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61" r:id="rId3"/>
    <p:sldId id="25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in 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508000" y="1178427"/>
            <a:ext cx="11157819" cy="231007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l">
              <a:buNone/>
              <a:defRPr sz="2133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Roboto" panose="02000000000000000000" pitchFamily="2" charset="0"/>
              </a:defRPr>
            </a:lvl1pPr>
            <a:lvl2pPr marL="609570" indent="0">
              <a:buNone/>
              <a:defRPr sz="1600"/>
            </a:lvl2pPr>
            <a:lvl3pPr marL="1219139" indent="0">
              <a:buNone/>
              <a:defRPr sz="1333"/>
            </a:lvl3pPr>
            <a:lvl4pPr marL="1828709" indent="0">
              <a:buNone/>
              <a:defRPr sz="1200"/>
            </a:lvl4pPr>
            <a:lvl5pPr marL="2438278" indent="0">
              <a:buNone/>
              <a:defRPr sz="1200"/>
            </a:lvl5pPr>
            <a:lvl6pPr marL="3047848" indent="0">
              <a:buNone/>
              <a:defRPr sz="1200"/>
            </a:lvl6pPr>
            <a:lvl7pPr marL="3657417" indent="0">
              <a:buNone/>
              <a:defRPr sz="1200"/>
            </a:lvl7pPr>
            <a:lvl8pPr marL="4266987" indent="0">
              <a:buNone/>
              <a:defRPr sz="1200"/>
            </a:lvl8pPr>
            <a:lvl9pPr marL="4876557" indent="0">
              <a:buNone/>
              <a:defRPr sz="1200"/>
            </a:lvl9pPr>
          </a:lstStyle>
          <a:p>
            <a:pPr lvl="0"/>
            <a:r>
              <a:rPr lang="en-US" dirty="0" smtClean="0"/>
              <a:t>CLICK TO EDITE SUBTITLE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08000" y="455085"/>
            <a:ext cx="11157819" cy="660511"/>
          </a:xfrm>
          <a:prstGeom prst="rect">
            <a:avLst/>
          </a:prstGeom>
        </p:spPr>
        <p:txBody>
          <a:bodyPr lIns="0" tIns="0" rIns="0" bIns="0" anchor="ctr"/>
          <a:lstStyle>
            <a:lvl1pPr algn="l">
              <a:defRPr sz="4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65133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194226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/>
              <a:t>Data Analytics Vector Icons</a:t>
            </a:r>
            <a:endParaRPr lang="en-US" dirty="0" smtClean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Data Analytics Vector Icons</a:t>
            </a:r>
            <a:endParaRPr lang="en-US" dirty="0"/>
          </a:p>
        </p:txBody>
      </p:sp>
      <p:grpSp>
        <p:nvGrpSpPr>
          <p:cNvPr id="4" name="Group 3"/>
          <p:cNvGrpSpPr/>
          <p:nvPr/>
        </p:nvGrpSpPr>
        <p:grpSpPr>
          <a:xfrm>
            <a:off x="694969" y="1945648"/>
            <a:ext cx="515077" cy="495498"/>
            <a:chOff x="785813" y="512763"/>
            <a:chExt cx="1085851" cy="1044576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5" name="Freeform 6"/>
            <p:cNvSpPr>
              <a:spLocks noEditPoints="1"/>
            </p:cNvSpPr>
            <p:nvPr/>
          </p:nvSpPr>
          <p:spPr bwMode="auto">
            <a:xfrm>
              <a:off x="1539876" y="512763"/>
              <a:ext cx="331788" cy="1044575"/>
            </a:xfrm>
            <a:custGeom>
              <a:avLst/>
              <a:gdLst>
                <a:gd name="T0" fmla="*/ 34 w 1041"/>
                <a:gd name="T1" fmla="*/ 290 h 3288"/>
                <a:gd name="T2" fmla="*/ 34 w 1041"/>
                <a:gd name="T3" fmla="*/ 2961 h 3288"/>
                <a:gd name="T4" fmla="*/ 503 w 1041"/>
                <a:gd name="T5" fmla="*/ 3242 h 3288"/>
                <a:gd name="T6" fmla="*/ 503 w 1041"/>
                <a:gd name="T7" fmla="*/ 514 h 3288"/>
                <a:gd name="T8" fmla="*/ 34 w 1041"/>
                <a:gd name="T9" fmla="*/ 290 h 3288"/>
                <a:gd name="T10" fmla="*/ 519 w 1041"/>
                <a:gd name="T11" fmla="*/ 0 h 3288"/>
                <a:gd name="T12" fmla="*/ 523 w 1041"/>
                <a:gd name="T13" fmla="*/ 1 h 3288"/>
                <a:gd name="T14" fmla="*/ 1031 w 1041"/>
                <a:gd name="T15" fmla="*/ 243 h 3288"/>
                <a:gd name="T16" fmla="*/ 1035 w 1041"/>
                <a:gd name="T17" fmla="*/ 246 h 3288"/>
                <a:gd name="T18" fmla="*/ 1039 w 1041"/>
                <a:gd name="T19" fmla="*/ 249 h 3288"/>
                <a:gd name="T20" fmla="*/ 1041 w 1041"/>
                <a:gd name="T21" fmla="*/ 253 h 3288"/>
                <a:gd name="T22" fmla="*/ 1041 w 1041"/>
                <a:gd name="T23" fmla="*/ 257 h 3288"/>
                <a:gd name="T24" fmla="*/ 1041 w 1041"/>
                <a:gd name="T25" fmla="*/ 259 h 3288"/>
                <a:gd name="T26" fmla="*/ 1041 w 1041"/>
                <a:gd name="T27" fmla="*/ 261 h 3288"/>
                <a:gd name="T28" fmla="*/ 1041 w 1041"/>
                <a:gd name="T29" fmla="*/ 263 h 3288"/>
                <a:gd name="T30" fmla="*/ 1041 w 1041"/>
                <a:gd name="T31" fmla="*/ 2970 h 3288"/>
                <a:gd name="T32" fmla="*/ 1041 w 1041"/>
                <a:gd name="T33" fmla="*/ 2975 h 3288"/>
                <a:gd name="T34" fmla="*/ 1039 w 1041"/>
                <a:gd name="T35" fmla="*/ 2979 h 3288"/>
                <a:gd name="T36" fmla="*/ 1036 w 1041"/>
                <a:gd name="T37" fmla="*/ 2982 h 3288"/>
                <a:gd name="T38" fmla="*/ 1033 w 1041"/>
                <a:gd name="T39" fmla="*/ 2984 h 3288"/>
                <a:gd name="T40" fmla="*/ 534 w 1041"/>
                <a:gd name="T41" fmla="*/ 3283 h 3288"/>
                <a:gd name="T42" fmla="*/ 533 w 1041"/>
                <a:gd name="T43" fmla="*/ 3284 h 3288"/>
                <a:gd name="T44" fmla="*/ 529 w 1041"/>
                <a:gd name="T45" fmla="*/ 3286 h 3288"/>
                <a:gd name="T46" fmla="*/ 526 w 1041"/>
                <a:gd name="T47" fmla="*/ 3288 h 3288"/>
                <a:gd name="T48" fmla="*/ 522 w 1041"/>
                <a:gd name="T49" fmla="*/ 3288 h 3288"/>
                <a:gd name="T50" fmla="*/ 521 w 1041"/>
                <a:gd name="T51" fmla="*/ 3288 h 3288"/>
                <a:gd name="T52" fmla="*/ 520 w 1041"/>
                <a:gd name="T53" fmla="*/ 3288 h 3288"/>
                <a:gd name="T54" fmla="*/ 516 w 1041"/>
                <a:gd name="T55" fmla="*/ 3288 h 3288"/>
                <a:gd name="T56" fmla="*/ 512 w 1041"/>
                <a:gd name="T57" fmla="*/ 3286 h 3288"/>
                <a:gd name="T58" fmla="*/ 510 w 1041"/>
                <a:gd name="T59" fmla="*/ 3284 h 3288"/>
                <a:gd name="T60" fmla="*/ 507 w 1041"/>
                <a:gd name="T61" fmla="*/ 3283 h 3288"/>
                <a:gd name="T62" fmla="*/ 9 w 1041"/>
                <a:gd name="T63" fmla="*/ 2984 h 3288"/>
                <a:gd name="T64" fmla="*/ 6 w 1041"/>
                <a:gd name="T65" fmla="*/ 2982 h 3288"/>
                <a:gd name="T66" fmla="*/ 2 w 1041"/>
                <a:gd name="T67" fmla="*/ 2979 h 3288"/>
                <a:gd name="T68" fmla="*/ 1 w 1041"/>
                <a:gd name="T69" fmla="*/ 2975 h 3288"/>
                <a:gd name="T70" fmla="*/ 0 w 1041"/>
                <a:gd name="T71" fmla="*/ 2970 h 3288"/>
                <a:gd name="T72" fmla="*/ 0 w 1041"/>
                <a:gd name="T73" fmla="*/ 263 h 3288"/>
                <a:gd name="T74" fmla="*/ 1 w 1041"/>
                <a:gd name="T75" fmla="*/ 258 h 3288"/>
                <a:gd name="T76" fmla="*/ 1 w 1041"/>
                <a:gd name="T77" fmla="*/ 258 h 3288"/>
                <a:gd name="T78" fmla="*/ 1 w 1041"/>
                <a:gd name="T79" fmla="*/ 258 h 3288"/>
                <a:gd name="T80" fmla="*/ 2 w 1041"/>
                <a:gd name="T81" fmla="*/ 256 h 3288"/>
                <a:gd name="T82" fmla="*/ 2 w 1041"/>
                <a:gd name="T83" fmla="*/ 255 h 3288"/>
                <a:gd name="T84" fmla="*/ 4 w 1041"/>
                <a:gd name="T85" fmla="*/ 254 h 3288"/>
                <a:gd name="T86" fmla="*/ 4 w 1041"/>
                <a:gd name="T87" fmla="*/ 253 h 3288"/>
                <a:gd name="T88" fmla="*/ 6 w 1041"/>
                <a:gd name="T89" fmla="*/ 251 h 3288"/>
                <a:gd name="T90" fmla="*/ 7 w 1041"/>
                <a:gd name="T91" fmla="*/ 250 h 3288"/>
                <a:gd name="T92" fmla="*/ 8 w 1041"/>
                <a:gd name="T93" fmla="*/ 250 h 3288"/>
                <a:gd name="T94" fmla="*/ 9 w 1041"/>
                <a:gd name="T95" fmla="*/ 249 h 3288"/>
                <a:gd name="T96" fmla="*/ 9 w 1041"/>
                <a:gd name="T97" fmla="*/ 249 h 3288"/>
                <a:gd name="T98" fmla="*/ 10 w 1041"/>
                <a:gd name="T99" fmla="*/ 248 h 3288"/>
                <a:gd name="T100" fmla="*/ 508 w 1041"/>
                <a:gd name="T101" fmla="*/ 1 h 3288"/>
                <a:gd name="T102" fmla="*/ 514 w 1041"/>
                <a:gd name="T103" fmla="*/ 0 h 3288"/>
                <a:gd name="T104" fmla="*/ 519 w 1041"/>
                <a:gd name="T105" fmla="*/ 0 h 3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041" h="3288">
                  <a:moveTo>
                    <a:pt x="34" y="290"/>
                  </a:moveTo>
                  <a:lnTo>
                    <a:pt x="34" y="2961"/>
                  </a:lnTo>
                  <a:lnTo>
                    <a:pt x="503" y="3242"/>
                  </a:lnTo>
                  <a:lnTo>
                    <a:pt x="503" y="514"/>
                  </a:lnTo>
                  <a:lnTo>
                    <a:pt x="34" y="290"/>
                  </a:lnTo>
                  <a:close/>
                  <a:moveTo>
                    <a:pt x="519" y="0"/>
                  </a:moveTo>
                  <a:lnTo>
                    <a:pt x="523" y="1"/>
                  </a:lnTo>
                  <a:lnTo>
                    <a:pt x="1031" y="243"/>
                  </a:lnTo>
                  <a:lnTo>
                    <a:pt x="1035" y="246"/>
                  </a:lnTo>
                  <a:lnTo>
                    <a:pt x="1039" y="249"/>
                  </a:lnTo>
                  <a:lnTo>
                    <a:pt x="1041" y="253"/>
                  </a:lnTo>
                  <a:lnTo>
                    <a:pt x="1041" y="257"/>
                  </a:lnTo>
                  <a:lnTo>
                    <a:pt x="1041" y="259"/>
                  </a:lnTo>
                  <a:lnTo>
                    <a:pt x="1041" y="261"/>
                  </a:lnTo>
                  <a:lnTo>
                    <a:pt x="1041" y="263"/>
                  </a:lnTo>
                  <a:lnTo>
                    <a:pt x="1041" y="2970"/>
                  </a:lnTo>
                  <a:lnTo>
                    <a:pt x="1041" y="2975"/>
                  </a:lnTo>
                  <a:lnTo>
                    <a:pt x="1039" y="2979"/>
                  </a:lnTo>
                  <a:lnTo>
                    <a:pt x="1036" y="2982"/>
                  </a:lnTo>
                  <a:lnTo>
                    <a:pt x="1033" y="2984"/>
                  </a:lnTo>
                  <a:lnTo>
                    <a:pt x="534" y="3283"/>
                  </a:lnTo>
                  <a:lnTo>
                    <a:pt x="533" y="3284"/>
                  </a:lnTo>
                  <a:lnTo>
                    <a:pt x="529" y="3286"/>
                  </a:lnTo>
                  <a:lnTo>
                    <a:pt x="526" y="3288"/>
                  </a:lnTo>
                  <a:lnTo>
                    <a:pt x="522" y="3288"/>
                  </a:lnTo>
                  <a:lnTo>
                    <a:pt x="521" y="3288"/>
                  </a:lnTo>
                  <a:lnTo>
                    <a:pt x="520" y="3288"/>
                  </a:lnTo>
                  <a:lnTo>
                    <a:pt x="516" y="3288"/>
                  </a:lnTo>
                  <a:lnTo>
                    <a:pt x="512" y="3286"/>
                  </a:lnTo>
                  <a:lnTo>
                    <a:pt x="510" y="3284"/>
                  </a:lnTo>
                  <a:lnTo>
                    <a:pt x="507" y="3283"/>
                  </a:lnTo>
                  <a:lnTo>
                    <a:pt x="9" y="2984"/>
                  </a:lnTo>
                  <a:lnTo>
                    <a:pt x="6" y="2982"/>
                  </a:lnTo>
                  <a:lnTo>
                    <a:pt x="2" y="2979"/>
                  </a:lnTo>
                  <a:lnTo>
                    <a:pt x="1" y="2975"/>
                  </a:lnTo>
                  <a:lnTo>
                    <a:pt x="0" y="2970"/>
                  </a:lnTo>
                  <a:lnTo>
                    <a:pt x="0" y="263"/>
                  </a:lnTo>
                  <a:lnTo>
                    <a:pt x="1" y="258"/>
                  </a:lnTo>
                  <a:lnTo>
                    <a:pt x="1" y="258"/>
                  </a:lnTo>
                  <a:lnTo>
                    <a:pt x="1" y="258"/>
                  </a:lnTo>
                  <a:lnTo>
                    <a:pt x="2" y="256"/>
                  </a:lnTo>
                  <a:lnTo>
                    <a:pt x="2" y="255"/>
                  </a:lnTo>
                  <a:lnTo>
                    <a:pt x="4" y="254"/>
                  </a:lnTo>
                  <a:lnTo>
                    <a:pt x="4" y="253"/>
                  </a:lnTo>
                  <a:lnTo>
                    <a:pt x="6" y="251"/>
                  </a:lnTo>
                  <a:lnTo>
                    <a:pt x="7" y="250"/>
                  </a:lnTo>
                  <a:lnTo>
                    <a:pt x="8" y="250"/>
                  </a:lnTo>
                  <a:lnTo>
                    <a:pt x="9" y="249"/>
                  </a:lnTo>
                  <a:lnTo>
                    <a:pt x="9" y="249"/>
                  </a:lnTo>
                  <a:lnTo>
                    <a:pt x="10" y="248"/>
                  </a:lnTo>
                  <a:lnTo>
                    <a:pt x="508" y="1"/>
                  </a:lnTo>
                  <a:lnTo>
                    <a:pt x="514" y="0"/>
                  </a:lnTo>
                  <a:lnTo>
                    <a:pt x="51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Freeform 7"/>
            <p:cNvSpPr>
              <a:spLocks noEditPoints="1"/>
            </p:cNvSpPr>
            <p:nvPr/>
          </p:nvSpPr>
          <p:spPr bwMode="auto">
            <a:xfrm>
              <a:off x="1158876" y="863601"/>
              <a:ext cx="330200" cy="693738"/>
            </a:xfrm>
            <a:custGeom>
              <a:avLst/>
              <a:gdLst>
                <a:gd name="T0" fmla="*/ 34 w 1041"/>
                <a:gd name="T1" fmla="*/ 289 h 2183"/>
                <a:gd name="T2" fmla="*/ 34 w 1041"/>
                <a:gd name="T3" fmla="*/ 1856 h 2183"/>
                <a:gd name="T4" fmla="*/ 503 w 1041"/>
                <a:gd name="T5" fmla="*/ 2136 h 2183"/>
                <a:gd name="T6" fmla="*/ 503 w 1041"/>
                <a:gd name="T7" fmla="*/ 525 h 2183"/>
                <a:gd name="T8" fmla="*/ 34 w 1041"/>
                <a:gd name="T9" fmla="*/ 289 h 2183"/>
                <a:gd name="T10" fmla="*/ 519 w 1041"/>
                <a:gd name="T11" fmla="*/ 0 h 2183"/>
                <a:gd name="T12" fmla="*/ 523 w 1041"/>
                <a:gd name="T13" fmla="*/ 1 h 2183"/>
                <a:gd name="T14" fmla="*/ 1032 w 1041"/>
                <a:gd name="T15" fmla="*/ 242 h 2183"/>
                <a:gd name="T16" fmla="*/ 1035 w 1041"/>
                <a:gd name="T17" fmla="*/ 245 h 2183"/>
                <a:gd name="T18" fmla="*/ 1038 w 1041"/>
                <a:gd name="T19" fmla="*/ 248 h 2183"/>
                <a:gd name="T20" fmla="*/ 1040 w 1041"/>
                <a:gd name="T21" fmla="*/ 253 h 2183"/>
                <a:gd name="T22" fmla="*/ 1041 w 1041"/>
                <a:gd name="T23" fmla="*/ 258 h 2183"/>
                <a:gd name="T24" fmla="*/ 1040 w 1041"/>
                <a:gd name="T25" fmla="*/ 260 h 2183"/>
                <a:gd name="T26" fmla="*/ 1041 w 1041"/>
                <a:gd name="T27" fmla="*/ 263 h 2183"/>
                <a:gd name="T28" fmla="*/ 1041 w 1041"/>
                <a:gd name="T29" fmla="*/ 1865 h 2183"/>
                <a:gd name="T30" fmla="*/ 1040 w 1041"/>
                <a:gd name="T31" fmla="*/ 1870 h 2183"/>
                <a:gd name="T32" fmla="*/ 1039 w 1041"/>
                <a:gd name="T33" fmla="*/ 1873 h 2183"/>
                <a:gd name="T34" fmla="*/ 1036 w 1041"/>
                <a:gd name="T35" fmla="*/ 1877 h 2183"/>
                <a:gd name="T36" fmla="*/ 1033 w 1041"/>
                <a:gd name="T37" fmla="*/ 1879 h 2183"/>
                <a:gd name="T38" fmla="*/ 534 w 1041"/>
                <a:gd name="T39" fmla="*/ 2178 h 2183"/>
                <a:gd name="T40" fmla="*/ 532 w 1041"/>
                <a:gd name="T41" fmla="*/ 2179 h 2183"/>
                <a:gd name="T42" fmla="*/ 530 w 1041"/>
                <a:gd name="T43" fmla="*/ 2181 h 2183"/>
                <a:gd name="T44" fmla="*/ 526 w 1041"/>
                <a:gd name="T45" fmla="*/ 2183 h 2183"/>
                <a:gd name="T46" fmla="*/ 522 w 1041"/>
                <a:gd name="T47" fmla="*/ 2183 h 2183"/>
                <a:gd name="T48" fmla="*/ 521 w 1041"/>
                <a:gd name="T49" fmla="*/ 2183 h 2183"/>
                <a:gd name="T50" fmla="*/ 520 w 1041"/>
                <a:gd name="T51" fmla="*/ 2183 h 2183"/>
                <a:gd name="T52" fmla="*/ 515 w 1041"/>
                <a:gd name="T53" fmla="*/ 2183 h 2183"/>
                <a:gd name="T54" fmla="*/ 511 w 1041"/>
                <a:gd name="T55" fmla="*/ 2181 h 2183"/>
                <a:gd name="T56" fmla="*/ 509 w 1041"/>
                <a:gd name="T57" fmla="*/ 2179 h 2183"/>
                <a:gd name="T58" fmla="*/ 507 w 1041"/>
                <a:gd name="T59" fmla="*/ 2177 h 2183"/>
                <a:gd name="T60" fmla="*/ 8 w 1041"/>
                <a:gd name="T61" fmla="*/ 1879 h 2183"/>
                <a:gd name="T62" fmla="*/ 5 w 1041"/>
                <a:gd name="T63" fmla="*/ 1877 h 2183"/>
                <a:gd name="T64" fmla="*/ 3 w 1041"/>
                <a:gd name="T65" fmla="*/ 1873 h 2183"/>
                <a:gd name="T66" fmla="*/ 1 w 1041"/>
                <a:gd name="T67" fmla="*/ 1870 h 2183"/>
                <a:gd name="T68" fmla="*/ 0 w 1041"/>
                <a:gd name="T69" fmla="*/ 1865 h 2183"/>
                <a:gd name="T70" fmla="*/ 0 w 1041"/>
                <a:gd name="T71" fmla="*/ 263 h 2183"/>
                <a:gd name="T72" fmla="*/ 1 w 1041"/>
                <a:gd name="T73" fmla="*/ 261 h 2183"/>
                <a:gd name="T74" fmla="*/ 1 w 1041"/>
                <a:gd name="T75" fmla="*/ 259 h 2183"/>
                <a:gd name="T76" fmla="*/ 1 w 1041"/>
                <a:gd name="T77" fmla="*/ 258 h 2183"/>
                <a:gd name="T78" fmla="*/ 2 w 1041"/>
                <a:gd name="T79" fmla="*/ 256 h 2183"/>
                <a:gd name="T80" fmla="*/ 3 w 1041"/>
                <a:gd name="T81" fmla="*/ 255 h 2183"/>
                <a:gd name="T82" fmla="*/ 4 w 1041"/>
                <a:gd name="T83" fmla="*/ 254 h 2183"/>
                <a:gd name="T84" fmla="*/ 5 w 1041"/>
                <a:gd name="T85" fmla="*/ 252 h 2183"/>
                <a:gd name="T86" fmla="*/ 7 w 1041"/>
                <a:gd name="T87" fmla="*/ 249 h 2183"/>
                <a:gd name="T88" fmla="*/ 7 w 1041"/>
                <a:gd name="T89" fmla="*/ 249 h 2183"/>
                <a:gd name="T90" fmla="*/ 8 w 1041"/>
                <a:gd name="T91" fmla="*/ 248 h 2183"/>
                <a:gd name="T92" fmla="*/ 9 w 1041"/>
                <a:gd name="T93" fmla="*/ 248 h 2183"/>
                <a:gd name="T94" fmla="*/ 9 w 1041"/>
                <a:gd name="T95" fmla="*/ 248 h 2183"/>
                <a:gd name="T96" fmla="*/ 509 w 1041"/>
                <a:gd name="T97" fmla="*/ 2 h 2183"/>
                <a:gd name="T98" fmla="*/ 513 w 1041"/>
                <a:gd name="T99" fmla="*/ 0 h 2183"/>
                <a:gd name="T100" fmla="*/ 519 w 1041"/>
                <a:gd name="T101" fmla="*/ 0 h 2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041" h="2183">
                  <a:moveTo>
                    <a:pt x="34" y="289"/>
                  </a:moveTo>
                  <a:lnTo>
                    <a:pt x="34" y="1856"/>
                  </a:lnTo>
                  <a:lnTo>
                    <a:pt x="503" y="2136"/>
                  </a:lnTo>
                  <a:lnTo>
                    <a:pt x="503" y="525"/>
                  </a:lnTo>
                  <a:lnTo>
                    <a:pt x="34" y="289"/>
                  </a:lnTo>
                  <a:close/>
                  <a:moveTo>
                    <a:pt x="519" y="0"/>
                  </a:moveTo>
                  <a:lnTo>
                    <a:pt x="523" y="1"/>
                  </a:lnTo>
                  <a:lnTo>
                    <a:pt x="1032" y="242"/>
                  </a:lnTo>
                  <a:lnTo>
                    <a:pt x="1035" y="245"/>
                  </a:lnTo>
                  <a:lnTo>
                    <a:pt x="1038" y="248"/>
                  </a:lnTo>
                  <a:lnTo>
                    <a:pt x="1040" y="253"/>
                  </a:lnTo>
                  <a:lnTo>
                    <a:pt x="1041" y="258"/>
                  </a:lnTo>
                  <a:lnTo>
                    <a:pt x="1040" y="260"/>
                  </a:lnTo>
                  <a:lnTo>
                    <a:pt x="1041" y="263"/>
                  </a:lnTo>
                  <a:lnTo>
                    <a:pt x="1041" y="1865"/>
                  </a:lnTo>
                  <a:lnTo>
                    <a:pt x="1040" y="1870"/>
                  </a:lnTo>
                  <a:lnTo>
                    <a:pt x="1039" y="1873"/>
                  </a:lnTo>
                  <a:lnTo>
                    <a:pt x="1036" y="1877"/>
                  </a:lnTo>
                  <a:lnTo>
                    <a:pt x="1033" y="1879"/>
                  </a:lnTo>
                  <a:lnTo>
                    <a:pt x="534" y="2178"/>
                  </a:lnTo>
                  <a:lnTo>
                    <a:pt x="532" y="2179"/>
                  </a:lnTo>
                  <a:lnTo>
                    <a:pt x="530" y="2181"/>
                  </a:lnTo>
                  <a:lnTo>
                    <a:pt x="526" y="2183"/>
                  </a:lnTo>
                  <a:lnTo>
                    <a:pt x="522" y="2183"/>
                  </a:lnTo>
                  <a:lnTo>
                    <a:pt x="521" y="2183"/>
                  </a:lnTo>
                  <a:lnTo>
                    <a:pt x="520" y="2183"/>
                  </a:lnTo>
                  <a:lnTo>
                    <a:pt x="515" y="2183"/>
                  </a:lnTo>
                  <a:lnTo>
                    <a:pt x="511" y="2181"/>
                  </a:lnTo>
                  <a:lnTo>
                    <a:pt x="509" y="2179"/>
                  </a:lnTo>
                  <a:lnTo>
                    <a:pt x="507" y="2177"/>
                  </a:lnTo>
                  <a:lnTo>
                    <a:pt x="8" y="1879"/>
                  </a:lnTo>
                  <a:lnTo>
                    <a:pt x="5" y="1877"/>
                  </a:lnTo>
                  <a:lnTo>
                    <a:pt x="3" y="1873"/>
                  </a:lnTo>
                  <a:lnTo>
                    <a:pt x="1" y="1870"/>
                  </a:lnTo>
                  <a:lnTo>
                    <a:pt x="0" y="1865"/>
                  </a:lnTo>
                  <a:lnTo>
                    <a:pt x="0" y="263"/>
                  </a:lnTo>
                  <a:lnTo>
                    <a:pt x="1" y="261"/>
                  </a:lnTo>
                  <a:lnTo>
                    <a:pt x="1" y="259"/>
                  </a:lnTo>
                  <a:lnTo>
                    <a:pt x="1" y="258"/>
                  </a:lnTo>
                  <a:lnTo>
                    <a:pt x="2" y="256"/>
                  </a:lnTo>
                  <a:lnTo>
                    <a:pt x="3" y="255"/>
                  </a:lnTo>
                  <a:lnTo>
                    <a:pt x="4" y="254"/>
                  </a:lnTo>
                  <a:lnTo>
                    <a:pt x="5" y="252"/>
                  </a:lnTo>
                  <a:lnTo>
                    <a:pt x="7" y="249"/>
                  </a:lnTo>
                  <a:lnTo>
                    <a:pt x="7" y="249"/>
                  </a:lnTo>
                  <a:lnTo>
                    <a:pt x="8" y="248"/>
                  </a:lnTo>
                  <a:lnTo>
                    <a:pt x="9" y="248"/>
                  </a:lnTo>
                  <a:lnTo>
                    <a:pt x="9" y="248"/>
                  </a:lnTo>
                  <a:lnTo>
                    <a:pt x="509" y="2"/>
                  </a:lnTo>
                  <a:lnTo>
                    <a:pt x="513" y="0"/>
                  </a:lnTo>
                  <a:lnTo>
                    <a:pt x="51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8"/>
            <p:cNvSpPr>
              <a:spLocks noEditPoints="1"/>
            </p:cNvSpPr>
            <p:nvPr/>
          </p:nvSpPr>
          <p:spPr bwMode="auto">
            <a:xfrm>
              <a:off x="785813" y="1052513"/>
              <a:ext cx="330200" cy="504825"/>
            </a:xfrm>
            <a:custGeom>
              <a:avLst/>
              <a:gdLst>
                <a:gd name="T0" fmla="*/ 32 w 1040"/>
                <a:gd name="T1" fmla="*/ 291 h 1590"/>
                <a:gd name="T2" fmla="*/ 32 w 1040"/>
                <a:gd name="T3" fmla="*/ 1263 h 1590"/>
                <a:gd name="T4" fmla="*/ 503 w 1040"/>
                <a:gd name="T5" fmla="*/ 1544 h 1590"/>
                <a:gd name="T6" fmla="*/ 503 w 1040"/>
                <a:gd name="T7" fmla="*/ 523 h 1590"/>
                <a:gd name="T8" fmla="*/ 32 w 1040"/>
                <a:gd name="T9" fmla="*/ 291 h 1590"/>
                <a:gd name="T10" fmla="*/ 518 w 1040"/>
                <a:gd name="T11" fmla="*/ 0 h 1590"/>
                <a:gd name="T12" fmla="*/ 522 w 1040"/>
                <a:gd name="T13" fmla="*/ 0 h 1590"/>
                <a:gd name="T14" fmla="*/ 526 w 1040"/>
                <a:gd name="T15" fmla="*/ 1 h 1590"/>
                <a:gd name="T16" fmla="*/ 1031 w 1040"/>
                <a:gd name="T17" fmla="*/ 242 h 1590"/>
                <a:gd name="T18" fmla="*/ 1037 w 1040"/>
                <a:gd name="T19" fmla="*/ 246 h 1590"/>
                <a:gd name="T20" fmla="*/ 1040 w 1040"/>
                <a:gd name="T21" fmla="*/ 253 h 1590"/>
                <a:gd name="T22" fmla="*/ 1040 w 1040"/>
                <a:gd name="T23" fmla="*/ 260 h 1590"/>
                <a:gd name="T24" fmla="*/ 1040 w 1040"/>
                <a:gd name="T25" fmla="*/ 261 h 1590"/>
                <a:gd name="T26" fmla="*/ 1040 w 1040"/>
                <a:gd name="T27" fmla="*/ 262 h 1590"/>
                <a:gd name="T28" fmla="*/ 1040 w 1040"/>
                <a:gd name="T29" fmla="*/ 1272 h 1590"/>
                <a:gd name="T30" fmla="*/ 1040 w 1040"/>
                <a:gd name="T31" fmla="*/ 1277 h 1590"/>
                <a:gd name="T32" fmla="*/ 1038 w 1040"/>
                <a:gd name="T33" fmla="*/ 1281 h 1590"/>
                <a:gd name="T34" fmla="*/ 1036 w 1040"/>
                <a:gd name="T35" fmla="*/ 1284 h 1590"/>
                <a:gd name="T36" fmla="*/ 1032 w 1040"/>
                <a:gd name="T37" fmla="*/ 1286 h 1590"/>
                <a:gd name="T38" fmla="*/ 533 w 1040"/>
                <a:gd name="T39" fmla="*/ 1585 h 1590"/>
                <a:gd name="T40" fmla="*/ 531 w 1040"/>
                <a:gd name="T41" fmla="*/ 1586 h 1590"/>
                <a:gd name="T42" fmla="*/ 529 w 1040"/>
                <a:gd name="T43" fmla="*/ 1588 h 1590"/>
                <a:gd name="T44" fmla="*/ 525 w 1040"/>
                <a:gd name="T45" fmla="*/ 1590 h 1590"/>
                <a:gd name="T46" fmla="*/ 521 w 1040"/>
                <a:gd name="T47" fmla="*/ 1590 h 1590"/>
                <a:gd name="T48" fmla="*/ 521 w 1040"/>
                <a:gd name="T49" fmla="*/ 1590 h 1590"/>
                <a:gd name="T50" fmla="*/ 520 w 1040"/>
                <a:gd name="T51" fmla="*/ 1590 h 1590"/>
                <a:gd name="T52" fmla="*/ 515 w 1040"/>
                <a:gd name="T53" fmla="*/ 1590 h 1590"/>
                <a:gd name="T54" fmla="*/ 511 w 1040"/>
                <a:gd name="T55" fmla="*/ 1588 h 1590"/>
                <a:gd name="T56" fmla="*/ 509 w 1040"/>
                <a:gd name="T57" fmla="*/ 1586 h 1590"/>
                <a:gd name="T58" fmla="*/ 507 w 1040"/>
                <a:gd name="T59" fmla="*/ 1585 h 1590"/>
                <a:gd name="T60" fmla="*/ 8 w 1040"/>
                <a:gd name="T61" fmla="*/ 1286 h 1590"/>
                <a:gd name="T62" fmla="*/ 4 w 1040"/>
                <a:gd name="T63" fmla="*/ 1284 h 1590"/>
                <a:gd name="T64" fmla="*/ 2 w 1040"/>
                <a:gd name="T65" fmla="*/ 1281 h 1590"/>
                <a:gd name="T66" fmla="*/ 1 w 1040"/>
                <a:gd name="T67" fmla="*/ 1277 h 1590"/>
                <a:gd name="T68" fmla="*/ 0 w 1040"/>
                <a:gd name="T69" fmla="*/ 1272 h 1590"/>
                <a:gd name="T70" fmla="*/ 0 w 1040"/>
                <a:gd name="T71" fmla="*/ 262 h 1590"/>
                <a:gd name="T72" fmla="*/ 0 w 1040"/>
                <a:gd name="T73" fmla="*/ 262 h 1590"/>
                <a:gd name="T74" fmla="*/ 0 w 1040"/>
                <a:gd name="T75" fmla="*/ 259 h 1590"/>
                <a:gd name="T76" fmla="*/ 1 w 1040"/>
                <a:gd name="T77" fmla="*/ 258 h 1590"/>
                <a:gd name="T78" fmla="*/ 1 w 1040"/>
                <a:gd name="T79" fmla="*/ 256 h 1590"/>
                <a:gd name="T80" fmla="*/ 2 w 1040"/>
                <a:gd name="T81" fmla="*/ 255 h 1590"/>
                <a:gd name="T82" fmla="*/ 2 w 1040"/>
                <a:gd name="T83" fmla="*/ 254 h 1590"/>
                <a:gd name="T84" fmla="*/ 3 w 1040"/>
                <a:gd name="T85" fmla="*/ 253 h 1590"/>
                <a:gd name="T86" fmla="*/ 4 w 1040"/>
                <a:gd name="T87" fmla="*/ 252 h 1590"/>
                <a:gd name="T88" fmla="*/ 5 w 1040"/>
                <a:gd name="T89" fmla="*/ 251 h 1590"/>
                <a:gd name="T90" fmla="*/ 7 w 1040"/>
                <a:gd name="T91" fmla="*/ 248 h 1590"/>
                <a:gd name="T92" fmla="*/ 8 w 1040"/>
                <a:gd name="T93" fmla="*/ 248 h 1590"/>
                <a:gd name="T94" fmla="*/ 8 w 1040"/>
                <a:gd name="T95" fmla="*/ 248 h 1590"/>
                <a:gd name="T96" fmla="*/ 9 w 1040"/>
                <a:gd name="T97" fmla="*/ 247 h 1590"/>
                <a:gd name="T98" fmla="*/ 508 w 1040"/>
                <a:gd name="T99" fmla="*/ 1 h 1590"/>
                <a:gd name="T100" fmla="*/ 512 w 1040"/>
                <a:gd name="T101" fmla="*/ 0 h 1590"/>
                <a:gd name="T102" fmla="*/ 518 w 1040"/>
                <a:gd name="T103" fmla="*/ 0 h 15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040" h="1590">
                  <a:moveTo>
                    <a:pt x="32" y="291"/>
                  </a:moveTo>
                  <a:lnTo>
                    <a:pt x="32" y="1263"/>
                  </a:lnTo>
                  <a:lnTo>
                    <a:pt x="503" y="1544"/>
                  </a:lnTo>
                  <a:lnTo>
                    <a:pt x="503" y="523"/>
                  </a:lnTo>
                  <a:lnTo>
                    <a:pt x="32" y="291"/>
                  </a:lnTo>
                  <a:close/>
                  <a:moveTo>
                    <a:pt x="518" y="0"/>
                  </a:moveTo>
                  <a:lnTo>
                    <a:pt x="522" y="0"/>
                  </a:lnTo>
                  <a:lnTo>
                    <a:pt x="526" y="1"/>
                  </a:lnTo>
                  <a:lnTo>
                    <a:pt x="1031" y="242"/>
                  </a:lnTo>
                  <a:lnTo>
                    <a:pt x="1037" y="246"/>
                  </a:lnTo>
                  <a:lnTo>
                    <a:pt x="1040" y="253"/>
                  </a:lnTo>
                  <a:lnTo>
                    <a:pt x="1040" y="260"/>
                  </a:lnTo>
                  <a:lnTo>
                    <a:pt x="1040" y="261"/>
                  </a:lnTo>
                  <a:lnTo>
                    <a:pt x="1040" y="262"/>
                  </a:lnTo>
                  <a:lnTo>
                    <a:pt x="1040" y="1272"/>
                  </a:lnTo>
                  <a:lnTo>
                    <a:pt x="1040" y="1277"/>
                  </a:lnTo>
                  <a:lnTo>
                    <a:pt x="1038" y="1281"/>
                  </a:lnTo>
                  <a:lnTo>
                    <a:pt x="1036" y="1284"/>
                  </a:lnTo>
                  <a:lnTo>
                    <a:pt x="1032" y="1286"/>
                  </a:lnTo>
                  <a:lnTo>
                    <a:pt x="533" y="1585"/>
                  </a:lnTo>
                  <a:lnTo>
                    <a:pt x="531" y="1586"/>
                  </a:lnTo>
                  <a:lnTo>
                    <a:pt x="529" y="1588"/>
                  </a:lnTo>
                  <a:lnTo>
                    <a:pt x="525" y="1590"/>
                  </a:lnTo>
                  <a:lnTo>
                    <a:pt x="521" y="1590"/>
                  </a:lnTo>
                  <a:lnTo>
                    <a:pt x="521" y="1590"/>
                  </a:lnTo>
                  <a:lnTo>
                    <a:pt x="520" y="1590"/>
                  </a:lnTo>
                  <a:lnTo>
                    <a:pt x="515" y="1590"/>
                  </a:lnTo>
                  <a:lnTo>
                    <a:pt x="511" y="1588"/>
                  </a:lnTo>
                  <a:lnTo>
                    <a:pt x="509" y="1586"/>
                  </a:lnTo>
                  <a:lnTo>
                    <a:pt x="507" y="1585"/>
                  </a:lnTo>
                  <a:lnTo>
                    <a:pt x="8" y="1286"/>
                  </a:lnTo>
                  <a:lnTo>
                    <a:pt x="4" y="1284"/>
                  </a:lnTo>
                  <a:lnTo>
                    <a:pt x="2" y="1281"/>
                  </a:lnTo>
                  <a:lnTo>
                    <a:pt x="1" y="1277"/>
                  </a:lnTo>
                  <a:lnTo>
                    <a:pt x="0" y="1272"/>
                  </a:lnTo>
                  <a:lnTo>
                    <a:pt x="0" y="262"/>
                  </a:lnTo>
                  <a:lnTo>
                    <a:pt x="0" y="262"/>
                  </a:lnTo>
                  <a:lnTo>
                    <a:pt x="0" y="259"/>
                  </a:lnTo>
                  <a:lnTo>
                    <a:pt x="1" y="258"/>
                  </a:lnTo>
                  <a:lnTo>
                    <a:pt x="1" y="256"/>
                  </a:lnTo>
                  <a:lnTo>
                    <a:pt x="2" y="255"/>
                  </a:lnTo>
                  <a:lnTo>
                    <a:pt x="2" y="254"/>
                  </a:lnTo>
                  <a:lnTo>
                    <a:pt x="3" y="253"/>
                  </a:lnTo>
                  <a:lnTo>
                    <a:pt x="4" y="252"/>
                  </a:lnTo>
                  <a:lnTo>
                    <a:pt x="5" y="251"/>
                  </a:lnTo>
                  <a:lnTo>
                    <a:pt x="7" y="248"/>
                  </a:lnTo>
                  <a:lnTo>
                    <a:pt x="8" y="248"/>
                  </a:lnTo>
                  <a:lnTo>
                    <a:pt x="8" y="248"/>
                  </a:lnTo>
                  <a:lnTo>
                    <a:pt x="9" y="247"/>
                  </a:lnTo>
                  <a:lnTo>
                    <a:pt x="508" y="1"/>
                  </a:lnTo>
                  <a:lnTo>
                    <a:pt x="512" y="0"/>
                  </a:lnTo>
                  <a:lnTo>
                    <a:pt x="51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682632" y="2721410"/>
            <a:ext cx="539750" cy="472184"/>
            <a:chOff x="5543550" y="2941638"/>
            <a:chExt cx="1103313" cy="965201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1" name="Freeform 156"/>
            <p:cNvSpPr>
              <a:spLocks/>
            </p:cNvSpPr>
            <p:nvPr/>
          </p:nvSpPr>
          <p:spPr bwMode="auto">
            <a:xfrm>
              <a:off x="5543550" y="2965451"/>
              <a:ext cx="860425" cy="941388"/>
            </a:xfrm>
            <a:custGeom>
              <a:avLst/>
              <a:gdLst>
                <a:gd name="T0" fmla="*/ 1613 w 2709"/>
                <a:gd name="T1" fmla="*/ 24 h 2965"/>
                <a:gd name="T2" fmla="*/ 1569 w 2709"/>
                <a:gd name="T3" fmla="*/ 71 h 2965"/>
                <a:gd name="T4" fmla="*/ 1590 w 2709"/>
                <a:gd name="T5" fmla="*/ 116 h 2965"/>
                <a:gd name="T6" fmla="*/ 1812 w 2709"/>
                <a:gd name="T7" fmla="*/ 322 h 2965"/>
                <a:gd name="T8" fmla="*/ 1841 w 2709"/>
                <a:gd name="T9" fmla="*/ 447 h 2965"/>
                <a:gd name="T10" fmla="*/ 1841 w 2709"/>
                <a:gd name="T11" fmla="*/ 562 h 2965"/>
                <a:gd name="T12" fmla="*/ 1841 w 2709"/>
                <a:gd name="T13" fmla="*/ 663 h 2965"/>
                <a:gd name="T14" fmla="*/ 1844 w 2709"/>
                <a:gd name="T15" fmla="*/ 733 h 2965"/>
                <a:gd name="T16" fmla="*/ 1874 w 2709"/>
                <a:gd name="T17" fmla="*/ 762 h 2965"/>
                <a:gd name="T18" fmla="*/ 1874 w 2709"/>
                <a:gd name="T19" fmla="*/ 871 h 2965"/>
                <a:gd name="T20" fmla="*/ 1862 w 2709"/>
                <a:gd name="T21" fmla="*/ 968 h 2965"/>
                <a:gd name="T22" fmla="*/ 1801 w 2709"/>
                <a:gd name="T23" fmla="*/ 1115 h 2965"/>
                <a:gd name="T24" fmla="*/ 1761 w 2709"/>
                <a:gd name="T25" fmla="*/ 1231 h 2965"/>
                <a:gd name="T26" fmla="*/ 1723 w 2709"/>
                <a:gd name="T27" fmla="*/ 1297 h 2965"/>
                <a:gd name="T28" fmla="*/ 1705 w 2709"/>
                <a:gd name="T29" fmla="*/ 1423 h 2965"/>
                <a:gd name="T30" fmla="*/ 1708 w 2709"/>
                <a:gd name="T31" fmla="*/ 1530 h 2965"/>
                <a:gd name="T32" fmla="*/ 1737 w 2709"/>
                <a:gd name="T33" fmla="*/ 1559 h 2965"/>
                <a:gd name="T34" fmla="*/ 1766 w 2709"/>
                <a:gd name="T35" fmla="*/ 1615 h 2965"/>
                <a:gd name="T36" fmla="*/ 1817 w 2709"/>
                <a:gd name="T37" fmla="*/ 1749 h 2965"/>
                <a:gd name="T38" fmla="*/ 1984 w 2709"/>
                <a:gd name="T39" fmla="*/ 1823 h 2965"/>
                <a:gd name="T40" fmla="*/ 2500 w 2709"/>
                <a:gd name="T41" fmla="*/ 2054 h 2965"/>
                <a:gd name="T42" fmla="*/ 2709 w 2709"/>
                <a:gd name="T43" fmla="*/ 2567 h 2965"/>
                <a:gd name="T44" fmla="*/ 2526 w 2709"/>
                <a:gd name="T45" fmla="*/ 2597 h 2965"/>
                <a:gd name="T46" fmla="*/ 2301 w 2709"/>
                <a:gd name="T47" fmla="*/ 2670 h 2965"/>
                <a:gd name="T48" fmla="*/ 2054 w 2709"/>
                <a:gd name="T49" fmla="*/ 2765 h 2965"/>
                <a:gd name="T50" fmla="*/ 1803 w 2709"/>
                <a:gd name="T51" fmla="*/ 2860 h 2965"/>
                <a:gd name="T52" fmla="*/ 1568 w 2709"/>
                <a:gd name="T53" fmla="*/ 2936 h 2965"/>
                <a:gd name="T54" fmla="*/ 1354 w 2709"/>
                <a:gd name="T55" fmla="*/ 1910 h 2965"/>
                <a:gd name="T56" fmla="*/ 1064 w 2709"/>
                <a:gd name="T57" fmla="*/ 2707 h 2965"/>
                <a:gd name="T58" fmla="*/ 1047 w 2709"/>
                <a:gd name="T59" fmla="*/ 2930 h 2965"/>
                <a:gd name="T60" fmla="*/ 810 w 2709"/>
                <a:gd name="T61" fmla="*/ 2843 h 2965"/>
                <a:gd name="T62" fmla="*/ 592 w 2709"/>
                <a:gd name="T63" fmla="*/ 2736 h 2965"/>
                <a:gd name="T64" fmla="*/ 372 w 2709"/>
                <a:gd name="T65" fmla="*/ 2639 h 2965"/>
                <a:gd name="T66" fmla="*/ 134 w 2709"/>
                <a:gd name="T67" fmla="*/ 2576 h 2965"/>
                <a:gd name="T68" fmla="*/ 135 w 2709"/>
                <a:gd name="T69" fmla="*/ 2110 h 2965"/>
                <a:gd name="T70" fmla="*/ 360 w 2709"/>
                <a:gd name="T71" fmla="*/ 1983 h 2965"/>
                <a:gd name="T72" fmla="*/ 651 w 2709"/>
                <a:gd name="T73" fmla="*/ 1852 h 2965"/>
                <a:gd name="T74" fmla="*/ 878 w 2709"/>
                <a:gd name="T75" fmla="*/ 1748 h 2965"/>
                <a:gd name="T76" fmla="*/ 929 w 2709"/>
                <a:gd name="T77" fmla="*/ 1606 h 2965"/>
                <a:gd name="T78" fmla="*/ 953 w 2709"/>
                <a:gd name="T79" fmla="*/ 1563 h 2965"/>
                <a:gd name="T80" fmla="*/ 993 w 2709"/>
                <a:gd name="T81" fmla="*/ 1539 h 2965"/>
                <a:gd name="T82" fmla="*/ 1020 w 2709"/>
                <a:gd name="T83" fmla="*/ 1348 h 2965"/>
                <a:gd name="T84" fmla="*/ 978 w 2709"/>
                <a:gd name="T85" fmla="*/ 1275 h 2965"/>
                <a:gd name="T86" fmla="*/ 915 w 2709"/>
                <a:gd name="T87" fmla="*/ 1113 h 2965"/>
                <a:gd name="T88" fmla="*/ 878 w 2709"/>
                <a:gd name="T89" fmla="*/ 1003 h 2965"/>
                <a:gd name="T90" fmla="*/ 837 w 2709"/>
                <a:gd name="T91" fmla="*/ 814 h 2965"/>
                <a:gd name="T92" fmla="*/ 836 w 2709"/>
                <a:gd name="T93" fmla="*/ 759 h 2965"/>
                <a:gd name="T94" fmla="*/ 871 w 2709"/>
                <a:gd name="T95" fmla="*/ 732 h 2965"/>
                <a:gd name="T96" fmla="*/ 882 w 2709"/>
                <a:gd name="T97" fmla="*/ 676 h 2965"/>
                <a:gd name="T98" fmla="*/ 883 w 2709"/>
                <a:gd name="T99" fmla="*/ 623 h 2965"/>
                <a:gd name="T100" fmla="*/ 883 w 2709"/>
                <a:gd name="T101" fmla="*/ 557 h 2965"/>
                <a:gd name="T102" fmla="*/ 900 w 2709"/>
                <a:gd name="T103" fmla="*/ 343 h 2965"/>
                <a:gd name="T104" fmla="*/ 969 w 2709"/>
                <a:gd name="T105" fmla="*/ 235 h 2965"/>
                <a:gd name="T106" fmla="*/ 1109 w 2709"/>
                <a:gd name="T107" fmla="*/ 128 h 2965"/>
                <a:gd name="T108" fmla="*/ 1312 w 2709"/>
                <a:gd name="T109" fmla="*/ 49 h 2965"/>
                <a:gd name="T110" fmla="*/ 1565 w 2709"/>
                <a:gd name="T111" fmla="*/ 1 h 29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709" h="2965">
                  <a:moveTo>
                    <a:pt x="1591" y="0"/>
                  </a:moveTo>
                  <a:lnTo>
                    <a:pt x="1619" y="1"/>
                  </a:lnTo>
                  <a:lnTo>
                    <a:pt x="1628" y="14"/>
                  </a:lnTo>
                  <a:lnTo>
                    <a:pt x="1613" y="24"/>
                  </a:lnTo>
                  <a:lnTo>
                    <a:pt x="1600" y="35"/>
                  </a:lnTo>
                  <a:lnTo>
                    <a:pt x="1586" y="45"/>
                  </a:lnTo>
                  <a:lnTo>
                    <a:pt x="1575" y="58"/>
                  </a:lnTo>
                  <a:lnTo>
                    <a:pt x="1569" y="71"/>
                  </a:lnTo>
                  <a:lnTo>
                    <a:pt x="1567" y="81"/>
                  </a:lnTo>
                  <a:lnTo>
                    <a:pt x="1570" y="93"/>
                  </a:lnTo>
                  <a:lnTo>
                    <a:pt x="1579" y="104"/>
                  </a:lnTo>
                  <a:lnTo>
                    <a:pt x="1590" y="116"/>
                  </a:lnTo>
                  <a:lnTo>
                    <a:pt x="1681" y="193"/>
                  </a:lnTo>
                  <a:lnTo>
                    <a:pt x="1770" y="272"/>
                  </a:lnTo>
                  <a:lnTo>
                    <a:pt x="1793" y="296"/>
                  </a:lnTo>
                  <a:lnTo>
                    <a:pt x="1812" y="322"/>
                  </a:lnTo>
                  <a:lnTo>
                    <a:pt x="1825" y="351"/>
                  </a:lnTo>
                  <a:lnTo>
                    <a:pt x="1835" y="382"/>
                  </a:lnTo>
                  <a:lnTo>
                    <a:pt x="1840" y="413"/>
                  </a:lnTo>
                  <a:lnTo>
                    <a:pt x="1841" y="447"/>
                  </a:lnTo>
                  <a:lnTo>
                    <a:pt x="1841" y="482"/>
                  </a:lnTo>
                  <a:lnTo>
                    <a:pt x="1841" y="513"/>
                  </a:lnTo>
                  <a:lnTo>
                    <a:pt x="1841" y="538"/>
                  </a:lnTo>
                  <a:lnTo>
                    <a:pt x="1841" y="562"/>
                  </a:lnTo>
                  <a:lnTo>
                    <a:pt x="1841" y="585"/>
                  </a:lnTo>
                  <a:lnTo>
                    <a:pt x="1841" y="608"/>
                  </a:lnTo>
                  <a:lnTo>
                    <a:pt x="1841" y="634"/>
                  </a:lnTo>
                  <a:lnTo>
                    <a:pt x="1841" y="663"/>
                  </a:lnTo>
                  <a:lnTo>
                    <a:pt x="1841" y="699"/>
                  </a:lnTo>
                  <a:lnTo>
                    <a:pt x="1841" y="711"/>
                  </a:lnTo>
                  <a:lnTo>
                    <a:pt x="1842" y="722"/>
                  </a:lnTo>
                  <a:lnTo>
                    <a:pt x="1844" y="733"/>
                  </a:lnTo>
                  <a:lnTo>
                    <a:pt x="1850" y="744"/>
                  </a:lnTo>
                  <a:lnTo>
                    <a:pt x="1857" y="751"/>
                  </a:lnTo>
                  <a:lnTo>
                    <a:pt x="1870" y="757"/>
                  </a:lnTo>
                  <a:lnTo>
                    <a:pt x="1874" y="762"/>
                  </a:lnTo>
                  <a:lnTo>
                    <a:pt x="1878" y="767"/>
                  </a:lnTo>
                  <a:lnTo>
                    <a:pt x="1881" y="774"/>
                  </a:lnTo>
                  <a:lnTo>
                    <a:pt x="1882" y="781"/>
                  </a:lnTo>
                  <a:lnTo>
                    <a:pt x="1874" y="871"/>
                  </a:lnTo>
                  <a:lnTo>
                    <a:pt x="1864" y="962"/>
                  </a:lnTo>
                  <a:lnTo>
                    <a:pt x="1863" y="964"/>
                  </a:lnTo>
                  <a:lnTo>
                    <a:pt x="1863" y="966"/>
                  </a:lnTo>
                  <a:lnTo>
                    <a:pt x="1862" y="968"/>
                  </a:lnTo>
                  <a:lnTo>
                    <a:pt x="1841" y="1003"/>
                  </a:lnTo>
                  <a:lnTo>
                    <a:pt x="1825" y="1039"/>
                  </a:lnTo>
                  <a:lnTo>
                    <a:pt x="1813" y="1077"/>
                  </a:lnTo>
                  <a:lnTo>
                    <a:pt x="1801" y="1115"/>
                  </a:lnTo>
                  <a:lnTo>
                    <a:pt x="1790" y="1154"/>
                  </a:lnTo>
                  <a:lnTo>
                    <a:pt x="1778" y="1191"/>
                  </a:lnTo>
                  <a:lnTo>
                    <a:pt x="1763" y="1228"/>
                  </a:lnTo>
                  <a:lnTo>
                    <a:pt x="1761" y="1231"/>
                  </a:lnTo>
                  <a:lnTo>
                    <a:pt x="1760" y="1236"/>
                  </a:lnTo>
                  <a:lnTo>
                    <a:pt x="1758" y="1238"/>
                  </a:lnTo>
                  <a:lnTo>
                    <a:pt x="1738" y="1267"/>
                  </a:lnTo>
                  <a:lnTo>
                    <a:pt x="1723" y="1297"/>
                  </a:lnTo>
                  <a:lnTo>
                    <a:pt x="1714" y="1328"/>
                  </a:lnTo>
                  <a:lnTo>
                    <a:pt x="1708" y="1359"/>
                  </a:lnTo>
                  <a:lnTo>
                    <a:pt x="1705" y="1391"/>
                  </a:lnTo>
                  <a:lnTo>
                    <a:pt x="1705" y="1423"/>
                  </a:lnTo>
                  <a:lnTo>
                    <a:pt x="1706" y="1456"/>
                  </a:lnTo>
                  <a:lnTo>
                    <a:pt x="1707" y="1489"/>
                  </a:lnTo>
                  <a:lnTo>
                    <a:pt x="1707" y="1521"/>
                  </a:lnTo>
                  <a:lnTo>
                    <a:pt x="1708" y="1530"/>
                  </a:lnTo>
                  <a:lnTo>
                    <a:pt x="1712" y="1538"/>
                  </a:lnTo>
                  <a:lnTo>
                    <a:pt x="1717" y="1546"/>
                  </a:lnTo>
                  <a:lnTo>
                    <a:pt x="1722" y="1550"/>
                  </a:lnTo>
                  <a:lnTo>
                    <a:pt x="1737" y="1559"/>
                  </a:lnTo>
                  <a:lnTo>
                    <a:pt x="1748" y="1570"/>
                  </a:lnTo>
                  <a:lnTo>
                    <a:pt x="1756" y="1584"/>
                  </a:lnTo>
                  <a:lnTo>
                    <a:pt x="1761" y="1599"/>
                  </a:lnTo>
                  <a:lnTo>
                    <a:pt x="1766" y="1615"/>
                  </a:lnTo>
                  <a:lnTo>
                    <a:pt x="1779" y="1657"/>
                  </a:lnTo>
                  <a:lnTo>
                    <a:pt x="1794" y="1698"/>
                  </a:lnTo>
                  <a:lnTo>
                    <a:pt x="1810" y="1738"/>
                  </a:lnTo>
                  <a:lnTo>
                    <a:pt x="1817" y="1749"/>
                  </a:lnTo>
                  <a:lnTo>
                    <a:pt x="1828" y="1758"/>
                  </a:lnTo>
                  <a:lnTo>
                    <a:pt x="1840" y="1766"/>
                  </a:lnTo>
                  <a:lnTo>
                    <a:pt x="1853" y="1771"/>
                  </a:lnTo>
                  <a:lnTo>
                    <a:pt x="1984" y="1823"/>
                  </a:lnTo>
                  <a:lnTo>
                    <a:pt x="2114" y="1877"/>
                  </a:lnTo>
                  <a:lnTo>
                    <a:pt x="2244" y="1932"/>
                  </a:lnTo>
                  <a:lnTo>
                    <a:pt x="2373" y="1991"/>
                  </a:lnTo>
                  <a:lnTo>
                    <a:pt x="2500" y="2054"/>
                  </a:lnTo>
                  <a:lnTo>
                    <a:pt x="2539" y="2077"/>
                  </a:lnTo>
                  <a:lnTo>
                    <a:pt x="2576" y="2103"/>
                  </a:lnTo>
                  <a:lnTo>
                    <a:pt x="2609" y="2134"/>
                  </a:lnTo>
                  <a:lnTo>
                    <a:pt x="2709" y="2567"/>
                  </a:lnTo>
                  <a:lnTo>
                    <a:pt x="2668" y="2569"/>
                  </a:lnTo>
                  <a:lnTo>
                    <a:pt x="2624" y="2575"/>
                  </a:lnTo>
                  <a:lnTo>
                    <a:pt x="2576" y="2584"/>
                  </a:lnTo>
                  <a:lnTo>
                    <a:pt x="2526" y="2597"/>
                  </a:lnTo>
                  <a:lnTo>
                    <a:pt x="2473" y="2611"/>
                  </a:lnTo>
                  <a:lnTo>
                    <a:pt x="2417" y="2628"/>
                  </a:lnTo>
                  <a:lnTo>
                    <a:pt x="2360" y="2648"/>
                  </a:lnTo>
                  <a:lnTo>
                    <a:pt x="2301" y="2670"/>
                  </a:lnTo>
                  <a:lnTo>
                    <a:pt x="2241" y="2692"/>
                  </a:lnTo>
                  <a:lnTo>
                    <a:pt x="2179" y="2715"/>
                  </a:lnTo>
                  <a:lnTo>
                    <a:pt x="2116" y="2739"/>
                  </a:lnTo>
                  <a:lnTo>
                    <a:pt x="2054" y="2765"/>
                  </a:lnTo>
                  <a:lnTo>
                    <a:pt x="1991" y="2789"/>
                  </a:lnTo>
                  <a:lnTo>
                    <a:pt x="1928" y="2813"/>
                  </a:lnTo>
                  <a:lnTo>
                    <a:pt x="1865" y="2838"/>
                  </a:lnTo>
                  <a:lnTo>
                    <a:pt x="1803" y="2860"/>
                  </a:lnTo>
                  <a:lnTo>
                    <a:pt x="1742" y="2882"/>
                  </a:lnTo>
                  <a:lnTo>
                    <a:pt x="1683" y="2902"/>
                  </a:lnTo>
                  <a:lnTo>
                    <a:pt x="1624" y="2920"/>
                  </a:lnTo>
                  <a:lnTo>
                    <a:pt x="1568" y="2936"/>
                  </a:lnTo>
                  <a:lnTo>
                    <a:pt x="1514" y="2949"/>
                  </a:lnTo>
                  <a:lnTo>
                    <a:pt x="1463" y="2958"/>
                  </a:lnTo>
                  <a:lnTo>
                    <a:pt x="1644" y="2707"/>
                  </a:lnTo>
                  <a:lnTo>
                    <a:pt x="1354" y="1910"/>
                  </a:lnTo>
                  <a:lnTo>
                    <a:pt x="1445" y="1716"/>
                  </a:lnTo>
                  <a:lnTo>
                    <a:pt x="1264" y="1716"/>
                  </a:lnTo>
                  <a:lnTo>
                    <a:pt x="1354" y="1910"/>
                  </a:lnTo>
                  <a:lnTo>
                    <a:pt x="1064" y="2707"/>
                  </a:lnTo>
                  <a:lnTo>
                    <a:pt x="1251" y="2965"/>
                  </a:lnTo>
                  <a:lnTo>
                    <a:pt x="1180" y="2957"/>
                  </a:lnTo>
                  <a:lnTo>
                    <a:pt x="1113" y="2945"/>
                  </a:lnTo>
                  <a:lnTo>
                    <a:pt x="1047" y="2930"/>
                  </a:lnTo>
                  <a:lnTo>
                    <a:pt x="985" y="2911"/>
                  </a:lnTo>
                  <a:lnTo>
                    <a:pt x="925" y="2891"/>
                  </a:lnTo>
                  <a:lnTo>
                    <a:pt x="866" y="2867"/>
                  </a:lnTo>
                  <a:lnTo>
                    <a:pt x="810" y="2843"/>
                  </a:lnTo>
                  <a:lnTo>
                    <a:pt x="754" y="2817"/>
                  </a:lnTo>
                  <a:lnTo>
                    <a:pt x="699" y="2790"/>
                  </a:lnTo>
                  <a:lnTo>
                    <a:pt x="645" y="2764"/>
                  </a:lnTo>
                  <a:lnTo>
                    <a:pt x="592" y="2736"/>
                  </a:lnTo>
                  <a:lnTo>
                    <a:pt x="538" y="2710"/>
                  </a:lnTo>
                  <a:lnTo>
                    <a:pt x="483" y="2684"/>
                  </a:lnTo>
                  <a:lnTo>
                    <a:pt x="428" y="2661"/>
                  </a:lnTo>
                  <a:lnTo>
                    <a:pt x="372" y="2639"/>
                  </a:lnTo>
                  <a:lnTo>
                    <a:pt x="315" y="2619"/>
                  </a:lnTo>
                  <a:lnTo>
                    <a:pt x="257" y="2601"/>
                  </a:lnTo>
                  <a:lnTo>
                    <a:pt x="196" y="2587"/>
                  </a:lnTo>
                  <a:lnTo>
                    <a:pt x="134" y="2576"/>
                  </a:lnTo>
                  <a:lnTo>
                    <a:pt x="69" y="2570"/>
                  </a:lnTo>
                  <a:lnTo>
                    <a:pt x="0" y="2567"/>
                  </a:lnTo>
                  <a:lnTo>
                    <a:pt x="100" y="2139"/>
                  </a:lnTo>
                  <a:lnTo>
                    <a:pt x="135" y="2110"/>
                  </a:lnTo>
                  <a:lnTo>
                    <a:pt x="174" y="2083"/>
                  </a:lnTo>
                  <a:lnTo>
                    <a:pt x="215" y="2060"/>
                  </a:lnTo>
                  <a:lnTo>
                    <a:pt x="287" y="2021"/>
                  </a:lnTo>
                  <a:lnTo>
                    <a:pt x="360" y="1983"/>
                  </a:lnTo>
                  <a:lnTo>
                    <a:pt x="432" y="1946"/>
                  </a:lnTo>
                  <a:lnTo>
                    <a:pt x="504" y="1913"/>
                  </a:lnTo>
                  <a:lnTo>
                    <a:pt x="578" y="1882"/>
                  </a:lnTo>
                  <a:lnTo>
                    <a:pt x="651" y="1852"/>
                  </a:lnTo>
                  <a:lnTo>
                    <a:pt x="754" y="1809"/>
                  </a:lnTo>
                  <a:lnTo>
                    <a:pt x="856" y="1766"/>
                  </a:lnTo>
                  <a:lnTo>
                    <a:pt x="868" y="1758"/>
                  </a:lnTo>
                  <a:lnTo>
                    <a:pt x="878" y="1748"/>
                  </a:lnTo>
                  <a:lnTo>
                    <a:pt x="885" y="1736"/>
                  </a:lnTo>
                  <a:lnTo>
                    <a:pt x="907" y="1678"/>
                  </a:lnTo>
                  <a:lnTo>
                    <a:pt x="925" y="1619"/>
                  </a:lnTo>
                  <a:lnTo>
                    <a:pt x="929" y="1606"/>
                  </a:lnTo>
                  <a:lnTo>
                    <a:pt x="933" y="1593"/>
                  </a:lnTo>
                  <a:lnTo>
                    <a:pt x="939" y="1582"/>
                  </a:lnTo>
                  <a:lnTo>
                    <a:pt x="945" y="1571"/>
                  </a:lnTo>
                  <a:lnTo>
                    <a:pt x="953" y="1563"/>
                  </a:lnTo>
                  <a:lnTo>
                    <a:pt x="964" y="1555"/>
                  </a:lnTo>
                  <a:lnTo>
                    <a:pt x="979" y="1551"/>
                  </a:lnTo>
                  <a:lnTo>
                    <a:pt x="986" y="1547"/>
                  </a:lnTo>
                  <a:lnTo>
                    <a:pt x="993" y="1539"/>
                  </a:lnTo>
                  <a:lnTo>
                    <a:pt x="999" y="1530"/>
                  </a:lnTo>
                  <a:lnTo>
                    <a:pt x="1002" y="1521"/>
                  </a:lnTo>
                  <a:lnTo>
                    <a:pt x="1012" y="1435"/>
                  </a:lnTo>
                  <a:lnTo>
                    <a:pt x="1020" y="1348"/>
                  </a:lnTo>
                  <a:lnTo>
                    <a:pt x="1018" y="1334"/>
                  </a:lnTo>
                  <a:lnTo>
                    <a:pt x="1013" y="1321"/>
                  </a:lnTo>
                  <a:lnTo>
                    <a:pt x="1006" y="1310"/>
                  </a:lnTo>
                  <a:lnTo>
                    <a:pt x="978" y="1275"/>
                  </a:lnTo>
                  <a:lnTo>
                    <a:pt x="955" y="1238"/>
                  </a:lnTo>
                  <a:lnTo>
                    <a:pt x="937" y="1199"/>
                  </a:lnTo>
                  <a:lnTo>
                    <a:pt x="925" y="1156"/>
                  </a:lnTo>
                  <a:lnTo>
                    <a:pt x="915" y="1113"/>
                  </a:lnTo>
                  <a:lnTo>
                    <a:pt x="909" y="1084"/>
                  </a:lnTo>
                  <a:lnTo>
                    <a:pt x="898" y="1058"/>
                  </a:lnTo>
                  <a:lnTo>
                    <a:pt x="888" y="1030"/>
                  </a:lnTo>
                  <a:lnTo>
                    <a:pt x="878" y="1003"/>
                  </a:lnTo>
                  <a:lnTo>
                    <a:pt x="858" y="928"/>
                  </a:lnTo>
                  <a:lnTo>
                    <a:pt x="840" y="852"/>
                  </a:lnTo>
                  <a:lnTo>
                    <a:pt x="838" y="834"/>
                  </a:lnTo>
                  <a:lnTo>
                    <a:pt x="837" y="814"/>
                  </a:lnTo>
                  <a:lnTo>
                    <a:pt x="835" y="795"/>
                  </a:lnTo>
                  <a:lnTo>
                    <a:pt x="834" y="783"/>
                  </a:lnTo>
                  <a:lnTo>
                    <a:pt x="834" y="770"/>
                  </a:lnTo>
                  <a:lnTo>
                    <a:pt x="836" y="759"/>
                  </a:lnTo>
                  <a:lnTo>
                    <a:pt x="842" y="751"/>
                  </a:lnTo>
                  <a:lnTo>
                    <a:pt x="851" y="743"/>
                  </a:lnTo>
                  <a:lnTo>
                    <a:pt x="865" y="737"/>
                  </a:lnTo>
                  <a:lnTo>
                    <a:pt x="871" y="732"/>
                  </a:lnTo>
                  <a:lnTo>
                    <a:pt x="876" y="721"/>
                  </a:lnTo>
                  <a:lnTo>
                    <a:pt x="879" y="710"/>
                  </a:lnTo>
                  <a:lnTo>
                    <a:pt x="882" y="699"/>
                  </a:lnTo>
                  <a:lnTo>
                    <a:pt x="882" y="676"/>
                  </a:lnTo>
                  <a:lnTo>
                    <a:pt x="883" y="658"/>
                  </a:lnTo>
                  <a:lnTo>
                    <a:pt x="883" y="644"/>
                  </a:lnTo>
                  <a:lnTo>
                    <a:pt x="883" y="634"/>
                  </a:lnTo>
                  <a:lnTo>
                    <a:pt x="883" y="623"/>
                  </a:lnTo>
                  <a:lnTo>
                    <a:pt x="883" y="612"/>
                  </a:lnTo>
                  <a:lnTo>
                    <a:pt x="883" y="599"/>
                  </a:lnTo>
                  <a:lnTo>
                    <a:pt x="883" y="581"/>
                  </a:lnTo>
                  <a:lnTo>
                    <a:pt x="883" y="557"/>
                  </a:lnTo>
                  <a:lnTo>
                    <a:pt x="883" y="482"/>
                  </a:lnTo>
                  <a:lnTo>
                    <a:pt x="886" y="408"/>
                  </a:lnTo>
                  <a:lnTo>
                    <a:pt x="891" y="374"/>
                  </a:lnTo>
                  <a:lnTo>
                    <a:pt x="900" y="343"/>
                  </a:lnTo>
                  <a:lnTo>
                    <a:pt x="912" y="313"/>
                  </a:lnTo>
                  <a:lnTo>
                    <a:pt x="928" y="284"/>
                  </a:lnTo>
                  <a:lnTo>
                    <a:pt x="947" y="259"/>
                  </a:lnTo>
                  <a:lnTo>
                    <a:pt x="969" y="235"/>
                  </a:lnTo>
                  <a:lnTo>
                    <a:pt x="992" y="211"/>
                  </a:lnTo>
                  <a:lnTo>
                    <a:pt x="1018" y="189"/>
                  </a:lnTo>
                  <a:lnTo>
                    <a:pt x="1062" y="156"/>
                  </a:lnTo>
                  <a:lnTo>
                    <a:pt x="1109" y="128"/>
                  </a:lnTo>
                  <a:lnTo>
                    <a:pt x="1158" y="103"/>
                  </a:lnTo>
                  <a:lnTo>
                    <a:pt x="1207" y="82"/>
                  </a:lnTo>
                  <a:lnTo>
                    <a:pt x="1259" y="65"/>
                  </a:lnTo>
                  <a:lnTo>
                    <a:pt x="1312" y="49"/>
                  </a:lnTo>
                  <a:lnTo>
                    <a:pt x="1366" y="37"/>
                  </a:lnTo>
                  <a:lnTo>
                    <a:pt x="1431" y="23"/>
                  </a:lnTo>
                  <a:lnTo>
                    <a:pt x="1497" y="11"/>
                  </a:lnTo>
                  <a:lnTo>
                    <a:pt x="1565" y="1"/>
                  </a:lnTo>
                  <a:lnTo>
                    <a:pt x="159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57"/>
            <p:cNvSpPr>
              <a:spLocks noEditPoints="1"/>
            </p:cNvSpPr>
            <p:nvPr/>
          </p:nvSpPr>
          <p:spPr bwMode="auto">
            <a:xfrm>
              <a:off x="6161088" y="2941638"/>
              <a:ext cx="485775" cy="390525"/>
            </a:xfrm>
            <a:custGeom>
              <a:avLst/>
              <a:gdLst>
                <a:gd name="T0" fmla="*/ 806 w 1531"/>
                <a:gd name="T1" fmla="*/ 112 h 1231"/>
                <a:gd name="T2" fmla="*/ 658 w 1531"/>
                <a:gd name="T3" fmla="*/ 171 h 1231"/>
                <a:gd name="T4" fmla="*/ 535 w 1531"/>
                <a:gd name="T5" fmla="*/ 270 h 1231"/>
                <a:gd name="T6" fmla="*/ 449 w 1531"/>
                <a:gd name="T7" fmla="*/ 403 h 1231"/>
                <a:gd name="T8" fmla="*/ 407 w 1531"/>
                <a:gd name="T9" fmla="*/ 559 h 1231"/>
                <a:gd name="T10" fmla="*/ 407 w 1531"/>
                <a:gd name="T11" fmla="*/ 676 h 1231"/>
                <a:gd name="T12" fmla="*/ 395 w 1531"/>
                <a:gd name="T13" fmla="*/ 715 h 1231"/>
                <a:gd name="T14" fmla="*/ 507 w 1531"/>
                <a:gd name="T15" fmla="*/ 941 h 1231"/>
                <a:gd name="T16" fmla="*/ 571 w 1531"/>
                <a:gd name="T17" fmla="*/ 996 h 1231"/>
                <a:gd name="T18" fmla="*/ 706 w 1531"/>
                <a:gd name="T19" fmla="*/ 1085 h 1231"/>
                <a:gd name="T20" fmla="*/ 862 w 1531"/>
                <a:gd name="T21" fmla="*/ 1128 h 1231"/>
                <a:gd name="T22" fmla="*/ 1027 w 1531"/>
                <a:gd name="T23" fmla="*/ 1119 h 1231"/>
                <a:gd name="T24" fmla="*/ 1175 w 1531"/>
                <a:gd name="T25" fmla="*/ 1060 h 1231"/>
                <a:gd name="T26" fmla="*/ 1298 w 1531"/>
                <a:gd name="T27" fmla="*/ 960 h 1231"/>
                <a:gd name="T28" fmla="*/ 1384 w 1531"/>
                <a:gd name="T29" fmla="*/ 828 h 1231"/>
                <a:gd name="T30" fmla="*/ 1427 w 1531"/>
                <a:gd name="T31" fmla="*/ 672 h 1231"/>
                <a:gd name="T32" fmla="*/ 1418 w 1531"/>
                <a:gd name="T33" fmla="*/ 505 h 1231"/>
                <a:gd name="T34" fmla="*/ 1360 w 1531"/>
                <a:gd name="T35" fmla="*/ 355 h 1231"/>
                <a:gd name="T36" fmla="*/ 1261 w 1531"/>
                <a:gd name="T37" fmla="*/ 233 h 1231"/>
                <a:gd name="T38" fmla="*/ 1128 w 1531"/>
                <a:gd name="T39" fmla="*/ 147 h 1231"/>
                <a:gd name="T40" fmla="*/ 973 w 1531"/>
                <a:gd name="T41" fmla="*/ 103 h 1231"/>
                <a:gd name="T42" fmla="*/ 979 w 1531"/>
                <a:gd name="T43" fmla="*/ 3 h 1231"/>
                <a:gd name="T44" fmla="*/ 1155 w 1531"/>
                <a:gd name="T45" fmla="*/ 47 h 1231"/>
                <a:gd name="T46" fmla="*/ 1307 w 1531"/>
                <a:gd name="T47" fmla="*/ 140 h 1231"/>
                <a:gd name="T48" fmla="*/ 1425 w 1531"/>
                <a:gd name="T49" fmla="*/ 272 h 1231"/>
                <a:gd name="T50" fmla="*/ 1503 w 1531"/>
                <a:gd name="T51" fmla="*/ 432 h 1231"/>
                <a:gd name="T52" fmla="*/ 1531 w 1531"/>
                <a:gd name="T53" fmla="*/ 615 h 1231"/>
                <a:gd name="T54" fmla="*/ 1503 w 1531"/>
                <a:gd name="T55" fmla="*/ 799 h 1231"/>
                <a:gd name="T56" fmla="*/ 1425 w 1531"/>
                <a:gd name="T57" fmla="*/ 959 h 1231"/>
                <a:gd name="T58" fmla="*/ 1307 w 1531"/>
                <a:gd name="T59" fmla="*/ 1091 h 1231"/>
                <a:gd name="T60" fmla="*/ 1155 w 1531"/>
                <a:gd name="T61" fmla="*/ 1183 h 1231"/>
                <a:gd name="T62" fmla="*/ 979 w 1531"/>
                <a:gd name="T63" fmla="*/ 1228 h 1231"/>
                <a:gd name="T64" fmla="*/ 805 w 1531"/>
                <a:gd name="T65" fmla="*/ 1221 h 1231"/>
                <a:gd name="T66" fmla="*/ 647 w 1531"/>
                <a:gd name="T67" fmla="*/ 1169 h 1231"/>
                <a:gd name="T68" fmla="*/ 508 w 1531"/>
                <a:gd name="T69" fmla="*/ 1076 h 1231"/>
                <a:gd name="T70" fmla="*/ 24 w 1531"/>
                <a:gd name="T71" fmla="*/ 927 h 1231"/>
                <a:gd name="T72" fmla="*/ 0 w 1531"/>
                <a:gd name="T73" fmla="*/ 891 h 1231"/>
                <a:gd name="T74" fmla="*/ 11 w 1531"/>
                <a:gd name="T75" fmla="*/ 850 h 1231"/>
                <a:gd name="T76" fmla="*/ 302 w 1531"/>
                <a:gd name="T77" fmla="*/ 615 h 1231"/>
                <a:gd name="T78" fmla="*/ 330 w 1531"/>
                <a:gd name="T79" fmla="*/ 432 h 1231"/>
                <a:gd name="T80" fmla="*/ 408 w 1531"/>
                <a:gd name="T81" fmla="*/ 272 h 1231"/>
                <a:gd name="T82" fmla="*/ 526 w 1531"/>
                <a:gd name="T83" fmla="*/ 140 h 1231"/>
                <a:gd name="T84" fmla="*/ 678 w 1531"/>
                <a:gd name="T85" fmla="*/ 47 h 1231"/>
                <a:gd name="T86" fmla="*/ 854 w 1531"/>
                <a:gd name="T87" fmla="*/ 3 h 1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531" h="1231">
                  <a:moveTo>
                    <a:pt x="917" y="100"/>
                  </a:moveTo>
                  <a:lnTo>
                    <a:pt x="861" y="103"/>
                  </a:lnTo>
                  <a:lnTo>
                    <a:pt x="806" y="112"/>
                  </a:lnTo>
                  <a:lnTo>
                    <a:pt x="755" y="127"/>
                  </a:lnTo>
                  <a:lnTo>
                    <a:pt x="705" y="147"/>
                  </a:lnTo>
                  <a:lnTo>
                    <a:pt x="658" y="171"/>
                  </a:lnTo>
                  <a:lnTo>
                    <a:pt x="613" y="200"/>
                  </a:lnTo>
                  <a:lnTo>
                    <a:pt x="573" y="233"/>
                  </a:lnTo>
                  <a:lnTo>
                    <a:pt x="535" y="270"/>
                  </a:lnTo>
                  <a:lnTo>
                    <a:pt x="503" y="312"/>
                  </a:lnTo>
                  <a:lnTo>
                    <a:pt x="473" y="355"/>
                  </a:lnTo>
                  <a:lnTo>
                    <a:pt x="449" y="403"/>
                  </a:lnTo>
                  <a:lnTo>
                    <a:pt x="430" y="453"/>
                  </a:lnTo>
                  <a:lnTo>
                    <a:pt x="415" y="505"/>
                  </a:lnTo>
                  <a:lnTo>
                    <a:pt x="407" y="559"/>
                  </a:lnTo>
                  <a:lnTo>
                    <a:pt x="403" y="615"/>
                  </a:lnTo>
                  <a:lnTo>
                    <a:pt x="404" y="645"/>
                  </a:lnTo>
                  <a:lnTo>
                    <a:pt x="407" y="676"/>
                  </a:lnTo>
                  <a:lnTo>
                    <a:pt x="407" y="691"/>
                  </a:lnTo>
                  <a:lnTo>
                    <a:pt x="402" y="703"/>
                  </a:lnTo>
                  <a:lnTo>
                    <a:pt x="395" y="715"/>
                  </a:lnTo>
                  <a:lnTo>
                    <a:pt x="384" y="724"/>
                  </a:lnTo>
                  <a:lnTo>
                    <a:pt x="175" y="861"/>
                  </a:lnTo>
                  <a:lnTo>
                    <a:pt x="507" y="941"/>
                  </a:lnTo>
                  <a:lnTo>
                    <a:pt x="520" y="947"/>
                  </a:lnTo>
                  <a:lnTo>
                    <a:pt x="532" y="957"/>
                  </a:lnTo>
                  <a:lnTo>
                    <a:pt x="571" y="996"/>
                  </a:lnTo>
                  <a:lnTo>
                    <a:pt x="613" y="1030"/>
                  </a:lnTo>
                  <a:lnTo>
                    <a:pt x="659" y="1060"/>
                  </a:lnTo>
                  <a:lnTo>
                    <a:pt x="706" y="1085"/>
                  </a:lnTo>
                  <a:lnTo>
                    <a:pt x="757" y="1104"/>
                  </a:lnTo>
                  <a:lnTo>
                    <a:pt x="808" y="1119"/>
                  </a:lnTo>
                  <a:lnTo>
                    <a:pt x="862" y="1128"/>
                  </a:lnTo>
                  <a:lnTo>
                    <a:pt x="917" y="1131"/>
                  </a:lnTo>
                  <a:lnTo>
                    <a:pt x="973" y="1128"/>
                  </a:lnTo>
                  <a:lnTo>
                    <a:pt x="1027" y="1119"/>
                  </a:lnTo>
                  <a:lnTo>
                    <a:pt x="1078" y="1104"/>
                  </a:lnTo>
                  <a:lnTo>
                    <a:pt x="1128" y="1084"/>
                  </a:lnTo>
                  <a:lnTo>
                    <a:pt x="1175" y="1060"/>
                  </a:lnTo>
                  <a:lnTo>
                    <a:pt x="1220" y="1031"/>
                  </a:lnTo>
                  <a:lnTo>
                    <a:pt x="1261" y="997"/>
                  </a:lnTo>
                  <a:lnTo>
                    <a:pt x="1298" y="960"/>
                  </a:lnTo>
                  <a:lnTo>
                    <a:pt x="1330" y="919"/>
                  </a:lnTo>
                  <a:lnTo>
                    <a:pt x="1360" y="875"/>
                  </a:lnTo>
                  <a:lnTo>
                    <a:pt x="1384" y="828"/>
                  </a:lnTo>
                  <a:lnTo>
                    <a:pt x="1404" y="778"/>
                  </a:lnTo>
                  <a:lnTo>
                    <a:pt x="1418" y="726"/>
                  </a:lnTo>
                  <a:lnTo>
                    <a:pt x="1427" y="672"/>
                  </a:lnTo>
                  <a:lnTo>
                    <a:pt x="1429" y="615"/>
                  </a:lnTo>
                  <a:lnTo>
                    <a:pt x="1427" y="559"/>
                  </a:lnTo>
                  <a:lnTo>
                    <a:pt x="1418" y="505"/>
                  </a:lnTo>
                  <a:lnTo>
                    <a:pt x="1404" y="453"/>
                  </a:lnTo>
                  <a:lnTo>
                    <a:pt x="1384" y="403"/>
                  </a:lnTo>
                  <a:lnTo>
                    <a:pt x="1360" y="355"/>
                  </a:lnTo>
                  <a:lnTo>
                    <a:pt x="1330" y="312"/>
                  </a:lnTo>
                  <a:lnTo>
                    <a:pt x="1298" y="270"/>
                  </a:lnTo>
                  <a:lnTo>
                    <a:pt x="1261" y="233"/>
                  </a:lnTo>
                  <a:lnTo>
                    <a:pt x="1220" y="200"/>
                  </a:lnTo>
                  <a:lnTo>
                    <a:pt x="1175" y="171"/>
                  </a:lnTo>
                  <a:lnTo>
                    <a:pt x="1128" y="147"/>
                  </a:lnTo>
                  <a:lnTo>
                    <a:pt x="1078" y="127"/>
                  </a:lnTo>
                  <a:lnTo>
                    <a:pt x="1027" y="112"/>
                  </a:lnTo>
                  <a:lnTo>
                    <a:pt x="973" y="103"/>
                  </a:lnTo>
                  <a:lnTo>
                    <a:pt x="917" y="100"/>
                  </a:lnTo>
                  <a:close/>
                  <a:moveTo>
                    <a:pt x="917" y="0"/>
                  </a:moveTo>
                  <a:lnTo>
                    <a:pt x="979" y="3"/>
                  </a:lnTo>
                  <a:lnTo>
                    <a:pt x="1040" y="11"/>
                  </a:lnTo>
                  <a:lnTo>
                    <a:pt x="1099" y="27"/>
                  </a:lnTo>
                  <a:lnTo>
                    <a:pt x="1155" y="47"/>
                  </a:lnTo>
                  <a:lnTo>
                    <a:pt x="1209" y="74"/>
                  </a:lnTo>
                  <a:lnTo>
                    <a:pt x="1260" y="104"/>
                  </a:lnTo>
                  <a:lnTo>
                    <a:pt x="1307" y="140"/>
                  </a:lnTo>
                  <a:lnTo>
                    <a:pt x="1350" y="179"/>
                  </a:lnTo>
                  <a:lnTo>
                    <a:pt x="1390" y="224"/>
                  </a:lnTo>
                  <a:lnTo>
                    <a:pt x="1425" y="272"/>
                  </a:lnTo>
                  <a:lnTo>
                    <a:pt x="1457" y="322"/>
                  </a:lnTo>
                  <a:lnTo>
                    <a:pt x="1482" y="376"/>
                  </a:lnTo>
                  <a:lnTo>
                    <a:pt x="1503" y="432"/>
                  </a:lnTo>
                  <a:lnTo>
                    <a:pt x="1518" y="492"/>
                  </a:lnTo>
                  <a:lnTo>
                    <a:pt x="1528" y="553"/>
                  </a:lnTo>
                  <a:lnTo>
                    <a:pt x="1531" y="615"/>
                  </a:lnTo>
                  <a:lnTo>
                    <a:pt x="1528" y="679"/>
                  </a:lnTo>
                  <a:lnTo>
                    <a:pt x="1518" y="739"/>
                  </a:lnTo>
                  <a:lnTo>
                    <a:pt x="1503" y="799"/>
                  </a:lnTo>
                  <a:lnTo>
                    <a:pt x="1482" y="855"/>
                  </a:lnTo>
                  <a:lnTo>
                    <a:pt x="1457" y="909"/>
                  </a:lnTo>
                  <a:lnTo>
                    <a:pt x="1425" y="959"/>
                  </a:lnTo>
                  <a:lnTo>
                    <a:pt x="1390" y="1007"/>
                  </a:lnTo>
                  <a:lnTo>
                    <a:pt x="1350" y="1051"/>
                  </a:lnTo>
                  <a:lnTo>
                    <a:pt x="1307" y="1091"/>
                  </a:lnTo>
                  <a:lnTo>
                    <a:pt x="1260" y="1127"/>
                  </a:lnTo>
                  <a:lnTo>
                    <a:pt x="1209" y="1157"/>
                  </a:lnTo>
                  <a:lnTo>
                    <a:pt x="1155" y="1183"/>
                  </a:lnTo>
                  <a:lnTo>
                    <a:pt x="1099" y="1204"/>
                  </a:lnTo>
                  <a:lnTo>
                    <a:pt x="1040" y="1219"/>
                  </a:lnTo>
                  <a:lnTo>
                    <a:pt x="979" y="1228"/>
                  </a:lnTo>
                  <a:lnTo>
                    <a:pt x="917" y="1231"/>
                  </a:lnTo>
                  <a:lnTo>
                    <a:pt x="860" y="1229"/>
                  </a:lnTo>
                  <a:lnTo>
                    <a:pt x="805" y="1221"/>
                  </a:lnTo>
                  <a:lnTo>
                    <a:pt x="750" y="1208"/>
                  </a:lnTo>
                  <a:lnTo>
                    <a:pt x="698" y="1191"/>
                  </a:lnTo>
                  <a:lnTo>
                    <a:pt x="647" y="1169"/>
                  </a:lnTo>
                  <a:lnTo>
                    <a:pt x="599" y="1142"/>
                  </a:lnTo>
                  <a:lnTo>
                    <a:pt x="552" y="1111"/>
                  </a:lnTo>
                  <a:lnTo>
                    <a:pt x="508" y="1076"/>
                  </a:lnTo>
                  <a:lnTo>
                    <a:pt x="468" y="1036"/>
                  </a:lnTo>
                  <a:lnTo>
                    <a:pt x="37" y="932"/>
                  </a:lnTo>
                  <a:lnTo>
                    <a:pt x="24" y="927"/>
                  </a:lnTo>
                  <a:lnTo>
                    <a:pt x="12" y="917"/>
                  </a:lnTo>
                  <a:lnTo>
                    <a:pt x="5" y="905"/>
                  </a:lnTo>
                  <a:lnTo>
                    <a:pt x="0" y="891"/>
                  </a:lnTo>
                  <a:lnTo>
                    <a:pt x="0" y="876"/>
                  </a:lnTo>
                  <a:lnTo>
                    <a:pt x="4" y="862"/>
                  </a:lnTo>
                  <a:lnTo>
                    <a:pt x="11" y="850"/>
                  </a:lnTo>
                  <a:lnTo>
                    <a:pt x="22" y="840"/>
                  </a:lnTo>
                  <a:lnTo>
                    <a:pt x="304" y="657"/>
                  </a:lnTo>
                  <a:lnTo>
                    <a:pt x="302" y="615"/>
                  </a:lnTo>
                  <a:lnTo>
                    <a:pt x="305" y="552"/>
                  </a:lnTo>
                  <a:lnTo>
                    <a:pt x="315" y="492"/>
                  </a:lnTo>
                  <a:lnTo>
                    <a:pt x="330" y="432"/>
                  </a:lnTo>
                  <a:lnTo>
                    <a:pt x="351" y="375"/>
                  </a:lnTo>
                  <a:lnTo>
                    <a:pt x="377" y="322"/>
                  </a:lnTo>
                  <a:lnTo>
                    <a:pt x="408" y="272"/>
                  </a:lnTo>
                  <a:lnTo>
                    <a:pt x="442" y="224"/>
                  </a:lnTo>
                  <a:lnTo>
                    <a:pt x="483" y="179"/>
                  </a:lnTo>
                  <a:lnTo>
                    <a:pt x="526" y="140"/>
                  </a:lnTo>
                  <a:lnTo>
                    <a:pt x="573" y="104"/>
                  </a:lnTo>
                  <a:lnTo>
                    <a:pt x="624" y="74"/>
                  </a:lnTo>
                  <a:lnTo>
                    <a:pt x="678" y="47"/>
                  </a:lnTo>
                  <a:lnTo>
                    <a:pt x="735" y="27"/>
                  </a:lnTo>
                  <a:lnTo>
                    <a:pt x="793" y="11"/>
                  </a:lnTo>
                  <a:lnTo>
                    <a:pt x="854" y="3"/>
                  </a:lnTo>
                  <a:lnTo>
                    <a:pt x="91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158"/>
            <p:cNvSpPr>
              <a:spLocks/>
            </p:cNvSpPr>
            <p:nvPr/>
          </p:nvSpPr>
          <p:spPr bwMode="auto">
            <a:xfrm>
              <a:off x="6362700" y="3132138"/>
              <a:ext cx="33338" cy="96838"/>
            </a:xfrm>
            <a:custGeom>
              <a:avLst/>
              <a:gdLst>
                <a:gd name="T0" fmla="*/ 11 w 107"/>
                <a:gd name="T1" fmla="*/ 0 h 307"/>
                <a:gd name="T2" fmla="*/ 96 w 107"/>
                <a:gd name="T3" fmla="*/ 0 h 307"/>
                <a:gd name="T4" fmla="*/ 99 w 107"/>
                <a:gd name="T5" fmla="*/ 2 h 307"/>
                <a:gd name="T6" fmla="*/ 103 w 107"/>
                <a:gd name="T7" fmla="*/ 3 h 307"/>
                <a:gd name="T8" fmla="*/ 105 w 107"/>
                <a:gd name="T9" fmla="*/ 6 h 307"/>
                <a:gd name="T10" fmla="*/ 106 w 107"/>
                <a:gd name="T11" fmla="*/ 8 h 307"/>
                <a:gd name="T12" fmla="*/ 107 w 107"/>
                <a:gd name="T13" fmla="*/ 12 h 307"/>
                <a:gd name="T14" fmla="*/ 107 w 107"/>
                <a:gd name="T15" fmla="*/ 297 h 307"/>
                <a:gd name="T16" fmla="*/ 106 w 107"/>
                <a:gd name="T17" fmla="*/ 300 h 307"/>
                <a:gd name="T18" fmla="*/ 105 w 107"/>
                <a:gd name="T19" fmla="*/ 303 h 307"/>
                <a:gd name="T20" fmla="*/ 103 w 107"/>
                <a:gd name="T21" fmla="*/ 305 h 307"/>
                <a:gd name="T22" fmla="*/ 99 w 107"/>
                <a:gd name="T23" fmla="*/ 307 h 307"/>
                <a:gd name="T24" fmla="*/ 96 w 107"/>
                <a:gd name="T25" fmla="*/ 307 h 307"/>
                <a:gd name="T26" fmla="*/ 11 w 107"/>
                <a:gd name="T27" fmla="*/ 307 h 307"/>
                <a:gd name="T28" fmla="*/ 8 w 107"/>
                <a:gd name="T29" fmla="*/ 307 h 307"/>
                <a:gd name="T30" fmla="*/ 5 w 107"/>
                <a:gd name="T31" fmla="*/ 305 h 307"/>
                <a:gd name="T32" fmla="*/ 2 w 107"/>
                <a:gd name="T33" fmla="*/ 303 h 307"/>
                <a:gd name="T34" fmla="*/ 0 w 107"/>
                <a:gd name="T35" fmla="*/ 300 h 307"/>
                <a:gd name="T36" fmla="*/ 0 w 107"/>
                <a:gd name="T37" fmla="*/ 297 h 307"/>
                <a:gd name="T38" fmla="*/ 0 w 107"/>
                <a:gd name="T39" fmla="*/ 12 h 307"/>
                <a:gd name="T40" fmla="*/ 0 w 107"/>
                <a:gd name="T41" fmla="*/ 8 h 307"/>
                <a:gd name="T42" fmla="*/ 2 w 107"/>
                <a:gd name="T43" fmla="*/ 6 h 307"/>
                <a:gd name="T44" fmla="*/ 5 w 107"/>
                <a:gd name="T45" fmla="*/ 3 h 307"/>
                <a:gd name="T46" fmla="*/ 8 w 107"/>
                <a:gd name="T47" fmla="*/ 2 h 307"/>
                <a:gd name="T48" fmla="*/ 11 w 107"/>
                <a:gd name="T49" fmla="*/ 0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7" h="307">
                  <a:moveTo>
                    <a:pt x="11" y="0"/>
                  </a:moveTo>
                  <a:lnTo>
                    <a:pt x="96" y="0"/>
                  </a:lnTo>
                  <a:lnTo>
                    <a:pt x="99" y="2"/>
                  </a:lnTo>
                  <a:lnTo>
                    <a:pt x="103" y="3"/>
                  </a:lnTo>
                  <a:lnTo>
                    <a:pt x="105" y="6"/>
                  </a:lnTo>
                  <a:lnTo>
                    <a:pt x="106" y="8"/>
                  </a:lnTo>
                  <a:lnTo>
                    <a:pt x="107" y="12"/>
                  </a:lnTo>
                  <a:lnTo>
                    <a:pt x="107" y="297"/>
                  </a:lnTo>
                  <a:lnTo>
                    <a:pt x="106" y="300"/>
                  </a:lnTo>
                  <a:lnTo>
                    <a:pt x="105" y="303"/>
                  </a:lnTo>
                  <a:lnTo>
                    <a:pt x="103" y="305"/>
                  </a:lnTo>
                  <a:lnTo>
                    <a:pt x="99" y="307"/>
                  </a:lnTo>
                  <a:lnTo>
                    <a:pt x="96" y="307"/>
                  </a:lnTo>
                  <a:lnTo>
                    <a:pt x="11" y="307"/>
                  </a:lnTo>
                  <a:lnTo>
                    <a:pt x="8" y="307"/>
                  </a:lnTo>
                  <a:lnTo>
                    <a:pt x="5" y="305"/>
                  </a:lnTo>
                  <a:lnTo>
                    <a:pt x="2" y="303"/>
                  </a:lnTo>
                  <a:lnTo>
                    <a:pt x="0" y="300"/>
                  </a:lnTo>
                  <a:lnTo>
                    <a:pt x="0" y="297"/>
                  </a:lnTo>
                  <a:lnTo>
                    <a:pt x="0" y="12"/>
                  </a:lnTo>
                  <a:lnTo>
                    <a:pt x="0" y="8"/>
                  </a:lnTo>
                  <a:lnTo>
                    <a:pt x="2" y="6"/>
                  </a:lnTo>
                  <a:lnTo>
                    <a:pt x="5" y="3"/>
                  </a:lnTo>
                  <a:lnTo>
                    <a:pt x="8" y="2"/>
                  </a:lnTo>
                  <a:lnTo>
                    <a:pt x="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159"/>
            <p:cNvSpPr>
              <a:spLocks/>
            </p:cNvSpPr>
            <p:nvPr/>
          </p:nvSpPr>
          <p:spPr bwMode="auto">
            <a:xfrm>
              <a:off x="6432550" y="3094038"/>
              <a:ext cx="33338" cy="134938"/>
            </a:xfrm>
            <a:custGeom>
              <a:avLst/>
              <a:gdLst>
                <a:gd name="T0" fmla="*/ 11 w 106"/>
                <a:gd name="T1" fmla="*/ 0 h 424"/>
                <a:gd name="T2" fmla="*/ 96 w 106"/>
                <a:gd name="T3" fmla="*/ 0 h 424"/>
                <a:gd name="T4" fmla="*/ 100 w 106"/>
                <a:gd name="T5" fmla="*/ 1 h 424"/>
                <a:gd name="T6" fmla="*/ 102 w 106"/>
                <a:gd name="T7" fmla="*/ 2 h 424"/>
                <a:gd name="T8" fmla="*/ 105 w 106"/>
                <a:gd name="T9" fmla="*/ 4 h 424"/>
                <a:gd name="T10" fmla="*/ 106 w 106"/>
                <a:gd name="T11" fmla="*/ 7 h 424"/>
                <a:gd name="T12" fmla="*/ 106 w 106"/>
                <a:gd name="T13" fmla="*/ 11 h 424"/>
                <a:gd name="T14" fmla="*/ 106 w 106"/>
                <a:gd name="T15" fmla="*/ 414 h 424"/>
                <a:gd name="T16" fmla="*/ 106 w 106"/>
                <a:gd name="T17" fmla="*/ 417 h 424"/>
                <a:gd name="T18" fmla="*/ 105 w 106"/>
                <a:gd name="T19" fmla="*/ 420 h 424"/>
                <a:gd name="T20" fmla="*/ 102 w 106"/>
                <a:gd name="T21" fmla="*/ 422 h 424"/>
                <a:gd name="T22" fmla="*/ 100 w 106"/>
                <a:gd name="T23" fmla="*/ 424 h 424"/>
                <a:gd name="T24" fmla="*/ 96 w 106"/>
                <a:gd name="T25" fmla="*/ 424 h 424"/>
                <a:gd name="T26" fmla="*/ 11 w 106"/>
                <a:gd name="T27" fmla="*/ 424 h 424"/>
                <a:gd name="T28" fmla="*/ 7 w 106"/>
                <a:gd name="T29" fmla="*/ 424 h 424"/>
                <a:gd name="T30" fmla="*/ 5 w 106"/>
                <a:gd name="T31" fmla="*/ 422 h 424"/>
                <a:gd name="T32" fmla="*/ 2 w 106"/>
                <a:gd name="T33" fmla="*/ 420 h 424"/>
                <a:gd name="T34" fmla="*/ 1 w 106"/>
                <a:gd name="T35" fmla="*/ 417 h 424"/>
                <a:gd name="T36" fmla="*/ 0 w 106"/>
                <a:gd name="T37" fmla="*/ 414 h 424"/>
                <a:gd name="T38" fmla="*/ 0 w 106"/>
                <a:gd name="T39" fmla="*/ 11 h 424"/>
                <a:gd name="T40" fmla="*/ 1 w 106"/>
                <a:gd name="T41" fmla="*/ 7 h 424"/>
                <a:gd name="T42" fmla="*/ 2 w 106"/>
                <a:gd name="T43" fmla="*/ 4 h 424"/>
                <a:gd name="T44" fmla="*/ 5 w 106"/>
                <a:gd name="T45" fmla="*/ 2 h 424"/>
                <a:gd name="T46" fmla="*/ 7 w 106"/>
                <a:gd name="T47" fmla="*/ 1 h 424"/>
                <a:gd name="T48" fmla="*/ 11 w 106"/>
                <a:gd name="T49" fmla="*/ 0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6" h="424">
                  <a:moveTo>
                    <a:pt x="11" y="0"/>
                  </a:moveTo>
                  <a:lnTo>
                    <a:pt x="96" y="0"/>
                  </a:lnTo>
                  <a:lnTo>
                    <a:pt x="100" y="1"/>
                  </a:lnTo>
                  <a:lnTo>
                    <a:pt x="102" y="2"/>
                  </a:lnTo>
                  <a:lnTo>
                    <a:pt x="105" y="4"/>
                  </a:lnTo>
                  <a:lnTo>
                    <a:pt x="106" y="7"/>
                  </a:lnTo>
                  <a:lnTo>
                    <a:pt x="106" y="11"/>
                  </a:lnTo>
                  <a:lnTo>
                    <a:pt x="106" y="414"/>
                  </a:lnTo>
                  <a:lnTo>
                    <a:pt x="106" y="417"/>
                  </a:lnTo>
                  <a:lnTo>
                    <a:pt x="105" y="420"/>
                  </a:lnTo>
                  <a:lnTo>
                    <a:pt x="102" y="422"/>
                  </a:lnTo>
                  <a:lnTo>
                    <a:pt x="100" y="424"/>
                  </a:lnTo>
                  <a:lnTo>
                    <a:pt x="96" y="424"/>
                  </a:lnTo>
                  <a:lnTo>
                    <a:pt x="11" y="424"/>
                  </a:lnTo>
                  <a:lnTo>
                    <a:pt x="7" y="424"/>
                  </a:lnTo>
                  <a:lnTo>
                    <a:pt x="5" y="422"/>
                  </a:lnTo>
                  <a:lnTo>
                    <a:pt x="2" y="420"/>
                  </a:lnTo>
                  <a:lnTo>
                    <a:pt x="1" y="417"/>
                  </a:lnTo>
                  <a:lnTo>
                    <a:pt x="0" y="414"/>
                  </a:lnTo>
                  <a:lnTo>
                    <a:pt x="0" y="11"/>
                  </a:lnTo>
                  <a:lnTo>
                    <a:pt x="1" y="7"/>
                  </a:lnTo>
                  <a:lnTo>
                    <a:pt x="2" y="4"/>
                  </a:lnTo>
                  <a:lnTo>
                    <a:pt x="5" y="2"/>
                  </a:lnTo>
                  <a:lnTo>
                    <a:pt x="7" y="1"/>
                  </a:lnTo>
                  <a:lnTo>
                    <a:pt x="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160"/>
            <p:cNvSpPr>
              <a:spLocks/>
            </p:cNvSpPr>
            <p:nvPr/>
          </p:nvSpPr>
          <p:spPr bwMode="auto">
            <a:xfrm>
              <a:off x="6499225" y="3021013"/>
              <a:ext cx="33338" cy="207963"/>
            </a:xfrm>
            <a:custGeom>
              <a:avLst/>
              <a:gdLst>
                <a:gd name="T0" fmla="*/ 10 w 106"/>
                <a:gd name="T1" fmla="*/ 0 h 653"/>
                <a:gd name="T2" fmla="*/ 96 w 106"/>
                <a:gd name="T3" fmla="*/ 0 h 653"/>
                <a:gd name="T4" fmla="*/ 99 w 106"/>
                <a:gd name="T5" fmla="*/ 1 h 653"/>
                <a:gd name="T6" fmla="*/ 102 w 106"/>
                <a:gd name="T7" fmla="*/ 3 h 653"/>
                <a:gd name="T8" fmla="*/ 104 w 106"/>
                <a:gd name="T9" fmla="*/ 5 h 653"/>
                <a:gd name="T10" fmla="*/ 105 w 106"/>
                <a:gd name="T11" fmla="*/ 8 h 653"/>
                <a:gd name="T12" fmla="*/ 106 w 106"/>
                <a:gd name="T13" fmla="*/ 11 h 653"/>
                <a:gd name="T14" fmla="*/ 106 w 106"/>
                <a:gd name="T15" fmla="*/ 643 h 653"/>
                <a:gd name="T16" fmla="*/ 105 w 106"/>
                <a:gd name="T17" fmla="*/ 646 h 653"/>
                <a:gd name="T18" fmla="*/ 104 w 106"/>
                <a:gd name="T19" fmla="*/ 649 h 653"/>
                <a:gd name="T20" fmla="*/ 102 w 106"/>
                <a:gd name="T21" fmla="*/ 651 h 653"/>
                <a:gd name="T22" fmla="*/ 99 w 106"/>
                <a:gd name="T23" fmla="*/ 653 h 653"/>
                <a:gd name="T24" fmla="*/ 96 w 106"/>
                <a:gd name="T25" fmla="*/ 653 h 653"/>
                <a:gd name="T26" fmla="*/ 10 w 106"/>
                <a:gd name="T27" fmla="*/ 653 h 653"/>
                <a:gd name="T28" fmla="*/ 7 w 106"/>
                <a:gd name="T29" fmla="*/ 653 h 653"/>
                <a:gd name="T30" fmla="*/ 4 w 106"/>
                <a:gd name="T31" fmla="*/ 651 h 653"/>
                <a:gd name="T32" fmla="*/ 2 w 106"/>
                <a:gd name="T33" fmla="*/ 649 h 653"/>
                <a:gd name="T34" fmla="*/ 0 w 106"/>
                <a:gd name="T35" fmla="*/ 646 h 653"/>
                <a:gd name="T36" fmla="*/ 0 w 106"/>
                <a:gd name="T37" fmla="*/ 643 h 653"/>
                <a:gd name="T38" fmla="*/ 0 w 106"/>
                <a:gd name="T39" fmla="*/ 11 h 653"/>
                <a:gd name="T40" fmla="*/ 0 w 106"/>
                <a:gd name="T41" fmla="*/ 8 h 653"/>
                <a:gd name="T42" fmla="*/ 2 w 106"/>
                <a:gd name="T43" fmla="*/ 5 h 653"/>
                <a:gd name="T44" fmla="*/ 4 w 106"/>
                <a:gd name="T45" fmla="*/ 3 h 653"/>
                <a:gd name="T46" fmla="*/ 7 w 106"/>
                <a:gd name="T47" fmla="*/ 1 h 653"/>
                <a:gd name="T48" fmla="*/ 10 w 106"/>
                <a:gd name="T49" fmla="*/ 0 h 6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6" h="653">
                  <a:moveTo>
                    <a:pt x="10" y="0"/>
                  </a:moveTo>
                  <a:lnTo>
                    <a:pt x="96" y="0"/>
                  </a:lnTo>
                  <a:lnTo>
                    <a:pt x="99" y="1"/>
                  </a:lnTo>
                  <a:lnTo>
                    <a:pt x="102" y="3"/>
                  </a:lnTo>
                  <a:lnTo>
                    <a:pt x="104" y="5"/>
                  </a:lnTo>
                  <a:lnTo>
                    <a:pt x="105" y="8"/>
                  </a:lnTo>
                  <a:lnTo>
                    <a:pt x="106" y="11"/>
                  </a:lnTo>
                  <a:lnTo>
                    <a:pt x="106" y="643"/>
                  </a:lnTo>
                  <a:lnTo>
                    <a:pt x="105" y="646"/>
                  </a:lnTo>
                  <a:lnTo>
                    <a:pt x="104" y="649"/>
                  </a:lnTo>
                  <a:lnTo>
                    <a:pt x="102" y="651"/>
                  </a:lnTo>
                  <a:lnTo>
                    <a:pt x="99" y="653"/>
                  </a:lnTo>
                  <a:lnTo>
                    <a:pt x="96" y="653"/>
                  </a:lnTo>
                  <a:lnTo>
                    <a:pt x="10" y="653"/>
                  </a:lnTo>
                  <a:lnTo>
                    <a:pt x="7" y="653"/>
                  </a:lnTo>
                  <a:lnTo>
                    <a:pt x="4" y="651"/>
                  </a:lnTo>
                  <a:lnTo>
                    <a:pt x="2" y="649"/>
                  </a:lnTo>
                  <a:lnTo>
                    <a:pt x="0" y="646"/>
                  </a:lnTo>
                  <a:lnTo>
                    <a:pt x="0" y="643"/>
                  </a:lnTo>
                  <a:lnTo>
                    <a:pt x="0" y="11"/>
                  </a:lnTo>
                  <a:lnTo>
                    <a:pt x="0" y="8"/>
                  </a:lnTo>
                  <a:lnTo>
                    <a:pt x="2" y="5"/>
                  </a:lnTo>
                  <a:lnTo>
                    <a:pt x="4" y="3"/>
                  </a:lnTo>
                  <a:lnTo>
                    <a:pt x="7" y="1"/>
                  </a:lnTo>
                  <a:lnTo>
                    <a:pt x="1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6" name="Freeform 264"/>
          <p:cNvSpPr>
            <a:spLocks noEditPoints="1"/>
          </p:cNvSpPr>
          <p:nvPr/>
        </p:nvSpPr>
        <p:spPr bwMode="auto">
          <a:xfrm>
            <a:off x="682632" y="3490206"/>
            <a:ext cx="527050" cy="488405"/>
          </a:xfrm>
          <a:custGeom>
            <a:avLst/>
            <a:gdLst>
              <a:gd name="T0" fmla="*/ 779 w 3847"/>
              <a:gd name="T1" fmla="*/ 2444 h 3564"/>
              <a:gd name="T2" fmla="*/ 914 w 3847"/>
              <a:gd name="T3" fmla="*/ 2580 h 3564"/>
              <a:gd name="T4" fmla="*/ 761 w 3847"/>
              <a:gd name="T5" fmla="*/ 2735 h 3564"/>
              <a:gd name="T6" fmla="*/ 624 w 3847"/>
              <a:gd name="T7" fmla="*/ 2599 h 3564"/>
              <a:gd name="T8" fmla="*/ 779 w 3847"/>
              <a:gd name="T9" fmla="*/ 2444 h 3564"/>
              <a:gd name="T10" fmla="*/ 1116 w 3847"/>
              <a:gd name="T11" fmla="*/ 2102 h 3564"/>
              <a:gd name="T12" fmla="*/ 1251 w 3847"/>
              <a:gd name="T13" fmla="*/ 2238 h 3564"/>
              <a:gd name="T14" fmla="*/ 1067 w 3847"/>
              <a:gd name="T15" fmla="*/ 2425 h 3564"/>
              <a:gd name="T16" fmla="*/ 931 w 3847"/>
              <a:gd name="T17" fmla="*/ 2289 h 3564"/>
              <a:gd name="T18" fmla="*/ 1116 w 3847"/>
              <a:gd name="T19" fmla="*/ 2102 h 3564"/>
              <a:gd name="T20" fmla="*/ 3313 w 3847"/>
              <a:gd name="T21" fmla="*/ 843 h 3564"/>
              <a:gd name="T22" fmla="*/ 3313 w 3847"/>
              <a:gd name="T23" fmla="*/ 1652 h 3564"/>
              <a:gd name="T24" fmla="*/ 3121 w 3847"/>
              <a:gd name="T25" fmla="*/ 1652 h 3564"/>
              <a:gd name="T26" fmla="*/ 3121 w 3847"/>
              <a:gd name="T27" fmla="*/ 1290 h 3564"/>
              <a:gd name="T28" fmla="*/ 2359 w 3847"/>
              <a:gd name="T29" fmla="*/ 2286 h 3564"/>
              <a:gd name="T30" fmla="*/ 1826 w 3847"/>
              <a:gd name="T31" fmla="*/ 1658 h 3564"/>
              <a:gd name="T32" fmla="*/ 1364 w 3847"/>
              <a:gd name="T33" fmla="*/ 2125 h 3564"/>
              <a:gd name="T34" fmla="*/ 1228 w 3847"/>
              <a:gd name="T35" fmla="*/ 1989 h 3564"/>
              <a:gd name="T36" fmla="*/ 1837 w 3847"/>
              <a:gd name="T37" fmla="*/ 1373 h 3564"/>
              <a:gd name="T38" fmla="*/ 2352 w 3847"/>
              <a:gd name="T39" fmla="*/ 1979 h 3564"/>
              <a:gd name="T40" fmla="*/ 2961 w 3847"/>
              <a:gd name="T41" fmla="*/ 1182 h 3564"/>
              <a:gd name="T42" fmla="*/ 2679 w 3847"/>
              <a:gd name="T43" fmla="*/ 1291 h 3564"/>
              <a:gd name="T44" fmla="*/ 2611 w 3847"/>
              <a:gd name="T45" fmla="*/ 1110 h 3564"/>
              <a:gd name="T46" fmla="*/ 3313 w 3847"/>
              <a:gd name="T47" fmla="*/ 843 h 3564"/>
              <a:gd name="T48" fmla="*/ 0 w 3847"/>
              <a:gd name="T49" fmla="*/ 0 h 3564"/>
              <a:gd name="T50" fmla="*/ 115 w 3847"/>
              <a:gd name="T51" fmla="*/ 0 h 3564"/>
              <a:gd name="T52" fmla="*/ 115 w 3847"/>
              <a:gd name="T53" fmla="*/ 3449 h 3564"/>
              <a:gd name="T54" fmla="*/ 3847 w 3847"/>
              <a:gd name="T55" fmla="*/ 3449 h 3564"/>
              <a:gd name="T56" fmla="*/ 3847 w 3847"/>
              <a:gd name="T57" fmla="*/ 3564 h 3564"/>
              <a:gd name="T58" fmla="*/ 0 w 3847"/>
              <a:gd name="T59" fmla="*/ 3564 h 3564"/>
              <a:gd name="T60" fmla="*/ 0 w 3847"/>
              <a:gd name="T61" fmla="*/ 0 h 35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3847" h="3564">
                <a:moveTo>
                  <a:pt x="779" y="2444"/>
                </a:moveTo>
                <a:lnTo>
                  <a:pt x="914" y="2580"/>
                </a:lnTo>
                <a:lnTo>
                  <a:pt x="761" y="2735"/>
                </a:lnTo>
                <a:lnTo>
                  <a:pt x="624" y="2599"/>
                </a:lnTo>
                <a:lnTo>
                  <a:pt x="779" y="2444"/>
                </a:lnTo>
                <a:close/>
                <a:moveTo>
                  <a:pt x="1116" y="2102"/>
                </a:moveTo>
                <a:lnTo>
                  <a:pt x="1251" y="2238"/>
                </a:lnTo>
                <a:lnTo>
                  <a:pt x="1067" y="2425"/>
                </a:lnTo>
                <a:lnTo>
                  <a:pt x="931" y="2289"/>
                </a:lnTo>
                <a:lnTo>
                  <a:pt x="1116" y="2102"/>
                </a:lnTo>
                <a:close/>
                <a:moveTo>
                  <a:pt x="3313" y="843"/>
                </a:moveTo>
                <a:lnTo>
                  <a:pt x="3313" y="1652"/>
                </a:lnTo>
                <a:lnTo>
                  <a:pt x="3121" y="1652"/>
                </a:lnTo>
                <a:lnTo>
                  <a:pt x="3121" y="1290"/>
                </a:lnTo>
                <a:lnTo>
                  <a:pt x="2359" y="2286"/>
                </a:lnTo>
                <a:lnTo>
                  <a:pt x="1826" y="1658"/>
                </a:lnTo>
                <a:lnTo>
                  <a:pt x="1364" y="2125"/>
                </a:lnTo>
                <a:lnTo>
                  <a:pt x="1228" y="1989"/>
                </a:lnTo>
                <a:lnTo>
                  <a:pt x="1837" y="1373"/>
                </a:lnTo>
                <a:lnTo>
                  <a:pt x="2352" y="1979"/>
                </a:lnTo>
                <a:lnTo>
                  <a:pt x="2961" y="1182"/>
                </a:lnTo>
                <a:lnTo>
                  <a:pt x="2679" y="1291"/>
                </a:lnTo>
                <a:lnTo>
                  <a:pt x="2611" y="1110"/>
                </a:lnTo>
                <a:lnTo>
                  <a:pt x="3313" y="843"/>
                </a:lnTo>
                <a:close/>
                <a:moveTo>
                  <a:pt x="0" y="0"/>
                </a:moveTo>
                <a:lnTo>
                  <a:pt x="115" y="0"/>
                </a:lnTo>
                <a:lnTo>
                  <a:pt x="115" y="3449"/>
                </a:lnTo>
                <a:lnTo>
                  <a:pt x="3847" y="3449"/>
                </a:lnTo>
                <a:lnTo>
                  <a:pt x="3847" y="3564"/>
                </a:lnTo>
                <a:lnTo>
                  <a:pt x="0" y="3564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Freeform 361"/>
          <p:cNvSpPr>
            <a:spLocks noEditPoints="1"/>
          </p:cNvSpPr>
          <p:nvPr/>
        </p:nvSpPr>
        <p:spPr bwMode="auto">
          <a:xfrm>
            <a:off x="642548" y="4212630"/>
            <a:ext cx="607218" cy="592622"/>
          </a:xfrm>
          <a:custGeom>
            <a:avLst/>
            <a:gdLst>
              <a:gd name="T0" fmla="*/ 1305 w 3744"/>
              <a:gd name="T1" fmla="*/ 2972 h 3654"/>
              <a:gd name="T2" fmla="*/ 2773 w 3744"/>
              <a:gd name="T3" fmla="*/ 3162 h 3654"/>
              <a:gd name="T4" fmla="*/ 2812 w 3744"/>
              <a:gd name="T5" fmla="*/ 3185 h 3654"/>
              <a:gd name="T6" fmla="*/ 3008 w 3744"/>
              <a:gd name="T7" fmla="*/ 2603 h 3654"/>
              <a:gd name="T8" fmla="*/ 3065 w 3744"/>
              <a:gd name="T9" fmla="*/ 2536 h 3654"/>
              <a:gd name="T10" fmla="*/ 126 w 3744"/>
              <a:gd name="T11" fmla="*/ 2217 h 3654"/>
              <a:gd name="T12" fmla="*/ 1218 w 3744"/>
              <a:gd name="T13" fmla="*/ 879 h 3654"/>
              <a:gd name="T14" fmla="*/ 686 w 3744"/>
              <a:gd name="T15" fmla="*/ 1862 h 3654"/>
              <a:gd name="T16" fmla="*/ 1373 w 3744"/>
              <a:gd name="T17" fmla="*/ 2187 h 3654"/>
              <a:gd name="T18" fmla="*/ 1383 w 3744"/>
              <a:gd name="T19" fmla="*/ 2220 h 3654"/>
              <a:gd name="T20" fmla="*/ 1381 w 3744"/>
              <a:gd name="T21" fmla="*/ 3009 h 3654"/>
              <a:gd name="T22" fmla="*/ 1927 w 3744"/>
              <a:gd name="T23" fmla="*/ 3571 h 3654"/>
              <a:gd name="T24" fmla="*/ 2363 w 3744"/>
              <a:gd name="T25" fmla="*/ 3009 h 3654"/>
              <a:gd name="T26" fmla="*/ 2361 w 3744"/>
              <a:gd name="T27" fmla="*/ 2209 h 3654"/>
              <a:gd name="T28" fmla="*/ 2364 w 3744"/>
              <a:gd name="T29" fmla="*/ 2199 h 3654"/>
              <a:gd name="T30" fmla="*/ 2371 w 3744"/>
              <a:gd name="T31" fmla="*/ 2187 h 3654"/>
              <a:gd name="T32" fmla="*/ 2380 w 3744"/>
              <a:gd name="T33" fmla="*/ 2180 h 3654"/>
              <a:gd name="T34" fmla="*/ 3047 w 3744"/>
              <a:gd name="T35" fmla="*/ 1862 h 3654"/>
              <a:gd name="T36" fmla="*/ 3189 w 3744"/>
              <a:gd name="T37" fmla="*/ 1142 h 3654"/>
              <a:gd name="T38" fmla="*/ 2592 w 3744"/>
              <a:gd name="T39" fmla="*/ 1157 h 3654"/>
              <a:gd name="T40" fmla="*/ 1915 w 3744"/>
              <a:gd name="T41" fmla="*/ 1542 h 3654"/>
              <a:gd name="T42" fmla="*/ 1904 w 3744"/>
              <a:gd name="T43" fmla="*/ 1542 h 3654"/>
              <a:gd name="T44" fmla="*/ 1227 w 3744"/>
              <a:gd name="T45" fmla="*/ 1157 h 3654"/>
              <a:gd name="T46" fmla="*/ 2522 w 3744"/>
              <a:gd name="T47" fmla="*/ 433 h 3654"/>
              <a:gd name="T48" fmla="*/ 2522 w 3744"/>
              <a:gd name="T49" fmla="*/ 839 h 3654"/>
              <a:gd name="T50" fmla="*/ 1297 w 3744"/>
              <a:gd name="T51" fmla="*/ 419 h 3654"/>
              <a:gd name="T52" fmla="*/ 1297 w 3744"/>
              <a:gd name="T53" fmla="*/ 419 h 3654"/>
              <a:gd name="T54" fmla="*/ 2578 w 3744"/>
              <a:gd name="T55" fmla="*/ 315 h 3654"/>
              <a:gd name="T56" fmla="*/ 2601 w 3744"/>
              <a:gd name="T57" fmla="*/ 354 h 3654"/>
              <a:gd name="T58" fmla="*/ 2601 w 3744"/>
              <a:gd name="T59" fmla="*/ 801 h 3654"/>
              <a:gd name="T60" fmla="*/ 3269 w 3744"/>
              <a:gd name="T61" fmla="*/ 1116 h 3654"/>
              <a:gd name="T62" fmla="*/ 3741 w 3744"/>
              <a:gd name="T63" fmla="*/ 2199 h 3654"/>
              <a:gd name="T64" fmla="*/ 3744 w 3744"/>
              <a:gd name="T65" fmla="*/ 2224 h 3654"/>
              <a:gd name="T66" fmla="*/ 3735 w 3744"/>
              <a:gd name="T67" fmla="*/ 3021 h 3654"/>
              <a:gd name="T68" fmla="*/ 3057 w 3744"/>
              <a:gd name="T69" fmla="*/ 3406 h 3654"/>
              <a:gd name="T70" fmla="*/ 3047 w 3744"/>
              <a:gd name="T71" fmla="*/ 3406 h 3654"/>
              <a:gd name="T72" fmla="*/ 1944 w 3744"/>
              <a:gd name="T73" fmla="*/ 3650 h 3654"/>
              <a:gd name="T74" fmla="*/ 1921 w 3744"/>
              <a:gd name="T75" fmla="*/ 3654 h 3654"/>
              <a:gd name="T76" fmla="*/ 1021 w 3744"/>
              <a:gd name="T77" fmla="*/ 3236 h 3654"/>
              <a:gd name="T78" fmla="*/ 708 w 3744"/>
              <a:gd name="T79" fmla="*/ 3403 h 3654"/>
              <a:gd name="T80" fmla="*/ 690 w 3744"/>
              <a:gd name="T81" fmla="*/ 3405 h 3654"/>
              <a:gd name="T82" fmla="*/ 19 w 3744"/>
              <a:gd name="T83" fmla="*/ 3030 h 3654"/>
              <a:gd name="T84" fmla="*/ 0 w 3744"/>
              <a:gd name="T85" fmla="*/ 2212 h 3654"/>
              <a:gd name="T86" fmla="*/ 1 w 3744"/>
              <a:gd name="T87" fmla="*/ 2203 h 3654"/>
              <a:gd name="T88" fmla="*/ 7 w 3744"/>
              <a:gd name="T89" fmla="*/ 2192 h 3654"/>
              <a:gd name="T90" fmla="*/ 19 w 3744"/>
              <a:gd name="T91" fmla="*/ 2180 h 3654"/>
              <a:gd name="T92" fmla="*/ 518 w 3744"/>
              <a:gd name="T93" fmla="*/ 1116 h 3654"/>
              <a:gd name="T94" fmla="*/ 1218 w 3744"/>
              <a:gd name="T95" fmla="*/ 793 h 3654"/>
              <a:gd name="T96" fmla="*/ 1218 w 3744"/>
              <a:gd name="T97" fmla="*/ 348 h 3654"/>
              <a:gd name="T98" fmla="*/ 1222 w 3744"/>
              <a:gd name="T99" fmla="*/ 333 h 3654"/>
              <a:gd name="T100" fmla="*/ 1228 w 3744"/>
              <a:gd name="T101" fmla="*/ 325 h 3654"/>
              <a:gd name="T102" fmla="*/ 1235 w 3744"/>
              <a:gd name="T103" fmla="*/ 318 h 3654"/>
              <a:gd name="T104" fmla="*/ 1892 w 3744"/>
              <a:gd name="T105" fmla="*/ 3 h 36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3744" h="3654">
                <a:moveTo>
                  <a:pt x="1305" y="2295"/>
                </a:moveTo>
                <a:lnTo>
                  <a:pt x="737" y="2622"/>
                </a:lnTo>
                <a:lnTo>
                  <a:pt x="737" y="3296"/>
                </a:lnTo>
                <a:lnTo>
                  <a:pt x="1305" y="2972"/>
                </a:lnTo>
                <a:lnTo>
                  <a:pt x="1305" y="2295"/>
                </a:lnTo>
                <a:close/>
                <a:moveTo>
                  <a:pt x="2440" y="2283"/>
                </a:moveTo>
                <a:lnTo>
                  <a:pt x="2440" y="2972"/>
                </a:lnTo>
                <a:lnTo>
                  <a:pt x="2773" y="3162"/>
                </a:lnTo>
                <a:lnTo>
                  <a:pt x="2786" y="3164"/>
                </a:lnTo>
                <a:lnTo>
                  <a:pt x="2796" y="3167"/>
                </a:lnTo>
                <a:lnTo>
                  <a:pt x="2805" y="3175"/>
                </a:lnTo>
                <a:lnTo>
                  <a:pt x="2812" y="3185"/>
                </a:lnTo>
                <a:lnTo>
                  <a:pt x="2813" y="3185"/>
                </a:lnTo>
                <a:lnTo>
                  <a:pt x="2813" y="3185"/>
                </a:lnTo>
                <a:lnTo>
                  <a:pt x="3008" y="3296"/>
                </a:lnTo>
                <a:lnTo>
                  <a:pt x="3008" y="2603"/>
                </a:lnTo>
                <a:lnTo>
                  <a:pt x="2440" y="2283"/>
                </a:lnTo>
                <a:close/>
                <a:moveTo>
                  <a:pt x="3053" y="1946"/>
                </a:moveTo>
                <a:lnTo>
                  <a:pt x="2487" y="2217"/>
                </a:lnTo>
                <a:lnTo>
                  <a:pt x="3065" y="2536"/>
                </a:lnTo>
                <a:lnTo>
                  <a:pt x="3620" y="2217"/>
                </a:lnTo>
                <a:lnTo>
                  <a:pt x="3053" y="1946"/>
                </a:lnTo>
                <a:close/>
                <a:moveTo>
                  <a:pt x="692" y="1946"/>
                </a:moveTo>
                <a:lnTo>
                  <a:pt x="126" y="2217"/>
                </a:lnTo>
                <a:lnTo>
                  <a:pt x="704" y="2536"/>
                </a:lnTo>
                <a:lnTo>
                  <a:pt x="1259" y="2217"/>
                </a:lnTo>
                <a:lnTo>
                  <a:pt x="692" y="1946"/>
                </a:lnTo>
                <a:close/>
                <a:moveTo>
                  <a:pt x="1218" y="879"/>
                </a:moveTo>
                <a:lnTo>
                  <a:pt x="597" y="1142"/>
                </a:lnTo>
                <a:lnTo>
                  <a:pt x="597" y="1903"/>
                </a:lnTo>
                <a:lnTo>
                  <a:pt x="675" y="1865"/>
                </a:lnTo>
                <a:lnTo>
                  <a:pt x="686" y="1862"/>
                </a:lnTo>
                <a:lnTo>
                  <a:pt x="698" y="1862"/>
                </a:lnTo>
                <a:lnTo>
                  <a:pt x="709" y="1865"/>
                </a:lnTo>
                <a:lnTo>
                  <a:pt x="1362" y="2178"/>
                </a:lnTo>
                <a:lnTo>
                  <a:pt x="1373" y="2187"/>
                </a:lnTo>
                <a:lnTo>
                  <a:pt x="1380" y="2199"/>
                </a:lnTo>
                <a:lnTo>
                  <a:pt x="1384" y="2212"/>
                </a:lnTo>
                <a:lnTo>
                  <a:pt x="1384" y="2217"/>
                </a:lnTo>
                <a:lnTo>
                  <a:pt x="1383" y="2220"/>
                </a:lnTo>
                <a:lnTo>
                  <a:pt x="1384" y="2224"/>
                </a:lnTo>
                <a:lnTo>
                  <a:pt x="1384" y="2227"/>
                </a:lnTo>
                <a:lnTo>
                  <a:pt x="1384" y="2995"/>
                </a:lnTo>
                <a:lnTo>
                  <a:pt x="1381" y="3009"/>
                </a:lnTo>
                <a:lnTo>
                  <a:pt x="1375" y="3021"/>
                </a:lnTo>
                <a:lnTo>
                  <a:pt x="1364" y="3030"/>
                </a:lnTo>
                <a:lnTo>
                  <a:pt x="1095" y="3183"/>
                </a:lnTo>
                <a:lnTo>
                  <a:pt x="1927" y="3571"/>
                </a:lnTo>
                <a:lnTo>
                  <a:pt x="2684" y="3203"/>
                </a:lnTo>
                <a:lnTo>
                  <a:pt x="2380" y="3030"/>
                </a:lnTo>
                <a:lnTo>
                  <a:pt x="2370" y="3021"/>
                </a:lnTo>
                <a:lnTo>
                  <a:pt x="2363" y="3009"/>
                </a:lnTo>
                <a:lnTo>
                  <a:pt x="2361" y="2995"/>
                </a:lnTo>
                <a:lnTo>
                  <a:pt x="2361" y="2212"/>
                </a:lnTo>
                <a:lnTo>
                  <a:pt x="2361" y="2211"/>
                </a:lnTo>
                <a:lnTo>
                  <a:pt x="2361" y="2209"/>
                </a:lnTo>
                <a:lnTo>
                  <a:pt x="2362" y="2205"/>
                </a:lnTo>
                <a:lnTo>
                  <a:pt x="2362" y="2203"/>
                </a:lnTo>
                <a:lnTo>
                  <a:pt x="2363" y="2201"/>
                </a:lnTo>
                <a:lnTo>
                  <a:pt x="2364" y="2199"/>
                </a:lnTo>
                <a:lnTo>
                  <a:pt x="2365" y="2196"/>
                </a:lnTo>
                <a:lnTo>
                  <a:pt x="2367" y="2193"/>
                </a:lnTo>
                <a:lnTo>
                  <a:pt x="2369" y="2189"/>
                </a:lnTo>
                <a:lnTo>
                  <a:pt x="2371" y="2187"/>
                </a:lnTo>
                <a:lnTo>
                  <a:pt x="2373" y="2185"/>
                </a:lnTo>
                <a:lnTo>
                  <a:pt x="2377" y="2182"/>
                </a:lnTo>
                <a:lnTo>
                  <a:pt x="2378" y="2181"/>
                </a:lnTo>
                <a:lnTo>
                  <a:pt x="2380" y="2180"/>
                </a:lnTo>
                <a:lnTo>
                  <a:pt x="2381" y="2179"/>
                </a:lnTo>
                <a:lnTo>
                  <a:pt x="2383" y="2178"/>
                </a:lnTo>
                <a:lnTo>
                  <a:pt x="3035" y="1865"/>
                </a:lnTo>
                <a:lnTo>
                  <a:pt x="3047" y="1862"/>
                </a:lnTo>
                <a:lnTo>
                  <a:pt x="3058" y="1862"/>
                </a:lnTo>
                <a:lnTo>
                  <a:pt x="3070" y="1865"/>
                </a:lnTo>
                <a:lnTo>
                  <a:pt x="3189" y="1923"/>
                </a:lnTo>
                <a:lnTo>
                  <a:pt x="3189" y="1142"/>
                </a:lnTo>
                <a:lnTo>
                  <a:pt x="2601" y="888"/>
                </a:lnTo>
                <a:lnTo>
                  <a:pt x="2601" y="1132"/>
                </a:lnTo>
                <a:lnTo>
                  <a:pt x="2599" y="1146"/>
                </a:lnTo>
                <a:lnTo>
                  <a:pt x="2592" y="1157"/>
                </a:lnTo>
                <a:lnTo>
                  <a:pt x="2582" y="1167"/>
                </a:lnTo>
                <a:lnTo>
                  <a:pt x="1935" y="1537"/>
                </a:lnTo>
                <a:lnTo>
                  <a:pt x="1924" y="1541"/>
                </a:lnTo>
                <a:lnTo>
                  <a:pt x="1915" y="1542"/>
                </a:lnTo>
                <a:lnTo>
                  <a:pt x="1912" y="1541"/>
                </a:lnTo>
                <a:lnTo>
                  <a:pt x="1909" y="1541"/>
                </a:lnTo>
                <a:lnTo>
                  <a:pt x="1907" y="1541"/>
                </a:lnTo>
                <a:lnTo>
                  <a:pt x="1904" y="1542"/>
                </a:lnTo>
                <a:lnTo>
                  <a:pt x="1895" y="1541"/>
                </a:lnTo>
                <a:lnTo>
                  <a:pt x="1884" y="1537"/>
                </a:lnTo>
                <a:lnTo>
                  <a:pt x="1237" y="1167"/>
                </a:lnTo>
                <a:lnTo>
                  <a:pt x="1227" y="1157"/>
                </a:lnTo>
                <a:lnTo>
                  <a:pt x="1220" y="1146"/>
                </a:lnTo>
                <a:lnTo>
                  <a:pt x="1218" y="1132"/>
                </a:lnTo>
                <a:lnTo>
                  <a:pt x="1218" y="879"/>
                </a:lnTo>
                <a:close/>
                <a:moveTo>
                  <a:pt x="2522" y="433"/>
                </a:moveTo>
                <a:lnTo>
                  <a:pt x="1954" y="758"/>
                </a:lnTo>
                <a:lnTo>
                  <a:pt x="1954" y="1434"/>
                </a:lnTo>
                <a:lnTo>
                  <a:pt x="2522" y="1109"/>
                </a:lnTo>
                <a:lnTo>
                  <a:pt x="2522" y="839"/>
                </a:lnTo>
                <a:lnTo>
                  <a:pt x="2520" y="826"/>
                </a:lnTo>
                <a:lnTo>
                  <a:pt x="2522" y="814"/>
                </a:lnTo>
                <a:lnTo>
                  <a:pt x="2522" y="433"/>
                </a:lnTo>
                <a:close/>
                <a:moveTo>
                  <a:pt x="1297" y="419"/>
                </a:moveTo>
                <a:lnTo>
                  <a:pt x="1297" y="1109"/>
                </a:lnTo>
                <a:lnTo>
                  <a:pt x="1865" y="1434"/>
                </a:lnTo>
                <a:lnTo>
                  <a:pt x="1865" y="740"/>
                </a:lnTo>
                <a:lnTo>
                  <a:pt x="1297" y="419"/>
                </a:lnTo>
                <a:close/>
                <a:moveTo>
                  <a:pt x="1904" y="0"/>
                </a:moveTo>
                <a:lnTo>
                  <a:pt x="1915" y="0"/>
                </a:lnTo>
                <a:lnTo>
                  <a:pt x="1927" y="3"/>
                </a:lnTo>
                <a:lnTo>
                  <a:pt x="2578" y="315"/>
                </a:lnTo>
                <a:lnTo>
                  <a:pt x="2591" y="324"/>
                </a:lnTo>
                <a:lnTo>
                  <a:pt x="2598" y="335"/>
                </a:lnTo>
                <a:lnTo>
                  <a:pt x="2601" y="349"/>
                </a:lnTo>
                <a:lnTo>
                  <a:pt x="2601" y="354"/>
                </a:lnTo>
                <a:lnTo>
                  <a:pt x="2600" y="358"/>
                </a:lnTo>
                <a:lnTo>
                  <a:pt x="2601" y="361"/>
                </a:lnTo>
                <a:lnTo>
                  <a:pt x="2601" y="364"/>
                </a:lnTo>
                <a:lnTo>
                  <a:pt x="2601" y="801"/>
                </a:lnTo>
                <a:lnTo>
                  <a:pt x="3245" y="1079"/>
                </a:lnTo>
                <a:lnTo>
                  <a:pt x="3258" y="1088"/>
                </a:lnTo>
                <a:lnTo>
                  <a:pt x="3266" y="1101"/>
                </a:lnTo>
                <a:lnTo>
                  <a:pt x="3269" y="1116"/>
                </a:lnTo>
                <a:lnTo>
                  <a:pt x="3269" y="1961"/>
                </a:lnTo>
                <a:lnTo>
                  <a:pt x="3722" y="2178"/>
                </a:lnTo>
                <a:lnTo>
                  <a:pt x="3733" y="2187"/>
                </a:lnTo>
                <a:lnTo>
                  <a:pt x="3741" y="2199"/>
                </a:lnTo>
                <a:lnTo>
                  <a:pt x="3744" y="2212"/>
                </a:lnTo>
                <a:lnTo>
                  <a:pt x="3744" y="2217"/>
                </a:lnTo>
                <a:lnTo>
                  <a:pt x="3743" y="2220"/>
                </a:lnTo>
                <a:lnTo>
                  <a:pt x="3744" y="2224"/>
                </a:lnTo>
                <a:lnTo>
                  <a:pt x="3744" y="2227"/>
                </a:lnTo>
                <a:lnTo>
                  <a:pt x="3744" y="2995"/>
                </a:lnTo>
                <a:lnTo>
                  <a:pt x="3742" y="3009"/>
                </a:lnTo>
                <a:lnTo>
                  <a:pt x="3735" y="3021"/>
                </a:lnTo>
                <a:lnTo>
                  <a:pt x="3725" y="3030"/>
                </a:lnTo>
                <a:lnTo>
                  <a:pt x="3078" y="3400"/>
                </a:lnTo>
                <a:lnTo>
                  <a:pt x="3068" y="3403"/>
                </a:lnTo>
                <a:lnTo>
                  <a:pt x="3057" y="3406"/>
                </a:lnTo>
                <a:lnTo>
                  <a:pt x="3055" y="3405"/>
                </a:lnTo>
                <a:lnTo>
                  <a:pt x="3053" y="3405"/>
                </a:lnTo>
                <a:lnTo>
                  <a:pt x="3050" y="3405"/>
                </a:lnTo>
                <a:lnTo>
                  <a:pt x="3047" y="3406"/>
                </a:lnTo>
                <a:lnTo>
                  <a:pt x="3037" y="3403"/>
                </a:lnTo>
                <a:lnTo>
                  <a:pt x="3027" y="3400"/>
                </a:lnTo>
                <a:lnTo>
                  <a:pt x="2767" y="3251"/>
                </a:lnTo>
                <a:lnTo>
                  <a:pt x="1944" y="3650"/>
                </a:lnTo>
                <a:lnTo>
                  <a:pt x="1939" y="3652"/>
                </a:lnTo>
                <a:lnTo>
                  <a:pt x="1934" y="3654"/>
                </a:lnTo>
                <a:lnTo>
                  <a:pt x="1927" y="3654"/>
                </a:lnTo>
                <a:lnTo>
                  <a:pt x="1921" y="3654"/>
                </a:lnTo>
                <a:lnTo>
                  <a:pt x="1916" y="3652"/>
                </a:lnTo>
                <a:lnTo>
                  <a:pt x="1911" y="3650"/>
                </a:lnTo>
                <a:lnTo>
                  <a:pt x="1025" y="3239"/>
                </a:lnTo>
                <a:lnTo>
                  <a:pt x="1021" y="3236"/>
                </a:lnTo>
                <a:lnTo>
                  <a:pt x="1017" y="3233"/>
                </a:lnTo>
                <a:lnTo>
                  <a:pt x="1014" y="3230"/>
                </a:lnTo>
                <a:lnTo>
                  <a:pt x="717" y="3400"/>
                </a:lnTo>
                <a:lnTo>
                  <a:pt x="708" y="3403"/>
                </a:lnTo>
                <a:lnTo>
                  <a:pt x="698" y="3406"/>
                </a:lnTo>
                <a:lnTo>
                  <a:pt x="694" y="3405"/>
                </a:lnTo>
                <a:lnTo>
                  <a:pt x="692" y="3405"/>
                </a:lnTo>
                <a:lnTo>
                  <a:pt x="690" y="3405"/>
                </a:lnTo>
                <a:lnTo>
                  <a:pt x="687" y="3406"/>
                </a:lnTo>
                <a:lnTo>
                  <a:pt x="677" y="3403"/>
                </a:lnTo>
                <a:lnTo>
                  <a:pt x="667" y="3400"/>
                </a:lnTo>
                <a:lnTo>
                  <a:pt x="19" y="3030"/>
                </a:lnTo>
                <a:lnTo>
                  <a:pt x="9" y="3021"/>
                </a:lnTo>
                <a:lnTo>
                  <a:pt x="2" y="3009"/>
                </a:lnTo>
                <a:lnTo>
                  <a:pt x="0" y="2995"/>
                </a:lnTo>
                <a:lnTo>
                  <a:pt x="0" y="2212"/>
                </a:lnTo>
                <a:lnTo>
                  <a:pt x="0" y="2211"/>
                </a:lnTo>
                <a:lnTo>
                  <a:pt x="1" y="2209"/>
                </a:lnTo>
                <a:lnTo>
                  <a:pt x="1" y="2205"/>
                </a:lnTo>
                <a:lnTo>
                  <a:pt x="1" y="2203"/>
                </a:lnTo>
                <a:lnTo>
                  <a:pt x="3" y="2199"/>
                </a:lnTo>
                <a:lnTo>
                  <a:pt x="5" y="2196"/>
                </a:lnTo>
                <a:lnTo>
                  <a:pt x="6" y="2193"/>
                </a:lnTo>
                <a:lnTo>
                  <a:pt x="7" y="2192"/>
                </a:lnTo>
                <a:lnTo>
                  <a:pt x="9" y="2189"/>
                </a:lnTo>
                <a:lnTo>
                  <a:pt x="13" y="2185"/>
                </a:lnTo>
                <a:lnTo>
                  <a:pt x="16" y="2182"/>
                </a:lnTo>
                <a:lnTo>
                  <a:pt x="19" y="2180"/>
                </a:lnTo>
                <a:lnTo>
                  <a:pt x="21" y="2179"/>
                </a:lnTo>
                <a:lnTo>
                  <a:pt x="23" y="2178"/>
                </a:lnTo>
                <a:lnTo>
                  <a:pt x="518" y="1941"/>
                </a:lnTo>
                <a:lnTo>
                  <a:pt x="518" y="1116"/>
                </a:lnTo>
                <a:lnTo>
                  <a:pt x="521" y="1101"/>
                </a:lnTo>
                <a:lnTo>
                  <a:pt x="529" y="1088"/>
                </a:lnTo>
                <a:lnTo>
                  <a:pt x="542" y="1079"/>
                </a:lnTo>
                <a:lnTo>
                  <a:pt x="1218" y="793"/>
                </a:lnTo>
                <a:lnTo>
                  <a:pt x="1218" y="351"/>
                </a:lnTo>
                <a:lnTo>
                  <a:pt x="1218" y="350"/>
                </a:lnTo>
                <a:lnTo>
                  <a:pt x="1218" y="350"/>
                </a:lnTo>
                <a:lnTo>
                  <a:pt x="1218" y="348"/>
                </a:lnTo>
                <a:lnTo>
                  <a:pt x="1219" y="346"/>
                </a:lnTo>
                <a:lnTo>
                  <a:pt x="1219" y="340"/>
                </a:lnTo>
                <a:lnTo>
                  <a:pt x="1221" y="335"/>
                </a:lnTo>
                <a:lnTo>
                  <a:pt x="1222" y="333"/>
                </a:lnTo>
                <a:lnTo>
                  <a:pt x="1223" y="331"/>
                </a:lnTo>
                <a:lnTo>
                  <a:pt x="1224" y="328"/>
                </a:lnTo>
                <a:lnTo>
                  <a:pt x="1227" y="326"/>
                </a:lnTo>
                <a:lnTo>
                  <a:pt x="1228" y="325"/>
                </a:lnTo>
                <a:lnTo>
                  <a:pt x="1230" y="323"/>
                </a:lnTo>
                <a:lnTo>
                  <a:pt x="1231" y="320"/>
                </a:lnTo>
                <a:lnTo>
                  <a:pt x="1234" y="319"/>
                </a:lnTo>
                <a:lnTo>
                  <a:pt x="1235" y="318"/>
                </a:lnTo>
                <a:lnTo>
                  <a:pt x="1237" y="317"/>
                </a:lnTo>
                <a:lnTo>
                  <a:pt x="1238" y="316"/>
                </a:lnTo>
                <a:lnTo>
                  <a:pt x="1241" y="315"/>
                </a:lnTo>
                <a:lnTo>
                  <a:pt x="1892" y="3"/>
                </a:lnTo>
                <a:lnTo>
                  <a:pt x="1904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" name="Freeform 6"/>
          <p:cNvSpPr>
            <a:spLocks noEditPoints="1"/>
          </p:cNvSpPr>
          <p:nvPr/>
        </p:nvSpPr>
        <p:spPr bwMode="auto">
          <a:xfrm>
            <a:off x="577192" y="5050334"/>
            <a:ext cx="737930" cy="466588"/>
          </a:xfrm>
          <a:custGeom>
            <a:avLst/>
            <a:gdLst>
              <a:gd name="T0" fmla="*/ 1805 w 3684"/>
              <a:gd name="T1" fmla="*/ 1017 h 2328"/>
              <a:gd name="T2" fmla="*/ 1478 w 3684"/>
              <a:gd name="T3" fmla="*/ 1918 h 2328"/>
              <a:gd name="T4" fmla="*/ 1073 w 3684"/>
              <a:gd name="T5" fmla="*/ 2107 h 2328"/>
              <a:gd name="T6" fmla="*/ 761 w 3684"/>
              <a:gd name="T7" fmla="*/ 1609 h 2328"/>
              <a:gd name="T8" fmla="*/ 1162 w 3684"/>
              <a:gd name="T9" fmla="*/ 2284 h 2328"/>
              <a:gd name="T10" fmla="*/ 1518 w 3684"/>
              <a:gd name="T11" fmla="*/ 1923 h 2328"/>
              <a:gd name="T12" fmla="*/ 1857 w 3684"/>
              <a:gd name="T13" fmla="*/ 950 h 2328"/>
              <a:gd name="T14" fmla="*/ 2422 w 3684"/>
              <a:gd name="T15" fmla="*/ 690 h 2328"/>
              <a:gd name="T16" fmla="*/ 2886 w 3684"/>
              <a:gd name="T17" fmla="*/ 1445 h 2328"/>
              <a:gd name="T18" fmla="*/ 2699 w 3684"/>
              <a:gd name="T19" fmla="*/ 1009 h 2328"/>
              <a:gd name="T20" fmla="*/ 2263 w 3684"/>
              <a:gd name="T21" fmla="*/ 505 h 2328"/>
              <a:gd name="T22" fmla="*/ 1815 w 3684"/>
              <a:gd name="T23" fmla="*/ 887 h 2328"/>
              <a:gd name="T24" fmla="*/ 1446 w 3684"/>
              <a:gd name="T25" fmla="*/ 1784 h 2328"/>
              <a:gd name="T26" fmla="*/ 1018 w 3684"/>
              <a:gd name="T27" fmla="*/ 1902 h 2328"/>
              <a:gd name="T28" fmla="*/ 767 w 3684"/>
              <a:gd name="T29" fmla="*/ 1531 h 2328"/>
              <a:gd name="T30" fmla="*/ 1177 w 3684"/>
              <a:gd name="T31" fmla="*/ 2128 h 2328"/>
              <a:gd name="T32" fmla="*/ 1541 w 3684"/>
              <a:gd name="T33" fmla="*/ 1680 h 2328"/>
              <a:gd name="T34" fmla="*/ 1911 w 3684"/>
              <a:gd name="T35" fmla="*/ 747 h 2328"/>
              <a:gd name="T36" fmla="*/ 2445 w 3684"/>
              <a:gd name="T37" fmla="*/ 547 h 2328"/>
              <a:gd name="T38" fmla="*/ 2895 w 3684"/>
              <a:gd name="T39" fmla="*/ 1363 h 2328"/>
              <a:gd name="T40" fmla="*/ 2694 w 3684"/>
              <a:gd name="T41" fmla="*/ 838 h 2328"/>
              <a:gd name="T42" fmla="*/ 2322 w 3684"/>
              <a:gd name="T43" fmla="*/ 192 h 2328"/>
              <a:gd name="T44" fmla="*/ 1817 w 3684"/>
              <a:gd name="T45" fmla="*/ 764 h 2328"/>
              <a:gd name="T46" fmla="*/ 1406 w 3684"/>
              <a:gd name="T47" fmla="*/ 1659 h 2328"/>
              <a:gd name="T48" fmla="*/ 957 w 3684"/>
              <a:gd name="T49" fmla="*/ 1687 h 2328"/>
              <a:gd name="T50" fmla="*/ 815 w 3684"/>
              <a:gd name="T51" fmla="*/ 1527 h 2328"/>
              <a:gd name="T52" fmla="*/ 1227 w 3684"/>
              <a:gd name="T53" fmla="*/ 1958 h 2328"/>
              <a:gd name="T54" fmla="*/ 1591 w 3684"/>
              <a:gd name="T55" fmla="*/ 1377 h 2328"/>
              <a:gd name="T56" fmla="*/ 2045 w 3684"/>
              <a:gd name="T57" fmla="*/ 453 h 2328"/>
              <a:gd name="T58" fmla="*/ 2561 w 3684"/>
              <a:gd name="T59" fmla="*/ 509 h 2328"/>
              <a:gd name="T60" fmla="*/ 3005 w 3684"/>
              <a:gd name="T61" fmla="*/ 1504 h 2328"/>
              <a:gd name="T62" fmla="*/ 2649 w 3684"/>
              <a:gd name="T63" fmla="*/ 556 h 2328"/>
              <a:gd name="T64" fmla="*/ 2282 w 3684"/>
              <a:gd name="T65" fmla="*/ 42 h 2328"/>
              <a:gd name="T66" fmla="*/ 1737 w 3684"/>
              <a:gd name="T67" fmla="*/ 811 h 2328"/>
              <a:gd name="T68" fmla="*/ 1275 w 3684"/>
              <a:gd name="T69" fmla="*/ 1621 h 2328"/>
              <a:gd name="T70" fmla="*/ 801 w 3684"/>
              <a:gd name="T71" fmla="*/ 1359 h 2328"/>
              <a:gd name="T72" fmla="*/ 914 w 3684"/>
              <a:gd name="T73" fmla="*/ 1574 h 2328"/>
              <a:gd name="T74" fmla="*/ 1338 w 3684"/>
              <a:gd name="T75" fmla="*/ 1696 h 2328"/>
              <a:gd name="T76" fmla="*/ 1754 w 3684"/>
              <a:gd name="T77" fmla="*/ 827 h 2328"/>
              <a:gd name="T78" fmla="*/ 2288 w 3684"/>
              <a:gd name="T79" fmla="*/ 162 h 2328"/>
              <a:gd name="T80" fmla="*/ 2727 w 3684"/>
              <a:gd name="T81" fmla="*/ 660 h 2328"/>
              <a:gd name="T82" fmla="*/ 2914 w 3684"/>
              <a:gd name="T83" fmla="*/ 1139 h 2328"/>
              <a:gd name="T84" fmla="*/ 2547 w 3684"/>
              <a:gd name="T85" fmla="*/ 170 h 2328"/>
              <a:gd name="T86" fmla="*/ 2558 w 3684"/>
              <a:gd name="T87" fmla="*/ 132 h 2328"/>
              <a:gd name="T88" fmla="*/ 2903 w 3684"/>
              <a:gd name="T89" fmla="*/ 999 h 2328"/>
              <a:gd name="T90" fmla="*/ 3301 w 3684"/>
              <a:gd name="T91" fmla="*/ 1884 h 2328"/>
              <a:gd name="T92" fmla="*/ 3683 w 3684"/>
              <a:gd name="T93" fmla="*/ 2008 h 2328"/>
              <a:gd name="T94" fmla="*/ 3039 w 3684"/>
              <a:gd name="T95" fmla="*/ 1771 h 2328"/>
              <a:gd name="T96" fmla="*/ 2582 w 3684"/>
              <a:gd name="T97" fmla="*/ 937 h 2328"/>
              <a:gd name="T98" fmla="*/ 2087 w 3684"/>
              <a:gd name="T99" fmla="*/ 727 h 2328"/>
              <a:gd name="T100" fmla="*/ 1634 w 3684"/>
              <a:gd name="T101" fmla="*/ 1647 h 2328"/>
              <a:gd name="T102" fmla="*/ 1354 w 3684"/>
              <a:gd name="T103" fmla="*/ 2275 h 2328"/>
              <a:gd name="T104" fmla="*/ 973 w 3684"/>
              <a:gd name="T105" fmla="*/ 2122 h 2328"/>
              <a:gd name="T106" fmla="*/ 573 w 3684"/>
              <a:gd name="T107" fmla="*/ 1296 h 2328"/>
              <a:gd name="T108" fmla="*/ 93 w 3684"/>
              <a:gd name="T109" fmla="*/ 1023 h 2328"/>
              <a:gd name="T110" fmla="*/ 10 w 3684"/>
              <a:gd name="T111" fmla="*/ 999 h 2328"/>
              <a:gd name="T112" fmla="*/ 549 w 3684"/>
              <a:gd name="T113" fmla="*/ 1030 h 2328"/>
              <a:gd name="T114" fmla="*/ 986 w 3684"/>
              <a:gd name="T115" fmla="*/ 1534 h 2328"/>
              <a:gd name="T116" fmla="*/ 1420 w 3684"/>
              <a:gd name="T117" fmla="*/ 1387 h 2328"/>
              <a:gd name="T118" fmla="*/ 1901 w 3684"/>
              <a:gd name="T119" fmla="*/ 403 h 23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684" h="2328">
                <a:moveTo>
                  <a:pt x="2263" y="505"/>
                </a:moveTo>
                <a:lnTo>
                  <a:pt x="2230" y="510"/>
                </a:lnTo>
                <a:lnTo>
                  <a:pt x="2195" y="521"/>
                </a:lnTo>
                <a:lnTo>
                  <a:pt x="2160" y="538"/>
                </a:lnTo>
                <a:lnTo>
                  <a:pt x="2126" y="560"/>
                </a:lnTo>
                <a:lnTo>
                  <a:pt x="2089" y="589"/>
                </a:lnTo>
                <a:lnTo>
                  <a:pt x="2052" y="624"/>
                </a:lnTo>
                <a:lnTo>
                  <a:pt x="2014" y="666"/>
                </a:lnTo>
                <a:lnTo>
                  <a:pt x="1976" y="713"/>
                </a:lnTo>
                <a:lnTo>
                  <a:pt x="1937" y="766"/>
                </a:lnTo>
                <a:lnTo>
                  <a:pt x="1901" y="823"/>
                </a:lnTo>
                <a:lnTo>
                  <a:pt x="1867" y="885"/>
                </a:lnTo>
                <a:lnTo>
                  <a:pt x="1835" y="950"/>
                </a:lnTo>
                <a:lnTo>
                  <a:pt x="1805" y="1017"/>
                </a:lnTo>
                <a:lnTo>
                  <a:pt x="1777" y="1087"/>
                </a:lnTo>
                <a:lnTo>
                  <a:pt x="1750" y="1158"/>
                </a:lnTo>
                <a:lnTo>
                  <a:pt x="1723" y="1231"/>
                </a:lnTo>
                <a:lnTo>
                  <a:pt x="1699" y="1306"/>
                </a:lnTo>
                <a:lnTo>
                  <a:pt x="1674" y="1380"/>
                </a:lnTo>
                <a:lnTo>
                  <a:pt x="1649" y="1454"/>
                </a:lnTo>
                <a:lnTo>
                  <a:pt x="1629" y="1519"/>
                </a:lnTo>
                <a:lnTo>
                  <a:pt x="1608" y="1583"/>
                </a:lnTo>
                <a:lnTo>
                  <a:pt x="1587" y="1644"/>
                </a:lnTo>
                <a:lnTo>
                  <a:pt x="1567" y="1704"/>
                </a:lnTo>
                <a:lnTo>
                  <a:pt x="1545" y="1762"/>
                </a:lnTo>
                <a:lnTo>
                  <a:pt x="1523" y="1817"/>
                </a:lnTo>
                <a:lnTo>
                  <a:pt x="1501" y="1868"/>
                </a:lnTo>
                <a:lnTo>
                  <a:pt x="1478" y="1918"/>
                </a:lnTo>
                <a:lnTo>
                  <a:pt x="1454" y="1963"/>
                </a:lnTo>
                <a:lnTo>
                  <a:pt x="1429" y="2004"/>
                </a:lnTo>
                <a:lnTo>
                  <a:pt x="1402" y="2042"/>
                </a:lnTo>
                <a:lnTo>
                  <a:pt x="1374" y="2075"/>
                </a:lnTo>
                <a:lnTo>
                  <a:pt x="1345" y="2103"/>
                </a:lnTo>
                <a:lnTo>
                  <a:pt x="1314" y="2126"/>
                </a:lnTo>
                <a:lnTo>
                  <a:pt x="1281" y="2144"/>
                </a:lnTo>
                <a:lnTo>
                  <a:pt x="1246" y="2156"/>
                </a:lnTo>
                <a:lnTo>
                  <a:pt x="1209" y="2162"/>
                </a:lnTo>
                <a:lnTo>
                  <a:pt x="1198" y="2163"/>
                </a:lnTo>
                <a:lnTo>
                  <a:pt x="1165" y="2159"/>
                </a:lnTo>
                <a:lnTo>
                  <a:pt x="1134" y="2148"/>
                </a:lnTo>
                <a:lnTo>
                  <a:pt x="1104" y="2131"/>
                </a:lnTo>
                <a:lnTo>
                  <a:pt x="1073" y="2107"/>
                </a:lnTo>
                <a:lnTo>
                  <a:pt x="1043" y="2078"/>
                </a:lnTo>
                <a:lnTo>
                  <a:pt x="1014" y="2043"/>
                </a:lnTo>
                <a:lnTo>
                  <a:pt x="985" y="2003"/>
                </a:lnTo>
                <a:lnTo>
                  <a:pt x="957" y="1959"/>
                </a:lnTo>
                <a:lnTo>
                  <a:pt x="928" y="1912"/>
                </a:lnTo>
                <a:lnTo>
                  <a:pt x="899" y="1861"/>
                </a:lnTo>
                <a:lnTo>
                  <a:pt x="870" y="1807"/>
                </a:lnTo>
                <a:lnTo>
                  <a:pt x="841" y="1750"/>
                </a:lnTo>
                <a:lnTo>
                  <a:pt x="811" y="1690"/>
                </a:lnTo>
                <a:lnTo>
                  <a:pt x="780" y="1631"/>
                </a:lnTo>
                <a:lnTo>
                  <a:pt x="729" y="1527"/>
                </a:lnTo>
                <a:lnTo>
                  <a:pt x="675" y="1423"/>
                </a:lnTo>
                <a:lnTo>
                  <a:pt x="719" y="1515"/>
                </a:lnTo>
                <a:lnTo>
                  <a:pt x="761" y="1609"/>
                </a:lnTo>
                <a:lnTo>
                  <a:pt x="805" y="1703"/>
                </a:lnTo>
                <a:lnTo>
                  <a:pt x="832" y="1765"/>
                </a:lnTo>
                <a:lnTo>
                  <a:pt x="860" y="1826"/>
                </a:lnTo>
                <a:lnTo>
                  <a:pt x="887" y="1885"/>
                </a:lnTo>
                <a:lnTo>
                  <a:pt x="915" y="1942"/>
                </a:lnTo>
                <a:lnTo>
                  <a:pt x="942" y="1997"/>
                </a:lnTo>
                <a:lnTo>
                  <a:pt x="968" y="2049"/>
                </a:lnTo>
                <a:lnTo>
                  <a:pt x="996" y="2097"/>
                </a:lnTo>
                <a:lnTo>
                  <a:pt x="1023" y="2142"/>
                </a:lnTo>
                <a:lnTo>
                  <a:pt x="1050" y="2181"/>
                </a:lnTo>
                <a:lnTo>
                  <a:pt x="1078" y="2216"/>
                </a:lnTo>
                <a:lnTo>
                  <a:pt x="1106" y="2245"/>
                </a:lnTo>
                <a:lnTo>
                  <a:pt x="1134" y="2268"/>
                </a:lnTo>
                <a:lnTo>
                  <a:pt x="1162" y="2284"/>
                </a:lnTo>
                <a:lnTo>
                  <a:pt x="1190" y="2294"/>
                </a:lnTo>
                <a:lnTo>
                  <a:pt x="1218" y="2295"/>
                </a:lnTo>
                <a:lnTo>
                  <a:pt x="1253" y="2290"/>
                </a:lnTo>
                <a:lnTo>
                  <a:pt x="1286" y="2278"/>
                </a:lnTo>
                <a:lnTo>
                  <a:pt x="1317" y="2262"/>
                </a:lnTo>
                <a:lnTo>
                  <a:pt x="1345" y="2240"/>
                </a:lnTo>
                <a:lnTo>
                  <a:pt x="1372" y="2215"/>
                </a:lnTo>
                <a:lnTo>
                  <a:pt x="1397" y="2184"/>
                </a:lnTo>
                <a:lnTo>
                  <a:pt x="1420" y="2150"/>
                </a:lnTo>
                <a:lnTo>
                  <a:pt x="1441" y="2110"/>
                </a:lnTo>
                <a:lnTo>
                  <a:pt x="1463" y="2069"/>
                </a:lnTo>
                <a:lnTo>
                  <a:pt x="1482" y="2023"/>
                </a:lnTo>
                <a:lnTo>
                  <a:pt x="1501" y="1975"/>
                </a:lnTo>
                <a:lnTo>
                  <a:pt x="1518" y="1923"/>
                </a:lnTo>
                <a:lnTo>
                  <a:pt x="1535" y="1871"/>
                </a:lnTo>
                <a:lnTo>
                  <a:pt x="1552" y="1815"/>
                </a:lnTo>
                <a:lnTo>
                  <a:pt x="1569" y="1758"/>
                </a:lnTo>
                <a:lnTo>
                  <a:pt x="1586" y="1698"/>
                </a:lnTo>
                <a:lnTo>
                  <a:pt x="1602" y="1639"/>
                </a:lnTo>
                <a:lnTo>
                  <a:pt x="1624" y="1560"/>
                </a:lnTo>
                <a:lnTo>
                  <a:pt x="1646" y="1482"/>
                </a:lnTo>
                <a:lnTo>
                  <a:pt x="1669" y="1403"/>
                </a:lnTo>
                <a:lnTo>
                  <a:pt x="1695" y="1323"/>
                </a:lnTo>
                <a:lnTo>
                  <a:pt x="1722" y="1245"/>
                </a:lnTo>
                <a:lnTo>
                  <a:pt x="1751" y="1167"/>
                </a:lnTo>
                <a:lnTo>
                  <a:pt x="1784" y="1092"/>
                </a:lnTo>
                <a:lnTo>
                  <a:pt x="1818" y="1019"/>
                </a:lnTo>
                <a:lnTo>
                  <a:pt x="1857" y="950"/>
                </a:lnTo>
                <a:lnTo>
                  <a:pt x="1899" y="885"/>
                </a:lnTo>
                <a:lnTo>
                  <a:pt x="1943" y="828"/>
                </a:lnTo>
                <a:lnTo>
                  <a:pt x="1987" y="778"/>
                </a:lnTo>
                <a:lnTo>
                  <a:pt x="2030" y="735"/>
                </a:lnTo>
                <a:lnTo>
                  <a:pt x="2072" y="699"/>
                </a:lnTo>
                <a:lnTo>
                  <a:pt x="2113" y="670"/>
                </a:lnTo>
                <a:lnTo>
                  <a:pt x="2155" y="649"/>
                </a:lnTo>
                <a:lnTo>
                  <a:pt x="2195" y="634"/>
                </a:lnTo>
                <a:lnTo>
                  <a:pt x="2235" y="627"/>
                </a:lnTo>
                <a:lnTo>
                  <a:pt x="2274" y="626"/>
                </a:lnTo>
                <a:lnTo>
                  <a:pt x="2314" y="633"/>
                </a:lnTo>
                <a:lnTo>
                  <a:pt x="2350" y="647"/>
                </a:lnTo>
                <a:lnTo>
                  <a:pt x="2386" y="666"/>
                </a:lnTo>
                <a:lnTo>
                  <a:pt x="2422" y="690"/>
                </a:lnTo>
                <a:lnTo>
                  <a:pt x="2457" y="720"/>
                </a:lnTo>
                <a:lnTo>
                  <a:pt x="2490" y="755"/>
                </a:lnTo>
                <a:lnTo>
                  <a:pt x="2523" y="793"/>
                </a:lnTo>
                <a:lnTo>
                  <a:pt x="2555" y="837"/>
                </a:lnTo>
                <a:lnTo>
                  <a:pt x="2586" y="884"/>
                </a:lnTo>
                <a:lnTo>
                  <a:pt x="2618" y="933"/>
                </a:lnTo>
                <a:lnTo>
                  <a:pt x="2649" y="986"/>
                </a:lnTo>
                <a:lnTo>
                  <a:pt x="2679" y="1042"/>
                </a:lnTo>
                <a:lnTo>
                  <a:pt x="2710" y="1099"/>
                </a:lnTo>
                <a:lnTo>
                  <a:pt x="2741" y="1157"/>
                </a:lnTo>
                <a:lnTo>
                  <a:pt x="2771" y="1218"/>
                </a:lnTo>
                <a:lnTo>
                  <a:pt x="2801" y="1278"/>
                </a:lnTo>
                <a:lnTo>
                  <a:pt x="2844" y="1362"/>
                </a:lnTo>
                <a:lnTo>
                  <a:pt x="2886" y="1445"/>
                </a:lnTo>
                <a:lnTo>
                  <a:pt x="2930" y="1527"/>
                </a:lnTo>
                <a:lnTo>
                  <a:pt x="2974" y="1606"/>
                </a:lnTo>
                <a:lnTo>
                  <a:pt x="3020" y="1683"/>
                </a:lnTo>
                <a:lnTo>
                  <a:pt x="3066" y="1753"/>
                </a:lnTo>
                <a:lnTo>
                  <a:pt x="3024" y="1684"/>
                </a:lnTo>
                <a:lnTo>
                  <a:pt x="2981" y="1609"/>
                </a:lnTo>
                <a:lnTo>
                  <a:pt x="2941" y="1530"/>
                </a:lnTo>
                <a:lnTo>
                  <a:pt x="2901" y="1450"/>
                </a:lnTo>
                <a:lnTo>
                  <a:pt x="2861" y="1367"/>
                </a:lnTo>
                <a:lnTo>
                  <a:pt x="2823" y="1284"/>
                </a:lnTo>
                <a:lnTo>
                  <a:pt x="2785" y="1199"/>
                </a:lnTo>
                <a:lnTo>
                  <a:pt x="2756" y="1135"/>
                </a:lnTo>
                <a:lnTo>
                  <a:pt x="2728" y="1071"/>
                </a:lnTo>
                <a:lnTo>
                  <a:pt x="2699" y="1009"/>
                </a:lnTo>
                <a:lnTo>
                  <a:pt x="2671" y="949"/>
                </a:lnTo>
                <a:lnTo>
                  <a:pt x="2642" y="891"/>
                </a:lnTo>
                <a:lnTo>
                  <a:pt x="2613" y="835"/>
                </a:lnTo>
                <a:lnTo>
                  <a:pt x="2584" y="782"/>
                </a:lnTo>
                <a:lnTo>
                  <a:pt x="2554" y="732"/>
                </a:lnTo>
                <a:lnTo>
                  <a:pt x="2524" y="686"/>
                </a:lnTo>
                <a:lnTo>
                  <a:pt x="2494" y="644"/>
                </a:lnTo>
                <a:lnTo>
                  <a:pt x="2462" y="607"/>
                </a:lnTo>
                <a:lnTo>
                  <a:pt x="2431" y="576"/>
                </a:lnTo>
                <a:lnTo>
                  <a:pt x="2399" y="549"/>
                </a:lnTo>
                <a:lnTo>
                  <a:pt x="2365" y="528"/>
                </a:lnTo>
                <a:lnTo>
                  <a:pt x="2330" y="514"/>
                </a:lnTo>
                <a:lnTo>
                  <a:pt x="2296" y="506"/>
                </a:lnTo>
                <a:lnTo>
                  <a:pt x="2263" y="505"/>
                </a:lnTo>
                <a:close/>
                <a:moveTo>
                  <a:pt x="2290" y="350"/>
                </a:moveTo>
                <a:lnTo>
                  <a:pt x="2255" y="354"/>
                </a:lnTo>
                <a:lnTo>
                  <a:pt x="2220" y="365"/>
                </a:lnTo>
                <a:lnTo>
                  <a:pt x="2183" y="383"/>
                </a:lnTo>
                <a:lnTo>
                  <a:pt x="2145" y="408"/>
                </a:lnTo>
                <a:lnTo>
                  <a:pt x="2107" y="439"/>
                </a:lnTo>
                <a:lnTo>
                  <a:pt x="2066" y="477"/>
                </a:lnTo>
                <a:lnTo>
                  <a:pt x="2026" y="522"/>
                </a:lnTo>
                <a:lnTo>
                  <a:pt x="1987" y="571"/>
                </a:lnTo>
                <a:lnTo>
                  <a:pt x="1949" y="626"/>
                </a:lnTo>
                <a:lnTo>
                  <a:pt x="1914" y="686"/>
                </a:lnTo>
                <a:lnTo>
                  <a:pt x="1880" y="750"/>
                </a:lnTo>
                <a:lnTo>
                  <a:pt x="1847" y="817"/>
                </a:lnTo>
                <a:lnTo>
                  <a:pt x="1815" y="887"/>
                </a:lnTo>
                <a:lnTo>
                  <a:pt x="1785" y="960"/>
                </a:lnTo>
                <a:lnTo>
                  <a:pt x="1754" y="1034"/>
                </a:lnTo>
                <a:lnTo>
                  <a:pt x="1725" y="1110"/>
                </a:lnTo>
                <a:lnTo>
                  <a:pt x="1696" y="1186"/>
                </a:lnTo>
                <a:lnTo>
                  <a:pt x="1668" y="1263"/>
                </a:lnTo>
                <a:lnTo>
                  <a:pt x="1645" y="1327"/>
                </a:lnTo>
                <a:lnTo>
                  <a:pt x="1620" y="1391"/>
                </a:lnTo>
                <a:lnTo>
                  <a:pt x="1597" y="1454"/>
                </a:lnTo>
                <a:lnTo>
                  <a:pt x="1572" y="1516"/>
                </a:lnTo>
                <a:lnTo>
                  <a:pt x="1548" y="1575"/>
                </a:lnTo>
                <a:lnTo>
                  <a:pt x="1523" y="1631"/>
                </a:lnTo>
                <a:lnTo>
                  <a:pt x="1498" y="1686"/>
                </a:lnTo>
                <a:lnTo>
                  <a:pt x="1473" y="1736"/>
                </a:lnTo>
                <a:lnTo>
                  <a:pt x="1446" y="1784"/>
                </a:lnTo>
                <a:lnTo>
                  <a:pt x="1419" y="1828"/>
                </a:lnTo>
                <a:lnTo>
                  <a:pt x="1390" y="1868"/>
                </a:lnTo>
                <a:lnTo>
                  <a:pt x="1361" y="1903"/>
                </a:lnTo>
                <a:lnTo>
                  <a:pt x="1331" y="1933"/>
                </a:lnTo>
                <a:lnTo>
                  <a:pt x="1299" y="1958"/>
                </a:lnTo>
                <a:lnTo>
                  <a:pt x="1267" y="1977"/>
                </a:lnTo>
                <a:lnTo>
                  <a:pt x="1232" y="1989"/>
                </a:lnTo>
                <a:lnTo>
                  <a:pt x="1196" y="1996"/>
                </a:lnTo>
                <a:lnTo>
                  <a:pt x="1165" y="1995"/>
                </a:lnTo>
                <a:lnTo>
                  <a:pt x="1135" y="1988"/>
                </a:lnTo>
                <a:lnTo>
                  <a:pt x="1105" y="1975"/>
                </a:lnTo>
                <a:lnTo>
                  <a:pt x="1076" y="1956"/>
                </a:lnTo>
                <a:lnTo>
                  <a:pt x="1047" y="1931"/>
                </a:lnTo>
                <a:lnTo>
                  <a:pt x="1018" y="1902"/>
                </a:lnTo>
                <a:lnTo>
                  <a:pt x="990" y="1868"/>
                </a:lnTo>
                <a:lnTo>
                  <a:pt x="961" y="1830"/>
                </a:lnTo>
                <a:lnTo>
                  <a:pt x="933" y="1789"/>
                </a:lnTo>
                <a:lnTo>
                  <a:pt x="905" y="1744"/>
                </a:lnTo>
                <a:lnTo>
                  <a:pt x="876" y="1697"/>
                </a:lnTo>
                <a:lnTo>
                  <a:pt x="846" y="1647"/>
                </a:lnTo>
                <a:lnTo>
                  <a:pt x="817" y="1595"/>
                </a:lnTo>
                <a:lnTo>
                  <a:pt x="787" y="1543"/>
                </a:lnTo>
                <a:lnTo>
                  <a:pt x="738" y="1456"/>
                </a:lnTo>
                <a:lnTo>
                  <a:pt x="688" y="1370"/>
                </a:lnTo>
                <a:lnTo>
                  <a:pt x="636" y="1286"/>
                </a:lnTo>
                <a:lnTo>
                  <a:pt x="681" y="1364"/>
                </a:lnTo>
                <a:lnTo>
                  <a:pt x="725" y="1447"/>
                </a:lnTo>
                <a:lnTo>
                  <a:pt x="767" y="1531"/>
                </a:lnTo>
                <a:lnTo>
                  <a:pt x="810" y="1616"/>
                </a:lnTo>
                <a:lnTo>
                  <a:pt x="839" y="1674"/>
                </a:lnTo>
                <a:lnTo>
                  <a:pt x="867" y="1731"/>
                </a:lnTo>
                <a:lnTo>
                  <a:pt x="896" y="1786"/>
                </a:lnTo>
                <a:lnTo>
                  <a:pt x="924" y="1838"/>
                </a:lnTo>
                <a:lnTo>
                  <a:pt x="952" y="1889"/>
                </a:lnTo>
                <a:lnTo>
                  <a:pt x="980" y="1936"/>
                </a:lnTo>
                <a:lnTo>
                  <a:pt x="1007" y="1978"/>
                </a:lnTo>
                <a:lnTo>
                  <a:pt x="1035" y="2017"/>
                </a:lnTo>
                <a:lnTo>
                  <a:pt x="1065" y="2052"/>
                </a:lnTo>
                <a:lnTo>
                  <a:pt x="1092" y="2080"/>
                </a:lnTo>
                <a:lnTo>
                  <a:pt x="1120" y="2103"/>
                </a:lnTo>
                <a:lnTo>
                  <a:pt x="1148" y="2119"/>
                </a:lnTo>
                <a:lnTo>
                  <a:pt x="1177" y="2128"/>
                </a:lnTo>
                <a:lnTo>
                  <a:pt x="1207" y="2131"/>
                </a:lnTo>
                <a:lnTo>
                  <a:pt x="1240" y="2124"/>
                </a:lnTo>
                <a:lnTo>
                  <a:pt x="1271" y="2112"/>
                </a:lnTo>
                <a:lnTo>
                  <a:pt x="1303" y="2095"/>
                </a:lnTo>
                <a:lnTo>
                  <a:pt x="1331" y="2071"/>
                </a:lnTo>
                <a:lnTo>
                  <a:pt x="1359" y="2043"/>
                </a:lnTo>
                <a:lnTo>
                  <a:pt x="1384" y="2011"/>
                </a:lnTo>
                <a:lnTo>
                  <a:pt x="1409" y="1974"/>
                </a:lnTo>
                <a:lnTo>
                  <a:pt x="1434" y="1932"/>
                </a:lnTo>
                <a:lnTo>
                  <a:pt x="1456" y="1888"/>
                </a:lnTo>
                <a:lnTo>
                  <a:pt x="1478" y="1840"/>
                </a:lnTo>
                <a:lnTo>
                  <a:pt x="1499" y="1789"/>
                </a:lnTo>
                <a:lnTo>
                  <a:pt x="1520" y="1736"/>
                </a:lnTo>
                <a:lnTo>
                  <a:pt x="1541" y="1680"/>
                </a:lnTo>
                <a:lnTo>
                  <a:pt x="1560" y="1623"/>
                </a:lnTo>
                <a:lnTo>
                  <a:pt x="1580" y="1565"/>
                </a:lnTo>
                <a:lnTo>
                  <a:pt x="1600" y="1506"/>
                </a:lnTo>
                <a:lnTo>
                  <a:pt x="1619" y="1445"/>
                </a:lnTo>
                <a:lnTo>
                  <a:pt x="1644" y="1370"/>
                </a:lnTo>
                <a:lnTo>
                  <a:pt x="1668" y="1294"/>
                </a:lnTo>
                <a:lnTo>
                  <a:pt x="1694" y="1220"/>
                </a:lnTo>
                <a:lnTo>
                  <a:pt x="1720" y="1146"/>
                </a:lnTo>
                <a:lnTo>
                  <a:pt x="1748" y="1073"/>
                </a:lnTo>
                <a:lnTo>
                  <a:pt x="1777" y="1003"/>
                </a:lnTo>
                <a:lnTo>
                  <a:pt x="1807" y="934"/>
                </a:lnTo>
                <a:lnTo>
                  <a:pt x="1839" y="868"/>
                </a:lnTo>
                <a:lnTo>
                  <a:pt x="1874" y="807"/>
                </a:lnTo>
                <a:lnTo>
                  <a:pt x="1911" y="747"/>
                </a:lnTo>
                <a:lnTo>
                  <a:pt x="1950" y="694"/>
                </a:lnTo>
                <a:lnTo>
                  <a:pt x="1991" y="643"/>
                </a:lnTo>
                <a:lnTo>
                  <a:pt x="2032" y="599"/>
                </a:lnTo>
                <a:lnTo>
                  <a:pt x="2072" y="562"/>
                </a:lnTo>
                <a:lnTo>
                  <a:pt x="2111" y="531"/>
                </a:lnTo>
                <a:lnTo>
                  <a:pt x="2150" y="506"/>
                </a:lnTo>
                <a:lnTo>
                  <a:pt x="2188" y="490"/>
                </a:lnTo>
                <a:lnTo>
                  <a:pt x="2225" y="477"/>
                </a:lnTo>
                <a:lnTo>
                  <a:pt x="2263" y="473"/>
                </a:lnTo>
                <a:lnTo>
                  <a:pt x="2299" y="474"/>
                </a:lnTo>
                <a:lnTo>
                  <a:pt x="2338" y="482"/>
                </a:lnTo>
                <a:lnTo>
                  <a:pt x="2375" y="498"/>
                </a:lnTo>
                <a:lnTo>
                  <a:pt x="2411" y="519"/>
                </a:lnTo>
                <a:lnTo>
                  <a:pt x="2445" y="547"/>
                </a:lnTo>
                <a:lnTo>
                  <a:pt x="2479" y="579"/>
                </a:lnTo>
                <a:lnTo>
                  <a:pt x="2513" y="617"/>
                </a:lnTo>
                <a:lnTo>
                  <a:pt x="2545" y="660"/>
                </a:lnTo>
                <a:lnTo>
                  <a:pt x="2576" y="707"/>
                </a:lnTo>
                <a:lnTo>
                  <a:pt x="2606" y="759"/>
                </a:lnTo>
                <a:lnTo>
                  <a:pt x="2638" y="812"/>
                </a:lnTo>
                <a:lnTo>
                  <a:pt x="2667" y="869"/>
                </a:lnTo>
                <a:lnTo>
                  <a:pt x="2697" y="930"/>
                </a:lnTo>
                <a:lnTo>
                  <a:pt x="2726" y="991"/>
                </a:lnTo>
                <a:lnTo>
                  <a:pt x="2756" y="1055"/>
                </a:lnTo>
                <a:lnTo>
                  <a:pt x="2785" y="1120"/>
                </a:lnTo>
                <a:lnTo>
                  <a:pt x="2814" y="1186"/>
                </a:lnTo>
                <a:lnTo>
                  <a:pt x="2855" y="1275"/>
                </a:lnTo>
                <a:lnTo>
                  <a:pt x="2895" y="1363"/>
                </a:lnTo>
                <a:lnTo>
                  <a:pt x="2936" y="1450"/>
                </a:lnTo>
                <a:lnTo>
                  <a:pt x="2978" y="1534"/>
                </a:lnTo>
                <a:lnTo>
                  <a:pt x="3021" y="1615"/>
                </a:lnTo>
                <a:lnTo>
                  <a:pt x="3065" y="1691"/>
                </a:lnTo>
                <a:lnTo>
                  <a:pt x="3018" y="1604"/>
                </a:lnTo>
                <a:lnTo>
                  <a:pt x="2973" y="1511"/>
                </a:lnTo>
                <a:lnTo>
                  <a:pt x="2930" y="1414"/>
                </a:lnTo>
                <a:lnTo>
                  <a:pt x="2887" y="1314"/>
                </a:lnTo>
                <a:lnTo>
                  <a:pt x="2846" y="1212"/>
                </a:lnTo>
                <a:lnTo>
                  <a:pt x="2804" y="1109"/>
                </a:lnTo>
                <a:lnTo>
                  <a:pt x="2776" y="1040"/>
                </a:lnTo>
                <a:lnTo>
                  <a:pt x="2750" y="971"/>
                </a:lnTo>
                <a:lnTo>
                  <a:pt x="2722" y="904"/>
                </a:lnTo>
                <a:lnTo>
                  <a:pt x="2694" y="838"/>
                </a:lnTo>
                <a:lnTo>
                  <a:pt x="2666" y="775"/>
                </a:lnTo>
                <a:lnTo>
                  <a:pt x="2638" y="715"/>
                </a:lnTo>
                <a:lnTo>
                  <a:pt x="2610" y="657"/>
                </a:lnTo>
                <a:lnTo>
                  <a:pt x="2581" y="603"/>
                </a:lnTo>
                <a:lnTo>
                  <a:pt x="2552" y="554"/>
                </a:lnTo>
                <a:lnTo>
                  <a:pt x="2522" y="508"/>
                </a:lnTo>
                <a:lnTo>
                  <a:pt x="2491" y="467"/>
                </a:lnTo>
                <a:lnTo>
                  <a:pt x="2460" y="431"/>
                </a:lnTo>
                <a:lnTo>
                  <a:pt x="2428" y="402"/>
                </a:lnTo>
                <a:lnTo>
                  <a:pt x="2394" y="379"/>
                </a:lnTo>
                <a:lnTo>
                  <a:pt x="2359" y="362"/>
                </a:lnTo>
                <a:lnTo>
                  <a:pt x="2324" y="353"/>
                </a:lnTo>
                <a:lnTo>
                  <a:pt x="2290" y="350"/>
                </a:lnTo>
                <a:close/>
                <a:moveTo>
                  <a:pt x="2322" y="192"/>
                </a:moveTo>
                <a:lnTo>
                  <a:pt x="2290" y="194"/>
                </a:lnTo>
                <a:lnTo>
                  <a:pt x="2256" y="202"/>
                </a:lnTo>
                <a:lnTo>
                  <a:pt x="2223" y="216"/>
                </a:lnTo>
                <a:lnTo>
                  <a:pt x="2187" y="235"/>
                </a:lnTo>
                <a:lnTo>
                  <a:pt x="2151" y="261"/>
                </a:lnTo>
                <a:lnTo>
                  <a:pt x="2114" y="293"/>
                </a:lnTo>
                <a:lnTo>
                  <a:pt x="2076" y="331"/>
                </a:lnTo>
                <a:lnTo>
                  <a:pt x="2036" y="377"/>
                </a:lnTo>
                <a:lnTo>
                  <a:pt x="1997" y="429"/>
                </a:lnTo>
                <a:lnTo>
                  <a:pt x="1960" y="487"/>
                </a:lnTo>
                <a:lnTo>
                  <a:pt x="1923" y="551"/>
                </a:lnTo>
                <a:lnTo>
                  <a:pt x="1886" y="619"/>
                </a:lnTo>
                <a:lnTo>
                  <a:pt x="1852" y="690"/>
                </a:lnTo>
                <a:lnTo>
                  <a:pt x="1817" y="764"/>
                </a:lnTo>
                <a:lnTo>
                  <a:pt x="1784" y="841"/>
                </a:lnTo>
                <a:lnTo>
                  <a:pt x="1750" y="919"/>
                </a:lnTo>
                <a:lnTo>
                  <a:pt x="1716" y="998"/>
                </a:lnTo>
                <a:lnTo>
                  <a:pt x="1684" y="1078"/>
                </a:lnTo>
                <a:lnTo>
                  <a:pt x="1656" y="1144"/>
                </a:lnTo>
                <a:lnTo>
                  <a:pt x="1628" y="1210"/>
                </a:lnTo>
                <a:lnTo>
                  <a:pt x="1601" y="1274"/>
                </a:lnTo>
                <a:lnTo>
                  <a:pt x="1573" y="1338"/>
                </a:lnTo>
                <a:lnTo>
                  <a:pt x="1546" y="1398"/>
                </a:lnTo>
                <a:lnTo>
                  <a:pt x="1518" y="1456"/>
                </a:lnTo>
                <a:lnTo>
                  <a:pt x="1491" y="1512"/>
                </a:lnTo>
                <a:lnTo>
                  <a:pt x="1463" y="1565"/>
                </a:lnTo>
                <a:lnTo>
                  <a:pt x="1435" y="1613"/>
                </a:lnTo>
                <a:lnTo>
                  <a:pt x="1406" y="1659"/>
                </a:lnTo>
                <a:lnTo>
                  <a:pt x="1376" y="1699"/>
                </a:lnTo>
                <a:lnTo>
                  <a:pt x="1346" y="1735"/>
                </a:lnTo>
                <a:lnTo>
                  <a:pt x="1315" y="1767"/>
                </a:lnTo>
                <a:lnTo>
                  <a:pt x="1284" y="1791"/>
                </a:lnTo>
                <a:lnTo>
                  <a:pt x="1252" y="1811"/>
                </a:lnTo>
                <a:lnTo>
                  <a:pt x="1219" y="1824"/>
                </a:lnTo>
                <a:lnTo>
                  <a:pt x="1185" y="1830"/>
                </a:lnTo>
                <a:lnTo>
                  <a:pt x="1152" y="1830"/>
                </a:lnTo>
                <a:lnTo>
                  <a:pt x="1118" y="1821"/>
                </a:lnTo>
                <a:lnTo>
                  <a:pt x="1085" y="1806"/>
                </a:lnTo>
                <a:lnTo>
                  <a:pt x="1052" y="1784"/>
                </a:lnTo>
                <a:lnTo>
                  <a:pt x="1021" y="1758"/>
                </a:lnTo>
                <a:lnTo>
                  <a:pt x="988" y="1725"/>
                </a:lnTo>
                <a:lnTo>
                  <a:pt x="957" y="1687"/>
                </a:lnTo>
                <a:lnTo>
                  <a:pt x="925" y="1647"/>
                </a:lnTo>
                <a:lnTo>
                  <a:pt x="892" y="1602"/>
                </a:lnTo>
                <a:lnTo>
                  <a:pt x="860" y="1554"/>
                </a:lnTo>
                <a:lnTo>
                  <a:pt x="827" y="1503"/>
                </a:lnTo>
                <a:lnTo>
                  <a:pt x="794" y="1452"/>
                </a:lnTo>
                <a:lnTo>
                  <a:pt x="745" y="1377"/>
                </a:lnTo>
                <a:lnTo>
                  <a:pt x="693" y="1302"/>
                </a:lnTo>
                <a:lnTo>
                  <a:pt x="641" y="1229"/>
                </a:lnTo>
                <a:lnTo>
                  <a:pt x="587" y="1159"/>
                </a:lnTo>
                <a:lnTo>
                  <a:pt x="635" y="1228"/>
                </a:lnTo>
                <a:lnTo>
                  <a:pt x="682" y="1299"/>
                </a:lnTo>
                <a:lnTo>
                  <a:pt x="728" y="1375"/>
                </a:lnTo>
                <a:lnTo>
                  <a:pt x="773" y="1451"/>
                </a:lnTo>
                <a:lnTo>
                  <a:pt x="815" y="1527"/>
                </a:lnTo>
                <a:lnTo>
                  <a:pt x="845" y="1579"/>
                </a:lnTo>
                <a:lnTo>
                  <a:pt x="874" y="1631"/>
                </a:lnTo>
                <a:lnTo>
                  <a:pt x="903" y="1681"/>
                </a:lnTo>
                <a:lnTo>
                  <a:pt x="934" y="1730"/>
                </a:lnTo>
                <a:lnTo>
                  <a:pt x="963" y="1774"/>
                </a:lnTo>
                <a:lnTo>
                  <a:pt x="992" y="1817"/>
                </a:lnTo>
                <a:lnTo>
                  <a:pt x="1021" y="1854"/>
                </a:lnTo>
                <a:lnTo>
                  <a:pt x="1049" y="1888"/>
                </a:lnTo>
                <a:lnTo>
                  <a:pt x="1078" y="1916"/>
                </a:lnTo>
                <a:lnTo>
                  <a:pt x="1107" y="1938"/>
                </a:lnTo>
                <a:lnTo>
                  <a:pt x="1136" y="1954"/>
                </a:lnTo>
                <a:lnTo>
                  <a:pt x="1165" y="1963"/>
                </a:lnTo>
                <a:lnTo>
                  <a:pt x="1194" y="1965"/>
                </a:lnTo>
                <a:lnTo>
                  <a:pt x="1227" y="1958"/>
                </a:lnTo>
                <a:lnTo>
                  <a:pt x="1258" y="1946"/>
                </a:lnTo>
                <a:lnTo>
                  <a:pt x="1287" y="1928"/>
                </a:lnTo>
                <a:lnTo>
                  <a:pt x="1316" y="1903"/>
                </a:lnTo>
                <a:lnTo>
                  <a:pt x="1344" y="1874"/>
                </a:lnTo>
                <a:lnTo>
                  <a:pt x="1372" y="1840"/>
                </a:lnTo>
                <a:lnTo>
                  <a:pt x="1398" y="1802"/>
                </a:lnTo>
                <a:lnTo>
                  <a:pt x="1423" y="1759"/>
                </a:lnTo>
                <a:lnTo>
                  <a:pt x="1449" y="1713"/>
                </a:lnTo>
                <a:lnTo>
                  <a:pt x="1474" y="1663"/>
                </a:lnTo>
                <a:lnTo>
                  <a:pt x="1497" y="1611"/>
                </a:lnTo>
                <a:lnTo>
                  <a:pt x="1522" y="1555"/>
                </a:lnTo>
                <a:lnTo>
                  <a:pt x="1545" y="1498"/>
                </a:lnTo>
                <a:lnTo>
                  <a:pt x="1569" y="1438"/>
                </a:lnTo>
                <a:lnTo>
                  <a:pt x="1591" y="1377"/>
                </a:lnTo>
                <a:lnTo>
                  <a:pt x="1615" y="1315"/>
                </a:lnTo>
                <a:lnTo>
                  <a:pt x="1638" y="1251"/>
                </a:lnTo>
                <a:lnTo>
                  <a:pt x="1667" y="1174"/>
                </a:lnTo>
                <a:lnTo>
                  <a:pt x="1696" y="1097"/>
                </a:lnTo>
                <a:lnTo>
                  <a:pt x="1725" y="1021"/>
                </a:lnTo>
                <a:lnTo>
                  <a:pt x="1756" y="946"/>
                </a:lnTo>
                <a:lnTo>
                  <a:pt x="1787" y="872"/>
                </a:lnTo>
                <a:lnTo>
                  <a:pt x="1819" y="801"/>
                </a:lnTo>
                <a:lnTo>
                  <a:pt x="1852" y="733"/>
                </a:lnTo>
                <a:lnTo>
                  <a:pt x="1886" y="668"/>
                </a:lnTo>
                <a:lnTo>
                  <a:pt x="1923" y="607"/>
                </a:lnTo>
                <a:lnTo>
                  <a:pt x="1961" y="551"/>
                </a:lnTo>
                <a:lnTo>
                  <a:pt x="2002" y="501"/>
                </a:lnTo>
                <a:lnTo>
                  <a:pt x="2045" y="453"/>
                </a:lnTo>
                <a:lnTo>
                  <a:pt x="2089" y="412"/>
                </a:lnTo>
                <a:lnTo>
                  <a:pt x="2130" y="379"/>
                </a:lnTo>
                <a:lnTo>
                  <a:pt x="2172" y="353"/>
                </a:lnTo>
                <a:lnTo>
                  <a:pt x="2212" y="334"/>
                </a:lnTo>
                <a:lnTo>
                  <a:pt x="2252" y="323"/>
                </a:lnTo>
                <a:lnTo>
                  <a:pt x="2291" y="318"/>
                </a:lnTo>
                <a:lnTo>
                  <a:pt x="2329" y="321"/>
                </a:lnTo>
                <a:lnTo>
                  <a:pt x="2366" y="331"/>
                </a:lnTo>
                <a:lnTo>
                  <a:pt x="2401" y="346"/>
                </a:lnTo>
                <a:lnTo>
                  <a:pt x="2435" y="369"/>
                </a:lnTo>
                <a:lnTo>
                  <a:pt x="2468" y="396"/>
                </a:lnTo>
                <a:lnTo>
                  <a:pt x="2499" y="428"/>
                </a:lnTo>
                <a:lnTo>
                  <a:pt x="2530" y="466"/>
                </a:lnTo>
                <a:lnTo>
                  <a:pt x="2561" y="509"/>
                </a:lnTo>
                <a:lnTo>
                  <a:pt x="2590" y="555"/>
                </a:lnTo>
                <a:lnTo>
                  <a:pt x="2618" y="605"/>
                </a:lnTo>
                <a:lnTo>
                  <a:pt x="2647" y="659"/>
                </a:lnTo>
                <a:lnTo>
                  <a:pt x="2674" y="715"/>
                </a:lnTo>
                <a:lnTo>
                  <a:pt x="2700" y="774"/>
                </a:lnTo>
                <a:lnTo>
                  <a:pt x="2727" y="836"/>
                </a:lnTo>
                <a:lnTo>
                  <a:pt x="2754" y="899"/>
                </a:lnTo>
                <a:lnTo>
                  <a:pt x="2781" y="963"/>
                </a:lnTo>
                <a:lnTo>
                  <a:pt x="2808" y="1030"/>
                </a:lnTo>
                <a:lnTo>
                  <a:pt x="2835" y="1097"/>
                </a:lnTo>
                <a:lnTo>
                  <a:pt x="2876" y="1201"/>
                </a:lnTo>
                <a:lnTo>
                  <a:pt x="2917" y="1305"/>
                </a:lnTo>
                <a:lnTo>
                  <a:pt x="2961" y="1406"/>
                </a:lnTo>
                <a:lnTo>
                  <a:pt x="3005" y="1504"/>
                </a:lnTo>
                <a:lnTo>
                  <a:pt x="3050" y="1597"/>
                </a:lnTo>
                <a:lnTo>
                  <a:pt x="3010" y="1508"/>
                </a:lnTo>
                <a:lnTo>
                  <a:pt x="2971" y="1415"/>
                </a:lnTo>
                <a:lnTo>
                  <a:pt x="2933" y="1319"/>
                </a:lnTo>
                <a:lnTo>
                  <a:pt x="2896" y="1220"/>
                </a:lnTo>
                <a:lnTo>
                  <a:pt x="2860" y="1119"/>
                </a:lnTo>
                <a:lnTo>
                  <a:pt x="2825" y="1018"/>
                </a:lnTo>
                <a:lnTo>
                  <a:pt x="2799" y="948"/>
                </a:lnTo>
                <a:lnTo>
                  <a:pt x="2774" y="878"/>
                </a:lnTo>
                <a:lnTo>
                  <a:pt x="2750" y="810"/>
                </a:lnTo>
                <a:lnTo>
                  <a:pt x="2725" y="743"/>
                </a:lnTo>
                <a:lnTo>
                  <a:pt x="2699" y="678"/>
                </a:lnTo>
                <a:lnTo>
                  <a:pt x="2675" y="615"/>
                </a:lnTo>
                <a:lnTo>
                  <a:pt x="2649" y="556"/>
                </a:lnTo>
                <a:lnTo>
                  <a:pt x="2622" y="500"/>
                </a:lnTo>
                <a:lnTo>
                  <a:pt x="2596" y="446"/>
                </a:lnTo>
                <a:lnTo>
                  <a:pt x="2568" y="398"/>
                </a:lnTo>
                <a:lnTo>
                  <a:pt x="2541" y="353"/>
                </a:lnTo>
                <a:lnTo>
                  <a:pt x="2513" y="313"/>
                </a:lnTo>
                <a:lnTo>
                  <a:pt x="2482" y="278"/>
                </a:lnTo>
                <a:lnTo>
                  <a:pt x="2452" y="248"/>
                </a:lnTo>
                <a:lnTo>
                  <a:pt x="2421" y="224"/>
                </a:lnTo>
                <a:lnTo>
                  <a:pt x="2387" y="206"/>
                </a:lnTo>
                <a:lnTo>
                  <a:pt x="2354" y="196"/>
                </a:lnTo>
                <a:lnTo>
                  <a:pt x="2322" y="192"/>
                </a:lnTo>
                <a:close/>
                <a:moveTo>
                  <a:pt x="2353" y="33"/>
                </a:moveTo>
                <a:lnTo>
                  <a:pt x="2318" y="34"/>
                </a:lnTo>
                <a:lnTo>
                  <a:pt x="2282" y="42"/>
                </a:lnTo>
                <a:lnTo>
                  <a:pt x="2245" y="56"/>
                </a:lnTo>
                <a:lnTo>
                  <a:pt x="2207" y="78"/>
                </a:lnTo>
                <a:lnTo>
                  <a:pt x="2167" y="106"/>
                </a:lnTo>
                <a:lnTo>
                  <a:pt x="2127" y="140"/>
                </a:lnTo>
                <a:lnTo>
                  <a:pt x="2087" y="183"/>
                </a:lnTo>
                <a:lnTo>
                  <a:pt x="2046" y="233"/>
                </a:lnTo>
                <a:lnTo>
                  <a:pt x="2006" y="290"/>
                </a:lnTo>
                <a:lnTo>
                  <a:pt x="1967" y="353"/>
                </a:lnTo>
                <a:lnTo>
                  <a:pt x="1928" y="421"/>
                </a:lnTo>
                <a:lnTo>
                  <a:pt x="1889" y="494"/>
                </a:lnTo>
                <a:lnTo>
                  <a:pt x="1851" y="570"/>
                </a:lnTo>
                <a:lnTo>
                  <a:pt x="1813" y="649"/>
                </a:lnTo>
                <a:lnTo>
                  <a:pt x="1775" y="729"/>
                </a:lnTo>
                <a:lnTo>
                  <a:pt x="1737" y="811"/>
                </a:lnTo>
                <a:lnTo>
                  <a:pt x="1700" y="894"/>
                </a:lnTo>
                <a:lnTo>
                  <a:pt x="1666" y="966"/>
                </a:lnTo>
                <a:lnTo>
                  <a:pt x="1634" y="1037"/>
                </a:lnTo>
                <a:lnTo>
                  <a:pt x="1601" y="1108"/>
                </a:lnTo>
                <a:lnTo>
                  <a:pt x="1569" y="1175"/>
                </a:lnTo>
                <a:lnTo>
                  <a:pt x="1536" y="1241"/>
                </a:lnTo>
                <a:lnTo>
                  <a:pt x="1504" y="1304"/>
                </a:lnTo>
                <a:lnTo>
                  <a:pt x="1472" y="1363"/>
                </a:lnTo>
                <a:lnTo>
                  <a:pt x="1439" y="1418"/>
                </a:lnTo>
                <a:lnTo>
                  <a:pt x="1407" y="1470"/>
                </a:lnTo>
                <a:lnTo>
                  <a:pt x="1373" y="1516"/>
                </a:lnTo>
                <a:lnTo>
                  <a:pt x="1341" y="1557"/>
                </a:lnTo>
                <a:lnTo>
                  <a:pt x="1308" y="1592"/>
                </a:lnTo>
                <a:lnTo>
                  <a:pt x="1275" y="1621"/>
                </a:lnTo>
                <a:lnTo>
                  <a:pt x="1241" y="1643"/>
                </a:lnTo>
                <a:lnTo>
                  <a:pt x="1208" y="1658"/>
                </a:lnTo>
                <a:lnTo>
                  <a:pt x="1173" y="1666"/>
                </a:lnTo>
                <a:lnTo>
                  <a:pt x="1138" y="1665"/>
                </a:lnTo>
                <a:lnTo>
                  <a:pt x="1105" y="1657"/>
                </a:lnTo>
                <a:lnTo>
                  <a:pt x="1071" y="1642"/>
                </a:lnTo>
                <a:lnTo>
                  <a:pt x="1038" y="1622"/>
                </a:lnTo>
                <a:lnTo>
                  <a:pt x="1004" y="1595"/>
                </a:lnTo>
                <a:lnTo>
                  <a:pt x="972" y="1565"/>
                </a:lnTo>
                <a:lnTo>
                  <a:pt x="938" y="1530"/>
                </a:lnTo>
                <a:lnTo>
                  <a:pt x="905" y="1491"/>
                </a:lnTo>
                <a:lnTo>
                  <a:pt x="870" y="1450"/>
                </a:lnTo>
                <a:lnTo>
                  <a:pt x="835" y="1405"/>
                </a:lnTo>
                <a:lnTo>
                  <a:pt x="801" y="1359"/>
                </a:lnTo>
                <a:lnTo>
                  <a:pt x="753" y="1297"/>
                </a:lnTo>
                <a:lnTo>
                  <a:pt x="704" y="1237"/>
                </a:lnTo>
                <a:lnTo>
                  <a:pt x="654" y="1177"/>
                </a:lnTo>
                <a:lnTo>
                  <a:pt x="603" y="1121"/>
                </a:lnTo>
                <a:lnTo>
                  <a:pt x="549" y="1070"/>
                </a:lnTo>
                <a:lnTo>
                  <a:pt x="598" y="1124"/>
                </a:lnTo>
                <a:lnTo>
                  <a:pt x="645" y="1182"/>
                </a:lnTo>
                <a:lnTo>
                  <a:pt x="691" y="1242"/>
                </a:lnTo>
                <a:lnTo>
                  <a:pt x="736" y="1306"/>
                </a:lnTo>
                <a:lnTo>
                  <a:pt x="778" y="1370"/>
                </a:lnTo>
                <a:lnTo>
                  <a:pt x="821" y="1435"/>
                </a:lnTo>
                <a:lnTo>
                  <a:pt x="852" y="1482"/>
                </a:lnTo>
                <a:lnTo>
                  <a:pt x="882" y="1529"/>
                </a:lnTo>
                <a:lnTo>
                  <a:pt x="914" y="1574"/>
                </a:lnTo>
                <a:lnTo>
                  <a:pt x="944" y="1618"/>
                </a:lnTo>
                <a:lnTo>
                  <a:pt x="974" y="1657"/>
                </a:lnTo>
                <a:lnTo>
                  <a:pt x="1004" y="1693"/>
                </a:lnTo>
                <a:lnTo>
                  <a:pt x="1034" y="1725"/>
                </a:lnTo>
                <a:lnTo>
                  <a:pt x="1063" y="1752"/>
                </a:lnTo>
                <a:lnTo>
                  <a:pt x="1094" y="1773"/>
                </a:lnTo>
                <a:lnTo>
                  <a:pt x="1123" y="1789"/>
                </a:lnTo>
                <a:lnTo>
                  <a:pt x="1153" y="1798"/>
                </a:lnTo>
                <a:lnTo>
                  <a:pt x="1182" y="1799"/>
                </a:lnTo>
                <a:lnTo>
                  <a:pt x="1214" y="1792"/>
                </a:lnTo>
                <a:lnTo>
                  <a:pt x="1247" y="1778"/>
                </a:lnTo>
                <a:lnTo>
                  <a:pt x="1278" y="1756"/>
                </a:lnTo>
                <a:lnTo>
                  <a:pt x="1308" y="1730"/>
                </a:lnTo>
                <a:lnTo>
                  <a:pt x="1338" y="1696"/>
                </a:lnTo>
                <a:lnTo>
                  <a:pt x="1369" y="1657"/>
                </a:lnTo>
                <a:lnTo>
                  <a:pt x="1398" y="1613"/>
                </a:lnTo>
                <a:lnTo>
                  <a:pt x="1427" y="1565"/>
                </a:lnTo>
                <a:lnTo>
                  <a:pt x="1455" y="1512"/>
                </a:lnTo>
                <a:lnTo>
                  <a:pt x="1484" y="1455"/>
                </a:lnTo>
                <a:lnTo>
                  <a:pt x="1512" y="1396"/>
                </a:lnTo>
                <a:lnTo>
                  <a:pt x="1541" y="1333"/>
                </a:lnTo>
                <a:lnTo>
                  <a:pt x="1569" y="1269"/>
                </a:lnTo>
                <a:lnTo>
                  <a:pt x="1597" y="1202"/>
                </a:lnTo>
                <a:lnTo>
                  <a:pt x="1626" y="1134"/>
                </a:lnTo>
                <a:lnTo>
                  <a:pt x="1654" y="1065"/>
                </a:lnTo>
                <a:lnTo>
                  <a:pt x="1687" y="985"/>
                </a:lnTo>
                <a:lnTo>
                  <a:pt x="1721" y="905"/>
                </a:lnTo>
                <a:lnTo>
                  <a:pt x="1754" y="827"/>
                </a:lnTo>
                <a:lnTo>
                  <a:pt x="1789" y="748"/>
                </a:lnTo>
                <a:lnTo>
                  <a:pt x="1824" y="673"/>
                </a:lnTo>
                <a:lnTo>
                  <a:pt x="1860" y="602"/>
                </a:lnTo>
                <a:lnTo>
                  <a:pt x="1896" y="533"/>
                </a:lnTo>
                <a:lnTo>
                  <a:pt x="1933" y="468"/>
                </a:lnTo>
                <a:lnTo>
                  <a:pt x="1972" y="409"/>
                </a:lnTo>
                <a:lnTo>
                  <a:pt x="2012" y="355"/>
                </a:lnTo>
                <a:lnTo>
                  <a:pt x="2053" y="308"/>
                </a:lnTo>
                <a:lnTo>
                  <a:pt x="2094" y="268"/>
                </a:lnTo>
                <a:lnTo>
                  <a:pt x="2135" y="233"/>
                </a:lnTo>
                <a:lnTo>
                  <a:pt x="2175" y="206"/>
                </a:lnTo>
                <a:lnTo>
                  <a:pt x="2213" y="185"/>
                </a:lnTo>
                <a:lnTo>
                  <a:pt x="2251" y="170"/>
                </a:lnTo>
                <a:lnTo>
                  <a:pt x="2288" y="162"/>
                </a:lnTo>
                <a:lnTo>
                  <a:pt x="2325" y="160"/>
                </a:lnTo>
                <a:lnTo>
                  <a:pt x="2360" y="165"/>
                </a:lnTo>
                <a:lnTo>
                  <a:pt x="2397" y="176"/>
                </a:lnTo>
                <a:lnTo>
                  <a:pt x="2433" y="194"/>
                </a:lnTo>
                <a:lnTo>
                  <a:pt x="2467" y="219"/>
                </a:lnTo>
                <a:lnTo>
                  <a:pt x="2499" y="250"/>
                </a:lnTo>
                <a:lnTo>
                  <a:pt x="2530" y="286"/>
                </a:lnTo>
                <a:lnTo>
                  <a:pt x="2561" y="326"/>
                </a:lnTo>
                <a:lnTo>
                  <a:pt x="2591" y="372"/>
                </a:lnTo>
                <a:lnTo>
                  <a:pt x="2619" y="422"/>
                </a:lnTo>
                <a:lnTo>
                  <a:pt x="2647" y="477"/>
                </a:lnTo>
                <a:lnTo>
                  <a:pt x="2675" y="536"/>
                </a:lnTo>
                <a:lnTo>
                  <a:pt x="2700" y="596"/>
                </a:lnTo>
                <a:lnTo>
                  <a:pt x="2727" y="660"/>
                </a:lnTo>
                <a:lnTo>
                  <a:pt x="2753" y="726"/>
                </a:lnTo>
                <a:lnTo>
                  <a:pt x="2779" y="794"/>
                </a:lnTo>
                <a:lnTo>
                  <a:pt x="2803" y="865"/>
                </a:lnTo>
                <a:lnTo>
                  <a:pt x="2829" y="935"/>
                </a:lnTo>
                <a:lnTo>
                  <a:pt x="2855" y="1008"/>
                </a:lnTo>
                <a:lnTo>
                  <a:pt x="2893" y="1116"/>
                </a:lnTo>
                <a:lnTo>
                  <a:pt x="2932" y="1223"/>
                </a:lnTo>
                <a:lnTo>
                  <a:pt x="2971" y="1329"/>
                </a:lnTo>
                <a:lnTo>
                  <a:pt x="3011" y="1432"/>
                </a:lnTo>
                <a:lnTo>
                  <a:pt x="3054" y="1529"/>
                </a:lnTo>
                <a:lnTo>
                  <a:pt x="3017" y="1437"/>
                </a:lnTo>
                <a:lnTo>
                  <a:pt x="2981" y="1341"/>
                </a:lnTo>
                <a:lnTo>
                  <a:pt x="2948" y="1241"/>
                </a:lnTo>
                <a:lnTo>
                  <a:pt x="2914" y="1139"/>
                </a:lnTo>
                <a:lnTo>
                  <a:pt x="2880" y="1036"/>
                </a:lnTo>
                <a:lnTo>
                  <a:pt x="2849" y="933"/>
                </a:lnTo>
                <a:lnTo>
                  <a:pt x="2825" y="857"/>
                </a:lnTo>
                <a:lnTo>
                  <a:pt x="2801" y="782"/>
                </a:lnTo>
                <a:lnTo>
                  <a:pt x="2778" y="708"/>
                </a:lnTo>
                <a:lnTo>
                  <a:pt x="2754" y="636"/>
                </a:lnTo>
                <a:lnTo>
                  <a:pt x="2731" y="567"/>
                </a:lnTo>
                <a:lnTo>
                  <a:pt x="2706" y="499"/>
                </a:lnTo>
                <a:lnTo>
                  <a:pt x="2681" y="435"/>
                </a:lnTo>
                <a:lnTo>
                  <a:pt x="2656" y="373"/>
                </a:lnTo>
                <a:lnTo>
                  <a:pt x="2630" y="316"/>
                </a:lnTo>
                <a:lnTo>
                  <a:pt x="2603" y="262"/>
                </a:lnTo>
                <a:lnTo>
                  <a:pt x="2575" y="214"/>
                </a:lnTo>
                <a:lnTo>
                  <a:pt x="2547" y="170"/>
                </a:lnTo>
                <a:lnTo>
                  <a:pt x="2517" y="131"/>
                </a:lnTo>
                <a:lnTo>
                  <a:pt x="2487" y="99"/>
                </a:lnTo>
                <a:lnTo>
                  <a:pt x="2454" y="72"/>
                </a:lnTo>
                <a:lnTo>
                  <a:pt x="2422" y="52"/>
                </a:lnTo>
                <a:lnTo>
                  <a:pt x="2387" y="38"/>
                </a:lnTo>
                <a:lnTo>
                  <a:pt x="2353" y="33"/>
                </a:lnTo>
                <a:close/>
                <a:moveTo>
                  <a:pt x="2327" y="0"/>
                </a:moveTo>
                <a:lnTo>
                  <a:pt x="2362" y="1"/>
                </a:lnTo>
                <a:lnTo>
                  <a:pt x="2395" y="8"/>
                </a:lnTo>
                <a:lnTo>
                  <a:pt x="2431" y="20"/>
                </a:lnTo>
                <a:lnTo>
                  <a:pt x="2464" y="41"/>
                </a:lnTo>
                <a:lnTo>
                  <a:pt x="2497" y="65"/>
                </a:lnTo>
                <a:lnTo>
                  <a:pt x="2528" y="97"/>
                </a:lnTo>
                <a:lnTo>
                  <a:pt x="2558" y="132"/>
                </a:lnTo>
                <a:lnTo>
                  <a:pt x="2587" y="174"/>
                </a:lnTo>
                <a:lnTo>
                  <a:pt x="2615" y="219"/>
                </a:lnTo>
                <a:lnTo>
                  <a:pt x="2642" y="269"/>
                </a:lnTo>
                <a:lnTo>
                  <a:pt x="2668" y="323"/>
                </a:lnTo>
                <a:lnTo>
                  <a:pt x="2693" y="380"/>
                </a:lnTo>
                <a:lnTo>
                  <a:pt x="2717" y="440"/>
                </a:lnTo>
                <a:lnTo>
                  <a:pt x="2742" y="503"/>
                </a:lnTo>
                <a:lnTo>
                  <a:pt x="2765" y="569"/>
                </a:lnTo>
                <a:lnTo>
                  <a:pt x="2788" y="636"/>
                </a:lnTo>
                <a:lnTo>
                  <a:pt x="2811" y="707"/>
                </a:lnTo>
                <a:lnTo>
                  <a:pt x="2833" y="778"/>
                </a:lnTo>
                <a:lnTo>
                  <a:pt x="2857" y="850"/>
                </a:lnTo>
                <a:lnTo>
                  <a:pt x="2879" y="923"/>
                </a:lnTo>
                <a:lnTo>
                  <a:pt x="2903" y="999"/>
                </a:lnTo>
                <a:lnTo>
                  <a:pt x="2926" y="1075"/>
                </a:lnTo>
                <a:lnTo>
                  <a:pt x="2951" y="1151"/>
                </a:lnTo>
                <a:lnTo>
                  <a:pt x="2975" y="1226"/>
                </a:lnTo>
                <a:lnTo>
                  <a:pt x="3000" y="1298"/>
                </a:lnTo>
                <a:lnTo>
                  <a:pt x="3026" y="1370"/>
                </a:lnTo>
                <a:lnTo>
                  <a:pt x="3053" y="1441"/>
                </a:lnTo>
                <a:lnTo>
                  <a:pt x="3079" y="1508"/>
                </a:lnTo>
                <a:lnTo>
                  <a:pt x="3107" y="1573"/>
                </a:lnTo>
                <a:lnTo>
                  <a:pt x="3137" y="1634"/>
                </a:lnTo>
                <a:lnTo>
                  <a:pt x="3167" y="1693"/>
                </a:lnTo>
                <a:lnTo>
                  <a:pt x="3198" y="1747"/>
                </a:lnTo>
                <a:lnTo>
                  <a:pt x="3230" y="1797"/>
                </a:lnTo>
                <a:lnTo>
                  <a:pt x="3265" y="1843"/>
                </a:lnTo>
                <a:lnTo>
                  <a:pt x="3301" y="1884"/>
                </a:lnTo>
                <a:lnTo>
                  <a:pt x="3338" y="1919"/>
                </a:lnTo>
                <a:lnTo>
                  <a:pt x="3377" y="1949"/>
                </a:lnTo>
                <a:lnTo>
                  <a:pt x="3417" y="1973"/>
                </a:lnTo>
                <a:lnTo>
                  <a:pt x="3457" y="1988"/>
                </a:lnTo>
                <a:lnTo>
                  <a:pt x="3498" y="1998"/>
                </a:lnTo>
                <a:lnTo>
                  <a:pt x="3539" y="2003"/>
                </a:lnTo>
                <a:lnTo>
                  <a:pt x="3582" y="2001"/>
                </a:lnTo>
                <a:lnTo>
                  <a:pt x="3626" y="1993"/>
                </a:lnTo>
                <a:lnTo>
                  <a:pt x="3671" y="1978"/>
                </a:lnTo>
                <a:lnTo>
                  <a:pt x="3677" y="1994"/>
                </a:lnTo>
                <a:lnTo>
                  <a:pt x="3684" y="2007"/>
                </a:lnTo>
                <a:lnTo>
                  <a:pt x="3684" y="2007"/>
                </a:lnTo>
                <a:lnTo>
                  <a:pt x="3683" y="2008"/>
                </a:lnTo>
                <a:lnTo>
                  <a:pt x="3683" y="2008"/>
                </a:lnTo>
                <a:lnTo>
                  <a:pt x="3629" y="2035"/>
                </a:lnTo>
                <a:lnTo>
                  <a:pt x="3575" y="2054"/>
                </a:lnTo>
                <a:lnTo>
                  <a:pt x="3521" y="2066"/>
                </a:lnTo>
                <a:lnTo>
                  <a:pt x="3469" y="2069"/>
                </a:lnTo>
                <a:lnTo>
                  <a:pt x="3417" y="2066"/>
                </a:lnTo>
                <a:lnTo>
                  <a:pt x="3367" y="2054"/>
                </a:lnTo>
                <a:lnTo>
                  <a:pt x="3321" y="2036"/>
                </a:lnTo>
                <a:lnTo>
                  <a:pt x="3276" y="2013"/>
                </a:lnTo>
                <a:lnTo>
                  <a:pt x="3234" y="1984"/>
                </a:lnTo>
                <a:lnTo>
                  <a:pt x="3192" y="1950"/>
                </a:lnTo>
                <a:lnTo>
                  <a:pt x="3152" y="1911"/>
                </a:lnTo>
                <a:lnTo>
                  <a:pt x="3114" y="1868"/>
                </a:lnTo>
                <a:lnTo>
                  <a:pt x="3076" y="1821"/>
                </a:lnTo>
                <a:lnTo>
                  <a:pt x="3039" y="1771"/>
                </a:lnTo>
                <a:lnTo>
                  <a:pt x="3003" y="1717"/>
                </a:lnTo>
                <a:lnTo>
                  <a:pt x="2969" y="1661"/>
                </a:lnTo>
                <a:lnTo>
                  <a:pt x="2935" y="1603"/>
                </a:lnTo>
                <a:lnTo>
                  <a:pt x="2902" y="1543"/>
                </a:lnTo>
                <a:lnTo>
                  <a:pt x="2869" y="1481"/>
                </a:lnTo>
                <a:lnTo>
                  <a:pt x="2837" y="1419"/>
                </a:lnTo>
                <a:lnTo>
                  <a:pt x="2804" y="1355"/>
                </a:lnTo>
                <a:lnTo>
                  <a:pt x="2773" y="1293"/>
                </a:lnTo>
                <a:lnTo>
                  <a:pt x="2741" y="1229"/>
                </a:lnTo>
                <a:lnTo>
                  <a:pt x="2709" y="1167"/>
                </a:lnTo>
                <a:lnTo>
                  <a:pt x="2678" y="1107"/>
                </a:lnTo>
                <a:lnTo>
                  <a:pt x="2646" y="1047"/>
                </a:lnTo>
                <a:lnTo>
                  <a:pt x="2614" y="990"/>
                </a:lnTo>
                <a:lnTo>
                  <a:pt x="2582" y="937"/>
                </a:lnTo>
                <a:lnTo>
                  <a:pt x="2551" y="886"/>
                </a:lnTo>
                <a:lnTo>
                  <a:pt x="2518" y="840"/>
                </a:lnTo>
                <a:lnTo>
                  <a:pt x="2485" y="798"/>
                </a:lnTo>
                <a:lnTo>
                  <a:pt x="2451" y="760"/>
                </a:lnTo>
                <a:lnTo>
                  <a:pt x="2416" y="727"/>
                </a:lnTo>
                <a:lnTo>
                  <a:pt x="2382" y="700"/>
                </a:lnTo>
                <a:lnTo>
                  <a:pt x="2346" y="680"/>
                </a:lnTo>
                <a:lnTo>
                  <a:pt x="2309" y="666"/>
                </a:lnTo>
                <a:lnTo>
                  <a:pt x="2272" y="659"/>
                </a:lnTo>
                <a:lnTo>
                  <a:pt x="2236" y="659"/>
                </a:lnTo>
                <a:lnTo>
                  <a:pt x="2199" y="667"/>
                </a:lnTo>
                <a:lnTo>
                  <a:pt x="2163" y="680"/>
                </a:lnTo>
                <a:lnTo>
                  <a:pt x="2126" y="700"/>
                </a:lnTo>
                <a:lnTo>
                  <a:pt x="2087" y="727"/>
                </a:lnTo>
                <a:lnTo>
                  <a:pt x="2047" y="762"/>
                </a:lnTo>
                <a:lnTo>
                  <a:pt x="2007" y="802"/>
                </a:lnTo>
                <a:lnTo>
                  <a:pt x="1967" y="849"/>
                </a:lnTo>
                <a:lnTo>
                  <a:pt x="1924" y="904"/>
                </a:lnTo>
                <a:lnTo>
                  <a:pt x="1884" y="968"/>
                </a:lnTo>
                <a:lnTo>
                  <a:pt x="1846" y="1035"/>
                </a:lnTo>
                <a:lnTo>
                  <a:pt x="1811" y="1107"/>
                </a:lnTo>
                <a:lnTo>
                  <a:pt x="1780" y="1181"/>
                </a:lnTo>
                <a:lnTo>
                  <a:pt x="1751" y="1257"/>
                </a:lnTo>
                <a:lnTo>
                  <a:pt x="1724" y="1335"/>
                </a:lnTo>
                <a:lnTo>
                  <a:pt x="1700" y="1414"/>
                </a:lnTo>
                <a:lnTo>
                  <a:pt x="1676" y="1492"/>
                </a:lnTo>
                <a:lnTo>
                  <a:pt x="1655" y="1571"/>
                </a:lnTo>
                <a:lnTo>
                  <a:pt x="1634" y="1647"/>
                </a:lnTo>
                <a:lnTo>
                  <a:pt x="1617" y="1706"/>
                </a:lnTo>
                <a:lnTo>
                  <a:pt x="1601" y="1763"/>
                </a:lnTo>
                <a:lnTo>
                  <a:pt x="1584" y="1819"/>
                </a:lnTo>
                <a:lnTo>
                  <a:pt x="1568" y="1874"/>
                </a:lnTo>
                <a:lnTo>
                  <a:pt x="1551" y="1927"/>
                </a:lnTo>
                <a:lnTo>
                  <a:pt x="1533" y="1977"/>
                </a:lnTo>
                <a:lnTo>
                  <a:pt x="1515" y="2025"/>
                </a:lnTo>
                <a:lnTo>
                  <a:pt x="1496" y="2071"/>
                </a:lnTo>
                <a:lnTo>
                  <a:pt x="1476" y="2114"/>
                </a:lnTo>
                <a:lnTo>
                  <a:pt x="1455" y="2154"/>
                </a:lnTo>
                <a:lnTo>
                  <a:pt x="1432" y="2190"/>
                </a:lnTo>
                <a:lnTo>
                  <a:pt x="1408" y="2222"/>
                </a:lnTo>
                <a:lnTo>
                  <a:pt x="1382" y="2252"/>
                </a:lnTo>
                <a:lnTo>
                  <a:pt x="1354" y="2275"/>
                </a:lnTo>
                <a:lnTo>
                  <a:pt x="1324" y="2295"/>
                </a:lnTo>
                <a:lnTo>
                  <a:pt x="1292" y="2311"/>
                </a:lnTo>
                <a:lnTo>
                  <a:pt x="1258" y="2322"/>
                </a:lnTo>
                <a:lnTo>
                  <a:pt x="1221" y="2328"/>
                </a:lnTo>
                <a:lnTo>
                  <a:pt x="1215" y="2328"/>
                </a:lnTo>
                <a:lnTo>
                  <a:pt x="1210" y="2328"/>
                </a:lnTo>
                <a:lnTo>
                  <a:pt x="1179" y="2324"/>
                </a:lnTo>
                <a:lnTo>
                  <a:pt x="1147" y="2313"/>
                </a:lnTo>
                <a:lnTo>
                  <a:pt x="1117" y="2296"/>
                </a:lnTo>
                <a:lnTo>
                  <a:pt x="1087" y="2272"/>
                </a:lnTo>
                <a:lnTo>
                  <a:pt x="1058" y="2243"/>
                </a:lnTo>
                <a:lnTo>
                  <a:pt x="1030" y="2207"/>
                </a:lnTo>
                <a:lnTo>
                  <a:pt x="1001" y="2166"/>
                </a:lnTo>
                <a:lnTo>
                  <a:pt x="973" y="2122"/>
                </a:lnTo>
                <a:lnTo>
                  <a:pt x="945" y="2073"/>
                </a:lnTo>
                <a:lnTo>
                  <a:pt x="917" y="2021"/>
                </a:lnTo>
                <a:lnTo>
                  <a:pt x="889" y="1965"/>
                </a:lnTo>
                <a:lnTo>
                  <a:pt x="861" y="1905"/>
                </a:lnTo>
                <a:lnTo>
                  <a:pt x="833" y="1845"/>
                </a:lnTo>
                <a:lnTo>
                  <a:pt x="804" y="1781"/>
                </a:lnTo>
                <a:lnTo>
                  <a:pt x="775" y="1716"/>
                </a:lnTo>
                <a:lnTo>
                  <a:pt x="748" y="1655"/>
                </a:lnTo>
                <a:lnTo>
                  <a:pt x="720" y="1593"/>
                </a:lnTo>
                <a:lnTo>
                  <a:pt x="692" y="1531"/>
                </a:lnTo>
                <a:lnTo>
                  <a:pt x="663" y="1471"/>
                </a:lnTo>
                <a:lnTo>
                  <a:pt x="633" y="1410"/>
                </a:lnTo>
                <a:lnTo>
                  <a:pt x="603" y="1352"/>
                </a:lnTo>
                <a:lnTo>
                  <a:pt x="573" y="1296"/>
                </a:lnTo>
                <a:lnTo>
                  <a:pt x="541" y="1243"/>
                </a:lnTo>
                <a:lnTo>
                  <a:pt x="509" y="1194"/>
                </a:lnTo>
                <a:lnTo>
                  <a:pt x="476" y="1147"/>
                </a:lnTo>
                <a:lnTo>
                  <a:pt x="443" y="1106"/>
                </a:lnTo>
                <a:lnTo>
                  <a:pt x="408" y="1070"/>
                </a:lnTo>
                <a:lnTo>
                  <a:pt x="373" y="1039"/>
                </a:lnTo>
                <a:lnTo>
                  <a:pt x="337" y="1014"/>
                </a:lnTo>
                <a:lnTo>
                  <a:pt x="301" y="995"/>
                </a:lnTo>
                <a:lnTo>
                  <a:pt x="263" y="984"/>
                </a:lnTo>
                <a:lnTo>
                  <a:pt x="229" y="980"/>
                </a:lnTo>
                <a:lnTo>
                  <a:pt x="196" y="981"/>
                </a:lnTo>
                <a:lnTo>
                  <a:pt x="162" y="989"/>
                </a:lnTo>
                <a:lnTo>
                  <a:pt x="127" y="1003"/>
                </a:lnTo>
                <a:lnTo>
                  <a:pt x="93" y="1023"/>
                </a:lnTo>
                <a:lnTo>
                  <a:pt x="58" y="1047"/>
                </a:lnTo>
                <a:lnTo>
                  <a:pt x="22" y="1079"/>
                </a:lnTo>
                <a:lnTo>
                  <a:pt x="0" y="1055"/>
                </a:lnTo>
                <a:lnTo>
                  <a:pt x="0" y="1055"/>
                </a:lnTo>
                <a:lnTo>
                  <a:pt x="4" y="1052"/>
                </a:lnTo>
                <a:lnTo>
                  <a:pt x="9" y="1049"/>
                </a:lnTo>
                <a:lnTo>
                  <a:pt x="0" y="1039"/>
                </a:lnTo>
                <a:lnTo>
                  <a:pt x="4" y="1035"/>
                </a:lnTo>
                <a:lnTo>
                  <a:pt x="9" y="1032"/>
                </a:lnTo>
                <a:lnTo>
                  <a:pt x="1" y="1022"/>
                </a:lnTo>
                <a:lnTo>
                  <a:pt x="6" y="1018"/>
                </a:lnTo>
                <a:lnTo>
                  <a:pt x="9" y="1016"/>
                </a:lnTo>
                <a:lnTo>
                  <a:pt x="2" y="1005"/>
                </a:lnTo>
                <a:lnTo>
                  <a:pt x="10" y="999"/>
                </a:lnTo>
                <a:lnTo>
                  <a:pt x="2" y="988"/>
                </a:lnTo>
                <a:lnTo>
                  <a:pt x="53" y="959"/>
                </a:lnTo>
                <a:lnTo>
                  <a:pt x="101" y="938"/>
                </a:lnTo>
                <a:lnTo>
                  <a:pt x="148" y="922"/>
                </a:lnTo>
                <a:lnTo>
                  <a:pt x="193" y="912"/>
                </a:lnTo>
                <a:lnTo>
                  <a:pt x="238" y="907"/>
                </a:lnTo>
                <a:lnTo>
                  <a:pt x="282" y="909"/>
                </a:lnTo>
                <a:lnTo>
                  <a:pt x="323" y="914"/>
                </a:lnTo>
                <a:lnTo>
                  <a:pt x="363" y="924"/>
                </a:lnTo>
                <a:lnTo>
                  <a:pt x="403" y="938"/>
                </a:lnTo>
                <a:lnTo>
                  <a:pt x="442" y="957"/>
                </a:lnTo>
                <a:lnTo>
                  <a:pt x="479" y="978"/>
                </a:lnTo>
                <a:lnTo>
                  <a:pt x="514" y="1003"/>
                </a:lnTo>
                <a:lnTo>
                  <a:pt x="549" y="1030"/>
                </a:lnTo>
                <a:lnTo>
                  <a:pt x="584" y="1059"/>
                </a:lnTo>
                <a:lnTo>
                  <a:pt x="617" y="1091"/>
                </a:lnTo>
                <a:lnTo>
                  <a:pt x="649" y="1124"/>
                </a:lnTo>
                <a:lnTo>
                  <a:pt x="680" y="1158"/>
                </a:lnTo>
                <a:lnTo>
                  <a:pt x="711" y="1194"/>
                </a:lnTo>
                <a:lnTo>
                  <a:pt x="740" y="1231"/>
                </a:lnTo>
                <a:lnTo>
                  <a:pt x="769" y="1267"/>
                </a:lnTo>
                <a:lnTo>
                  <a:pt x="798" y="1304"/>
                </a:lnTo>
                <a:lnTo>
                  <a:pt x="826" y="1340"/>
                </a:lnTo>
                <a:lnTo>
                  <a:pt x="859" y="1382"/>
                </a:lnTo>
                <a:lnTo>
                  <a:pt x="891" y="1423"/>
                </a:lnTo>
                <a:lnTo>
                  <a:pt x="923" y="1463"/>
                </a:lnTo>
                <a:lnTo>
                  <a:pt x="955" y="1500"/>
                </a:lnTo>
                <a:lnTo>
                  <a:pt x="986" y="1534"/>
                </a:lnTo>
                <a:lnTo>
                  <a:pt x="1018" y="1564"/>
                </a:lnTo>
                <a:lnTo>
                  <a:pt x="1049" y="1590"/>
                </a:lnTo>
                <a:lnTo>
                  <a:pt x="1079" y="1610"/>
                </a:lnTo>
                <a:lnTo>
                  <a:pt x="1109" y="1624"/>
                </a:lnTo>
                <a:lnTo>
                  <a:pt x="1141" y="1632"/>
                </a:lnTo>
                <a:lnTo>
                  <a:pt x="1171" y="1633"/>
                </a:lnTo>
                <a:lnTo>
                  <a:pt x="1201" y="1627"/>
                </a:lnTo>
                <a:lnTo>
                  <a:pt x="1232" y="1611"/>
                </a:lnTo>
                <a:lnTo>
                  <a:pt x="1264" y="1588"/>
                </a:lnTo>
                <a:lnTo>
                  <a:pt x="1295" y="1560"/>
                </a:lnTo>
                <a:lnTo>
                  <a:pt x="1326" y="1525"/>
                </a:lnTo>
                <a:lnTo>
                  <a:pt x="1357" y="1483"/>
                </a:lnTo>
                <a:lnTo>
                  <a:pt x="1389" y="1437"/>
                </a:lnTo>
                <a:lnTo>
                  <a:pt x="1420" y="1387"/>
                </a:lnTo>
                <a:lnTo>
                  <a:pt x="1451" y="1332"/>
                </a:lnTo>
                <a:lnTo>
                  <a:pt x="1483" y="1274"/>
                </a:lnTo>
                <a:lnTo>
                  <a:pt x="1514" y="1212"/>
                </a:lnTo>
                <a:lnTo>
                  <a:pt x="1545" y="1148"/>
                </a:lnTo>
                <a:lnTo>
                  <a:pt x="1577" y="1083"/>
                </a:lnTo>
                <a:lnTo>
                  <a:pt x="1608" y="1016"/>
                </a:lnTo>
                <a:lnTo>
                  <a:pt x="1639" y="948"/>
                </a:lnTo>
                <a:lnTo>
                  <a:pt x="1671" y="881"/>
                </a:lnTo>
                <a:lnTo>
                  <a:pt x="1707" y="798"/>
                </a:lnTo>
                <a:lnTo>
                  <a:pt x="1745" y="715"/>
                </a:lnTo>
                <a:lnTo>
                  <a:pt x="1785" y="633"/>
                </a:lnTo>
                <a:lnTo>
                  <a:pt x="1823" y="554"/>
                </a:lnTo>
                <a:lnTo>
                  <a:pt x="1862" y="476"/>
                </a:lnTo>
                <a:lnTo>
                  <a:pt x="1901" y="403"/>
                </a:lnTo>
                <a:lnTo>
                  <a:pt x="1941" y="334"/>
                </a:lnTo>
                <a:lnTo>
                  <a:pt x="1981" y="270"/>
                </a:lnTo>
                <a:lnTo>
                  <a:pt x="2022" y="212"/>
                </a:lnTo>
                <a:lnTo>
                  <a:pt x="2063" y="160"/>
                </a:lnTo>
                <a:lnTo>
                  <a:pt x="2104" y="117"/>
                </a:lnTo>
                <a:lnTo>
                  <a:pt x="2144" y="83"/>
                </a:lnTo>
                <a:lnTo>
                  <a:pt x="2183" y="55"/>
                </a:lnTo>
                <a:lnTo>
                  <a:pt x="2220" y="33"/>
                </a:lnTo>
                <a:lnTo>
                  <a:pt x="2256" y="16"/>
                </a:lnTo>
                <a:lnTo>
                  <a:pt x="2292" y="6"/>
                </a:lnTo>
                <a:lnTo>
                  <a:pt x="2327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0" name="Group 19"/>
          <p:cNvGrpSpPr/>
          <p:nvPr/>
        </p:nvGrpSpPr>
        <p:grpSpPr>
          <a:xfrm>
            <a:off x="687138" y="5790866"/>
            <a:ext cx="518039" cy="527738"/>
            <a:chOff x="-1093788" y="4367213"/>
            <a:chExt cx="1017587" cy="10366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1" name="Freeform 539"/>
            <p:cNvSpPr>
              <a:spLocks noEditPoints="1"/>
            </p:cNvSpPr>
            <p:nvPr/>
          </p:nvSpPr>
          <p:spPr bwMode="auto">
            <a:xfrm>
              <a:off x="-973138" y="4489450"/>
              <a:ext cx="790575" cy="792163"/>
            </a:xfrm>
            <a:custGeom>
              <a:avLst/>
              <a:gdLst>
                <a:gd name="T0" fmla="*/ 1034 w 2490"/>
                <a:gd name="T1" fmla="*/ 116 h 2496"/>
                <a:gd name="T2" fmla="*/ 803 w 2490"/>
                <a:gd name="T3" fmla="*/ 184 h 2496"/>
                <a:gd name="T4" fmla="*/ 596 w 2490"/>
                <a:gd name="T5" fmla="*/ 297 h 2496"/>
                <a:gd name="T6" fmla="*/ 417 w 2490"/>
                <a:gd name="T7" fmla="*/ 450 h 2496"/>
                <a:gd name="T8" fmla="*/ 272 w 2490"/>
                <a:gd name="T9" fmla="*/ 635 h 2496"/>
                <a:gd name="T10" fmla="*/ 167 w 2490"/>
                <a:gd name="T11" fmla="*/ 847 h 2496"/>
                <a:gd name="T12" fmla="*/ 108 w 2490"/>
                <a:gd name="T13" fmla="*/ 1082 h 2496"/>
                <a:gd name="T14" fmla="*/ 99 w 2490"/>
                <a:gd name="T15" fmla="*/ 1334 h 2496"/>
                <a:gd name="T16" fmla="*/ 144 w 2490"/>
                <a:gd name="T17" fmla="*/ 1581 h 2496"/>
                <a:gd name="T18" fmla="*/ 240 w 2490"/>
                <a:gd name="T19" fmla="*/ 1806 h 2496"/>
                <a:gd name="T20" fmla="*/ 378 w 2490"/>
                <a:gd name="T21" fmla="*/ 2004 h 2496"/>
                <a:gd name="T22" fmla="*/ 554 w 2490"/>
                <a:gd name="T23" fmla="*/ 2168 h 2496"/>
                <a:gd name="T24" fmla="*/ 761 w 2490"/>
                <a:gd name="T25" fmla="*/ 2293 h 2496"/>
                <a:gd name="T26" fmla="*/ 993 w 2490"/>
                <a:gd name="T27" fmla="*/ 2373 h 2496"/>
                <a:gd name="T28" fmla="*/ 1245 w 2490"/>
                <a:gd name="T29" fmla="*/ 2400 h 2496"/>
                <a:gd name="T30" fmla="*/ 1496 w 2490"/>
                <a:gd name="T31" fmla="*/ 2373 h 2496"/>
                <a:gd name="T32" fmla="*/ 1728 w 2490"/>
                <a:gd name="T33" fmla="*/ 2293 h 2496"/>
                <a:gd name="T34" fmla="*/ 1934 w 2490"/>
                <a:gd name="T35" fmla="*/ 2169 h 2496"/>
                <a:gd name="T36" fmla="*/ 2109 w 2490"/>
                <a:gd name="T37" fmla="*/ 2006 h 2496"/>
                <a:gd name="T38" fmla="*/ 2248 w 2490"/>
                <a:gd name="T39" fmla="*/ 1809 h 2496"/>
                <a:gd name="T40" fmla="*/ 2344 w 2490"/>
                <a:gd name="T41" fmla="*/ 1584 h 2496"/>
                <a:gd name="T42" fmla="*/ 2390 w 2490"/>
                <a:gd name="T43" fmla="*/ 1339 h 2496"/>
                <a:gd name="T44" fmla="*/ 1197 w 2490"/>
                <a:gd name="T45" fmla="*/ 97 h 2496"/>
                <a:gd name="T46" fmla="*/ 1293 w 2490"/>
                <a:gd name="T47" fmla="*/ 1157 h 2496"/>
                <a:gd name="T48" fmla="*/ 2490 w 2490"/>
                <a:gd name="T49" fmla="*/ 1248 h 2496"/>
                <a:gd name="T50" fmla="*/ 2463 w 2490"/>
                <a:gd name="T51" fmla="*/ 1510 h 2496"/>
                <a:gd name="T52" fmla="*/ 2383 w 2490"/>
                <a:gd name="T53" fmla="*/ 1753 h 2496"/>
                <a:gd name="T54" fmla="*/ 2259 w 2490"/>
                <a:gd name="T55" fmla="*/ 1971 h 2496"/>
                <a:gd name="T56" fmla="*/ 2095 w 2490"/>
                <a:gd name="T57" fmla="*/ 2159 h 2496"/>
                <a:gd name="T58" fmla="*/ 1897 w 2490"/>
                <a:gd name="T59" fmla="*/ 2312 h 2496"/>
                <a:gd name="T60" fmla="*/ 1670 w 2490"/>
                <a:gd name="T61" fmla="*/ 2422 h 2496"/>
                <a:gd name="T62" fmla="*/ 1421 w 2490"/>
                <a:gd name="T63" fmla="*/ 2484 h 2496"/>
                <a:gd name="T64" fmla="*/ 1156 w 2490"/>
                <a:gd name="T65" fmla="*/ 2493 h 2496"/>
                <a:gd name="T66" fmla="*/ 901 w 2490"/>
                <a:gd name="T67" fmla="*/ 2448 h 2496"/>
                <a:gd name="T68" fmla="*/ 665 w 2490"/>
                <a:gd name="T69" fmla="*/ 2353 h 2496"/>
                <a:gd name="T70" fmla="*/ 457 w 2490"/>
                <a:gd name="T71" fmla="*/ 2215 h 2496"/>
                <a:gd name="T72" fmla="*/ 281 w 2490"/>
                <a:gd name="T73" fmla="*/ 2038 h 2496"/>
                <a:gd name="T74" fmla="*/ 143 w 2490"/>
                <a:gd name="T75" fmla="*/ 1829 h 2496"/>
                <a:gd name="T76" fmla="*/ 49 w 2490"/>
                <a:gd name="T77" fmla="*/ 1593 h 2496"/>
                <a:gd name="T78" fmla="*/ 3 w 2490"/>
                <a:gd name="T79" fmla="*/ 1337 h 2496"/>
                <a:gd name="T80" fmla="*/ 12 w 2490"/>
                <a:gd name="T81" fmla="*/ 1071 h 2496"/>
                <a:gd name="T82" fmla="*/ 75 w 2490"/>
                <a:gd name="T83" fmla="*/ 822 h 2496"/>
                <a:gd name="T84" fmla="*/ 184 w 2490"/>
                <a:gd name="T85" fmla="*/ 595 h 2496"/>
                <a:gd name="T86" fmla="*/ 336 w 2490"/>
                <a:gd name="T87" fmla="*/ 395 h 2496"/>
                <a:gd name="T88" fmla="*/ 524 w 2490"/>
                <a:gd name="T89" fmla="*/ 231 h 2496"/>
                <a:gd name="T90" fmla="*/ 741 w 2490"/>
                <a:gd name="T91" fmla="*/ 107 h 2496"/>
                <a:gd name="T92" fmla="*/ 983 w 2490"/>
                <a:gd name="T93" fmla="*/ 27 h 2496"/>
                <a:gd name="T94" fmla="*/ 1245 w 2490"/>
                <a:gd name="T95" fmla="*/ 0 h 24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490" h="2496">
                  <a:moveTo>
                    <a:pt x="1197" y="97"/>
                  </a:moveTo>
                  <a:lnTo>
                    <a:pt x="1114" y="104"/>
                  </a:lnTo>
                  <a:lnTo>
                    <a:pt x="1034" y="116"/>
                  </a:lnTo>
                  <a:lnTo>
                    <a:pt x="954" y="133"/>
                  </a:lnTo>
                  <a:lnTo>
                    <a:pt x="878" y="156"/>
                  </a:lnTo>
                  <a:lnTo>
                    <a:pt x="803" y="184"/>
                  </a:lnTo>
                  <a:lnTo>
                    <a:pt x="731" y="218"/>
                  </a:lnTo>
                  <a:lnTo>
                    <a:pt x="662" y="255"/>
                  </a:lnTo>
                  <a:lnTo>
                    <a:pt x="596" y="297"/>
                  </a:lnTo>
                  <a:lnTo>
                    <a:pt x="533" y="345"/>
                  </a:lnTo>
                  <a:lnTo>
                    <a:pt x="473" y="395"/>
                  </a:lnTo>
                  <a:lnTo>
                    <a:pt x="417" y="450"/>
                  </a:lnTo>
                  <a:lnTo>
                    <a:pt x="365" y="508"/>
                  </a:lnTo>
                  <a:lnTo>
                    <a:pt x="316" y="570"/>
                  </a:lnTo>
                  <a:lnTo>
                    <a:pt x="272" y="635"/>
                  </a:lnTo>
                  <a:lnTo>
                    <a:pt x="233" y="703"/>
                  </a:lnTo>
                  <a:lnTo>
                    <a:pt x="198" y="774"/>
                  </a:lnTo>
                  <a:lnTo>
                    <a:pt x="167" y="847"/>
                  </a:lnTo>
                  <a:lnTo>
                    <a:pt x="142" y="924"/>
                  </a:lnTo>
                  <a:lnTo>
                    <a:pt x="122" y="1002"/>
                  </a:lnTo>
                  <a:lnTo>
                    <a:pt x="108" y="1082"/>
                  </a:lnTo>
                  <a:lnTo>
                    <a:pt x="99" y="1164"/>
                  </a:lnTo>
                  <a:lnTo>
                    <a:pt x="96" y="1248"/>
                  </a:lnTo>
                  <a:lnTo>
                    <a:pt x="99" y="1334"/>
                  </a:lnTo>
                  <a:lnTo>
                    <a:pt x="108" y="1418"/>
                  </a:lnTo>
                  <a:lnTo>
                    <a:pt x="124" y="1500"/>
                  </a:lnTo>
                  <a:lnTo>
                    <a:pt x="144" y="1581"/>
                  </a:lnTo>
                  <a:lnTo>
                    <a:pt x="171" y="1659"/>
                  </a:lnTo>
                  <a:lnTo>
                    <a:pt x="203" y="1733"/>
                  </a:lnTo>
                  <a:lnTo>
                    <a:pt x="240" y="1806"/>
                  </a:lnTo>
                  <a:lnTo>
                    <a:pt x="281" y="1876"/>
                  </a:lnTo>
                  <a:lnTo>
                    <a:pt x="327" y="1941"/>
                  </a:lnTo>
                  <a:lnTo>
                    <a:pt x="378" y="2004"/>
                  </a:lnTo>
                  <a:lnTo>
                    <a:pt x="433" y="2062"/>
                  </a:lnTo>
                  <a:lnTo>
                    <a:pt x="491" y="2118"/>
                  </a:lnTo>
                  <a:lnTo>
                    <a:pt x="554" y="2168"/>
                  </a:lnTo>
                  <a:lnTo>
                    <a:pt x="620" y="2215"/>
                  </a:lnTo>
                  <a:lnTo>
                    <a:pt x="689" y="2256"/>
                  </a:lnTo>
                  <a:lnTo>
                    <a:pt x="761" y="2293"/>
                  </a:lnTo>
                  <a:lnTo>
                    <a:pt x="836" y="2325"/>
                  </a:lnTo>
                  <a:lnTo>
                    <a:pt x="913" y="2352"/>
                  </a:lnTo>
                  <a:lnTo>
                    <a:pt x="993" y="2373"/>
                  </a:lnTo>
                  <a:lnTo>
                    <a:pt x="1075" y="2388"/>
                  </a:lnTo>
                  <a:lnTo>
                    <a:pt x="1160" y="2397"/>
                  </a:lnTo>
                  <a:lnTo>
                    <a:pt x="1245" y="2400"/>
                  </a:lnTo>
                  <a:lnTo>
                    <a:pt x="1331" y="2397"/>
                  </a:lnTo>
                  <a:lnTo>
                    <a:pt x="1414" y="2388"/>
                  </a:lnTo>
                  <a:lnTo>
                    <a:pt x="1496" y="2373"/>
                  </a:lnTo>
                  <a:lnTo>
                    <a:pt x="1575" y="2352"/>
                  </a:lnTo>
                  <a:lnTo>
                    <a:pt x="1653" y="2326"/>
                  </a:lnTo>
                  <a:lnTo>
                    <a:pt x="1728" y="2293"/>
                  </a:lnTo>
                  <a:lnTo>
                    <a:pt x="1799" y="2257"/>
                  </a:lnTo>
                  <a:lnTo>
                    <a:pt x="1869" y="2216"/>
                  </a:lnTo>
                  <a:lnTo>
                    <a:pt x="1934" y="2169"/>
                  </a:lnTo>
                  <a:lnTo>
                    <a:pt x="1997" y="2119"/>
                  </a:lnTo>
                  <a:lnTo>
                    <a:pt x="2055" y="2064"/>
                  </a:lnTo>
                  <a:lnTo>
                    <a:pt x="2109" y="2006"/>
                  </a:lnTo>
                  <a:lnTo>
                    <a:pt x="2161" y="1943"/>
                  </a:lnTo>
                  <a:lnTo>
                    <a:pt x="2207" y="1878"/>
                  </a:lnTo>
                  <a:lnTo>
                    <a:pt x="2248" y="1809"/>
                  </a:lnTo>
                  <a:lnTo>
                    <a:pt x="2285" y="1736"/>
                  </a:lnTo>
                  <a:lnTo>
                    <a:pt x="2318" y="1662"/>
                  </a:lnTo>
                  <a:lnTo>
                    <a:pt x="2344" y="1584"/>
                  </a:lnTo>
                  <a:lnTo>
                    <a:pt x="2365" y="1504"/>
                  </a:lnTo>
                  <a:lnTo>
                    <a:pt x="2381" y="1423"/>
                  </a:lnTo>
                  <a:lnTo>
                    <a:pt x="2390" y="1339"/>
                  </a:lnTo>
                  <a:lnTo>
                    <a:pt x="2394" y="1253"/>
                  </a:lnTo>
                  <a:lnTo>
                    <a:pt x="1197" y="1253"/>
                  </a:lnTo>
                  <a:lnTo>
                    <a:pt x="1197" y="97"/>
                  </a:lnTo>
                  <a:close/>
                  <a:moveTo>
                    <a:pt x="1245" y="0"/>
                  </a:moveTo>
                  <a:lnTo>
                    <a:pt x="1293" y="0"/>
                  </a:lnTo>
                  <a:lnTo>
                    <a:pt x="1293" y="1157"/>
                  </a:lnTo>
                  <a:lnTo>
                    <a:pt x="2487" y="1157"/>
                  </a:lnTo>
                  <a:lnTo>
                    <a:pt x="2489" y="1208"/>
                  </a:lnTo>
                  <a:lnTo>
                    <a:pt x="2490" y="1248"/>
                  </a:lnTo>
                  <a:lnTo>
                    <a:pt x="2487" y="1337"/>
                  </a:lnTo>
                  <a:lnTo>
                    <a:pt x="2478" y="1425"/>
                  </a:lnTo>
                  <a:lnTo>
                    <a:pt x="2463" y="1510"/>
                  </a:lnTo>
                  <a:lnTo>
                    <a:pt x="2441" y="1593"/>
                  </a:lnTo>
                  <a:lnTo>
                    <a:pt x="2415" y="1675"/>
                  </a:lnTo>
                  <a:lnTo>
                    <a:pt x="2383" y="1753"/>
                  </a:lnTo>
                  <a:lnTo>
                    <a:pt x="2347" y="1829"/>
                  </a:lnTo>
                  <a:lnTo>
                    <a:pt x="2306" y="1902"/>
                  </a:lnTo>
                  <a:lnTo>
                    <a:pt x="2259" y="1971"/>
                  </a:lnTo>
                  <a:lnTo>
                    <a:pt x="2208" y="2038"/>
                  </a:lnTo>
                  <a:lnTo>
                    <a:pt x="2154" y="2101"/>
                  </a:lnTo>
                  <a:lnTo>
                    <a:pt x="2095" y="2159"/>
                  </a:lnTo>
                  <a:lnTo>
                    <a:pt x="2032" y="2215"/>
                  </a:lnTo>
                  <a:lnTo>
                    <a:pt x="1966" y="2265"/>
                  </a:lnTo>
                  <a:lnTo>
                    <a:pt x="1897" y="2312"/>
                  </a:lnTo>
                  <a:lnTo>
                    <a:pt x="1824" y="2353"/>
                  </a:lnTo>
                  <a:lnTo>
                    <a:pt x="1748" y="2390"/>
                  </a:lnTo>
                  <a:lnTo>
                    <a:pt x="1670" y="2422"/>
                  </a:lnTo>
                  <a:lnTo>
                    <a:pt x="1589" y="2448"/>
                  </a:lnTo>
                  <a:lnTo>
                    <a:pt x="1506" y="2469"/>
                  </a:lnTo>
                  <a:lnTo>
                    <a:pt x="1421" y="2484"/>
                  </a:lnTo>
                  <a:lnTo>
                    <a:pt x="1334" y="2493"/>
                  </a:lnTo>
                  <a:lnTo>
                    <a:pt x="1245" y="2496"/>
                  </a:lnTo>
                  <a:lnTo>
                    <a:pt x="1156" y="2493"/>
                  </a:lnTo>
                  <a:lnTo>
                    <a:pt x="1069" y="2484"/>
                  </a:lnTo>
                  <a:lnTo>
                    <a:pt x="983" y="2469"/>
                  </a:lnTo>
                  <a:lnTo>
                    <a:pt x="901" y="2448"/>
                  </a:lnTo>
                  <a:lnTo>
                    <a:pt x="819" y="2422"/>
                  </a:lnTo>
                  <a:lnTo>
                    <a:pt x="741" y="2390"/>
                  </a:lnTo>
                  <a:lnTo>
                    <a:pt x="665" y="2353"/>
                  </a:lnTo>
                  <a:lnTo>
                    <a:pt x="593" y="2312"/>
                  </a:lnTo>
                  <a:lnTo>
                    <a:pt x="524" y="2265"/>
                  </a:lnTo>
                  <a:lnTo>
                    <a:pt x="457" y="2215"/>
                  </a:lnTo>
                  <a:lnTo>
                    <a:pt x="395" y="2159"/>
                  </a:lnTo>
                  <a:lnTo>
                    <a:pt x="336" y="2101"/>
                  </a:lnTo>
                  <a:lnTo>
                    <a:pt x="281" y="2038"/>
                  </a:lnTo>
                  <a:lnTo>
                    <a:pt x="231" y="1971"/>
                  </a:lnTo>
                  <a:lnTo>
                    <a:pt x="184" y="1902"/>
                  </a:lnTo>
                  <a:lnTo>
                    <a:pt x="143" y="1829"/>
                  </a:lnTo>
                  <a:lnTo>
                    <a:pt x="106" y="1753"/>
                  </a:lnTo>
                  <a:lnTo>
                    <a:pt x="75" y="1675"/>
                  </a:lnTo>
                  <a:lnTo>
                    <a:pt x="49" y="1593"/>
                  </a:lnTo>
                  <a:lnTo>
                    <a:pt x="28" y="1510"/>
                  </a:lnTo>
                  <a:lnTo>
                    <a:pt x="12" y="1425"/>
                  </a:lnTo>
                  <a:lnTo>
                    <a:pt x="3" y="1337"/>
                  </a:lnTo>
                  <a:lnTo>
                    <a:pt x="0" y="1248"/>
                  </a:lnTo>
                  <a:lnTo>
                    <a:pt x="3" y="1159"/>
                  </a:lnTo>
                  <a:lnTo>
                    <a:pt x="12" y="1071"/>
                  </a:lnTo>
                  <a:lnTo>
                    <a:pt x="28" y="987"/>
                  </a:lnTo>
                  <a:lnTo>
                    <a:pt x="49" y="903"/>
                  </a:lnTo>
                  <a:lnTo>
                    <a:pt x="75" y="822"/>
                  </a:lnTo>
                  <a:lnTo>
                    <a:pt x="106" y="743"/>
                  </a:lnTo>
                  <a:lnTo>
                    <a:pt x="143" y="668"/>
                  </a:lnTo>
                  <a:lnTo>
                    <a:pt x="184" y="595"/>
                  </a:lnTo>
                  <a:lnTo>
                    <a:pt x="231" y="524"/>
                  </a:lnTo>
                  <a:lnTo>
                    <a:pt x="281" y="459"/>
                  </a:lnTo>
                  <a:lnTo>
                    <a:pt x="336" y="395"/>
                  </a:lnTo>
                  <a:lnTo>
                    <a:pt x="395" y="337"/>
                  </a:lnTo>
                  <a:lnTo>
                    <a:pt x="457" y="282"/>
                  </a:lnTo>
                  <a:lnTo>
                    <a:pt x="524" y="231"/>
                  </a:lnTo>
                  <a:lnTo>
                    <a:pt x="593" y="184"/>
                  </a:lnTo>
                  <a:lnTo>
                    <a:pt x="665" y="143"/>
                  </a:lnTo>
                  <a:lnTo>
                    <a:pt x="741" y="107"/>
                  </a:lnTo>
                  <a:lnTo>
                    <a:pt x="819" y="74"/>
                  </a:lnTo>
                  <a:lnTo>
                    <a:pt x="901" y="48"/>
                  </a:lnTo>
                  <a:lnTo>
                    <a:pt x="983" y="27"/>
                  </a:lnTo>
                  <a:lnTo>
                    <a:pt x="1069" y="12"/>
                  </a:lnTo>
                  <a:lnTo>
                    <a:pt x="1156" y="3"/>
                  </a:lnTo>
                  <a:lnTo>
                    <a:pt x="124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540"/>
            <p:cNvSpPr>
              <a:spLocks/>
            </p:cNvSpPr>
            <p:nvPr/>
          </p:nvSpPr>
          <p:spPr bwMode="auto">
            <a:xfrm>
              <a:off x="-1093788" y="4367213"/>
              <a:ext cx="887413" cy="1030288"/>
            </a:xfrm>
            <a:custGeom>
              <a:avLst/>
              <a:gdLst>
                <a:gd name="T0" fmla="*/ 1780 w 2794"/>
                <a:gd name="T1" fmla="*/ 7 h 3241"/>
                <a:gd name="T2" fmla="*/ 2041 w 2794"/>
                <a:gd name="T3" fmla="*/ 54 h 3241"/>
                <a:gd name="T4" fmla="*/ 2291 w 2794"/>
                <a:gd name="T5" fmla="*/ 142 h 3241"/>
                <a:gd name="T6" fmla="*/ 2528 w 2794"/>
                <a:gd name="T7" fmla="*/ 273 h 3241"/>
                <a:gd name="T8" fmla="*/ 2605 w 2794"/>
                <a:gd name="T9" fmla="*/ 191 h 3241"/>
                <a:gd name="T10" fmla="*/ 2638 w 2794"/>
                <a:gd name="T11" fmla="*/ 138 h 3241"/>
                <a:gd name="T12" fmla="*/ 2698 w 2794"/>
                <a:gd name="T13" fmla="*/ 117 h 3241"/>
                <a:gd name="T14" fmla="*/ 2758 w 2794"/>
                <a:gd name="T15" fmla="*/ 138 h 3241"/>
                <a:gd name="T16" fmla="*/ 2791 w 2794"/>
                <a:gd name="T17" fmla="*/ 191 h 3241"/>
                <a:gd name="T18" fmla="*/ 2792 w 2794"/>
                <a:gd name="T19" fmla="*/ 602 h 3241"/>
                <a:gd name="T20" fmla="*/ 2766 w 2794"/>
                <a:gd name="T21" fmla="*/ 651 h 3241"/>
                <a:gd name="T22" fmla="*/ 2717 w 2794"/>
                <a:gd name="T23" fmla="*/ 677 h 3241"/>
                <a:gd name="T24" fmla="*/ 2319 w 2794"/>
                <a:gd name="T25" fmla="*/ 676 h 3241"/>
                <a:gd name="T26" fmla="*/ 2267 w 2794"/>
                <a:gd name="T27" fmla="*/ 643 h 3241"/>
                <a:gd name="T28" fmla="*/ 2246 w 2794"/>
                <a:gd name="T29" fmla="*/ 582 h 3241"/>
                <a:gd name="T30" fmla="*/ 2267 w 2794"/>
                <a:gd name="T31" fmla="*/ 522 h 3241"/>
                <a:gd name="T32" fmla="*/ 2319 w 2794"/>
                <a:gd name="T33" fmla="*/ 489 h 3241"/>
                <a:gd name="T34" fmla="*/ 2373 w 2794"/>
                <a:gd name="T35" fmla="*/ 439 h 3241"/>
                <a:gd name="T36" fmla="*/ 2152 w 2794"/>
                <a:gd name="T37" fmla="*/ 327 h 3241"/>
                <a:gd name="T38" fmla="*/ 1919 w 2794"/>
                <a:gd name="T39" fmla="*/ 256 h 3241"/>
                <a:gd name="T40" fmla="*/ 1678 w 2794"/>
                <a:gd name="T41" fmla="*/ 226 h 3241"/>
                <a:gd name="T42" fmla="*/ 1437 w 2794"/>
                <a:gd name="T43" fmla="*/ 237 h 3241"/>
                <a:gd name="T44" fmla="*/ 1200 w 2794"/>
                <a:gd name="T45" fmla="*/ 291 h 3241"/>
                <a:gd name="T46" fmla="*/ 973 w 2794"/>
                <a:gd name="T47" fmla="*/ 386 h 3241"/>
                <a:gd name="T48" fmla="*/ 763 w 2794"/>
                <a:gd name="T49" fmla="*/ 522 h 3241"/>
                <a:gd name="T50" fmla="*/ 576 w 2794"/>
                <a:gd name="T51" fmla="*/ 699 h 3241"/>
                <a:gd name="T52" fmla="*/ 425 w 2794"/>
                <a:gd name="T53" fmla="*/ 904 h 3241"/>
                <a:gd name="T54" fmla="*/ 315 w 2794"/>
                <a:gd name="T55" fmla="*/ 1131 h 3241"/>
                <a:gd name="T56" fmla="*/ 247 w 2794"/>
                <a:gd name="T57" fmla="*/ 1376 h 3241"/>
                <a:gd name="T58" fmla="*/ 223 w 2794"/>
                <a:gd name="T59" fmla="*/ 1631 h 3241"/>
                <a:gd name="T60" fmla="*/ 247 w 2794"/>
                <a:gd name="T61" fmla="*/ 1887 h 3241"/>
                <a:gd name="T62" fmla="*/ 315 w 2794"/>
                <a:gd name="T63" fmla="*/ 2130 h 3241"/>
                <a:gd name="T64" fmla="*/ 425 w 2794"/>
                <a:gd name="T65" fmla="*/ 2357 h 3241"/>
                <a:gd name="T66" fmla="*/ 576 w 2794"/>
                <a:gd name="T67" fmla="*/ 2563 h 3241"/>
                <a:gd name="T68" fmla="*/ 766 w 2794"/>
                <a:gd name="T69" fmla="*/ 2743 h 3241"/>
                <a:gd name="T70" fmla="*/ 985 w 2794"/>
                <a:gd name="T71" fmla="*/ 2883 h 3241"/>
                <a:gd name="T72" fmla="*/ 1227 w 2794"/>
                <a:gd name="T73" fmla="*/ 2980 h 3241"/>
                <a:gd name="T74" fmla="*/ 1360 w 2794"/>
                <a:gd name="T75" fmla="*/ 3241 h 3241"/>
                <a:gd name="T76" fmla="*/ 1093 w 2794"/>
                <a:gd name="T77" fmla="*/ 3173 h 3241"/>
                <a:gd name="T78" fmla="*/ 842 w 2794"/>
                <a:gd name="T79" fmla="*/ 3062 h 3241"/>
                <a:gd name="T80" fmla="*/ 615 w 2794"/>
                <a:gd name="T81" fmla="*/ 2908 h 3241"/>
                <a:gd name="T82" fmla="*/ 413 w 2794"/>
                <a:gd name="T83" fmla="*/ 2718 h 3241"/>
                <a:gd name="T84" fmla="*/ 248 w 2794"/>
                <a:gd name="T85" fmla="*/ 2498 h 3241"/>
                <a:gd name="T86" fmla="*/ 123 w 2794"/>
                <a:gd name="T87" fmla="*/ 2256 h 3241"/>
                <a:gd name="T88" fmla="*/ 40 w 2794"/>
                <a:gd name="T89" fmla="*/ 1996 h 3241"/>
                <a:gd name="T90" fmla="*/ 2 w 2794"/>
                <a:gd name="T91" fmla="*/ 1724 h 3241"/>
                <a:gd name="T92" fmla="*/ 10 w 2794"/>
                <a:gd name="T93" fmla="*/ 1446 h 3241"/>
                <a:gd name="T94" fmla="*/ 63 w 2794"/>
                <a:gd name="T95" fmla="*/ 1178 h 3241"/>
                <a:gd name="T96" fmla="*/ 160 w 2794"/>
                <a:gd name="T97" fmla="*/ 924 h 3241"/>
                <a:gd name="T98" fmla="*/ 298 w 2794"/>
                <a:gd name="T99" fmla="*/ 688 h 3241"/>
                <a:gd name="T100" fmla="*/ 476 w 2794"/>
                <a:gd name="T101" fmla="*/ 478 h 3241"/>
                <a:gd name="T102" fmla="*/ 689 w 2794"/>
                <a:gd name="T103" fmla="*/ 298 h 3241"/>
                <a:gd name="T104" fmla="*/ 923 w 2794"/>
                <a:gd name="T105" fmla="*/ 160 h 3241"/>
                <a:gd name="T106" fmla="*/ 1171 w 2794"/>
                <a:gd name="T107" fmla="*/ 65 h 3241"/>
                <a:gd name="T108" fmla="*/ 1430 w 2794"/>
                <a:gd name="T109" fmla="*/ 12 h 3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794" h="3241">
                  <a:moveTo>
                    <a:pt x="1605" y="0"/>
                  </a:moveTo>
                  <a:lnTo>
                    <a:pt x="1692" y="1"/>
                  </a:lnTo>
                  <a:lnTo>
                    <a:pt x="1780" y="7"/>
                  </a:lnTo>
                  <a:lnTo>
                    <a:pt x="1868" y="18"/>
                  </a:lnTo>
                  <a:lnTo>
                    <a:pt x="1954" y="34"/>
                  </a:lnTo>
                  <a:lnTo>
                    <a:pt x="2041" y="54"/>
                  </a:lnTo>
                  <a:lnTo>
                    <a:pt x="2125" y="78"/>
                  </a:lnTo>
                  <a:lnTo>
                    <a:pt x="2209" y="108"/>
                  </a:lnTo>
                  <a:lnTo>
                    <a:pt x="2291" y="142"/>
                  </a:lnTo>
                  <a:lnTo>
                    <a:pt x="2372" y="181"/>
                  </a:lnTo>
                  <a:lnTo>
                    <a:pt x="2450" y="224"/>
                  </a:lnTo>
                  <a:lnTo>
                    <a:pt x="2528" y="273"/>
                  </a:lnTo>
                  <a:lnTo>
                    <a:pt x="2602" y="325"/>
                  </a:lnTo>
                  <a:lnTo>
                    <a:pt x="2602" y="213"/>
                  </a:lnTo>
                  <a:lnTo>
                    <a:pt x="2605" y="191"/>
                  </a:lnTo>
                  <a:lnTo>
                    <a:pt x="2612" y="171"/>
                  </a:lnTo>
                  <a:lnTo>
                    <a:pt x="2623" y="154"/>
                  </a:lnTo>
                  <a:lnTo>
                    <a:pt x="2638" y="138"/>
                  </a:lnTo>
                  <a:lnTo>
                    <a:pt x="2656" y="127"/>
                  </a:lnTo>
                  <a:lnTo>
                    <a:pt x="2677" y="119"/>
                  </a:lnTo>
                  <a:lnTo>
                    <a:pt x="2698" y="117"/>
                  </a:lnTo>
                  <a:lnTo>
                    <a:pt x="2720" y="119"/>
                  </a:lnTo>
                  <a:lnTo>
                    <a:pt x="2740" y="127"/>
                  </a:lnTo>
                  <a:lnTo>
                    <a:pt x="2758" y="138"/>
                  </a:lnTo>
                  <a:lnTo>
                    <a:pt x="2773" y="154"/>
                  </a:lnTo>
                  <a:lnTo>
                    <a:pt x="2784" y="171"/>
                  </a:lnTo>
                  <a:lnTo>
                    <a:pt x="2791" y="191"/>
                  </a:lnTo>
                  <a:lnTo>
                    <a:pt x="2794" y="213"/>
                  </a:lnTo>
                  <a:lnTo>
                    <a:pt x="2794" y="582"/>
                  </a:lnTo>
                  <a:lnTo>
                    <a:pt x="2792" y="602"/>
                  </a:lnTo>
                  <a:lnTo>
                    <a:pt x="2787" y="620"/>
                  </a:lnTo>
                  <a:lnTo>
                    <a:pt x="2778" y="636"/>
                  </a:lnTo>
                  <a:lnTo>
                    <a:pt x="2766" y="651"/>
                  </a:lnTo>
                  <a:lnTo>
                    <a:pt x="2751" y="663"/>
                  </a:lnTo>
                  <a:lnTo>
                    <a:pt x="2735" y="671"/>
                  </a:lnTo>
                  <a:lnTo>
                    <a:pt x="2717" y="677"/>
                  </a:lnTo>
                  <a:lnTo>
                    <a:pt x="2698" y="679"/>
                  </a:lnTo>
                  <a:lnTo>
                    <a:pt x="2341" y="679"/>
                  </a:lnTo>
                  <a:lnTo>
                    <a:pt x="2319" y="676"/>
                  </a:lnTo>
                  <a:lnTo>
                    <a:pt x="2299" y="669"/>
                  </a:lnTo>
                  <a:lnTo>
                    <a:pt x="2281" y="658"/>
                  </a:lnTo>
                  <a:lnTo>
                    <a:pt x="2267" y="643"/>
                  </a:lnTo>
                  <a:lnTo>
                    <a:pt x="2255" y="625"/>
                  </a:lnTo>
                  <a:lnTo>
                    <a:pt x="2248" y="605"/>
                  </a:lnTo>
                  <a:lnTo>
                    <a:pt x="2246" y="582"/>
                  </a:lnTo>
                  <a:lnTo>
                    <a:pt x="2248" y="560"/>
                  </a:lnTo>
                  <a:lnTo>
                    <a:pt x="2255" y="540"/>
                  </a:lnTo>
                  <a:lnTo>
                    <a:pt x="2267" y="522"/>
                  </a:lnTo>
                  <a:lnTo>
                    <a:pt x="2281" y="508"/>
                  </a:lnTo>
                  <a:lnTo>
                    <a:pt x="2299" y="496"/>
                  </a:lnTo>
                  <a:lnTo>
                    <a:pt x="2319" y="489"/>
                  </a:lnTo>
                  <a:lnTo>
                    <a:pt x="2341" y="487"/>
                  </a:lnTo>
                  <a:lnTo>
                    <a:pt x="2442" y="487"/>
                  </a:lnTo>
                  <a:lnTo>
                    <a:pt x="2373" y="439"/>
                  </a:lnTo>
                  <a:lnTo>
                    <a:pt x="2301" y="398"/>
                  </a:lnTo>
                  <a:lnTo>
                    <a:pt x="2228" y="359"/>
                  </a:lnTo>
                  <a:lnTo>
                    <a:pt x="2152" y="327"/>
                  </a:lnTo>
                  <a:lnTo>
                    <a:pt x="2076" y="299"/>
                  </a:lnTo>
                  <a:lnTo>
                    <a:pt x="1998" y="275"/>
                  </a:lnTo>
                  <a:lnTo>
                    <a:pt x="1919" y="256"/>
                  </a:lnTo>
                  <a:lnTo>
                    <a:pt x="1839" y="241"/>
                  </a:lnTo>
                  <a:lnTo>
                    <a:pt x="1759" y="231"/>
                  </a:lnTo>
                  <a:lnTo>
                    <a:pt x="1678" y="226"/>
                  </a:lnTo>
                  <a:lnTo>
                    <a:pt x="1598" y="225"/>
                  </a:lnTo>
                  <a:lnTo>
                    <a:pt x="1517" y="229"/>
                  </a:lnTo>
                  <a:lnTo>
                    <a:pt x="1437" y="237"/>
                  </a:lnTo>
                  <a:lnTo>
                    <a:pt x="1357" y="251"/>
                  </a:lnTo>
                  <a:lnTo>
                    <a:pt x="1278" y="269"/>
                  </a:lnTo>
                  <a:lnTo>
                    <a:pt x="1200" y="291"/>
                  </a:lnTo>
                  <a:lnTo>
                    <a:pt x="1123" y="318"/>
                  </a:lnTo>
                  <a:lnTo>
                    <a:pt x="1047" y="349"/>
                  </a:lnTo>
                  <a:lnTo>
                    <a:pt x="973" y="386"/>
                  </a:lnTo>
                  <a:lnTo>
                    <a:pt x="902" y="427"/>
                  </a:lnTo>
                  <a:lnTo>
                    <a:pt x="831" y="473"/>
                  </a:lnTo>
                  <a:lnTo>
                    <a:pt x="763" y="522"/>
                  </a:lnTo>
                  <a:lnTo>
                    <a:pt x="697" y="576"/>
                  </a:lnTo>
                  <a:lnTo>
                    <a:pt x="635" y="636"/>
                  </a:lnTo>
                  <a:lnTo>
                    <a:pt x="576" y="699"/>
                  </a:lnTo>
                  <a:lnTo>
                    <a:pt x="521" y="765"/>
                  </a:lnTo>
                  <a:lnTo>
                    <a:pt x="471" y="834"/>
                  </a:lnTo>
                  <a:lnTo>
                    <a:pt x="425" y="904"/>
                  </a:lnTo>
                  <a:lnTo>
                    <a:pt x="383" y="978"/>
                  </a:lnTo>
                  <a:lnTo>
                    <a:pt x="346" y="1054"/>
                  </a:lnTo>
                  <a:lnTo>
                    <a:pt x="315" y="1131"/>
                  </a:lnTo>
                  <a:lnTo>
                    <a:pt x="287" y="1211"/>
                  </a:lnTo>
                  <a:lnTo>
                    <a:pt x="265" y="1293"/>
                  </a:lnTo>
                  <a:lnTo>
                    <a:pt x="247" y="1376"/>
                  </a:lnTo>
                  <a:lnTo>
                    <a:pt x="234" y="1459"/>
                  </a:lnTo>
                  <a:lnTo>
                    <a:pt x="226" y="1545"/>
                  </a:lnTo>
                  <a:lnTo>
                    <a:pt x="223" y="1631"/>
                  </a:lnTo>
                  <a:lnTo>
                    <a:pt x="226" y="1718"/>
                  </a:lnTo>
                  <a:lnTo>
                    <a:pt x="234" y="1802"/>
                  </a:lnTo>
                  <a:lnTo>
                    <a:pt x="247" y="1887"/>
                  </a:lnTo>
                  <a:lnTo>
                    <a:pt x="265" y="1970"/>
                  </a:lnTo>
                  <a:lnTo>
                    <a:pt x="287" y="2051"/>
                  </a:lnTo>
                  <a:lnTo>
                    <a:pt x="315" y="2130"/>
                  </a:lnTo>
                  <a:lnTo>
                    <a:pt x="346" y="2208"/>
                  </a:lnTo>
                  <a:lnTo>
                    <a:pt x="383" y="2284"/>
                  </a:lnTo>
                  <a:lnTo>
                    <a:pt x="425" y="2357"/>
                  </a:lnTo>
                  <a:lnTo>
                    <a:pt x="471" y="2429"/>
                  </a:lnTo>
                  <a:lnTo>
                    <a:pt x="521" y="2498"/>
                  </a:lnTo>
                  <a:lnTo>
                    <a:pt x="576" y="2563"/>
                  </a:lnTo>
                  <a:lnTo>
                    <a:pt x="635" y="2626"/>
                  </a:lnTo>
                  <a:lnTo>
                    <a:pt x="699" y="2686"/>
                  </a:lnTo>
                  <a:lnTo>
                    <a:pt x="766" y="2743"/>
                  </a:lnTo>
                  <a:lnTo>
                    <a:pt x="836" y="2794"/>
                  </a:lnTo>
                  <a:lnTo>
                    <a:pt x="910" y="2841"/>
                  </a:lnTo>
                  <a:lnTo>
                    <a:pt x="985" y="2883"/>
                  </a:lnTo>
                  <a:lnTo>
                    <a:pt x="1064" y="2921"/>
                  </a:lnTo>
                  <a:lnTo>
                    <a:pt x="1144" y="2953"/>
                  </a:lnTo>
                  <a:lnTo>
                    <a:pt x="1227" y="2980"/>
                  </a:lnTo>
                  <a:lnTo>
                    <a:pt x="1310" y="3002"/>
                  </a:lnTo>
                  <a:lnTo>
                    <a:pt x="1397" y="3019"/>
                  </a:lnTo>
                  <a:lnTo>
                    <a:pt x="1360" y="3241"/>
                  </a:lnTo>
                  <a:lnTo>
                    <a:pt x="1269" y="3223"/>
                  </a:lnTo>
                  <a:lnTo>
                    <a:pt x="1180" y="3201"/>
                  </a:lnTo>
                  <a:lnTo>
                    <a:pt x="1093" y="3173"/>
                  </a:lnTo>
                  <a:lnTo>
                    <a:pt x="1007" y="3141"/>
                  </a:lnTo>
                  <a:lnTo>
                    <a:pt x="924" y="3103"/>
                  </a:lnTo>
                  <a:lnTo>
                    <a:pt x="842" y="3062"/>
                  </a:lnTo>
                  <a:lnTo>
                    <a:pt x="764" y="3015"/>
                  </a:lnTo>
                  <a:lnTo>
                    <a:pt x="688" y="2964"/>
                  </a:lnTo>
                  <a:lnTo>
                    <a:pt x="615" y="2908"/>
                  </a:lnTo>
                  <a:lnTo>
                    <a:pt x="544" y="2849"/>
                  </a:lnTo>
                  <a:lnTo>
                    <a:pt x="476" y="2785"/>
                  </a:lnTo>
                  <a:lnTo>
                    <a:pt x="413" y="2718"/>
                  </a:lnTo>
                  <a:lnTo>
                    <a:pt x="353" y="2647"/>
                  </a:lnTo>
                  <a:lnTo>
                    <a:pt x="298" y="2573"/>
                  </a:lnTo>
                  <a:lnTo>
                    <a:pt x="248" y="2498"/>
                  </a:lnTo>
                  <a:lnTo>
                    <a:pt x="201" y="2419"/>
                  </a:lnTo>
                  <a:lnTo>
                    <a:pt x="160" y="2338"/>
                  </a:lnTo>
                  <a:lnTo>
                    <a:pt x="123" y="2256"/>
                  </a:lnTo>
                  <a:lnTo>
                    <a:pt x="91" y="2171"/>
                  </a:lnTo>
                  <a:lnTo>
                    <a:pt x="63" y="2085"/>
                  </a:lnTo>
                  <a:lnTo>
                    <a:pt x="40" y="1996"/>
                  </a:lnTo>
                  <a:lnTo>
                    <a:pt x="23" y="1907"/>
                  </a:lnTo>
                  <a:lnTo>
                    <a:pt x="10" y="1817"/>
                  </a:lnTo>
                  <a:lnTo>
                    <a:pt x="2" y="1724"/>
                  </a:lnTo>
                  <a:lnTo>
                    <a:pt x="0" y="1631"/>
                  </a:lnTo>
                  <a:lnTo>
                    <a:pt x="2" y="1538"/>
                  </a:lnTo>
                  <a:lnTo>
                    <a:pt x="10" y="1446"/>
                  </a:lnTo>
                  <a:lnTo>
                    <a:pt x="23" y="1355"/>
                  </a:lnTo>
                  <a:lnTo>
                    <a:pt x="40" y="1266"/>
                  </a:lnTo>
                  <a:lnTo>
                    <a:pt x="63" y="1178"/>
                  </a:lnTo>
                  <a:lnTo>
                    <a:pt x="91" y="1091"/>
                  </a:lnTo>
                  <a:lnTo>
                    <a:pt x="123" y="1006"/>
                  </a:lnTo>
                  <a:lnTo>
                    <a:pt x="160" y="924"/>
                  </a:lnTo>
                  <a:lnTo>
                    <a:pt x="201" y="843"/>
                  </a:lnTo>
                  <a:lnTo>
                    <a:pt x="248" y="765"/>
                  </a:lnTo>
                  <a:lnTo>
                    <a:pt x="298" y="688"/>
                  </a:lnTo>
                  <a:lnTo>
                    <a:pt x="353" y="616"/>
                  </a:lnTo>
                  <a:lnTo>
                    <a:pt x="413" y="545"/>
                  </a:lnTo>
                  <a:lnTo>
                    <a:pt x="476" y="478"/>
                  </a:lnTo>
                  <a:lnTo>
                    <a:pt x="544" y="413"/>
                  </a:lnTo>
                  <a:lnTo>
                    <a:pt x="616" y="352"/>
                  </a:lnTo>
                  <a:lnTo>
                    <a:pt x="689" y="298"/>
                  </a:lnTo>
                  <a:lnTo>
                    <a:pt x="765" y="247"/>
                  </a:lnTo>
                  <a:lnTo>
                    <a:pt x="843" y="201"/>
                  </a:lnTo>
                  <a:lnTo>
                    <a:pt x="923" y="160"/>
                  </a:lnTo>
                  <a:lnTo>
                    <a:pt x="1004" y="123"/>
                  </a:lnTo>
                  <a:lnTo>
                    <a:pt x="1087" y="92"/>
                  </a:lnTo>
                  <a:lnTo>
                    <a:pt x="1171" y="65"/>
                  </a:lnTo>
                  <a:lnTo>
                    <a:pt x="1257" y="43"/>
                  </a:lnTo>
                  <a:lnTo>
                    <a:pt x="1343" y="25"/>
                  </a:lnTo>
                  <a:lnTo>
                    <a:pt x="1430" y="12"/>
                  </a:lnTo>
                  <a:lnTo>
                    <a:pt x="1517" y="4"/>
                  </a:lnTo>
                  <a:lnTo>
                    <a:pt x="160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541"/>
            <p:cNvSpPr>
              <a:spLocks/>
            </p:cNvSpPr>
            <p:nvPr/>
          </p:nvSpPr>
          <p:spPr bwMode="auto">
            <a:xfrm>
              <a:off x="-600076" y="5300663"/>
              <a:ext cx="212725" cy="103188"/>
            </a:xfrm>
            <a:custGeom>
              <a:avLst/>
              <a:gdLst>
                <a:gd name="T0" fmla="*/ 591 w 674"/>
                <a:gd name="T1" fmla="*/ 0 h 323"/>
                <a:gd name="T2" fmla="*/ 674 w 674"/>
                <a:gd name="T3" fmla="*/ 209 h 323"/>
                <a:gd name="T4" fmla="*/ 601 w 674"/>
                <a:gd name="T5" fmla="*/ 235 h 323"/>
                <a:gd name="T6" fmla="*/ 528 w 674"/>
                <a:gd name="T7" fmla="*/ 258 h 323"/>
                <a:gd name="T8" fmla="*/ 439 w 674"/>
                <a:gd name="T9" fmla="*/ 281 h 323"/>
                <a:gd name="T10" fmla="*/ 349 w 674"/>
                <a:gd name="T11" fmla="*/ 299 h 323"/>
                <a:gd name="T12" fmla="*/ 258 w 674"/>
                <a:gd name="T13" fmla="*/ 313 h 323"/>
                <a:gd name="T14" fmla="*/ 167 w 674"/>
                <a:gd name="T15" fmla="*/ 321 h 323"/>
                <a:gd name="T16" fmla="*/ 74 w 674"/>
                <a:gd name="T17" fmla="*/ 323 h 323"/>
                <a:gd name="T18" fmla="*/ 0 w 674"/>
                <a:gd name="T19" fmla="*/ 321 h 323"/>
                <a:gd name="T20" fmla="*/ 10 w 674"/>
                <a:gd name="T21" fmla="*/ 97 h 323"/>
                <a:gd name="T22" fmla="*/ 102 w 674"/>
                <a:gd name="T23" fmla="*/ 98 h 323"/>
                <a:gd name="T24" fmla="*/ 194 w 674"/>
                <a:gd name="T25" fmla="*/ 93 h 323"/>
                <a:gd name="T26" fmla="*/ 285 w 674"/>
                <a:gd name="T27" fmla="*/ 82 h 323"/>
                <a:gd name="T28" fmla="*/ 376 w 674"/>
                <a:gd name="T29" fmla="*/ 65 h 323"/>
                <a:gd name="T30" fmla="*/ 465 w 674"/>
                <a:gd name="T31" fmla="*/ 42 h 323"/>
                <a:gd name="T32" fmla="*/ 529 w 674"/>
                <a:gd name="T33" fmla="*/ 23 h 323"/>
                <a:gd name="T34" fmla="*/ 591 w 674"/>
                <a:gd name="T35" fmla="*/ 0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74" h="323">
                  <a:moveTo>
                    <a:pt x="591" y="0"/>
                  </a:moveTo>
                  <a:lnTo>
                    <a:pt x="674" y="209"/>
                  </a:lnTo>
                  <a:lnTo>
                    <a:pt x="601" y="235"/>
                  </a:lnTo>
                  <a:lnTo>
                    <a:pt x="528" y="258"/>
                  </a:lnTo>
                  <a:lnTo>
                    <a:pt x="439" y="281"/>
                  </a:lnTo>
                  <a:lnTo>
                    <a:pt x="349" y="299"/>
                  </a:lnTo>
                  <a:lnTo>
                    <a:pt x="258" y="313"/>
                  </a:lnTo>
                  <a:lnTo>
                    <a:pt x="167" y="321"/>
                  </a:lnTo>
                  <a:lnTo>
                    <a:pt x="74" y="323"/>
                  </a:lnTo>
                  <a:lnTo>
                    <a:pt x="0" y="321"/>
                  </a:lnTo>
                  <a:lnTo>
                    <a:pt x="10" y="97"/>
                  </a:lnTo>
                  <a:lnTo>
                    <a:pt x="102" y="98"/>
                  </a:lnTo>
                  <a:lnTo>
                    <a:pt x="194" y="93"/>
                  </a:lnTo>
                  <a:lnTo>
                    <a:pt x="285" y="82"/>
                  </a:lnTo>
                  <a:lnTo>
                    <a:pt x="376" y="65"/>
                  </a:lnTo>
                  <a:lnTo>
                    <a:pt x="465" y="42"/>
                  </a:lnTo>
                  <a:lnTo>
                    <a:pt x="529" y="23"/>
                  </a:lnTo>
                  <a:lnTo>
                    <a:pt x="59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542"/>
            <p:cNvSpPr>
              <a:spLocks/>
            </p:cNvSpPr>
            <p:nvPr/>
          </p:nvSpPr>
          <p:spPr bwMode="auto">
            <a:xfrm>
              <a:off x="-384176" y="5202238"/>
              <a:ext cx="171450" cy="150813"/>
            </a:xfrm>
            <a:custGeom>
              <a:avLst/>
              <a:gdLst>
                <a:gd name="T0" fmla="*/ 386 w 544"/>
                <a:gd name="T1" fmla="*/ 0 h 477"/>
                <a:gd name="T2" fmla="*/ 544 w 544"/>
                <a:gd name="T3" fmla="*/ 159 h 477"/>
                <a:gd name="T4" fmla="*/ 476 w 544"/>
                <a:gd name="T5" fmla="*/ 224 h 477"/>
                <a:gd name="T6" fmla="*/ 404 w 544"/>
                <a:gd name="T7" fmla="*/ 284 h 477"/>
                <a:gd name="T8" fmla="*/ 330 w 544"/>
                <a:gd name="T9" fmla="*/ 340 h 477"/>
                <a:gd name="T10" fmla="*/ 254 w 544"/>
                <a:gd name="T11" fmla="*/ 390 h 477"/>
                <a:gd name="T12" fmla="*/ 177 w 544"/>
                <a:gd name="T13" fmla="*/ 436 h 477"/>
                <a:gd name="T14" fmla="*/ 96 w 544"/>
                <a:gd name="T15" fmla="*/ 477 h 477"/>
                <a:gd name="T16" fmla="*/ 0 w 544"/>
                <a:gd name="T17" fmla="*/ 274 h 477"/>
                <a:gd name="T18" fmla="*/ 69 w 544"/>
                <a:gd name="T19" fmla="*/ 239 h 477"/>
                <a:gd name="T20" fmla="*/ 136 w 544"/>
                <a:gd name="T21" fmla="*/ 200 h 477"/>
                <a:gd name="T22" fmla="*/ 201 w 544"/>
                <a:gd name="T23" fmla="*/ 156 h 477"/>
                <a:gd name="T24" fmla="*/ 265 w 544"/>
                <a:gd name="T25" fmla="*/ 108 h 477"/>
                <a:gd name="T26" fmla="*/ 327 w 544"/>
                <a:gd name="T27" fmla="*/ 56 h 477"/>
                <a:gd name="T28" fmla="*/ 386 w 544"/>
                <a:gd name="T29" fmla="*/ 0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44" h="477">
                  <a:moveTo>
                    <a:pt x="386" y="0"/>
                  </a:moveTo>
                  <a:lnTo>
                    <a:pt x="544" y="159"/>
                  </a:lnTo>
                  <a:lnTo>
                    <a:pt x="476" y="224"/>
                  </a:lnTo>
                  <a:lnTo>
                    <a:pt x="404" y="284"/>
                  </a:lnTo>
                  <a:lnTo>
                    <a:pt x="330" y="340"/>
                  </a:lnTo>
                  <a:lnTo>
                    <a:pt x="254" y="390"/>
                  </a:lnTo>
                  <a:lnTo>
                    <a:pt x="177" y="436"/>
                  </a:lnTo>
                  <a:lnTo>
                    <a:pt x="96" y="477"/>
                  </a:lnTo>
                  <a:lnTo>
                    <a:pt x="0" y="274"/>
                  </a:lnTo>
                  <a:lnTo>
                    <a:pt x="69" y="239"/>
                  </a:lnTo>
                  <a:lnTo>
                    <a:pt x="136" y="200"/>
                  </a:lnTo>
                  <a:lnTo>
                    <a:pt x="201" y="156"/>
                  </a:lnTo>
                  <a:lnTo>
                    <a:pt x="265" y="108"/>
                  </a:lnTo>
                  <a:lnTo>
                    <a:pt x="327" y="56"/>
                  </a:lnTo>
                  <a:lnTo>
                    <a:pt x="38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543"/>
            <p:cNvSpPr>
              <a:spLocks/>
            </p:cNvSpPr>
            <p:nvPr/>
          </p:nvSpPr>
          <p:spPr bwMode="auto">
            <a:xfrm>
              <a:off x="-238126" y="5080000"/>
              <a:ext cx="125413" cy="141288"/>
            </a:xfrm>
            <a:custGeom>
              <a:avLst/>
              <a:gdLst>
                <a:gd name="T0" fmla="*/ 194 w 395"/>
                <a:gd name="T1" fmla="*/ 0 h 444"/>
                <a:gd name="T2" fmla="*/ 395 w 395"/>
                <a:gd name="T3" fmla="*/ 98 h 444"/>
                <a:gd name="T4" fmla="*/ 356 w 395"/>
                <a:gd name="T5" fmla="*/ 176 h 444"/>
                <a:gd name="T6" fmla="*/ 312 w 395"/>
                <a:gd name="T7" fmla="*/ 252 h 444"/>
                <a:gd name="T8" fmla="*/ 268 w 395"/>
                <a:gd name="T9" fmla="*/ 317 h 444"/>
                <a:gd name="T10" fmla="*/ 223 w 395"/>
                <a:gd name="T11" fmla="*/ 379 h 444"/>
                <a:gd name="T12" fmla="*/ 171 w 395"/>
                <a:gd name="T13" fmla="*/ 444 h 444"/>
                <a:gd name="T14" fmla="*/ 0 w 395"/>
                <a:gd name="T15" fmla="*/ 299 h 444"/>
                <a:gd name="T16" fmla="*/ 46 w 395"/>
                <a:gd name="T17" fmla="*/ 243 h 444"/>
                <a:gd name="T18" fmla="*/ 84 w 395"/>
                <a:gd name="T19" fmla="*/ 189 h 444"/>
                <a:gd name="T20" fmla="*/ 121 w 395"/>
                <a:gd name="T21" fmla="*/ 133 h 444"/>
                <a:gd name="T22" fmla="*/ 160 w 395"/>
                <a:gd name="T23" fmla="*/ 68 h 444"/>
                <a:gd name="T24" fmla="*/ 194 w 395"/>
                <a:gd name="T25" fmla="*/ 0 h 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5" h="444">
                  <a:moveTo>
                    <a:pt x="194" y="0"/>
                  </a:moveTo>
                  <a:lnTo>
                    <a:pt x="395" y="98"/>
                  </a:lnTo>
                  <a:lnTo>
                    <a:pt x="356" y="176"/>
                  </a:lnTo>
                  <a:lnTo>
                    <a:pt x="312" y="252"/>
                  </a:lnTo>
                  <a:lnTo>
                    <a:pt x="268" y="317"/>
                  </a:lnTo>
                  <a:lnTo>
                    <a:pt x="223" y="379"/>
                  </a:lnTo>
                  <a:lnTo>
                    <a:pt x="171" y="444"/>
                  </a:lnTo>
                  <a:lnTo>
                    <a:pt x="0" y="299"/>
                  </a:lnTo>
                  <a:lnTo>
                    <a:pt x="46" y="243"/>
                  </a:lnTo>
                  <a:lnTo>
                    <a:pt x="84" y="189"/>
                  </a:lnTo>
                  <a:lnTo>
                    <a:pt x="121" y="133"/>
                  </a:lnTo>
                  <a:lnTo>
                    <a:pt x="160" y="68"/>
                  </a:lnTo>
                  <a:lnTo>
                    <a:pt x="19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544"/>
            <p:cNvSpPr>
              <a:spLocks/>
            </p:cNvSpPr>
            <p:nvPr/>
          </p:nvSpPr>
          <p:spPr bwMode="auto">
            <a:xfrm>
              <a:off x="-165101" y="4995863"/>
              <a:ext cx="88900" cy="85725"/>
            </a:xfrm>
            <a:custGeom>
              <a:avLst/>
              <a:gdLst>
                <a:gd name="T0" fmla="*/ 61 w 279"/>
                <a:gd name="T1" fmla="*/ 0 h 272"/>
                <a:gd name="T2" fmla="*/ 279 w 279"/>
                <a:gd name="T3" fmla="*/ 56 h 272"/>
                <a:gd name="T4" fmla="*/ 259 w 279"/>
                <a:gd name="T5" fmla="*/ 128 h 272"/>
                <a:gd name="T6" fmla="*/ 235 w 279"/>
                <a:gd name="T7" fmla="*/ 201 h 272"/>
                <a:gd name="T8" fmla="*/ 207 w 279"/>
                <a:gd name="T9" fmla="*/ 272 h 272"/>
                <a:gd name="T10" fmla="*/ 0 w 279"/>
                <a:gd name="T11" fmla="*/ 187 h 272"/>
                <a:gd name="T12" fmla="*/ 24 w 279"/>
                <a:gd name="T13" fmla="*/ 126 h 272"/>
                <a:gd name="T14" fmla="*/ 44 w 279"/>
                <a:gd name="T15" fmla="*/ 64 h 272"/>
                <a:gd name="T16" fmla="*/ 61 w 279"/>
                <a:gd name="T17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9" h="272">
                  <a:moveTo>
                    <a:pt x="61" y="0"/>
                  </a:moveTo>
                  <a:lnTo>
                    <a:pt x="279" y="56"/>
                  </a:lnTo>
                  <a:lnTo>
                    <a:pt x="259" y="128"/>
                  </a:lnTo>
                  <a:lnTo>
                    <a:pt x="235" y="201"/>
                  </a:lnTo>
                  <a:lnTo>
                    <a:pt x="207" y="272"/>
                  </a:lnTo>
                  <a:lnTo>
                    <a:pt x="0" y="187"/>
                  </a:lnTo>
                  <a:lnTo>
                    <a:pt x="24" y="126"/>
                  </a:lnTo>
                  <a:lnTo>
                    <a:pt x="44" y="64"/>
                  </a:lnTo>
                  <a:lnTo>
                    <a:pt x="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1706484" y="1885923"/>
            <a:ext cx="385867" cy="614948"/>
            <a:chOff x="2135188" y="781050"/>
            <a:chExt cx="703263" cy="1120776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8" name="Freeform 27"/>
            <p:cNvSpPr>
              <a:spLocks noEditPoints="1"/>
            </p:cNvSpPr>
            <p:nvPr/>
          </p:nvSpPr>
          <p:spPr bwMode="auto">
            <a:xfrm>
              <a:off x="2135188" y="909638"/>
              <a:ext cx="703263" cy="992188"/>
            </a:xfrm>
            <a:custGeom>
              <a:avLst/>
              <a:gdLst>
                <a:gd name="T0" fmla="*/ 262 w 2218"/>
                <a:gd name="T1" fmla="*/ 1639 h 3126"/>
                <a:gd name="T2" fmla="*/ 305 w 2218"/>
                <a:gd name="T3" fmla="*/ 1642 h 3126"/>
                <a:gd name="T4" fmla="*/ 680 w 2218"/>
                <a:gd name="T5" fmla="*/ 2862 h 3126"/>
                <a:gd name="T6" fmla="*/ 1225 w 2218"/>
                <a:gd name="T7" fmla="*/ 2655 h 3126"/>
                <a:gd name="T8" fmla="*/ 442 w 2218"/>
                <a:gd name="T9" fmla="*/ 1365 h 3126"/>
                <a:gd name="T10" fmla="*/ 465 w 2218"/>
                <a:gd name="T11" fmla="*/ 1542 h 3126"/>
                <a:gd name="T12" fmla="*/ 1307 w 2218"/>
                <a:gd name="T13" fmla="*/ 1489 h 3126"/>
                <a:gd name="T14" fmla="*/ 1444 w 2218"/>
                <a:gd name="T15" fmla="*/ 1213 h 3126"/>
                <a:gd name="T16" fmla="*/ 1654 w 2218"/>
                <a:gd name="T17" fmla="*/ 1327 h 3126"/>
                <a:gd name="T18" fmla="*/ 714 w 2218"/>
                <a:gd name="T19" fmla="*/ 1464 h 3126"/>
                <a:gd name="T20" fmla="*/ 718 w 2218"/>
                <a:gd name="T21" fmla="*/ 1466 h 3126"/>
                <a:gd name="T22" fmla="*/ 725 w 2218"/>
                <a:gd name="T23" fmla="*/ 1478 h 3126"/>
                <a:gd name="T24" fmla="*/ 760 w 2218"/>
                <a:gd name="T25" fmla="*/ 2869 h 3126"/>
                <a:gd name="T26" fmla="*/ 804 w 2218"/>
                <a:gd name="T27" fmla="*/ 969 h 3126"/>
                <a:gd name="T28" fmla="*/ 941 w 2218"/>
                <a:gd name="T29" fmla="*/ 694 h 3126"/>
                <a:gd name="T30" fmla="*/ 1151 w 2218"/>
                <a:gd name="T31" fmla="*/ 806 h 3126"/>
                <a:gd name="T32" fmla="*/ 1717 w 2218"/>
                <a:gd name="T33" fmla="*/ 1311 h 3126"/>
                <a:gd name="T34" fmla="*/ 1721 w 2218"/>
                <a:gd name="T35" fmla="*/ 1314 h 3126"/>
                <a:gd name="T36" fmla="*/ 1728 w 2218"/>
                <a:gd name="T37" fmla="*/ 1326 h 3126"/>
                <a:gd name="T38" fmla="*/ 1753 w 2218"/>
                <a:gd name="T39" fmla="*/ 2504 h 3126"/>
                <a:gd name="T40" fmla="*/ 1797 w 2218"/>
                <a:gd name="T41" fmla="*/ 321 h 3126"/>
                <a:gd name="T42" fmla="*/ 1933 w 2218"/>
                <a:gd name="T43" fmla="*/ 45 h 3126"/>
                <a:gd name="T44" fmla="*/ 2144 w 2218"/>
                <a:gd name="T45" fmla="*/ 158 h 3126"/>
                <a:gd name="T46" fmla="*/ 1946 w 2218"/>
                <a:gd name="T47" fmla="*/ 2 h 3126"/>
                <a:gd name="T48" fmla="*/ 2209 w 2218"/>
                <a:gd name="T49" fmla="*/ 145 h 3126"/>
                <a:gd name="T50" fmla="*/ 2216 w 2218"/>
                <a:gd name="T51" fmla="*/ 153 h 3126"/>
                <a:gd name="T52" fmla="*/ 2218 w 2218"/>
                <a:gd name="T53" fmla="*/ 163 h 3126"/>
                <a:gd name="T54" fmla="*/ 2204 w 2218"/>
                <a:gd name="T55" fmla="*/ 2421 h 3126"/>
                <a:gd name="T56" fmla="*/ 1772 w 2218"/>
                <a:gd name="T57" fmla="*/ 2565 h 3126"/>
                <a:gd name="T58" fmla="*/ 1763 w 2218"/>
                <a:gd name="T59" fmla="*/ 2562 h 3126"/>
                <a:gd name="T60" fmla="*/ 1722 w 2218"/>
                <a:gd name="T61" fmla="*/ 2586 h 3126"/>
                <a:gd name="T62" fmla="*/ 1285 w 2218"/>
                <a:gd name="T63" fmla="*/ 2734 h 3126"/>
                <a:gd name="T64" fmla="*/ 1276 w 2218"/>
                <a:gd name="T65" fmla="*/ 2732 h 3126"/>
                <a:gd name="T66" fmla="*/ 1219 w 2218"/>
                <a:gd name="T67" fmla="*/ 2778 h 3126"/>
                <a:gd name="T68" fmla="*/ 782 w 2218"/>
                <a:gd name="T69" fmla="*/ 2927 h 3126"/>
                <a:gd name="T70" fmla="*/ 727 w 2218"/>
                <a:gd name="T71" fmla="*/ 2899 h 3126"/>
                <a:gd name="T72" fmla="*/ 711 w 2218"/>
                <a:gd name="T73" fmla="*/ 2982 h 3126"/>
                <a:gd name="T74" fmla="*/ 278 w 2218"/>
                <a:gd name="T75" fmla="*/ 3126 h 3126"/>
                <a:gd name="T76" fmla="*/ 5 w 2218"/>
                <a:gd name="T77" fmla="*/ 2975 h 3126"/>
                <a:gd name="T78" fmla="*/ 0 w 2218"/>
                <a:gd name="T79" fmla="*/ 1483 h 3126"/>
                <a:gd name="T80" fmla="*/ 3 w 2218"/>
                <a:gd name="T81" fmla="*/ 1472 h 3126"/>
                <a:gd name="T82" fmla="*/ 12 w 2218"/>
                <a:gd name="T83" fmla="*/ 1464 h 3126"/>
                <a:gd name="T84" fmla="*/ 440 w 2218"/>
                <a:gd name="T85" fmla="*/ 1321 h 3126"/>
                <a:gd name="T86" fmla="*/ 500 w 2218"/>
                <a:gd name="T87" fmla="*/ 1349 h 3126"/>
                <a:gd name="T88" fmla="*/ 501 w 2218"/>
                <a:gd name="T89" fmla="*/ 805 h 3126"/>
                <a:gd name="T90" fmla="*/ 510 w 2218"/>
                <a:gd name="T91" fmla="*/ 793 h 3126"/>
                <a:gd name="T92" fmla="*/ 513 w 2218"/>
                <a:gd name="T93" fmla="*/ 791 h 3126"/>
                <a:gd name="T94" fmla="*/ 945 w 2218"/>
                <a:gd name="T95" fmla="*/ 649 h 3126"/>
                <a:gd name="T96" fmla="*/ 1215 w 2218"/>
                <a:gd name="T97" fmla="*/ 793 h 3126"/>
                <a:gd name="T98" fmla="*/ 1223 w 2218"/>
                <a:gd name="T99" fmla="*/ 801 h 3126"/>
                <a:gd name="T100" fmla="*/ 1225 w 2218"/>
                <a:gd name="T101" fmla="*/ 811 h 3126"/>
                <a:gd name="T102" fmla="*/ 1456 w 2218"/>
                <a:gd name="T103" fmla="*/ 1171 h 3126"/>
                <a:gd name="T104" fmla="*/ 1493 w 2218"/>
                <a:gd name="T105" fmla="*/ 161 h 3126"/>
                <a:gd name="T106" fmla="*/ 1499 w 2218"/>
                <a:gd name="T107" fmla="*/ 147 h 3126"/>
                <a:gd name="T108" fmla="*/ 1507 w 2218"/>
                <a:gd name="T109" fmla="*/ 142 h 3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218" h="3126">
                  <a:moveTo>
                    <a:pt x="44" y="1520"/>
                  </a:moveTo>
                  <a:lnTo>
                    <a:pt x="44" y="2949"/>
                  </a:lnTo>
                  <a:lnTo>
                    <a:pt x="262" y="3069"/>
                  </a:lnTo>
                  <a:lnTo>
                    <a:pt x="262" y="1639"/>
                  </a:lnTo>
                  <a:lnTo>
                    <a:pt x="44" y="1520"/>
                  </a:lnTo>
                  <a:close/>
                  <a:moveTo>
                    <a:pt x="683" y="1513"/>
                  </a:moveTo>
                  <a:lnTo>
                    <a:pt x="500" y="1575"/>
                  </a:lnTo>
                  <a:lnTo>
                    <a:pt x="305" y="1642"/>
                  </a:lnTo>
                  <a:lnTo>
                    <a:pt x="305" y="3074"/>
                  </a:lnTo>
                  <a:lnTo>
                    <a:pt x="683" y="2947"/>
                  </a:lnTo>
                  <a:lnTo>
                    <a:pt x="683" y="2870"/>
                  </a:lnTo>
                  <a:lnTo>
                    <a:pt x="680" y="2862"/>
                  </a:lnTo>
                  <a:lnTo>
                    <a:pt x="683" y="2852"/>
                  </a:lnTo>
                  <a:lnTo>
                    <a:pt x="683" y="1513"/>
                  </a:lnTo>
                  <a:close/>
                  <a:moveTo>
                    <a:pt x="1225" y="1462"/>
                  </a:moveTo>
                  <a:lnTo>
                    <a:pt x="1225" y="2655"/>
                  </a:lnTo>
                  <a:lnTo>
                    <a:pt x="1264" y="2676"/>
                  </a:lnTo>
                  <a:lnTo>
                    <a:pt x="1264" y="1486"/>
                  </a:lnTo>
                  <a:lnTo>
                    <a:pt x="1225" y="1462"/>
                  </a:lnTo>
                  <a:close/>
                  <a:moveTo>
                    <a:pt x="442" y="1365"/>
                  </a:moveTo>
                  <a:lnTo>
                    <a:pt x="76" y="1488"/>
                  </a:lnTo>
                  <a:lnTo>
                    <a:pt x="153" y="1531"/>
                  </a:lnTo>
                  <a:lnTo>
                    <a:pt x="285" y="1603"/>
                  </a:lnTo>
                  <a:lnTo>
                    <a:pt x="465" y="1542"/>
                  </a:lnTo>
                  <a:lnTo>
                    <a:pt x="651" y="1478"/>
                  </a:lnTo>
                  <a:lnTo>
                    <a:pt x="442" y="1365"/>
                  </a:lnTo>
                  <a:close/>
                  <a:moveTo>
                    <a:pt x="1685" y="1361"/>
                  </a:moveTo>
                  <a:lnTo>
                    <a:pt x="1307" y="1489"/>
                  </a:lnTo>
                  <a:lnTo>
                    <a:pt x="1307" y="2683"/>
                  </a:lnTo>
                  <a:lnTo>
                    <a:pt x="1685" y="2554"/>
                  </a:lnTo>
                  <a:lnTo>
                    <a:pt x="1685" y="1361"/>
                  </a:lnTo>
                  <a:close/>
                  <a:moveTo>
                    <a:pt x="1444" y="1213"/>
                  </a:moveTo>
                  <a:lnTo>
                    <a:pt x="1225" y="1301"/>
                  </a:lnTo>
                  <a:lnTo>
                    <a:pt x="1225" y="1411"/>
                  </a:lnTo>
                  <a:lnTo>
                    <a:pt x="1288" y="1450"/>
                  </a:lnTo>
                  <a:lnTo>
                    <a:pt x="1654" y="1327"/>
                  </a:lnTo>
                  <a:lnTo>
                    <a:pt x="1444" y="1213"/>
                  </a:lnTo>
                  <a:close/>
                  <a:moveTo>
                    <a:pt x="542" y="847"/>
                  </a:moveTo>
                  <a:lnTo>
                    <a:pt x="542" y="1371"/>
                  </a:lnTo>
                  <a:lnTo>
                    <a:pt x="714" y="1464"/>
                  </a:lnTo>
                  <a:lnTo>
                    <a:pt x="717" y="1465"/>
                  </a:lnTo>
                  <a:lnTo>
                    <a:pt x="717" y="1466"/>
                  </a:lnTo>
                  <a:lnTo>
                    <a:pt x="718" y="1466"/>
                  </a:lnTo>
                  <a:lnTo>
                    <a:pt x="718" y="1466"/>
                  </a:lnTo>
                  <a:lnTo>
                    <a:pt x="721" y="1470"/>
                  </a:lnTo>
                  <a:lnTo>
                    <a:pt x="723" y="1473"/>
                  </a:lnTo>
                  <a:lnTo>
                    <a:pt x="723" y="1474"/>
                  </a:lnTo>
                  <a:lnTo>
                    <a:pt x="725" y="1478"/>
                  </a:lnTo>
                  <a:lnTo>
                    <a:pt x="725" y="1483"/>
                  </a:lnTo>
                  <a:lnTo>
                    <a:pt x="727" y="1483"/>
                  </a:lnTo>
                  <a:lnTo>
                    <a:pt x="727" y="2850"/>
                  </a:lnTo>
                  <a:lnTo>
                    <a:pt x="760" y="2869"/>
                  </a:lnTo>
                  <a:lnTo>
                    <a:pt x="760" y="967"/>
                  </a:lnTo>
                  <a:lnTo>
                    <a:pt x="542" y="847"/>
                  </a:lnTo>
                  <a:close/>
                  <a:moveTo>
                    <a:pt x="1182" y="841"/>
                  </a:moveTo>
                  <a:lnTo>
                    <a:pt x="804" y="969"/>
                  </a:lnTo>
                  <a:lnTo>
                    <a:pt x="804" y="2876"/>
                  </a:lnTo>
                  <a:lnTo>
                    <a:pt x="1182" y="2747"/>
                  </a:lnTo>
                  <a:lnTo>
                    <a:pt x="1182" y="841"/>
                  </a:lnTo>
                  <a:close/>
                  <a:moveTo>
                    <a:pt x="941" y="694"/>
                  </a:moveTo>
                  <a:lnTo>
                    <a:pt x="575" y="816"/>
                  </a:lnTo>
                  <a:lnTo>
                    <a:pt x="785" y="931"/>
                  </a:lnTo>
                  <a:lnTo>
                    <a:pt x="994" y="860"/>
                  </a:lnTo>
                  <a:lnTo>
                    <a:pt x="1151" y="806"/>
                  </a:lnTo>
                  <a:lnTo>
                    <a:pt x="941" y="694"/>
                  </a:lnTo>
                  <a:close/>
                  <a:moveTo>
                    <a:pt x="1535" y="199"/>
                  </a:moveTo>
                  <a:lnTo>
                    <a:pt x="1535" y="1214"/>
                  </a:lnTo>
                  <a:lnTo>
                    <a:pt x="1717" y="1311"/>
                  </a:lnTo>
                  <a:lnTo>
                    <a:pt x="1718" y="1313"/>
                  </a:lnTo>
                  <a:lnTo>
                    <a:pt x="1718" y="1313"/>
                  </a:lnTo>
                  <a:lnTo>
                    <a:pt x="1719" y="1314"/>
                  </a:lnTo>
                  <a:lnTo>
                    <a:pt x="1721" y="1314"/>
                  </a:lnTo>
                  <a:lnTo>
                    <a:pt x="1724" y="1317"/>
                  </a:lnTo>
                  <a:lnTo>
                    <a:pt x="1726" y="1320"/>
                  </a:lnTo>
                  <a:lnTo>
                    <a:pt x="1726" y="1321"/>
                  </a:lnTo>
                  <a:lnTo>
                    <a:pt x="1728" y="1326"/>
                  </a:lnTo>
                  <a:lnTo>
                    <a:pt x="1728" y="1330"/>
                  </a:lnTo>
                  <a:lnTo>
                    <a:pt x="1728" y="1331"/>
                  </a:lnTo>
                  <a:lnTo>
                    <a:pt x="1728" y="2487"/>
                  </a:lnTo>
                  <a:lnTo>
                    <a:pt x="1753" y="2504"/>
                  </a:lnTo>
                  <a:lnTo>
                    <a:pt x="1753" y="318"/>
                  </a:lnTo>
                  <a:lnTo>
                    <a:pt x="1535" y="199"/>
                  </a:lnTo>
                  <a:close/>
                  <a:moveTo>
                    <a:pt x="2175" y="192"/>
                  </a:moveTo>
                  <a:lnTo>
                    <a:pt x="1797" y="321"/>
                  </a:lnTo>
                  <a:lnTo>
                    <a:pt x="1797" y="2514"/>
                  </a:lnTo>
                  <a:lnTo>
                    <a:pt x="2175" y="2386"/>
                  </a:lnTo>
                  <a:lnTo>
                    <a:pt x="2175" y="192"/>
                  </a:lnTo>
                  <a:close/>
                  <a:moveTo>
                    <a:pt x="1933" y="45"/>
                  </a:moveTo>
                  <a:lnTo>
                    <a:pt x="1567" y="167"/>
                  </a:lnTo>
                  <a:lnTo>
                    <a:pt x="1730" y="257"/>
                  </a:lnTo>
                  <a:lnTo>
                    <a:pt x="1778" y="282"/>
                  </a:lnTo>
                  <a:lnTo>
                    <a:pt x="2144" y="158"/>
                  </a:lnTo>
                  <a:lnTo>
                    <a:pt x="1933" y="45"/>
                  </a:lnTo>
                  <a:close/>
                  <a:moveTo>
                    <a:pt x="1938" y="0"/>
                  </a:moveTo>
                  <a:lnTo>
                    <a:pt x="1942" y="1"/>
                  </a:lnTo>
                  <a:lnTo>
                    <a:pt x="1946" y="2"/>
                  </a:lnTo>
                  <a:lnTo>
                    <a:pt x="2207" y="143"/>
                  </a:lnTo>
                  <a:lnTo>
                    <a:pt x="2208" y="144"/>
                  </a:lnTo>
                  <a:lnTo>
                    <a:pt x="2208" y="144"/>
                  </a:lnTo>
                  <a:lnTo>
                    <a:pt x="2209" y="145"/>
                  </a:lnTo>
                  <a:lnTo>
                    <a:pt x="2209" y="145"/>
                  </a:lnTo>
                  <a:lnTo>
                    <a:pt x="2210" y="145"/>
                  </a:lnTo>
                  <a:lnTo>
                    <a:pt x="2214" y="149"/>
                  </a:lnTo>
                  <a:lnTo>
                    <a:pt x="2216" y="153"/>
                  </a:lnTo>
                  <a:lnTo>
                    <a:pt x="2216" y="153"/>
                  </a:lnTo>
                  <a:lnTo>
                    <a:pt x="2217" y="157"/>
                  </a:lnTo>
                  <a:lnTo>
                    <a:pt x="2218" y="162"/>
                  </a:lnTo>
                  <a:lnTo>
                    <a:pt x="2218" y="163"/>
                  </a:lnTo>
                  <a:lnTo>
                    <a:pt x="2218" y="2401"/>
                  </a:lnTo>
                  <a:lnTo>
                    <a:pt x="2217" y="2410"/>
                  </a:lnTo>
                  <a:lnTo>
                    <a:pt x="2212" y="2417"/>
                  </a:lnTo>
                  <a:lnTo>
                    <a:pt x="2204" y="2421"/>
                  </a:lnTo>
                  <a:lnTo>
                    <a:pt x="1782" y="2565"/>
                  </a:lnTo>
                  <a:lnTo>
                    <a:pt x="1779" y="2565"/>
                  </a:lnTo>
                  <a:lnTo>
                    <a:pt x="1775" y="2566"/>
                  </a:lnTo>
                  <a:lnTo>
                    <a:pt x="1772" y="2565"/>
                  </a:lnTo>
                  <a:lnTo>
                    <a:pt x="1769" y="2565"/>
                  </a:lnTo>
                  <a:lnTo>
                    <a:pt x="1767" y="2564"/>
                  </a:lnTo>
                  <a:lnTo>
                    <a:pt x="1765" y="2563"/>
                  </a:lnTo>
                  <a:lnTo>
                    <a:pt x="1763" y="2562"/>
                  </a:lnTo>
                  <a:lnTo>
                    <a:pt x="1728" y="2539"/>
                  </a:lnTo>
                  <a:lnTo>
                    <a:pt x="1728" y="2569"/>
                  </a:lnTo>
                  <a:lnTo>
                    <a:pt x="1727" y="2578"/>
                  </a:lnTo>
                  <a:lnTo>
                    <a:pt x="1722" y="2586"/>
                  </a:lnTo>
                  <a:lnTo>
                    <a:pt x="1714" y="2590"/>
                  </a:lnTo>
                  <a:lnTo>
                    <a:pt x="1292" y="2733"/>
                  </a:lnTo>
                  <a:lnTo>
                    <a:pt x="1289" y="2734"/>
                  </a:lnTo>
                  <a:lnTo>
                    <a:pt x="1285" y="2734"/>
                  </a:lnTo>
                  <a:lnTo>
                    <a:pt x="1281" y="2733"/>
                  </a:lnTo>
                  <a:lnTo>
                    <a:pt x="1277" y="2732"/>
                  </a:lnTo>
                  <a:lnTo>
                    <a:pt x="1276" y="2732"/>
                  </a:lnTo>
                  <a:lnTo>
                    <a:pt x="1276" y="2732"/>
                  </a:lnTo>
                  <a:lnTo>
                    <a:pt x="1225" y="2705"/>
                  </a:lnTo>
                  <a:lnTo>
                    <a:pt x="1225" y="2762"/>
                  </a:lnTo>
                  <a:lnTo>
                    <a:pt x="1224" y="2771"/>
                  </a:lnTo>
                  <a:lnTo>
                    <a:pt x="1219" y="2778"/>
                  </a:lnTo>
                  <a:lnTo>
                    <a:pt x="1211" y="2783"/>
                  </a:lnTo>
                  <a:lnTo>
                    <a:pt x="790" y="2926"/>
                  </a:lnTo>
                  <a:lnTo>
                    <a:pt x="786" y="2927"/>
                  </a:lnTo>
                  <a:lnTo>
                    <a:pt x="782" y="2927"/>
                  </a:lnTo>
                  <a:lnTo>
                    <a:pt x="778" y="2926"/>
                  </a:lnTo>
                  <a:lnTo>
                    <a:pt x="774" y="2925"/>
                  </a:lnTo>
                  <a:lnTo>
                    <a:pt x="773" y="2924"/>
                  </a:lnTo>
                  <a:lnTo>
                    <a:pt x="727" y="2899"/>
                  </a:lnTo>
                  <a:lnTo>
                    <a:pt x="727" y="2962"/>
                  </a:lnTo>
                  <a:lnTo>
                    <a:pt x="724" y="2971"/>
                  </a:lnTo>
                  <a:lnTo>
                    <a:pt x="719" y="2977"/>
                  </a:lnTo>
                  <a:lnTo>
                    <a:pt x="711" y="2982"/>
                  </a:lnTo>
                  <a:lnTo>
                    <a:pt x="290" y="3125"/>
                  </a:lnTo>
                  <a:lnTo>
                    <a:pt x="286" y="3126"/>
                  </a:lnTo>
                  <a:lnTo>
                    <a:pt x="283" y="3126"/>
                  </a:lnTo>
                  <a:lnTo>
                    <a:pt x="278" y="3126"/>
                  </a:lnTo>
                  <a:lnTo>
                    <a:pt x="274" y="3123"/>
                  </a:lnTo>
                  <a:lnTo>
                    <a:pt x="273" y="3123"/>
                  </a:lnTo>
                  <a:lnTo>
                    <a:pt x="11" y="2981"/>
                  </a:lnTo>
                  <a:lnTo>
                    <a:pt x="5" y="2975"/>
                  </a:lnTo>
                  <a:lnTo>
                    <a:pt x="2" y="2969"/>
                  </a:lnTo>
                  <a:lnTo>
                    <a:pt x="0" y="2962"/>
                  </a:lnTo>
                  <a:lnTo>
                    <a:pt x="0" y="1483"/>
                  </a:lnTo>
                  <a:lnTo>
                    <a:pt x="0" y="1483"/>
                  </a:lnTo>
                  <a:lnTo>
                    <a:pt x="0" y="1482"/>
                  </a:lnTo>
                  <a:lnTo>
                    <a:pt x="1" y="1477"/>
                  </a:lnTo>
                  <a:lnTo>
                    <a:pt x="3" y="1473"/>
                  </a:lnTo>
                  <a:lnTo>
                    <a:pt x="3" y="1472"/>
                  </a:lnTo>
                  <a:lnTo>
                    <a:pt x="6" y="1469"/>
                  </a:lnTo>
                  <a:lnTo>
                    <a:pt x="11" y="1465"/>
                  </a:lnTo>
                  <a:lnTo>
                    <a:pt x="11" y="1465"/>
                  </a:lnTo>
                  <a:lnTo>
                    <a:pt x="12" y="1464"/>
                  </a:lnTo>
                  <a:lnTo>
                    <a:pt x="13" y="1464"/>
                  </a:lnTo>
                  <a:lnTo>
                    <a:pt x="15" y="1463"/>
                  </a:lnTo>
                  <a:lnTo>
                    <a:pt x="436" y="1322"/>
                  </a:lnTo>
                  <a:lnTo>
                    <a:pt x="440" y="1321"/>
                  </a:lnTo>
                  <a:lnTo>
                    <a:pt x="445" y="1321"/>
                  </a:lnTo>
                  <a:lnTo>
                    <a:pt x="449" y="1322"/>
                  </a:lnTo>
                  <a:lnTo>
                    <a:pt x="454" y="1323"/>
                  </a:lnTo>
                  <a:lnTo>
                    <a:pt x="500" y="1349"/>
                  </a:lnTo>
                  <a:lnTo>
                    <a:pt x="500" y="811"/>
                  </a:lnTo>
                  <a:lnTo>
                    <a:pt x="500" y="811"/>
                  </a:lnTo>
                  <a:lnTo>
                    <a:pt x="500" y="809"/>
                  </a:lnTo>
                  <a:lnTo>
                    <a:pt x="501" y="805"/>
                  </a:lnTo>
                  <a:lnTo>
                    <a:pt x="503" y="801"/>
                  </a:lnTo>
                  <a:lnTo>
                    <a:pt x="503" y="800"/>
                  </a:lnTo>
                  <a:lnTo>
                    <a:pt x="506" y="795"/>
                  </a:lnTo>
                  <a:lnTo>
                    <a:pt x="510" y="793"/>
                  </a:lnTo>
                  <a:lnTo>
                    <a:pt x="511" y="792"/>
                  </a:lnTo>
                  <a:lnTo>
                    <a:pt x="511" y="792"/>
                  </a:lnTo>
                  <a:lnTo>
                    <a:pt x="512" y="792"/>
                  </a:lnTo>
                  <a:lnTo>
                    <a:pt x="513" y="791"/>
                  </a:lnTo>
                  <a:lnTo>
                    <a:pt x="515" y="791"/>
                  </a:lnTo>
                  <a:lnTo>
                    <a:pt x="936" y="650"/>
                  </a:lnTo>
                  <a:lnTo>
                    <a:pt x="940" y="649"/>
                  </a:lnTo>
                  <a:lnTo>
                    <a:pt x="945" y="649"/>
                  </a:lnTo>
                  <a:lnTo>
                    <a:pt x="949" y="649"/>
                  </a:lnTo>
                  <a:lnTo>
                    <a:pt x="953" y="651"/>
                  </a:lnTo>
                  <a:lnTo>
                    <a:pt x="1214" y="792"/>
                  </a:lnTo>
                  <a:lnTo>
                    <a:pt x="1215" y="793"/>
                  </a:lnTo>
                  <a:lnTo>
                    <a:pt x="1216" y="793"/>
                  </a:lnTo>
                  <a:lnTo>
                    <a:pt x="1218" y="794"/>
                  </a:lnTo>
                  <a:lnTo>
                    <a:pt x="1221" y="798"/>
                  </a:lnTo>
                  <a:lnTo>
                    <a:pt x="1223" y="801"/>
                  </a:lnTo>
                  <a:lnTo>
                    <a:pt x="1223" y="802"/>
                  </a:lnTo>
                  <a:lnTo>
                    <a:pt x="1225" y="805"/>
                  </a:lnTo>
                  <a:lnTo>
                    <a:pt x="1225" y="810"/>
                  </a:lnTo>
                  <a:lnTo>
                    <a:pt x="1225" y="811"/>
                  </a:lnTo>
                  <a:lnTo>
                    <a:pt x="1225" y="1254"/>
                  </a:lnTo>
                  <a:lnTo>
                    <a:pt x="1438" y="1170"/>
                  </a:lnTo>
                  <a:lnTo>
                    <a:pt x="1448" y="1169"/>
                  </a:lnTo>
                  <a:lnTo>
                    <a:pt x="1456" y="1171"/>
                  </a:lnTo>
                  <a:lnTo>
                    <a:pt x="1493" y="1190"/>
                  </a:lnTo>
                  <a:lnTo>
                    <a:pt x="1493" y="163"/>
                  </a:lnTo>
                  <a:lnTo>
                    <a:pt x="1493" y="162"/>
                  </a:lnTo>
                  <a:lnTo>
                    <a:pt x="1493" y="161"/>
                  </a:lnTo>
                  <a:lnTo>
                    <a:pt x="1494" y="156"/>
                  </a:lnTo>
                  <a:lnTo>
                    <a:pt x="1495" y="153"/>
                  </a:lnTo>
                  <a:lnTo>
                    <a:pt x="1496" y="151"/>
                  </a:lnTo>
                  <a:lnTo>
                    <a:pt x="1499" y="147"/>
                  </a:lnTo>
                  <a:lnTo>
                    <a:pt x="1502" y="144"/>
                  </a:lnTo>
                  <a:lnTo>
                    <a:pt x="1504" y="144"/>
                  </a:lnTo>
                  <a:lnTo>
                    <a:pt x="1504" y="143"/>
                  </a:lnTo>
                  <a:lnTo>
                    <a:pt x="1507" y="142"/>
                  </a:lnTo>
                  <a:lnTo>
                    <a:pt x="1929" y="1"/>
                  </a:lnTo>
                  <a:lnTo>
                    <a:pt x="1933" y="0"/>
                  </a:lnTo>
                  <a:lnTo>
                    <a:pt x="19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28"/>
            <p:cNvSpPr>
              <a:spLocks/>
            </p:cNvSpPr>
            <p:nvPr/>
          </p:nvSpPr>
          <p:spPr bwMode="auto">
            <a:xfrm>
              <a:off x="2157413" y="781050"/>
              <a:ext cx="566738" cy="487363"/>
            </a:xfrm>
            <a:custGeom>
              <a:avLst/>
              <a:gdLst>
                <a:gd name="T0" fmla="*/ 1678 w 1789"/>
                <a:gd name="T1" fmla="*/ 0 h 1532"/>
                <a:gd name="T2" fmla="*/ 1689 w 1789"/>
                <a:gd name="T3" fmla="*/ 3 h 1532"/>
                <a:gd name="T4" fmla="*/ 1698 w 1789"/>
                <a:gd name="T5" fmla="*/ 10 h 1532"/>
                <a:gd name="T6" fmla="*/ 1704 w 1789"/>
                <a:gd name="T7" fmla="*/ 21 h 1532"/>
                <a:gd name="T8" fmla="*/ 1789 w 1789"/>
                <a:gd name="T9" fmla="*/ 316 h 1532"/>
                <a:gd name="T10" fmla="*/ 1789 w 1789"/>
                <a:gd name="T11" fmla="*/ 328 h 1532"/>
                <a:gd name="T12" fmla="*/ 1785 w 1789"/>
                <a:gd name="T13" fmla="*/ 339 h 1532"/>
                <a:gd name="T14" fmla="*/ 1778 w 1789"/>
                <a:gd name="T15" fmla="*/ 348 h 1532"/>
                <a:gd name="T16" fmla="*/ 1767 w 1789"/>
                <a:gd name="T17" fmla="*/ 354 h 1532"/>
                <a:gd name="T18" fmla="*/ 1762 w 1789"/>
                <a:gd name="T19" fmla="*/ 354 h 1532"/>
                <a:gd name="T20" fmla="*/ 1759 w 1789"/>
                <a:gd name="T21" fmla="*/ 355 h 1532"/>
                <a:gd name="T22" fmla="*/ 1749 w 1789"/>
                <a:gd name="T23" fmla="*/ 353 h 1532"/>
                <a:gd name="T24" fmla="*/ 1740 w 1789"/>
                <a:gd name="T25" fmla="*/ 349 h 1532"/>
                <a:gd name="T26" fmla="*/ 1734 w 1789"/>
                <a:gd name="T27" fmla="*/ 342 h 1532"/>
                <a:gd name="T28" fmla="*/ 1729 w 1789"/>
                <a:gd name="T29" fmla="*/ 332 h 1532"/>
                <a:gd name="T30" fmla="*/ 1664 w 1789"/>
                <a:gd name="T31" fmla="*/ 106 h 1532"/>
                <a:gd name="T32" fmla="*/ 1129 w 1789"/>
                <a:gd name="T33" fmla="*/ 849 h 1532"/>
                <a:gd name="T34" fmla="*/ 1119 w 1789"/>
                <a:gd name="T35" fmla="*/ 859 h 1532"/>
                <a:gd name="T36" fmla="*/ 1106 w 1789"/>
                <a:gd name="T37" fmla="*/ 864 h 1532"/>
                <a:gd name="T38" fmla="*/ 1092 w 1789"/>
                <a:gd name="T39" fmla="*/ 864 h 1532"/>
                <a:gd name="T40" fmla="*/ 567 w 1789"/>
                <a:gd name="T41" fmla="*/ 750 h 1532"/>
                <a:gd name="T42" fmla="*/ 68 w 1789"/>
                <a:gd name="T43" fmla="*/ 1515 h 1532"/>
                <a:gd name="T44" fmla="*/ 59 w 1789"/>
                <a:gd name="T45" fmla="*/ 1525 h 1532"/>
                <a:gd name="T46" fmla="*/ 49 w 1789"/>
                <a:gd name="T47" fmla="*/ 1530 h 1532"/>
                <a:gd name="T48" fmla="*/ 36 w 1789"/>
                <a:gd name="T49" fmla="*/ 1532 h 1532"/>
                <a:gd name="T50" fmla="*/ 26 w 1789"/>
                <a:gd name="T51" fmla="*/ 1530 h 1532"/>
                <a:gd name="T52" fmla="*/ 16 w 1789"/>
                <a:gd name="T53" fmla="*/ 1526 h 1532"/>
                <a:gd name="T54" fmla="*/ 8 w 1789"/>
                <a:gd name="T55" fmla="*/ 1518 h 1532"/>
                <a:gd name="T56" fmla="*/ 2 w 1789"/>
                <a:gd name="T57" fmla="*/ 1508 h 1532"/>
                <a:gd name="T58" fmla="*/ 0 w 1789"/>
                <a:gd name="T59" fmla="*/ 1497 h 1532"/>
                <a:gd name="T60" fmla="*/ 1 w 1789"/>
                <a:gd name="T61" fmla="*/ 1486 h 1532"/>
                <a:gd name="T62" fmla="*/ 5 w 1789"/>
                <a:gd name="T63" fmla="*/ 1476 h 1532"/>
                <a:gd name="T64" fmla="*/ 518 w 1789"/>
                <a:gd name="T65" fmla="*/ 688 h 1532"/>
                <a:gd name="T66" fmla="*/ 526 w 1789"/>
                <a:gd name="T67" fmla="*/ 680 h 1532"/>
                <a:gd name="T68" fmla="*/ 535 w 1789"/>
                <a:gd name="T69" fmla="*/ 675 h 1532"/>
                <a:gd name="T70" fmla="*/ 546 w 1789"/>
                <a:gd name="T71" fmla="*/ 672 h 1532"/>
                <a:gd name="T72" fmla="*/ 557 w 1789"/>
                <a:gd name="T73" fmla="*/ 673 h 1532"/>
                <a:gd name="T74" fmla="*/ 1083 w 1789"/>
                <a:gd name="T75" fmla="*/ 786 h 1532"/>
                <a:gd name="T76" fmla="*/ 1589 w 1789"/>
                <a:gd name="T77" fmla="*/ 85 h 1532"/>
                <a:gd name="T78" fmla="*/ 1346 w 1789"/>
                <a:gd name="T79" fmla="*/ 162 h 1532"/>
                <a:gd name="T80" fmla="*/ 1340 w 1789"/>
                <a:gd name="T81" fmla="*/ 163 h 1532"/>
                <a:gd name="T82" fmla="*/ 1336 w 1789"/>
                <a:gd name="T83" fmla="*/ 163 h 1532"/>
                <a:gd name="T84" fmla="*/ 1324 w 1789"/>
                <a:gd name="T85" fmla="*/ 161 h 1532"/>
                <a:gd name="T86" fmla="*/ 1313 w 1789"/>
                <a:gd name="T87" fmla="*/ 153 h 1532"/>
                <a:gd name="T88" fmla="*/ 1306 w 1789"/>
                <a:gd name="T89" fmla="*/ 142 h 1532"/>
                <a:gd name="T90" fmla="*/ 1305 w 1789"/>
                <a:gd name="T91" fmla="*/ 130 h 1532"/>
                <a:gd name="T92" fmla="*/ 1309 w 1789"/>
                <a:gd name="T93" fmla="*/ 118 h 1532"/>
                <a:gd name="T94" fmla="*/ 1316 w 1789"/>
                <a:gd name="T95" fmla="*/ 110 h 1532"/>
                <a:gd name="T96" fmla="*/ 1327 w 1789"/>
                <a:gd name="T97" fmla="*/ 103 h 1532"/>
                <a:gd name="T98" fmla="*/ 1649 w 1789"/>
                <a:gd name="T99" fmla="*/ 1 h 1532"/>
                <a:gd name="T100" fmla="*/ 1655 w 1789"/>
                <a:gd name="T101" fmla="*/ 0 h 1532"/>
                <a:gd name="T102" fmla="*/ 1660 w 1789"/>
                <a:gd name="T103" fmla="*/ 0 h 1532"/>
                <a:gd name="T104" fmla="*/ 1666 w 1789"/>
                <a:gd name="T105" fmla="*/ 1 h 1532"/>
                <a:gd name="T106" fmla="*/ 1666 w 1789"/>
                <a:gd name="T107" fmla="*/ 1 h 1532"/>
                <a:gd name="T108" fmla="*/ 1678 w 1789"/>
                <a:gd name="T109" fmla="*/ 0 h 1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789" h="1532">
                  <a:moveTo>
                    <a:pt x="1678" y="0"/>
                  </a:moveTo>
                  <a:lnTo>
                    <a:pt x="1689" y="3"/>
                  </a:lnTo>
                  <a:lnTo>
                    <a:pt x="1698" y="10"/>
                  </a:lnTo>
                  <a:lnTo>
                    <a:pt x="1704" y="21"/>
                  </a:lnTo>
                  <a:lnTo>
                    <a:pt x="1789" y="316"/>
                  </a:lnTo>
                  <a:lnTo>
                    <a:pt x="1789" y="328"/>
                  </a:lnTo>
                  <a:lnTo>
                    <a:pt x="1785" y="339"/>
                  </a:lnTo>
                  <a:lnTo>
                    <a:pt x="1778" y="348"/>
                  </a:lnTo>
                  <a:lnTo>
                    <a:pt x="1767" y="354"/>
                  </a:lnTo>
                  <a:lnTo>
                    <a:pt x="1762" y="354"/>
                  </a:lnTo>
                  <a:lnTo>
                    <a:pt x="1759" y="355"/>
                  </a:lnTo>
                  <a:lnTo>
                    <a:pt x="1749" y="353"/>
                  </a:lnTo>
                  <a:lnTo>
                    <a:pt x="1740" y="349"/>
                  </a:lnTo>
                  <a:lnTo>
                    <a:pt x="1734" y="342"/>
                  </a:lnTo>
                  <a:lnTo>
                    <a:pt x="1729" y="332"/>
                  </a:lnTo>
                  <a:lnTo>
                    <a:pt x="1664" y="106"/>
                  </a:lnTo>
                  <a:lnTo>
                    <a:pt x="1129" y="849"/>
                  </a:lnTo>
                  <a:lnTo>
                    <a:pt x="1119" y="859"/>
                  </a:lnTo>
                  <a:lnTo>
                    <a:pt x="1106" y="864"/>
                  </a:lnTo>
                  <a:lnTo>
                    <a:pt x="1092" y="864"/>
                  </a:lnTo>
                  <a:lnTo>
                    <a:pt x="567" y="750"/>
                  </a:lnTo>
                  <a:lnTo>
                    <a:pt x="68" y="1515"/>
                  </a:lnTo>
                  <a:lnTo>
                    <a:pt x="59" y="1525"/>
                  </a:lnTo>
                  <a:lnTo>
                    <a:pt x="49" y="1530"/>
                  </a:lnTo>
                  <a:lnTo>
                    <a:pt x="36" y="1532"/>
                  </a:lnTo>
                  <a:lnTo>
                    <a:pt x="26" y="1530"/>
                  </a:lnTo>
                  <a:lnTo>
                    <a:pt x="16" y="1526"/>
                  </a:lnTo>
                  <a:lnTo>
                    <a:pt x="8" y="1518"/>
                  </a:lnTo>
                  <a:lnTo>
                    <a:pt x="2" y="1508"/>
                  </a:lnTo>
                  <a:lnTo>
                    <a:pt x="0" y="1497"/>
                  </a:lnTo>
                  <a:lnTo>
                    <a:pt x="1" y="1486"/>
                  </a:lnTo>
                  <a:lnTo>
                    <a:pt x="5" y="1476"/>
                  </a:lnTo>
                  <a:lnTo>
                    <a:pt x="518" y="688"/>
                  </a:lnTo>
                  <a:lnTo>
                    <a:pt x="526" y="680"/>
                  </a:lnTo>
                  <a:lnTo>
                    <a:pt x="535" y="675"/>
                  </a:lnTo>
                  <a:lnTo>
                    <a:pt x="546" y="672"/>
                  </a:lnTo>
                  <a:lnTo>
                    <a:pt x="557" y="673"/>
                  </a:lnTo>
                  <a:lnTo>
                    <a:pt x="1083" y="786"/>
                  </a:lnTo>
                  <a:lnTo>
                    <a:pt x="1589" y="85"/>
                  </a:lnTo>
                  <a:lnTo>
                    <a:pt x="1346" y="162"/>
                  </a:lnTo>
                  <a:lnTo>
                    <a:pt x="1340" y="163"/>
                  </a:lnTo>
                  <a:lnTo>
                    <a:pt x="1336" y="163"/>
                  </a:lnTo>
                  <a:lnTo>
                    <a:pt x="1324" y="161"/>
                  </a:lnTo>
                  <a:lnTo>
                    <a:pt x="1313" y="153"/>
                  </a:lnTo>
                  <a:lnTo>
                    <a:pt x="1306" y="142"/>
                  </a:lnTo>
                  <a:lnTo>
                    <a:pt x="1305" y="130"/>
                  </a:lnTo>
                  <a:lnTo>
                    <a:pt x="1309" y="118"/>
                  </a:lnTo>
                  <a:lnTo>
                    <a:pt x="1316" y="110"/>
                  </a:lnTo>
                  <a:lnTo>
                    <a:pt x="1327" y="103"/>
                  </a:lnTo>
                  <a:lnTo>
                    <a:pt x="1649" y="1"/>
                  </a:lnTo>
                  <a:lnTo>
                    <a:pt x="1655" y="0"/>
                  </a:lnTo>
                  <a:lnTo>
                    <a:pt x="1660" y="0"/>
                  </a:lnTo>
                  <a:lnTo>
                    <a:pt x="1666" y="1"/>
                  </a:lnTo>
                  <a:lnTo>
                    <a:pt x="1666" y="1"/>
                  </a:lnTo>
                  <a:lnTo>
                    <a:pt x="167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0" name="Freeform 165"/>
          <p:cNvSpPr>
            <a:spLocks noEditPoints="1"/>
          </p:cNvSpPr>
          <p:nvPr/>
        </p:nvSpPr>
        <p:spPr bwMode="auto">
          <a:xfrm>
            <a:off x="1650946" y="2665548"/>
            <a:ext cx="496942" cy="583908"/>
          </a:xfrm>
          <a:custGeom>
            <a:avLst/>
            <a:gdLst>
              <a:gd name="T0" fmla="*/ 2242 w 3000"/>
              <a:gd name="T1" fmla="*/ 3136 h 3524"/>
              <a:gd name="T2" fmla="*/ 2205 w 3000"/>
              <a:gd name="T3" fmla="*/ 3257 h 3524"/>
              <a:gd name="T4" fmla="*/ 2283 w 3000"/>
              <a:gd name="T5" fmla="*/ 3353 h 3524"/>
              <a:gd name="T6" fmla="*/ 2409 w 3000"/>
              <a:gd name="T7" fmla="*/ 3340 h 3524"/>
              <a:gd name="T8" fmla="*/ 2468 w 3000"/>
              <a:gd name="T9" fmla="*/ 3230 h 3524"/>
              <a:gd name="T10" fmla="*/ 2409 w 3000"/>
              <a:gd name="T11" fmla="*/ 3119 h 3524"/>
              <a:gd name="T12" fmla="*/ 1100 w 3000"/>
              <a:gd name="T13" fmla="*/ 3099 h 3524"/>
              <a:gd name="T14" fmla="*/ 1005 w 3000"/>
              <a:gd name="T15" fmla="*/ 3178 h 3524"/>
              <a:gd name="T16" fmla="*/ 1017 w 3000"/>
              <a:gd name="T17" fmla="*/ 3304 h 3524"/>
              <a:gd name="T18" fmla="*/ 1127 w 3000"/>
              <a:gd name="T19" fmla="*/ 3364 h 3524"/>
              <a:gd name="T20" fmla="*/ 1238 w 3000"/>
              <a:gd name="T21" fmla="*/ 3304 h 3524"/>
              <a:gd name="T22" fmla="*/ 1250 w 3000"/>
              <a:gd name="T23" fmla="*/ 3178 h 3524"/>
              <a:gd name="T24" fmla="*/ 1154 w 3000"/>
              <a:gd name="T25" fmla="*/ 3099 h 3524"/>
              <a:gd name="T26" fmla="*/ 2459 w 3000"/>
              <a:gd name="T27" fmla="*/ 2963 h 3524"/>
              <a:gd name="T28" fmla="*/ 2601 w 3000"/>
              <a:gd name="T29" fmla="*/ 3106 h 3524"/>
              <a:gd name="T30" fmla="*/ 2616 w 3000"/>
              <a:gd name="T31" fmla="*/ 3314 h 3524"/>
              <a:gd name="T32" fmla="*/ 2494 w 3000"/>
              <a:gd name="T33" fmla="*/ 3476 h 3524"/>
              <a:gd name="T34" fmla="*/ 2292 w 3000"/>
              <a:gd name="T35" fmla="*/ 3521 h 3524"/>
              <a:gd name="T36" fmla="*/ 2115 w 3000"/>
              <a:gd name="T37" fmla="*/ 3422 h 3524"/>
              <a:gd name="T38" fmla="*/ 2043 w 3000"/>
              <a:gd name="T39" fmla="*/ 3230 h 3524"/>
              <a:gd name="T40" fmla="*/ 2115 w 3000"/>
              <a:gd name="T41" fmla="*/ 3037 h 3524"/>
              <a:gd name="T42" fmla="*/ 2292 w 3000"/>
              <a:gd name="T43" fmla="*/ 2939 h 3524"/>
              <a:gd name="T44" fmla="*/ 1251 w 3000"/>
              <a:gd name="T45" fmla="*/ 2963 h 3524"/>
              <a:gd name="T46" fmla="*/ 1393 w 3000"/>
              <a:gd name="T47" fmla="*/ 3106 h 3524"/>
              <a:gd name="T48" fmla="*/ 1408 w 3000"/>
              <a:gd name="T49" fmla="*/ 3314 h 3524"/>
              <a:gd name="T50" fmla="*/ 1286 w 3000"/>
              <a:gd name="T51" fmla="*/ 3476 h 3524"/>
              <a:gd name="T52" fmla="*/ 1084 w 3000"/>
              <a:gd name="T53" fmla="*/ 3521 h 3524"/>
              <a:gd name="T54" fmla="*/ 907 w 3000"/>
              <a:gd name="T55" fmla="*/ 3422 h 3524"/>
              <a:gd name="T56" fmla="*/ 835 w 3000"/>
              <a:gd name="T57" fmla="*/ 3230 h 3524"/>
              <a:gd name="T58" fmla="*/ 907 w 3000"/>
              <a:gd name="T59" fmla="*/ 3037 h 3524"/>
              <a:gd name="T60" fmla="*/ 1084 w 3000"/>
              <a:gd name="T61" fmla="*/ 2939 h 3524"/>
              <a:gd name="T62" fmla="*/ 2920 w 3000"/>
              <a:gd name="T63" fmla="*/ 1155 h 3524"/>
              <a:gd name="T64" fmla="*/ 2991 w 3000"/>
              <a:gd name="T65" fmla="*/ 1198 h 3524"/>
              <a:gd name="T66" fmla="*/ 2849 w 3000"/>
              <a:gd name="T67" fmla="*/ 2038 h 3524"/>
              <a:gd name="T68" fmla="*/ 2776 w 3000"/>
              <a:gd name="T69" fmla="*/ 2085 h 3524"/>
              <a:gd name="T70" fmla="*/ 1447 w 3000"/>
              <a:gd name="T71" fmla="*/ 2045 h 3524"/>
              <a:gd name="T72" fmla="*/ 1460 w 3000"/>
              <a:gd name="T73" fmla="*/ 1948 h 3524"/>
              <a:gd name="T74" fmla="*/ 2824 w 3000"/>
              <a:gd name="T75" fmla="*/ 1315 h 3524"/>
              <a:gd name="T76" fmla="*/ 968 w 3000"/>
              <a:gd name="T77" fmla="*/ 1275 h 3524"/>
              <a:gd name="T78" fmla="*/ 981 w 3000"/>
              <a:gd name="T79" fmla="*/ 1179 h 3524"/>
              <a:gd name="T80" fmla="*/ 1935 w 3000"/>
              <a:gd name="T81" fmla="*/ 1064 h 3524"/>
              <a:gd name="T82" fmla="*/ 2169 w 3000"/>
              <a:gd name="T83" fmla="*/ 934 h 3524"/>
              <a:gd name="T84" fmla="*/ 470 w 3000"/>
              <a:gd name="T85" fmla="*/ 808 h 3524"/>
              <a:gd name="T86" fmla="*/ 2629 w 3000"/>
              <a:gd name="T87" fmla="*/ 2250 h 3524"/>
              <a:gd name="T88" fmla="*/ 2702 w 3000"/>
              <a:gd name="T89" fmla="*/ 2187 h 3524"/>
              <a:gd name="T90" fmla="*/ 2783 w 3000"/>
              <a:gd name="T91" fmla="*/ 2242 h 3524"/>
              <a:gd name="T92" fmla="*/ 2675 w 3000"/>
              <a:gd name="T93" fmla="*/ 2734 h 3524"/>
              <a:gd name="T94" fmla="*/ 953 w 3000"/>
              <a:gd name="T95" fmla="*/ 2757 h 3524"/>
              <a:gd name="T96" fmla="*/ 356 w 3000"/>
              <a:gd name="T97" fmla="*/ 946 h 3524"/>
              <a:gd name="T98" fmla="*/ 11 w 3000"/>
              <a:gd name="T99" fmla="*/ 906 h 3524"/>
              <a:gd name="T100" fmla="*/ 24 w 3000"/>
              <a:gd name="T101" fmla="*/ 809 h 3524"/>
              <a:gd name="T102" fmla="*/ 2110 w 3000"/>
              <a:gd name="T103" fmla="*/ 539 h 3524"/>
              <a:gd name="T104" fmla="*/ 2396 w 3000"/>
              <a:gd name="T105" fmla="*/ 828 h 3524"/>
              <a:gd name="T106" fmla="*/ 1768 w 3000"/>
              <a:gd name="T107" fmla="*/ 991 h 3524"/>
              <a:gd name="T108" fmla="*/ 1826 w 3000"/>
              <a:gd name="T109" fmla="*/ 818 h 3524"/>
              <a:gd name="T110" fmla="*/ 1439 w 3000"/>
              <a:gd name="T111" fmla="*/ 361 h 3524"/>
              <a:gd name="T112" fmla="*/ 1824 w 3000"/>
              <a:gd name="T113" fmla="*/ 250 h 3524"/>
              <a:gd name="T114" fmla="*/ 1368 w 3000"/>
              <a:gd name="T115" fmla="*/ 0 h 3524"/>
              <a:gd name="T116" fmla="*/ 1368 w 3000"/>
              <a:gd name="T117" fmla="*/ 0 h 35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000" h="3524">
                <a:moveTo>
                  <a:pt x="2335" y="3096"/>
                </a:moveTo>
                <a:lnTo>
                  <a:pt x="2308" y="3099"/>
                </a:lnTo>
                <a:lnTo>
                  <a:pt x="2283" y="3106"/>
                </a:lnTo>
                <a:lnTo>
                  <a:pt x="2261" y="3119"/>
                </a:lnTo>
                <a:lnTo>
                  <a:pt x="2242" y="3136"/>
                </a:lnTo>
                <a:lnTo>
                  <a:pt x="2225" y="3155"/>
                </a:lnTo>
                <a:lnTo>
                  <a:pt x="2212" y="3178"/>
                </a:lnTo>
                <a:lnTo>
                  <a:pt x="2205" y="3203"/>
                </a:lnTo>
                <a:lnTo>
                  <a:pt x="2203" y="3230"/>
                </a:lnTo>
                <a:lnTo>
                  <a:pt x="2205" y="3257"/>
                </a:lnTo>
                <a:lnTo>
                  <a:pt x="2212" y="3282"/>
                </a:lnTo>
                <a:lnTo>
                  <a:pt x="2225" y="3304"/>
                </a:lnTo>
                <a:lnTo>
                  <a:pt x="2242" y="3324"/>
                </a:lnTo>
                <a:lnTo>
                  <a:pt x="2261" y="3340"/>
                </a:lnTo>
                <a:lnTo>
                  <a:pt x="2283" y="3353"/>
                </a:lnTo>
                <a:lnTo>
                  <a:pt x="2308" y="3361"/>
                </a:lnTo>
                <a:lnTo>
                  <a:pt x="2335" y="3364"/>
                </a:lnTo>
                <a:lnTo>
                  <a:pt x="2362" y="3361"/>
                </a:lnTo>
                <a:lnTo>
                  <a:pt x="2387" y="3353"/>
                </a:lnTo>
                <a:lnTo>
                  <a:pt x="2409" y="3340"/>
                </a:lnTo>
                <a:lnTo>
                  <a:pt x="2430" y="3324"/>
                </a:lnTo>
                <a:lnTo>
                  <a:pt x="2446" y="3304"/>
                </a:lnTo>
                <a:lnTo>
                  <a:pt x="2458" y="3282"/>
                </a:lnTo>
                <a:lnTo>
                  <a:pt x="2465" y="3257"/>
                </a:lnTo>
                <a:lnTo>
                  <a:pt x="2468" y="3230"/>
                </a:lnTo>
                <a:lnTo>
                  <a:pt x="2465" y="3203"/>
                </a:lnTo>
                <a:lnTo>
                  <a:pt x="2458" y="3178"/>
                </a:lnTo>
                <a:lnTo>
                  <a:pt x="2446" y="3155"/>
                </a:lnTo>
                <a:lnTo>
                  <a:pt x="2430" y="3136"/>
                </a:lnTo>
                <a:lnTo>
                  <a:pt x="2409" y="3119"/>
                </a:lnTo>
                <a:lnTo>
                  <a:pt x="2387" y="3106"/>
                </a:lnTo>
                <a:lnTo>
                  <a:pt x="2362" y="3099"/>
                </a:lnTo>
                <a:lnTo>
                  <a:pt x="2335" y="3096"/>
                </a:lnTo>
                <a:close/>
                <a:moveTo>
                  <a:pt x="1127" y="3096"/>
                </a:moveTo>
                <a:lnTo>
                  <a:pt x="1100" y="3099"/>
                </a:lnTo>
                <a:lnTo>
                  <a:pt x="1076" y="3106"/>
                </a:lnTo>
                <a:lnTo>
                  <a:pt x="1053" y="3119"/>
                </a:lnTo>
                <a:lnTo>
                  <a:pt x="1034" y="3136"/>
                </a:lnTo>
                <a:lnTo>
                  <a:pt x="1017" y="3155"/>
                </a:lnTo>
                <a:lnTo>
                  <a:pt x="1005" y="3178"/>
                </a:lnTo>
                <a:lnTo>
                  <a:pt x="997" y="3203"/>
                </a:lnTo>
                <a:lnTo>
                  <a:pt x="995" y="3230"/>
                </a:lnTo>
                <a:lnTo>
                  <a:pt x="997" y="3257"/>
                </a:lnTo>
                <a:lnTo>
                  <a:pt x="1005" y="3282"/>
                </a:lnTo>
                <a:lnTo>
                  <a:pt x="1017" y="3304"/>
                </a:lnTo>
                <a:lnTo>
                  <a:pt x="1034" y="3324"/>
                </a:lnTo>
                <a:lnTo>
                  <a:pt x="1053" y="3340"/>
                </a:lnTo>
                <a:lnTo>
                  <a:pt x="1076" y="3353"/>
                </a:lnTo>
                <a:lnTo>
                  <a:pt x="1100" y="3361"/>
                </a:lnTo>
                <a:lnTo>
                  <a:pt x="1127" y="3364"/>
                </a:lnTo>
                <a:lnTo>
                  <a:pt x="1154" y="3361"/>
                </a:lnTo>
                <a:lnTo>
                  <a:pt x="1179" y="3353"/>
                </a:lnTo>
                <a:lnTo>
                  <a:pt x="1201" y="3340"/>
                </a:lnTo>
                <a:lnTo>
                  <a:pt x="1221" y="3324"/>
                </a:lnTo>
                <a:lnTo>
                  <a:pt x="1238" y="3304"/>
                </a:lnTo>
                <a:lnTo>
                  <a:pt x="1250" y="3282"/>
                </a:lnTo>
                <a:lnTo>
                  <a:pt x="1257" y="3257"/>
                </a:lnTo>
                <a:lnTo>
                  <a:pt x="1261" y="3230"/>
                </a:lnTo>
                <a:lnTo>
                  <a:pt x="1257" y="3203"/>
                </a:lnTo>
                <a:lnTo>
                  <a:pt x="1250" y="3178"/>
                </a:lnTo>
                <a:lnTo>
                  <a:pt x="1238" y="3155"/>
                </a:lnTo>
                <a:lnTo>
                  <a:pt x="1221" y="3136"/>
                </a:lnTo>
                <a:lnTo>
                  <a:pt x="1201" y="3119"/>
                </a:lnTo>
                <a:lnTo>
                  <a:pt x="1179" y="3106"/>
                </a:lnTo>
                <a:lnTo>
                  <a:pt x="1154" y="3099"/>
                </a:lnTo>
                <a:lnTo>
                  <a:pt x="1127" y="3096"/>
                </a:lnTo>
                <a:close/>
                <a:moveTo>
                  <a:pt x="2335" y="2935"/>
                </a:moveTo>
                <a:lnTo>
                  <a:pt x="2378" y="2939"/>
                </a:lnTo>
                <a:lnTo>
                  <a:pt x="2420" y="2948"/>
                </a:lnTo>
                <a:lnTo>
                  <a:pt x="2459" y="2963"/>
                </a:lnTo>
                <a:lnTo>
                  <a:pt x="2494" y="2983"/>
                </a:lnTo>
                <a:lnTo>
                  <a:pt x="2528" y="3008"/>
                </a:lnTo>
                <a:lnTo>
                  <a:pt x="2556" y="3037"/>
                </a:lnTo>
                <a:lnTo>
                  <a:pt x="2580" y="3070"/>
                </a:lnTo>
                <a:lnTo>
                  <a:pt x="2601" y="3106"/>
                </a:lnTo>
                <a:lnTo>
                  <a:pt x="2616" y="3145"/>
                </a:lnTo>
                <a:lnTo>
                  <a:pt x="2624" y="3186"/>
                </a:lnTo>
                <a:lnTo>
                  <a:pt x="2628" y="3230"/>
                </a:lnTo>
                <a:lnTo>
                  <a:pt x="2624" y="3273"/>
                </a:lnTo>
                <a:lnTo>
                  <a:pt x="2616" y="3314"/>
                </a:lnTo>
                <a:lnTo>
                  <a:pt x="2601" y="3354"/>
                </a:lnTo>
                <a:lnTo>
                  <a:pt x="2580" y="3390"/>
                </a:lnTo>
                <a:lnTo>
                  <a:pt x="2556" y="3422"/>
                </a:lnTo>
                <a:lnTo>
                  <a:pt x="2528" y="3451"/>
                </a:lnTo>
                <a:lnTo>
                  <a:pt x="2494" y="3476"/>
                </a:lnTo>
                <a:lnTo>
                  <a:pt x="2459" y="3497"/>
                </a:lnTo>
                <a:lnTo>
                  <a:pt x="2420" y="3511"/>
                </a:lnTo>
                <a:lnTo>
                  <a:pt x="2378" y="3521"/>
                </a:lnTo>
                <a:lnTo>
                  <a:pt x="2335" y="3524"/>
                </a:lnTo>
                <a:lnTo>
                  <a:pt x="2292" y="3521"/>
                </a:lnTo>
                <a:lnTo>
                  <a:pt x="2251" y="3511"/>
                </a:lnTo>
                <a:lnTo>
                  <a:pt x="2212" y="3497"/>
                </a:lnTo>
                <a:lnTo>
                  <a:pt x="2176" y="3476"/>
                </a:lnTo>
                <a:lnTo>
                  <a:pt x="2144" y="3451"/>
                </a:lnTo>
                <a:lnTo>
                  <a:pt x="2115" y="3422"/>
                </a:lnTo>
                <a:lnTo>
                  <a:pt x="2090" y="3390"/>
                </a:lnTo>
                <a:lnTo>
                  <a:pt x="2070" y="3354"/>
                </a:lnTo>
                <a:lnTo>
                  <a:pt x="2055" y="3314"/>
                </a:lnTo>
                <a:lnTo>
                  <a:pt x="2046" y="3273"/>
                </a:lnTo>
                <a:lnTo>
                  <a:pt x="2043" y="3230"/>
                </a:lnTo>
                <a:lnTo>
                  <a:pt x="2046" y="3186"/>
                </a:lnTo>
                <a:lnTo>
                  <a:pt x="2055" y="3145"/>
                </a:lnTo>
                <a:lnTo>
                  <a:pt x="2070" y="3105"/>
                </a:lnTo>
                <a:lnTo>
                  <a:pt x="2090" y="3070"/>
                </a:lnTo>
                <a:lnTo>
                  <a:pt x="2115" y="3037"/>
                </a:lnTo>
                <a:lnTo>
                  <a:pt x="2144" y="3008"/>
                </a:lnTo>
                <a:lnTo>
                  <a:pt x="2176" y="2983"/>
                </a:lnTo>
                <a:lnTo>
                  <a:pt x="2212" y="2963"/>
                </a:lnTo>
                <a:lnTo>
                  <a:pt x="2251" y="2948"/>
                </a:lnTo>
                <a:lnTo>
                  <a:pt x="2292" y="2939"/>
                </a:lnTo>
                <a:lnTo>
                  <a:pt x="2335" y="2935"/>
                </a:lnTo>
                <a:close/>
                <a:moveTo>
                  <a:pt x="1127" y="2935"/>
                </a:moveTo>
                <a:lnTo>
                  <a:pt x="1170" y="2939"/>
                </a:lnTo>
                <a:lnTo>
                  <a:pt x="1212" y="2948"/>
                </a:lnTo>
                <a:lnTo>
                  <a:pt x="1251" y="2963"/>
                </a:lnTo>
                <a:lnTo>
                  <a:pt x="1286" y="2983"/>
                </a:lnTo>
                <a:lnTo>
                  <a:pt x="1319" y="3008"/>
                </a:lnTo>
                <a:lnTo>
                  <a:pt x="1348" y="3037"/>
                </a:lnTo>
                <a:lnTo>
                  <a:pt x="1372" y="3070"/>
                </a:lnTo>
                <a:lnTo>
                  <a:pt x="1393" y="3106"/>
                </a:lnTo>
                <a:lnTo>
                  <a:pt x="1408" y="3145"/>
                </a:lnTo>
                <a:lnTo>
                  <a:pt x="1417" y="3186"/>
                </a:lnTo>
                <a:lnTo>
                  <a:pt x="1420" y="3230"/>
                </a:lnTo>
                <a:lnTo>
                  <a:pt x="1417" y="3273"/>
                </a:lnTo>
                <a:lnTo>
                  <a:pt x="1408" y="3314"/>
                </a:lnTo>
                <a:lnTo>
                  <a:pt x="1393" y="3354"/>
                </a:lnTo>
                <a:lnTo>
                  <a:pt x="1372" y="3390"/>
                </a:lnTo>
                <a:lnTo>
                  <a:pt x="1348" y="3422"/>
                </a:lnTo>
                <a:lnTo>
                  <a:pt x="1319" y="3451"/>
                </a:lnTo>
                <a:lnTo>
                  <a:pt x="1286" y="3476"/>
                </a:lnTo>
                <a:lnTo>
                  <a:pt x="1251" y="3497"/>
                </a:lnTo>
                <a:lnTo>
                  <a:pt x="1212" y="3511"/>
                </a:lnTo>
                <a:lnTo>
                  <a:pt x="1170" y="3521"/>
                </a:lnTo>
                <a:lnTo>
                  <a:pt x="1127" y="3524"/>
                </a:lnTo>
                <a:lnTo>
                  <a:pt x="1084" y="3521"/>
                </a:lnTo>
                <a:lnTo>
                  <a:pt x="1043" y="3511"/>
                </a:lnTo>
                <a:lnTo>
                  <a:pt x="1005" y="3497"/>
                </a:lnTo>
                <a:lnTo>
                  <a:pt x="968" y="3476"/>
                </a:lnTo>
                <a:lnTo>
                  <a:pt x="936" y="3451"/>
                </a:lnTo>
                <a:lnTo>
                  <a:pt x="907" y="3422"/>
                </a:lnTo>
                <a:lnTo>
                  <a:pt x="882" y="3390"/>
                </a:lnTo>
                <a:lnTo>
                  <a:pt x="863" y="3354"/>
                </a:lnTo>
                <a:lnTo>
                  <a:pt x="848" y="3314"/>
                </a:lnTo>
                <a:lnTo>
                  <a:pt x="838" y="3273"/>
                </a:lnTo>
                <a:lnTo>
                  <a:pt x="835" y="3230"/>
                </a:lnTo>
                <a:lnTo>
                  <a:pt x="838" y="3186"/>
                </a:lnTo>
                <a:lnTo>
                  <a:pt x="848" y="3145"/>
                </a:lnTo>
                <a:lnTo>
                  <a:pt x="863" y="3105"/>
                </a:lnTo>
                <a:lnTo>
                  <a:pt x="882" y="3070"/>
                </a:lnTo>
                <a:lnTo>
                  <a:pt x="907" y="3037"/>
                </a:lnTo>
                <a:lnTo>
                  <a:pt x="936" y="3008"/>
                </a:lnTo>
                <a:lnTo>
                  <a:pt x="968" y="2983"/>
                </a:lnTo>
                <a:lnTo>
                  <a:pt x="1005" y="2963"/>
                </a:lnTo>
                <a:lnTo>
                  <a:pt x="1043" y="2948"/>
                </a:lnTo>
                <a:lnTo>
                  <a:pt x="1084" y="2939"/>
                </a:lnTo>
                <a:lnTo>
                  <a:pt x="1127" y="2935"/>
                </a:lnTo>
                <a:close/>
                <a:moveTo>
                  <a:pt x="2169" y="934"/>
                </a:moveTo>
                <a:lnTo>
                  <a:pt x="2342" y="993"/>
                </a:lnTo>
                <a:lnTo>
                  <a:pt x="2288" y="1155"/>
                </a:lnTo>
                <a:lnTo>
                  <a:pt x="2920" y="1155"/>
                </a:lnTo>
                <a:lnTo>
                  <a:pt x="2937" y="1157"/>
                </a:lnTo>
                <a:lnTo>
                  <a:pt x="2955" y="1162"/>
                </a:lnTo>
                <a:lnTo>
                  <a:pt x="2969" y="1171"/>
                </a:lnTo>
                <a:lnTo>
                  <a:pt x="2982" y="1184"/>
                </a:lnTo>
                <a:lnTo>
                  <a:pt x="2991" y="1198"/>
                </a:lnTo>
                <a:lnTo>
                  <a:pt x="2998" y="1214"/>
                </a:lnTo>
                <a:lnTo>
                  <a:pt x="3000" y="1232"/>
                </a:lnTo>
                <a:lnTo>
                  <a:pt x="2999" y="1250"/>
                </a:lnTo>
                <a:lnTo>
                  <a:pt x="2855" y="2020"/>
                </a:lnTo>
                <a:lnTo>
                  <a:pt x="2849" y="2038"/>
                </a:lnTo>
                <a:lnTo>
                  <a:pt x="2841" y="2054"/>
                </a:lnTo>
                <a:lnTo>
                  <a:pt x="2828" y="2067"/>
                </a:lnTo>
                <a:lnTo>
                  <a:pt x="2813" y="2077"/>
                </a:lnTo>
                <a:lnTo>
                  <a:pt x="2795" y="2083"/>
                </a:lnTo>
                <a:lnTo>
                  <a:pt x="2776" y="2085"/>
                </a:lnTo>
                <a:lnTo>
                  <a:pt x="1515" y="2085"/>
                </a:lnTo>
                <a:lnTo>
                  <a:pt x="1494" y="2082"/>
                </a:lnTo>
                <a:lnTo>
                  <a:pt x="1476" y="2074"/>
                </a:lnTo>
                <a:lnTo>
                  <a:pt x="1460" y="2061"/>
                </a:lnTo>
                <a:lnTo>
                  <a:pt x="1447" y="2045"/>
                </a:lnTo>
                <a:lnTo>
                  <a:pt x="1438" y="2027"/>
                </a:lnTo>
                <a:lnTo>
                  <a:pt x="1436" y="2005"/>
                </a:lnTo>
                <a:lnTo>
                  <a:pt x="1438" y="1983"/>
                </a:lnTo>
                <a:lnTo>
                  <a:pt x="1447" y="1964"/>
                </a:lnTo>
                <a:lnTo>
                  <a:pt x="1460" y="1948"/>
                </a:lnTo>
                <a:lnTo>
                  <a:pt x="1476" y="1936"/>
                </a:lnTo>
                <a:lnTo>
                  <a:pt x="1494" y="1927"/>
                </a:lnTo>
                <a:lnTo>
                  <a:pt x="1515" y="1925"/>
                </a:lnTo>
                <a:lnTo>
                  <a:pt x="2710" y="1925"/>
                </a:lnTo>
                <a:lnTo>
                  <a:pt x="2824" y="1315"/>
                </a:lnTo>
                <a:lnTo>
                  <a:pt x="1037" y="1315"/>
                </a:lnTo>
                <a:lnTo>
                  <a:pt x="1015" y="1313"/>
                </a:lnTo>
                <a:lnTo>
                  <a:pt x="997" y="1304"/>
                </a:lnTo>
                <a:lnTo>
                  <a:pt x="981" y="1291"/>
                </a:lnTo>
                <a:lnTo>
                  <a:pt x="968" y="1275"/>
                </a:lnTo>
                <a:lnTo>
                  <a:pt x="960" y="1256"/>
                </a:lnTo>
                <a:lnTo>
                  <a:pt x="957" y="1235"/>
                </a:lnTo>
                <a:lnTo>
                  <a:pt x="960" y="1213"/>
                </a:lnTo>
                <a:lnTo>
                  <a:pt x="968" y="1195"/>
                </a:lnTo>
                <a:lnTo>
                  <a:pt x="981" y="1179"/>
                </a:lnTo>
                <a:lnTo>
                  <a:pt x="997" y="1166"/>
                </a:lnTo>
                <a:lnTo>
                  <a:pt x="1015" y="1157"/>
                </a:lnTo>
                <a:lnTo>
                  <a:pt x="1037" y="1155"/>
                </a:lnTo>
                <a:lnTo>
                  <a:pt x="1906" y="1155"/>
                </a:lnTo>
                <a:lnTo>
                  <a:pt x="1935" y="1064"/>
                </a:lnTo>
                <a:lnTo>
                  <a:pt x="2107" y="1122"/>
                </a:lnTo>
                <a:lnTo>
                  <a:pt x="2096" y="1155"/>
                </a:lnTo>
                <a:lnTo>
                  <a:pt x="2252" y="1155"/>
                </a:lnTo>
                <a:lnTo>
                  <a:pt x="2112" y="1107"/>
                </a:lnTo>
                <a:lnTo>
                  <a:pt x="2169" y="934"/>
                </a:lnTo>
                <a:close/>
                <a:moveTo>
                  <a:pt x="80" y="786"/>
                </a:moveTo>
                <a:lnTo>
                  <a:pt x="415" y="786"/>
                </a:lnTo>
                <a:lnTo>
                  <a:pt x="436" y="788"/>
                </a:lnTo>
                <a:lnTo>
                  <a:pt x="454" y="796"/>
                </a:lnTo>
                <a:lnTo>
                  <a:pt x="470" y="808"/>
                </a:lnTo>
                <a:lnTo>
                  <a:pt x="482" y="824"/>
                </a:lnTo>
                <a:lnTo>
                  <a:pt x="490" y="842"/>
                </a:lnTo>
                <a:lnTo>
                  <a:pt x="1031" y="2599"/>
                </a:lnTo>
                <a:lnTo>
                  <a:pt x="2552" y="2599"/>
                </a:lnTo>
                <a:lnTo>
                  <a:pt x="2629" y="2250"/>
                </a:lnTo>
                <a:lnTo>
                  <a:pt x="2636" y="2230"/>
                </a:lnTo>
                <a:lnTo>
                  <a:pt x="2648" y="2213"/>
                </a:lnTo>
                <a:lnTo>
                  <a:pt x="2663" y="2200"/>
                </a:lnTo>
                <a:lnTo>
                  <a:pt x="2683" y="2191"/>
                </a:lnTo>
                <a:lnTo>
                  <a:pt x="2702" y="2187"/>
                </a:lnTo>
                <a:lnTo>
                  <a:pt x="2723" y="2189"/>
                </a:lnTo>
                <a:lnTo>
                  <a:pt x="2744" y="2197"/>
                </a:lnTo>
                <a:lnTo>
                  <a:pt x="2761" y="2208"/>
                </a:lnTo>
                <a:lnTo>
                  <a:pt x="2774" y="2224"/>
                </a:lnTo>
                <a:lnTo>
                  <a:pt x="2783" y="2242"/>
                </a:lnTo>
                <a:lnTo>
                  <a:pt x="2787" y="2263"/>
                </a:lnTo>
                <a:lnTo>
                  <a:pt x="2785" y="2284"/>
                </a:lnTo>
                <a:lnTo>
                  <a:pt x="2695" y="2696"/>
                </a:lnTo>
                <a:lnTo>
                  <a:pt x="2688" y="2717"/>
                </a:lnTo>
                <a:lnTo>
                  <a:pt x="2675" y="2734"/>
                </a:lnTo>
                <a:lnTo>
                  <a:pt x="2659" y="2747"/>
                </a:lnTo>
                <a:lnTo>
                  <a:pt x="2638" y="2756"/>
                </a:lnTo>
                <a:lnTo>
                  <a:pt x="2617" y="2759"/>
                </a:lnTo>
                <a:lnTo>
                  <a:pt x="973" y="2759"/>
                </a:lnTo>
                <a:lnTo>
                  <a:pt x="953" y="2757"/>
                </a:lnTo>
                <a:lnTo>
                  <a:pt x="935" y="2749"/>
                </a:lnTo>
                <a:lnTo>
                  <a:pt x="918" y="2737"/>
                </a:lnTo>
                <a:lnTo>
                  <a:pt x="906" y="2721"/>
                </a:lnTo>
                <a:lnTo>
                  <a:pt x="897" y="2703"/>
                </a:lnTo>
                <a:lnTo>
                  <a:pt x="356" y="946"/>
                </a:lnTo>
                <a:lnTo>
                  <a:pt x="80" y="946"/>
                </a:lnTo>
                <a:lnTo>
                  <a:pt x="58" y="943"/>
                </a:lnTo>
                <a:lnTo>
                  <a:pt x="40" y="935"/>
                </a:lnTo>
                <a:lnTo>
                  <a:pt x="24" y="922"/>
                </a:lnTo>
                <a:lnTo>
                  <a:pt x="11" y="906"/>
                </a:lnTo>
                <a:lnTo>
                  <a:pt x="3" y="888"/>
                </a:lnTo>
                <a:lnTo>
                  <a:pt x="0" y="866"/>
                </a:lnTo>
                <a:lnTo>
                  <a:pt x="3" y="844"/>
                </a:lnTo>
                <a:lnTo>
                  <a:pt x="11" y="825"/>
                </a:lnTo>
                <a:lnTo>
                  <a:pt x="24" y="809"/>
                </a:lnTo>
                <a:lnTo>
                  <a:pt x="40" y="797"/>
                </a:lnTo>
                <a:lnTo>
                  <a:pt x="58" y="788"/>
                </a:lnTo>
                <a:lnTo>
                  <a:pt x="80" y="786"/>
                </a:lnTo>
                <a:close/>
                <a:moveTo>
                  <a:pt x="1938" y="481"/>
                </a:moveTo>
                <a:lnTo>
                  <a:pt x="2110" y="539"/>
                </a:lnTo>
                <a:lnTo>
                  <a:pt x="2055" y="704"/>
                </a:lnTo>
                <a:lnTo>
                  <a:pt x="2228" y="762"/>
                </a:lnTo>
                <a:lnTo>
                  <a:pt x="2282" y="597"/>
                </a:lnTo>
                <a:lnTo>
                  <a:pt x="2454" y="655"/>
                </a:lnTo>
                <a:lnTo>
                  <a:pt x="2396" y="828"/>
                </a:lnTo>
                <a:lnTo>
                  <a:pt x="2225" y="770"/>
                </a:lnTo>
                <a:lnTo>
                  <a:pt x="2169" y="934"/>
                </a:lnTo>
                <a:lnTo>
                  <a:pt x="1998" y="877"/>
                </a:lnTo>
                <a:lnTo>
                  <a:pt x="1940" y="1050"/>
                </a:lnTo>
                <a:lnTo>
                  <a:pt x="1768" y="991"/>
                </a:lnTo>
                <a:lnTo>
                  <a:pt x="1822" y="832"/>
                </a:lnTo>
                <a:lnTo>
                  <a:pt x="1650" y="774"/>
                </a:lnTo>
                <a:lnTo>
                  <a:pt x="1707" y="601"/>
                </a:lnTo>
                <a:lnTo>
                  <a:pt x="1879" y="659"/>
                </a:lnTo>
                <a:lnTo>
                  <a:pt x="1826" y="818"/>
                </a:lnTo>
                <a:lnTo>
                  <a:pt x="1998" y="877"/>
                </a:lnTo>
                <a:lnTo>
                  <a:pt x="2053" y="712"/>
                </a:lnTo>
                <a:lnTo>
                  <a:pt x="1881" y="654"/>
                </a:lnTo>
                <a:lnTo>
                  <a:pt x="1938" y="481"/>
                </a:lnTo>
                <a:close/>
                <a:moveTo>
                  <a:pt x="1439" y="361"/>
                </a:moveTo>
                <a:lnTo>
                  <a:pt x="1611" y="418"/>
                </a:lnTo>
                <a:lnTo>
                  <a:pt x="1553" y="591"/>
                </a:lnTo>
                <a:lnTo>
                  <a:pt x="1381" y="534"/>
                </a:lnTo>
                <a:lnTo>
                  <a:pt x="1439" y="361"/>
                </a:lnTo>
                <a:close/>
                <a:moveTo>
                  <a:pt x="1824" y="250"/>
                </a:moveTo>
                <a:lnTo>
                  <a:pt x="1996" y="308"/>
                </a:lnTo>
                <a:lnTo>
                  <a:pt x="1939" y="481"/>
                </a:lnTo>
                <a:lnTo>
                  <a:pt x="1767" y="423"/>
                </a:lnTo>
                <a:lnTo>
                  <a:pt x="1824" y="250"/>
                </a:lnTo>
                <a:close/>
                <a:moveTo>
                  <a:pt x="1368" y="0"/>
                </a:moveTo>
                <a:lnTo>
                  <a:pt x="1368" y="0"/>
                </a:lnTo>
                <a:lnTo>
                  <a:pt x="1540" y="58"/>
                </a:lnTo>
                <a:lnTo>
                  <a:pt x="1482" y="231"/>
                </a:lnTo>
                <a:lnTo>
                  <a:pt x="1310" y="173"/>
                </a:lnTo>
                <a:lnTo>
                  <a:pt x="1368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1" name="Freeform 269"/>
          <p:cNvSpPr>
            <a:spLocks noEditPoints="1"/>
          </p:cNvSpPr>
          <p:nvPr/>
        </p:nvSpPr>
        <p:spPr bwMode="auto">
          <a:xfrm>
            <a:off x="1704349" y="3436726"/>
            <a:ext cx="390137" cy="595365"/>
          </a:xfrm>
          <a:custGeom>
            <a:avLst/>
            <a:gdLst>
              <a:gd name="T0" fmla="*/ 1045 w 2304"/>
              <a:gd name="T1" fmla="*/ 3322 h 3514"/>
              <a:gd name="T2" fmla="*/ 2112 w 2304"/>
              <a:gd name="T3" fmla="*/ 1569 h 3514"/>
              <a:gd name="T4" fmla="*/ 1934 w 2304"/>
              <a:gd name="T5" fmla="*/ 0 h 3514"/>
              <a:gd name="T6" fmla="*/ 2125 w 2304"/>
              <a:gd name="T7" fmla="*/ 905 h 3514"/>
              <a:gd name="T8" fmla="*/ 1195 w 2304"/>
              <a:gd name="T9" fmla="*/ 713 h 3514"/>
              <a:gd name="T10" fmla="*/ 1762 w 2304"/>
              <a:gd name="T11" fmla="*/ 669 h 3514"/>
              <a:gd name="T12" fmla="*/ 1642 w 2304"/>
              <a:gd name="T13" fmla="*/ 594 h 3514"/>
              <a:gd name="T14" fmla="*/ 1513 w 2304"/>
              <a:gd name="T15" fmla="*/ 538 h 3514"/>
              <a:gd name="T16" fmla="*/ 1378 w 2304"/>
              <a:gd name="T17" fmla="*/ 500 h 3514"/>
              <a:gd name="T18" fmla="*/ 1238 w 2304"/>
              <a:gd name="T19" fmla="*/ 483 h 3514"/>
              <a:gd name="T20" fmla="*/ 1094 w 2304"/>
              <a:gd name="T21" fmla="*/ 486 h 3514"/>
              <a:gd name="T22" fmla="*/ 954 w 2304"/>
              <a:gd name="T23" fmla="*/ 509 h 3514"/>
              <a:gd name="T24" fmla="*/ 819 w 2304"/>
              <a:gd name="T25" fmla="*/ 551 h 3514"/>
              <a:gd name="T26" fmla="*/ 693 w 2304"/>
              <a:gd name="T27" fmla="*/ 612 h 3514"/>
              <a:gd name="T28" fmla="*/ 575 w 2304"/>
              <a:gd name="T29" fmla="*/ 691 h 3514"/>
              <a:gd name="T30" fmla="*/ 469 w 2304"/>
              <a:gd name="T31" fmla="*/ 787 h 3514"/>
              <a:gd name="T32" fmla="*/ 377 w 2304"/>
              <a:gd name="T33" fmla="*/ 899 h 3514"/>
              <a:gd name="T34" fmla="*/ 302 w 2304"/>
              <a:gd name="T35" fmla="*/ 1020 h 3514"/>
              <a:gd name="T36" fmla="*/ 246 w 2304"/>
              <a:gd name="T37" fmla="*/ 1150 h 3514"/>
              <a:gd name="T38" fmla="*/ 209 w 2304"/>
              <a:gd name="T39" fmla="*/ 1286 h 3514"/>
              <a:gd name="T40" fmla="*/ 192 w 2304"/>
              <a:gd name="T41" fmla="*/ 1429 h 3514"/>
              <a:gd name="T42" fmla="*/ 194 w 2304"/>
              <a:gd name="T43" fmla="*/ 1574 h 3514"/>
              <a:gd name="T44" fmla="*/ 216 w 2304"/>
              <a:gd name="T45" fmla="*/ 1715 h 3514"/>
              <a:gd name="T46" fmla="*/ 258 w 2304"/>
              <a:gd name="T47" fmla="*/ 1851 h 3514"/>
              <a:gd name="T48" fmla="*/ 319 w 2304"/>
              <a:gd name="T49" fmla="*/ 1979 h 3514"/>
              <a:gd name="T50" fmla="*/ 397 w 2304"/>
              <a:gd name="T51" fmla="*/ 2097 h 3514"/>
              <a:gd name="T52" fmla="*/ 494 w 2304"/>
              <a:gd name="T53" fmla="*/ 2204 h 3514"/>
              <a:gd name="T54" fmla="*/ 603 w 2304"/>
              <a:gd name="T55" fmla="*/ 2297 h 3514"/>
              <a:gd name="T56" fmla="*/ 724 w 2304"/>
              <a:gd name="T57" fmla="*/ 2372 h 3514"/>
              <a:gd name="T58" fmla="*/ 855 w 2304"/>
              <a:gd name="T59" fmla="*/ 2429 h 3514"/>
              <a:gd name="T60" fmla="*/ 2304 w 2304"/>
              <a:gd name="T61" fmla="*/ 1376 h 3514"/>
              <a:gd name="T62" fmla="*/ 855 w 2304"/>
              <a:gd name="T63" fmla="*/ 3514 h 3514"/>
              <a:gd name="T64" fmla="*/ 776 w 2304"/>
              <a:gd name="T65" fmla="*/ 2605 h 3514"/>
              <a:gd name="T66" fmla="*/ 626 w 2304"/>
              <a:gd name="T67" fmla="*/ 2538 h 3514"/>
              <a:gd name="T68" fmla="*/ 487 w 2304"/>
              <a:gd name="T69" fmla="*/ 2451 h 3514"/>
              <a:gd name="T70" fmla="*/ 361 w 2304"/>
              <a:gd name="T71" fmla="*/ 2344 h 3514"/>
              <a:gd name="T72" fmla="*/ 248 w 2304"/>
              <a:gd name="T73" fmla="*/ 2217 h 3514"/>
              <a:gd name="T74" fmla="*/ 157 w 2304"/>
              <a:gd name="T75" fmla="*/ 2080 h 3514"/>
              <a:gd name="T76" fmla="*/ 87 w 2304"/>
              <a:gd name="T77" fmla="*/ 1934 h 3514"/>
              <a:gd name="T78" fmla="*/ 36 w 2304"/>
              <a:gd name="T79" fmla="*/ 1782 h 3514"/>
              <a:gd name="T80" fmla="*/ 7 w 2304"/>
              <a:gd name="T81" fmla="*/ 1624 h 3514"/>
              <a:gd name="T82" fmla="*/ 0 w 2304"/>
              <a:gd name="T83" fmla="*/ 1464 h 3514"/>
              <a:gd name="T84" fmla="*/ 13 w 2304"/>
              <a:gd name="T85" fmla="*/ 1306 h 3514"/>
              <a:gd name="T86" fmla="*/ 46 w 2304"/>
              <a:gd name="T87" fmla="*/ 1149 h 3514"/>
              <a:gd name="T88" fmla="*/ 102 w 2304"/>
              <a:gd name="T89" fmla="*/ 998 h 3514"/>
              <a:gd name="T90" fmla="*/ 178 w 2304"/>
              <a:gd name="T91" fmla="*/ 853 h 3514"/>
              <a:gd name="T92" fmla="*/ 274 w 2304"/>
              <a:gd name="T93" fmla="*/ 717 h 3514"/>
              <a:gd name="T94" fmla="*/ 392 w 2304"/>
              <a:gd name="T95" fmla="*/ 595 h 3514"/>
              <a:gd name="T96" fmla="*/ 522 w 2304"/>
              <a:gd name="T97" fmla="*/ 492 h 3514"/>
              <a:gd name="T98" fmla="*/ 661 w 2304"/>
              <a:gd name="T99" fmla="*/ 411 h 3514"/>
              <a:gd name="T100" fmla="*/ 809 w 2304"/>
              <a:gd name="T101" fmla="*/ 351 h 3514"/>
              <a:gd name="T102" fmla="*/ 961 w 2304"/>
              <a:gd name="T103" fmla="*/ 311 h 3514"/>
              <a:gd name="T104" fmla="*/ 1117 w 2304"/>
              <a:gd name="T105" fmla="*/ 292 h 3514"/>
              <a:gd name="T106" fmla="*/ 1274 w 2304"/>
              <a:gd name="T107" fmla="*/ 294 h 3514"/>
              <a:gd name="T108" fmla="*/ 1431 w 2304"/>
              <a:gd name="T109" fmla="*/ 315 h 3514"/>
              <a:gd name="T110" fmla="*/ 1583 w 2304"/>
              <a:gd name="T111" fmla="*/ 360 h 3514"/>
              <a:gd name="T112" fmla="*/ 1730 w 2304"/>
              <a:gd name="T113" fmla="*/ 423 h 3514"/>
              <a:gd name="T114" fmla="*/ 1869 w 2304"/>
              <a:gd name="T115" fmla="*/ 509 h 3514"/>
              <a:gd name="T116" fmla="*/ 1934 w 2304"/>
              <a:gd name="T117" fmla="*/ 0 h 35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304" h="3514">
                <a:moveTo>
                  <a:pt x="1045" y="1569"/>
                </a:moveTo>
                <a:lnTo>
                  <a:pt x="1045" y="3322"/>
                </a:lnTo>
                <a:lnTo>
                  <a:pt x="2112" y="3322"/>
                </a:lnTo>
                <a:lnTo>
                  <a:pt x="2112" y="1569"/>
                </a:lnTo>
                <a:lnTo>
                  <a:pt x="1045" y="1569"/>
                </a:lnTo>
                <a:close/>
                <a:moveTo>
                  <a:pt x="1934" y="0"/>
                </a:moveTo>
                <a:lnTo>
                  <a:pt x="2125" y="0"/>
                </a:lnTo>
                <a:lnTo>
                  <a:pt x="2125" y="905"/>
                </a:lnTo>
                <a:lnTo>
                  <a:pt x="1195" y="905"/>
                </a:lnTo>
                <a:lnTo>
                  <a:pt x="1195" y="713"/>
                </a:lnTo>
                <a:lnTo>
                  <a:pt x="1818" y="713"/>
                </a:lnTo>
                <a:lnTo>
                  <a:pt x="1762" y="669"/>
                </a:lnTo>
                <a:lnTo>
                  <a:pt x="1703" y="630"/>
                </a:lnTo>
                <a:lnTo>
                  <a:pt x="1642" y="594"/>
                </a:lnTo>
                <a:lnTo>
                  <a:pt x="1579" y="564"/>
                </a:lnTo>
                <a:lnTo>
                  <a:pt x="1513" y="538"/>
                </a:lnTo>
                <a:lnTo>
                  <a:pt x="1447" y="517"/>
                </a:lnTo>
                <a:lnTo>
                  <a:pt x="1378" y="500"/>
                </a:lnTo>
                <a:lnTo>
                  <a:pt x="1309" y="489"/>
                </a:lnTo>
                <a:lnTo>
                  <a:pt x="1238" y="483"/>
                </a:lnTo>
                <a:lnTo>
                  <a:pt x="1166" y="482"/>
                </a:lnTo>
                <a:lnTo>
                  <a:pt x="1094" y="486"/>
                </a:lnTo>
                <a:lnTo>
                  <a:pt x="1023" y="495"/>
                </a:lnTo>
                <a:lnTo>
                  <a:pt x="954" y="509"/>
                </a:lnTo>
                <a:lnTo>
                  <a:pt x="886" y="527"/>
                </a:lnTo>
                <a:lnTo>
                  <a:pt x="819" y="551"/>
                </a:lnTo>
                <a:lnTo>
                  <a:pt x="755" y="579"/>
                </a:lnTo>
                <a:lnTo>
                  <a:pt x="693" y="612"/>
                </a:lnTo>
                <a:lnTo>
                  <a:pt x="633" y="649"/>
                </a:lnTo>
                <a:lnTo>
                  <a:pt x="575" y="691"/>
                </a:lnTo>
                <a:lnTo>
                  <a:pt x="520" y="738"/>
                </a:lnTo>
                <a:lnTo>
                  <a:pt x="469" y="787"/>
                </a:lnTo>
                <a:lnTo>
                  <a:pt x="421" y="841"/>
                </a:lnTo>
                <a:lnTo>
                  <a:pt x="377" y="899"/>
                </a:lnTo>
                <a:lnTo>
                  <a:pt x="337" y="958"/>
                </a:lnTo>
                <a:lnTo>
                  <a:pt x="302" y="1020"/>
                </a:lnTo>
                <a:lnTo>
                  <a:pt x="272" y="1083"/>
                </a:lnTo>
                <a:lnTo>
                  <a:pt x="246" y="1150"/>
                </a:lnTo>
                <a:lnTo>
                  <a:pt x="225" y="1217"/>
                </a:lnTo>
                <a:lnTo>
                  <a:pt x="209" y="1286"/>
                </a:lnTo>
                <a:lnTo>
                  <a:pt x="198" y="1358"/>
                </a:lnTo>
                <a:lnTo>
                  <a:pt x="192" y="1429"/>
                </a:lnTo>
                <a:lnTo>
                  <a:pt x="190" y="1501"/>
                </a:lnTo>
                <a:lnTo>
                  <a:pt x="194" y="1574"/>
                </a:lnTo>
                <a:lnTo>
                  <a:pt x="202" y="1645"/>
                </a:lnTo>
                <a:lnTo>
                  <a:pt x="216" y="1715"/>
                </a:lnTo>
                <a:lnTo>
                  <a:pt x="236" y="1784"/>
                </a:lnTo>
                <a:lnTo>
                  <a:pt x="258" y="1851"/>
                </a:lnTo>
                <a:lnTo>
                  <a:pt x="287" y="1916"/>
                </a:lnTo>
                <a:lnTo>
                  <a:pt x="319" y="1979"/>
                </a:lnTo>
                <a:lnTo>
                  <a:pt x="357" y="2039"/>
                </a:lnTo>
                <a:lnTo>
                  <a:pt x="397" y="2097"/>
                </a:lnTo>
                <a:lnTo>
                  <a:pt x="443" y="2152"/>
                </a:lnTo>
                <a:lnTo>
                  <a:pt x="494" y="2204"/>
                </a:lnTo>
                <a:lnTo>
                  <a:pt x="547" y="2253"/>
                </a:lnTo>
                <a:lnTo>
                  <a:pt x="603" y="2297"/>
                </a:lnTo>
                <a:lnTo>
                  <a:pt x="662" y="2336"/>
                </a:lnTo>
                <a:lnTo>
                  <a:pt x="724" y="2372"/>
                </a:lnTo>
                <a:lnTo>
                  <a:pt x="788" y="2403"/>
                </a:lnTo>
                <a:lnTo>
                  <a:pt x="855" y="2429"/>
                </a:lnTo>
                <a:lnTo>
                  <a:pt x="855" y="1376"/>
                </a:lnTo>
                <a:lnTo>
                  <a:pt x="2304" y="1376"/>
                </a:lnTo>
                <a:lnTo>
                  <a:pt x="2304" y="3514"/>
                </a:lnTo>
                <a:lnTo>
                  <a:pt x="855" y="3514"/>
                </a:lnTo>
                <a:lnTo>
                  <a:pt x="855" y="2631"/>
                </a:lnTo>
                <a:lnTo>
                  <a:pt x="776" y="2605"/>
                </a:lnTo>
                <a:lnTo>
                  <a:pt x="700" y="2574"/>
                </a:lnTo>
                <a:lnTo>
                  <a:pt x="626" y="2538"/>
                </a:lnTo>
                <a:lnTo>
                  <a:pt x="556" y="2496"/>
                </a:lnTo>
                <a:lnTo>
                  <a:pt x="487" y="2451"/>
                </a:lnTo>
                <a:lnTo>
                  <a:pt x="422" y="2399"/>
                </a:lnTo>
                <a:lnTo>
                  <a:pt x="361" y="2344"/>
                </a:lnTo>
                <a:lnTo>
                  <a:pt x="302" y="2282"/>
                </a:lnTo>
                <a:lnTo>
                  <a:pt x="248" y="2217"/>
                </a:lnTo>
                <a:lnTo>
                  <a:pt x="200" y="2150"/>
                </a:lnTo>
                <a:lnTo>
                  <a:pt x="157" y="2080"/>
                </a:lnTo>
                <a:lnTo>
                  <a:pt x="119" y="2009"/>
                </a:lnTo>
                <a:lnTo>
                  <a:pt x="87" y="1934"/>
                </a:lnTo>
                <a:lnTo>
                  <a:pt x="59" y="1859"/>
                </a:lnTo>
                <a:lnTo>
                  <a:pt x="36" y="1782"/>
                </a:lnTo>
                <a:lnTo>
                  <a:pt x="19" y="1703"/>
                </a:lnTo>
                <a:lnTo>
                  <a:pt x="7" y="1624"/>
                </a:lnTo>
                <a:lnTo>
                  <a:pt x="1" y="1544"/>
                </a:lnTo>
                <a:lnTo>
                  <a:pt x="0" y="1464"/>
                </a:lnTo>
                <a:lnTo>
                  <a:pt x="3" y="1386"/>
                </a:lnTo>
                <a:lnTo>
                  <a:pt x="13" y="1306"/>
                </a:lnTo>
                <a:lnTo>
                  <a:pt x="27" y="1227"/>
                </a:lnTo>
                <a:lnTo>
                  <a:pt x="46" y="1149"/>
                </a:lnTo>
                <a:lnTo>
                  <a:pt x="71" y="1072"/>
                </a:lnTo>
                <a:lnTo>
                  <a:pt x="102" y="998"/>
                </a:lnTo>
                <a:lnTo>
                  <a:pt x="137" y="924"/>
                </a:lnTo>
                <a:lnTo>
                  <a:pt x="178" y="853"/>
                </a:lnTo>
                <a:lnTo>
                  <a:pt x="224" y="784"/>
                </a:lnTo>
                <a:lnTo>
                  <a:pt x="274" y="717"/>
                </a:lnTo>
                <a:lnTo>
                  <a:pt x="331" y="654"/>
                </a:lnTo>
                <a:lnTo>
                  <a:pt x="392" y="595"/>
                </a:lnTo>
                <a:lnTo>
                  <a:pt x="455" y="541"/>
                </a:lnTo>
                <a:lnTo>
                  <a:pt x="522" y="492"/>
                </a:lnTo>
                <a:lnTo>
                  <a:pt x="590" y="449"/>
                </a:lnTo>
                <a:lnTo>
                  <a:pt x="661" y="411"/>
                </a:lnTo>
                <a:lnTo>
                  <a:pt x="734" y="379"/>
                </a:lnTo>
                <a:lnTo>
                  <a:pt x="809" y="351"/>
                </a:lnTo>
                <a:lnTo>
                  <a:pt x="885" y="328"/>
                </a:lnTo>
                <a:lnTo>
                  <a:pt x="961" y="311"/>
                </a:lnTo>
                <a:lnTo>
                  <a:pt x="1039" y="299"/>
                </a:lnTo>
                <a:lnTo>
                  <a:pt x="1117" y="292"/>
                </a:lnTo>
                <a:lnTo>
                  <a:pt x="1196" y="289"/>
                </a:lnTo>
                <a:lnTo>
                  <a:pt x="1274" y="294"/>
                </a:lnTo>
                <a:lnTo>
                  <a:pt x="1353" y="302"/>
                </a:lnTo>
                <a:lnTo>
                  <a:pt x="1431" y="315"/>
                </a:lnTo>
                <a:lnTo>
                  <a:pt x="1507" y="335"/>
                </a:lnTo>
                <a:lnTo>
                  <a:pt x="1583" y="360"/>
                </a:lnTo>
                <a:lnTo>
                  <a:pt x="1657" y="389"/>
                </a:lnTo>
                <a:lnTo>
                  <a:pt x="1730" y="423"/>
                </a:lnTo>
                <a:lnTo>
                  <a:pt x="1800" y="463"/>
                </a:lnTo>
                <a:lnTo>
                  <a:pt x="1869" y="509"/>
                </a:lnTo>
                <a:lnTo>
                  <a:pt x="1934" y="559"/>
                </a:lnTo>
                <a:lnTo>
                  <a:pt x="1934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32" name="Group 31"/>
          <p:cNvGrpSpPr/>
          <p:nvPr/>
        </p:nvGrpSpPr>
        <p:grpSpPr>
          <a:xfrm>
            <a:off x="1622399" y="4226737"/>
            <a:ext cx="554037" cy="564409"/>
            <a:chOff x="4170363" y="3940176"/>
            <a:chExt cx="1017588" cy="10366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3" name="Freeform 366"/>
            <p:cNvSpPr>
              <a:spLocks/>
            </p:cNvSpPr>
            <p:nvPr/>
          </p:nvSpPr>
          <p:spPr bwMode="auto">
            <a:xfrm>
              <a:off x="4306888" y="4078288"/>
              <a:ext cx="760413" cy="762000"/>
            </a:xfrm>
            <a:custGeom>
              <a:avLst/>
              <a:gdLst>
                <a:gd name="T0" fmla="*/ 1197 w 2393"/>
                <a:gd name="T1" fmla="*/ 1158 h 2401"/>
                <a:gd name="T2" fmla="*/ 2393 w 2393"/>
                <a:gd name="T3" fmla="*/ 1200 h 2401"/>
                <a:gd name="T4" fmla="*/ 2382 w 2393"/>
                <a:gd name="T5" fmla="*/ 1370 h 2401"/>
                <a:gd name="T6" fmla="*/ 2347 w 2393"/>
                <a:gd name="T7" fmla="*/ 1533 h 2401"/>
                <a:gd name="T8" fmla="*/ 2292 w 2393"/>
                <a:gd name="T9" fmla="*/ 1686 h 2401"/>
                <a:gd name="T10" fmla="*/ 2216 w 2393"/>
                <a:gd name="T11" fmla="*/ 1829 h 2401"/>
                <a:gd name="T12" fmla="*/ 2124 w 2393"/>
                <a:gd name="T13" fmla="*/ 1960 h 2401"/>
                <a:gd name="T14" fmla="*/ 2014 w 2393"/>
                <a:gd name="T15" fmla="*/ 2077 h 2401"/>
                <a:gd name="T16" fmla="*/ 1890 w 2393"/>
                <a:gd name="T17" fmla="*/ 2179 h 2401"/>
                <a:gd name="T18" fmla="*/ 1754 w 2393"/>
                <a:gd name="T19" fmla="*/ 2263 h 2401"/>
                <a:gd name="T20" fmla="*/ 1606 w 2393"/>
                <a:gd name="T21" fmla="*/ 2328 h 2401"/>
                <a:gd name="T22" fmla="*/ 1449 w 2393"/>
                <a:gd name="T23" fmla="*/ 2374 h 2401"/>
                <a:gd name="T24" fmla="*/ 1283 w 2393"/>
                <a:gd name="T25" fmla="*/ 2398 h 2401"/>
                <a:gd name="T26" fmla="*/ 1112 w 2393"/>
                <a:gd name="T27" fmla="*/ 2398 h 2401"/>
                <a:gd name="T28" fmla="*/ 945 w 2393"/>
                <a:gd name="T29" fmla="*/ 2374 h 2401"/>
                <a:gd name="T30" fmla="*/ 788 w 2393"/>
                <a:gd name="T31" fmla="*/ 2328 h 2401"/>
                <a:gd name="T32" fmla="*/ 640 w 2393"/>
                <a:gd name="T33" fmla="*/ 2263 h 2401"/>
                <a:gd name="T34" fmla="*/ 503 w 2393"/>
                <a:gd name="T35" fmla="*/ 2179 h 2401"/>
                <a:gd name="T36" fmla="*/ 379 w 2393"/>
                <a:gd name="T37" fmla="*/ 2077 h 2401"/>
                <a:gd name="T38" fmla="*/ 270 w 2393"/>
                <a:gd name="T39" fmla="*/ 1960 h 2401"/>
                <a:gd name="T40" fmla="*/ 177 w 2393"/>
                <a:gd name="T41" fmla="*/ 1829 h 2401"/>
                <a:gd name="T42" fmla="*/ 102 w 2393"/>
                <a:gd name="T43" fmla="*/ 1686 h 2401"/>
                <a:gd name="T44" fmla="*/ 47 w 2393"/>
                <a:gd name="T45" fmla="*/ 1533 h 2401"/>
                <a:gd name="T46" fmla="*/ 12 w 2393"/>
                <a:gd name="T47" fmla="*/ 1370 h 2401"/>
                <a:gd name="T48" fmla="*/ 0 w 2393"/>
                <a:gd name="T49" fmla="*/ 1200 h 2401"/>
                <a:gd name="T50" fmla="*/ 12 w 2393"/>
                <a:gd name="T51" fmla="*/ 1030 h 2401"/>
                <a:gd name="T52" fmla="*/ 47 w 2393"/>
                <a:gd name="T53" fmla="*/ 868 h 2401"/>
                <a:gd name="T54" fmla="*/ 102 w 2393"/>
                <a:gd name="T55" fmla="*/ 715 h 2401"/>
                <a:gd name="T56" fmla="*/ 177 w 2393"/>
                <a:gd name="T57" fmla="*/ 571 h 2401"/>
                <a:gd name="T58" fmla="*/ 270 w 2393"/>
                <a:gd name="T59" fmla="*/ 440 h 2401"/>
                <a:gd name="T60" fmla="*/ 379 w 2393"/>
                <a:gd name="T61" fmla="*/ 324 h 2401"/>
                <a:gd name="T62" fmla="*/ 503 w 2393"/>
                <a:gd name="T63" fmla="*/ 222 h 2401"/>
                <a:gd name="T64" fmla="*/ 640 w 2393"/>
                <a:gd name="T65" fmla="*/ 137 h 2401"/>
                <a:gd name="T66" fmla="*/ 788 w 2393"/>
                <a:gd name="T67" fmla="*/ 72 h 2401"/>
                <a:gd name="T68" fmla="*/ 945 w 2393"/>
                <a:gd name="T69" fmla="*/ 26 h 2401"/>
                <a:gd name="T70" fmla="*/ 1112 w 2393"/>
                <a:gd name="T71" fmla="*/ 3 h 2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393" h="2401">
                  <a:moveTo>
                    <a:pt x="1197" y="0"/>
                  </a:moveTo>
                  <a:lnTo>
                    <a:pt x="1197" y="1158"/>
                  </a:lnTo>
                  <a:lnTo>
                    <a:pt x="2392" y="1158"/>
                  </a:lnTo>
                  <a:lnTo>
                    <a:pt x="2393" y="1200"/>
                  </a:lnTo>
                  <a:lnTo>
                    <a:pt x="2390" y="1286"/>
                  </a:lnTo>
                  <a:lnTo>
                    <a:pt x="2382" y="1370"/>
                  </a:lnTo>
                  <a:lnTo>
                    <a:pt x="2367" y="1452"/>
                  </a:lnTo>
                  <a:lnTo>
                    <a:pt x="2347" y="1533"/>
                  </a:lnTo>
                  <a:lnTo>
                    <a:pt x="2322" y="1611"/>
                  </a:lnTo>
                  <a:lnTo>
                    <a:pt x="2292" y="1686"/>
                  </a:lnTo>
                  <a:lnTo>
                    <a:pt x="2257" y="1759"/>
                  </a:lnTo>
                  <a:lnTo>
                    <a:pt x="2216" y="1829"/>
                  </a:lnTo>
                  <a:lnTo>
                    <a:pt x="2172" y="1896"/>
                  </a:lnTo>
                  <a:lnTo>
                    <a:pt x="2124" y="1960"/>
                  </a:lnTo>
                  <a:lnTo>
                    <a:pt x="2071" y="2020"/>
                  </a:lnTo>
                  <a:lnTo>
                    <a:pt x="2014" y="2077"/>
                  </a:lnTo>
                  <a:lnTo>
                    <a:pt x="1955" y="2129"/>
                  </a:lnTo>
                  <a:lnTo>
                    <a:pt x="1890" y="2179"/>
                  </a:lnTo>
                  <a:lnTo>
                    <a:pt x="1824" y="2223"/>
                  </a:lnTo>
                  <a:lnTo>
                    <a:pt x="1754" y="2263"/>
                  </a:lnTo>
                  <a:lnTo>
                    <a:pt x="1681" y="2298"/>
                  </a:lnTo>
                  <a:lnTo>
                    <a:pt x="1606" y="2328"/>
                  </a:lnTo>
                  <a:lnTo>
                    <a:pt x="1528" y="2354"/>
                  </a:lnTo>
                  <a:lnTo>
                    <a:pt x="1449" y="2374"/>
                  </a:lnTo>
                  <a:lnTo>
                    <a:pt x="1366" y="2389"/>
                  </a:lnTo>
                  <a:lnTo>
                    <a:pt x="1283" y="2398"/>
                  </a:lnTo>
                  <a:lnTo>
                    <a:pt x="1197" y="2401"/>
                  </a:lnTo>
                  <a:lnTo>
                    <a:pt x="1112" y="2398"/>
                  </a:lnTo>
                  <a:lnTo>
                    <a:pt x="1028" y="2389"/>
                  </a:lnTo>
                  <a:lnTo>
                    <a:pt x="945" y="2374"/>
                  </a:lnTo>
                  <a:lnTo>
                    <a:pt x="866" y="2354"/>
                  </a:lnTo>
                  <a:lnTo>
                    <a:pt x="788" y="2328"/>
                  </a:lnTo>
                  <a:lnTo>
                    <a:pt x="712" y="2298"/>
                  </a:lnTo>
                  <a:lnTo>
                    <a:pt x="640" y="2263"/>
                  </a:lnTo>
                  <a:lnTo>
                    <a:pt x="570" y="2223"/>
                  </a:lnTo>
                  <a:lnTo>
                    <a:pt x="503" y="2179"/>
                  </a:lnTo>
                  <a:lnTo>
                    <a:pt x="439" y="2129"/>
                  </a:lnTo>
                  <a:lnTo>
                    <a:pt x="379" y="2077"/>
                  </a:lnTo>
                  <a:lnTo>
                    <a:pt x="323" y="2020"/>
                  </a:lnTo>
                  <a:lnTo>
                    <a:pt x="270" y="1960"/>
                  </a:lnTo>
                  <a:lnTo>
                    <a:pt x="221" y="1896"/>
                  </a:lnTo>
                  <a:lnTo>
                    <a:pt x="177" y="1829"/>
                  </a:lnTo>
                  <a:lnTo>
                    <a:pt x="138" y="1759"/>
                  </a:lnTo>
                  <a:lnTo>
                    <a:pt x="102" y="1686"/>
                  </a:lnTo>
                  <a:lnTo>
                    <a:pt x="72" y="1611"/>
                  </a:lnTo>
                  <a:lnTo>
                    <a:pt x="47" y="1533"/>
                  </a:lnTo>
                  <a:lnTo>
                    <a:pt x="27" y="1452"/>
                  </a:lnTo>
                  <a:lnTo>
                    <a:pt x="12" y="1370"/>
                  </a:lnTo>
                  <a:lnTo>
                    <a:pt x="3" y="1286"/>
                  </a:lnTo>
                  <a:lnTo>
                    <a:pt x="0" y="1200"/>
                  </a:lnTo>
                  <a:lnTo>
                    <a:pt x="3" y="1114"/>
                  </a:lnTo>
                  <a:lnTo>
                    <a:pt x="12" y="1030"/>
                  </a:lnTo>
                  <a:lnTo>
                    <a:pt x="27" y="948"/>
                  </a:lnTo>
                  <a:lnTo>
                    <a:pt x="47" y="868"/>
                  </a:lnTo>
                  <a:lnTo>
                    <a:pt x="72" y="790"/>
                  </a:lnTo>
                  <a:lnTo>
                    <a:pt x="102" y="715"/>
                  </a:lnTo>
                  <a:lnTo>
                    <a:pt x="138" y="641"/>
                  </a:lnTo>
                  <a:lnTo>
                    <a:pt x="177" y="571"/>
                  </a:lnTo>
                  <a:lnTo>
                    <a:pt x="221" y="505"/>
                  </a:lnTo>
                  <a:lnTo>
                    <a:pt x="270" y="440"/>
                  </a:lnTo>
                  <a:lnTo>
                    <a:pt x="323" y="381"/>
                  </a:lnTo>
                  <a:lnTo>
                    <a:pt x="379" y="324"/>
                  </a:lnTo>
                  <a:lnTo>
                    <a:pt x="439" y="271"/>
                  </a:lnTo>
                  <a:lnTo>
                    <a:pt x="503" y="222"/>
                  </a:lnTo>
                  <a:lnTo>
                    <a:pt x="570" y="178"/>
                  </a:lnTo>
                  <a:lnTo>
                    <a:pt x="640" y="137"/>
                  </a:lnTo>
                  <a:lnTo>
                    <a:pt x="712" y="102"/>
                  </a:lnTo>
                  <a:lnTo>
                    <a:pt x="788" y="72"/>
                  </a:lnTo>
                  <a:lnTo>
                    <a:pt x="866" y="47"/>
                  </a:lnTo>
                  <a:lnTo>
                    <a:pt x="945" y="26"/>
                  </a:lnTo>
                  <a:lnTo>
                    <a:pt x="1028" y="12"/>
                  </a:lnTo>
                  <a:lnTo>
                    <a:pt x="1112" y="3"/>
                  </a:lnTo>
                  <a:lnTo>
                    <a:pt x="119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Freeform 367"/>
            <p:cNvSpPr>
              <a:spLocks/>
            </p:cNvSpPr>
            <p:nvPr/>
          </p:nvSpPr>
          <p:spPr bwMode="auto">
            <a:xfrm>
              <a:off x="4170363" y="3940176"/>
              <a:ext cx="887413" cy="1030288"/>
            </a:xfrm>
            <a:custGeom>
              <a:avLst/>
              <a:gdLst>
                <a:gd name="T0" fmla="*/ 1780 w 2794"/>
                <a:gd name="T1" fmla="*/ 7 h 3241"/>
                <a:gd name="T2" fmla="*/ 2041 w 2794"/>
                <a:gd name="T3" fmla="*/ 54 h 3241"/>
                <a:gd name="T4" fmla="*/ 2291 w 2794"/>
                <a:gd name="T5" fmla="*/ 142 h 3241"/>
                <a:gd name="T6" fmla="*/ 2528 w 2794"/>
                <a:gd name="T7" fmla="*/ 273 h 3241"/>
                <a:gd name="T8" fmla="*/ 2605 w 2794"/>
                <a:gd name="T9" fmla="*/ 191 h 3241"/>
                <a:gd name="T10" fmla="*/ 2638 w 2794"/>
                <a:gd name="T11" fmla="*/ 138 h 3241"/>
                <a:gd name="T12" fmla="*/ 2698 w 2794"/>
                <a:gd name="T13" fmla="*/ 117 h 3241"/>
                <a:gd name="T14" fmla="*/ 2758 w 2794"/>
                <a:gd name="T15" fmla="*/ 138 h 3241"/>
                <a:gd name="T16" fmla="*/ 2791 w 2794"/>
                <a:gd name="T17" fmla="*/ 191 h 3241"/>
                <a:gd name="T18" fmla="*/ 2792 w 2794"/>
                <a:gd name="T19" fmla="*/ 602 h 3241"/>
                <a:gd name="T20" fmla="*/ 2766 w 2794"/>
                <a:gd name="T21" fmla="*/ 651 h 3241"/>
                <a:gd name="T22" fmla="*/ 2717 w 2794"/>
                <a:gd name="T23" fmla="*/ 677 h 3241"/>
                <a:gd name="T24" fmla="*/ 2319 w 2794"/>
                <a:gd name="T25" fmla="*/ 676 h 3241"/>
                <a:gd name="T26" fmla="*/ 2267 w 2794"/>
                <a:gd name="T27" fmla="*/ 643 h 3241"/>
                <a:gd name="T28" fmla="*/ 2246 w 2794"/>
                <a:gd name="T29" fmla="*/ 582 h 3241"/>
                <a:gd name="T30" fmla="*/ 2267 w 2794"/>
                <a:gd name="T31" fmla="*/ 522 h 3241"/>
                <a:gd name="T32" fmla="*/ 2319 w 2794"/>
                <a:gd name="T33" fmla="*/ 489 h 3241"/>
                <a:gd name="T34" fmla="*/ 2373 w 2794"/>
                <a:gd name="T35" fmla="*/ 439 h 3241"/>
                <a:gd name="T36" fmla="*/ 2152 w 2794"/>
                <a:gd name="T37" fmla="*/ 327 h 3241"/>
                <a:gd name="T38" fmla="*/ 1919 w 2794"/>
                <a:gd name="T39" fmla="*/ 256 h 3241"/>
                <a:gd name="T40" fmla="*/ 1678 w 2794"/>
                <a:gd name="T41" fmla="*/ 226 h 3241"/>
                <a:gd name="T42" fmla="*/ 1437 w 2794"/>
                <a:gd name="T43" fmla="*/ 237 h 3241"/>
                <a:gd name="T44" fmla="*/ 1200 w 2794"/>
                <a:gd name="T45" fmla="*/ 291 h 3241"/>
                <a:gd name="T46" fmla="*/ 973 w 2794"/>
                <a:gd name="T47" fmla="*/ 386 h 3241"/>
                <a:gd name="T48" fmla="*/ 763 w 2794"/>
                <a:gd name="T49" fmla="*/ 522 h 3241"/>
                <a:gd name="T50" fmla="*/ 576 w 2794"/>
                <a:gd name="T51" fmla="*/ 699 h 3241"/>
                <a:gd name="T52" fmla="*/ 425 w 2794"/>
                <a:gd name="T53" fmla="*/ 904 h 3241"/>
                <a:gd name="T54" fmla="*/ 314 w 2794"/>
                <a:gd name="T55" fmla="*/ 1131 h 3241"/>
                <a:gd name="T56" fmla="*/ 247 w 2794"/>
                <a:gd name="T57" fmla="*/ 1376 h 3241"/>
                <a:gd name="T58" fmla="*/ 223 w 2794"/>
                <a:gd name="T59" fmla="*/ 1631 h 3241"/>
                <a:gd name="T60" fmla="*/ 247 w 2794"/>
                <a:gd name="T61" fmla="*/ 1887 h 3241"/>
                <a:gd name="T62" fmla="*/ 314 w 2794"/>
                <a:gd name="T63" fmla="*/ 2130 h 3241"/>
                <a:gd name="T64" fmla="*/ 425 w 2794"/>
                <a:gd name="T65" fmla="*/ 2357 h 3241"/>
                <a:gd name="T66" fmla="*/ 576 w 2794"/>
                <a:gd name="T67" fmla="*/ 2563 h 3241"/>
                <a:gd name="T68" fmla="*/ 766 w 2794"/>
                <a:gd name="T69" fmla="*/ 2743 h 3241"/>
                <a:gd name="T70" fmla="*/ 985 w 2794"/>
                <a:gd name="T71" fmla="*/ 2883 h 3241"/>
                <a:gd name="T72" fmla="*/ 1227 w 2794"/>
                <a:gd name="T73" fmla="*/ 2980 h 3241"/>
                <a:gd name="T74" fmla="*/ 1360 w 2794"/>
                <a:gd name="T75" fmla="*/ 3241 h 3241"/>
                <a:gd name="T76" fmla="*/ 1093 w 2794"/>
                <a:gd name="T77" fmla="*/ 3173 h 3241"/>
                <a:gd name="T78" fmla="*/ 842 w 2794"/>
                <a:gd name="T79" fmla="*/ 3062 h 3241"/>
                <a:gd name="T80" fmla="*/ 615 w 2794"/>
                <a:gd name="T81" fmla="*/ 2908 h 3241"/>
                <a:gd name="T82" fmla="*/ 413 w 2794"/>
                <a:gd name="T83" fmla="*/ 2718 h 3241"/>
                <a:gd name="T84" fmla="*/ 248 w 2794"/>
                <a:gd name="T85" fmla="*/ 2498 h 3241"/>
                <a:gd name="T86" fmla="*/ 123 w 2794"/>
                <a:gd name="T87" fmla="*/ 2256 h 3241"/>
                <a:gd name="T88" fmla="*/ 40 w 2794"/>
                <a:gd name="T89" fmla="*/ 1996 h 3241"/>
                <a:gd name="T90" fmla="*/ 2 w 2794"/>
                <a:gd name="T91" fmla="*/ 1724 h 3241"/>
                <a:gd name="T92" fmla="*/ 10 w 2794"/>
                <a:gd name="T93" fmla="*/ 1446 h 3241"/>
                <a:gd name="T94" fmla="*/ 63 w 2794"/>
                <a:gd name="T95" fmla="*/ 1178 h 3241"/>
                <a:gd name="T96" fmla="*/ 160 w 2794"/>
                <a:gd name="T97" fmla="*/ 924 h 3241"/>
                <a:gd name="T98" fmla="*/ 298 w 2794"/>
                <a:gd name="T99" fmla="*/ 688 h 3241"/>
                <a:gd name="T100" fmla="*/ 476 w 2794"/>
                <a:gd name="T101" fmla="*/ 478 h 3241"/>
                <a:gd name="T102" fmla="*/ 689 w 2794"/>
                <a:gd name="T103" fmla="*/ 298 h 3241"/>
                <a:gd name="T104" fmla="*/ 923 w 2794"/>
                <a:gd name="T105" fmla="*/ 160 h 3241"/>
                <a:gd name="T106" fmla="*/ 1171 w 2794"/>
                <a:gd name="T107" fmla="*/ 65 h 3241"/>
                <a:gd name="T108" fmla="*/ 1430 w 2794"/>
                <a:gd name="T109" fmla="*/ 12 h 3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794" h="3241">
                  <a:moveTo>
                    <a:pt x="1605" y="0"/>
                  </a:moveTo>
                  <a:lnTo>
                    <a:pt x="1692" y="1"/>
                  </a:lnTo>
                  <a:lnTo>
                    <a:pt x="1780" y="7"/>
                  </a:lnTo>
                  <a:lnTo>
                    <a:pt x="1868" y="18"/>
                  </a:lnTo>
                  <a:lnTo>
                    <a:pt x="1954" y="34"/>
                  </a:lnTo>
                  <a:lnTo>
                    <a:pt x="2041" y="54"/>
                  </a:lnTo>
                  <a:lnTo>
                    <a:pt x="2125" y="78"/>
                  </a:lnTo>
                  <a:lnTo>
                    <a:pt x="2209" y="108"/>
                  </a:lnTo>
                  <a:lnTo>
                    <a:pt x="2291" y="142"/>
                  </a:lnTo>
                  <a:lnTo>
                    <a:pt x="2372" y="181"/>
                  </a:lnTo>
                  <a:lnTo>
                    <a:pt x="2450" y="224"/>
                  </a:lnTo>
                  <a:lnTo>
                    <a:pt x="2528" y="273"/>
                  </a:lnTo>
                  <a:lnTo>
                    <a:pt x="2602" y="325"/>
                  </a:lnTo>
                  <a:lnTo>
                    <a:pt x="2602" y="213"/>
                  </a:lnTo>
                  <a:lnTo>
                    <a:pt x="2605" y="191"/>
                  </a:lnTo>
                  <a:lnTo>
                    <a:pt x="2612" y="171"/>
                  </a:lnTo>
                  <a:lnTo>
                    <a:pt x="2623" y="154"/>
                  </a:lnTo>
                  <a:lnTo>
                    <a:pt x="2638" y="138"/>
                  </a:lnTo>
                  <a:lnTo>
                    <a:pt x="2656" y="127"/>
                  </a:lnTo>
                  <a:lnTo>
                    <a:pt x="2677" y="119"/>
                  </a:lnTo>
                  <a:lnTo>
                    <a:pt x="2698" y="117"/>
                  </a:lnTo>
                  <a:lnTo>
                    <a:pt x="2720" y="119"/>
                  </a:lnTo>
                  <a:lnTo>
                    <a:pt x="2740" y="127"/>
                  </a:lnTo>
                  <a:lnTo>
                    <a:pt x="2758" y="138"/>
                  </a:lnTo>
                  <a:lnTo>
                    <a:pt x="2773" y="154"/>
                  </a:lnTo>
                  <a:lnTo>
                    <a:pt x="2784" y="171"/>
                  </a:lnTo>
                  <a:lnTo>
                    <a:pt x="2791" y="191"/>
                  </a:lnTo>
                  <a:lnTo>
                    <a:pt x="2794" y="213"/>
                  </a:lnTo>
                  <a:lnTo>
                    <a:pt x="2794" y="582"/>
                  </a:lnTo>
                  <a:lnTo>
                    <a:pt x="2792" y="602"/>
                  </a:lnTo>
                  <a:lnTo>
                    <a:pt x="2787" y="620"/>
                  </a:lnTo>
                  <a:lnTo>
                    <a:pt x="2778" y="636"/>
                  </a:lnTo>
                  <a:lnTo>
                    <a:pt x="2766" y="651"/>
                  </a:lnTo>
                  <a:lnTo>
                    <a:pt x="2751" y="663"/>
                  </a:lnTo>
                  <a:lnTo>
                    <a:pt x="2735" y="671"/>
                  </a:lnTo>
                  <a:lnTo>
                    <a:pt x="2717" y="677"/>
                  </a:lnTo>
                  <a:lnTo>
                    <a:pt x="2698" y="679"/>
                  </a:lnTo>
                  <a:lnTo>
                    <a:pt x="2341" y="679"/>
                  </a:lnTo>
                  <a:lnTo>
                    <a:pt x="2319" y="676"/>
                  </a:lnTo>
                  <a:lnTo>
                    <a:pt x="2299" y="669"/>
                  </a:lnTo>
                  <a:lnTo>
                    <a:pt x="2281" y="658"/>
                  </a:lnTo>
                  <a:lnTo>
                    <a:pt x="2267" y="643"/>
                  </a:lnTo>
                  <a:lnTo>
                    <a:pt x="2255" y="625"/>
                  </a:lnTo>
                  <a:lnTo>
                    <a:pt x="2248" y="605"/>
                  </a:lnTo>
                  <a:lnTo>
                    <a:pt x="2246" y="582"/>
                  </a:lnTo>
                  <a:lnTo>
                    <a:pt x="2248" y="560"/>
                  </a:lnTo>
                  <a:lnTo>
                    <a:pt x="2255" y="540"/>
                  </a:lnTo>
                  <a:lnTo>
                    <a:pt x="2267" y="522"/>
                  </a:lnTo>
                  <a:lnTo>
                    <a:pt x="2281" y="508"/>
                  </a:lnTo>
                  <a:lnTo>
                    <a:pt x="2299" y="496"/>
                  </a:lnTo>
                  <a:lnTo>
                    <a:pt x="2319" y="489"/>
                  </a:lnTo>
                  <a:lnTo>
                    <a:pt x="2341" y="487"/>
                  </a:lnTo>
                  <a:lnTo>
                    <a:pt x="2442" y="487"/>
                  </a:lnTo>
                  <a:lnTo>
                    <a:pt x="2373" y="439"/>
                  </a:lnTo>
                  <a:lnTo>
                    <a:pt x="2301" y="398"/>
                  </a:lnTo>
                  <a:lnTo>
                    <a:pt x="2228" y="359"/>
                  </a:lnTo>
                  <a:lnTo>
                    <a:pt x="2152" y="327"/>
                  </a:lnTo>
                  <a:lnTo>
                    <a:pt x="2076" y="299"/>
                  </a:lnTo>
                  <a:lnTo>
                    <a:pt x="1998" y="275"/>
                  </a:lnTo>
                  <a:lnTo>
                    <a:pt x="1919" y="256"/>
                  </a:lnTo>
                  <a:lnTo>
                    <a:pt x="1839" y="241"/>
                  </a:lnTo>
                  <a:lnTo>
                    <a:pt x="1759" y="231"/>
                  </a:lnTo>
                  <a:lnTo>
                    <a:pt x="1678" y="226"/>
                  </a:lnTo>
                  <a:lnTo>
                    <a:pt x="1598" y="225"/>
                  </a:lnTo>
                  <a:lnTo>
                    <a:pt x="1517" y="229"/>
                  </a:lnTo>
                  <a:lnTo>
                    <a:pt x="1437" y="237"/>
                  </a:lnTo>
                  <a:lnTo>
                    <a:pt x="1357" y="251"/>
                  </a:lnTo>
                  <a:lnTo>
                    <a:pt x="1278" y="269"/>
                  </a:lnTo>
                  <a:lnTo>
                    <a:pt x="1200" y="291"/>
                  </a:lnTo>
                  <a:lnTo>
                    <a:pt x="1123" y="318"/>
                  </a:lnTo>
                  <a:lnTo>
                    <a:pt x="1047" y="349"/>
                  </a:lnTo>
                  <a:lnTo>
                    <a:pt x="973" y="386"/>
                  </a:lnTo>
                  <a:lnTo>
                    <a:pt x="902" y="427"/>
                  </a:lnTo>
                  <a:lnTo>
                    <a:pt x="831" y="473"/>
                  </a:lnTo>
                  <a:lnTo>
                    <a:pt x="763" y="522"/>
                  </a:lnTo>
                  <a:lnTo>
                    <a:pt x="697" y="576"/>
                  </a:lnTo>
                  <a:lnTo>
                    <a:pt x="635" y="636"/>
                  </a:lnTo>
                  <a:lnTo>
                    <a:pt x="576" y="699"/>
                  </a:lnTo>
                  <a:lnTo>
                    <a:pt x="521" y="765"/>
                  </a:lnTo>
                  <a:lnTo>
                    <a:pt x="471" y="834"/>
                  </a:lnTo>
                  <a:lnTo>
                    <a:pt x="425" y="904"/>
                  </a:lnTo>
                  <a:lnTo>
                    <a:pt x="383" y="978"/>
                  </a:lnTo>
                  <a:lnTo>
                    <a:pt x="346" y="1054"/>
                  </a:lnTo>
                  <a:lnTo>
                    <a:pt x="314" y="1131"/>
                  </a:lnTo>
                  <a:lnTo>
                    <a:pt x="287" y="1211"/>
                  </a:lnTo>
                  <a:lnTo>
                    <a:pt x="265" y="1293"/>
                  </a:lnTo>
                  <a:lnTo>
                    <a:pt x="247" y="1376"/>
                  </a:lnTo>
                  <a:lnTo>
                    <a:pt x="234" y="1459"/>
                  </a:lnTo>
                  <a:lnTo>
                    <a:pt x="226" y="1545"/>
                  </a:lnTo>
                  <a:lnTo>
                    <a:pt x="223" y="1631"/>
                  </a:lnTo>
                  <a:lnTo>
                    <a:pt x="226" y="1718"/>
                  </a:lnTo>
                  <a:lnTo>
                    <a:pt x="234" y="1802"/>
                  </a:lnTo>
                  <a:lnTo>
                    <a:pt x="247" y="1887"/>
                  </a:lnTo>
                  <a:lnTo>
                    <a:pt x="265" y="1970"/>
                  </a:lnTo>
                  <a:lnTo>
                    <a:pt x="287" y="2051"/>
                  </a:lnTo>
                  <a:lnTo>
                    <a:pt x="314" y="2130"/>
                  </a:lnTo>
                  <a:lnTo>
                    <a:pt x="346" y="2208"/>
                  </a:lnTo>
                  <a:lnTo>
                    <a:pt x="383" y="2284"/>
                  </a:lnTo>
                  <a:lnTo>
                    <a:pt x="425" y="2357"/>
                  </a:lnTo>
                  <a:lnTo>
                    <a:pt x="471" y="2429"/>
                  </a:lnTo>
                  <a:lnTo>
                    <a:pt x="521" y="2498"/>
                  </a:lnTo>
                  <a:lnTo>
                    <a:pt x="576" y="2563"/>
                  </a:lnTo>
                  <a:lnTo>
                    <a:pt x="635" y="2626"/>
                  </a:lnTo>
                  <a:lnTo>
                    <a:pt x="699" y="2686"/>
                  </a:lnTo>
                  <a:lnTo>
                    <a:pt x="766" y="2743"/>
                  </a:lnTo>
                  <a:lnTo>
                    <a:pt x="836" y="2794"/>
                  </a:lnTo>
                  <a:lnTo>
                    <a:pt x="910" y="2841"/>
                  </a:lnTo>
                  <a:lnTo>
                    <a:pt x="985" y="2883"/>
                  </a:lnTo>
                  <a:lnTo>
                    <a:pt x="1064" y="2921"/>
                  </a:lnTo>
                  <a:lnTo>
                    <a:pt x="1144" y="2953"/>
                  </a:lnTo>
                  <a:lnTo>
                    <a:pt x="1227" y="2980"/>
                  </a:lnTo>
                  <a:lnTo>
                    <a:pt x="1310" y="3002"/>
                  </a:lnTo>
                  <a:lnTo>
                    <a:pt x="1397" y="3019"/>
                  </a:lnTo>
                  <a:lnTo>
                    <a:pt x="1360" y="3241"/>
                  </a:lnTo>
                  <a:lnTo>
                    <a:pt x="1269" y="3223"/>
                  </a:lnTo>
                  <a:lnTo>
                    <a:pt x="1180" y="3201"/>
                  </a:lnTo>
                  <a:lnTo>
                    <a:pt x="1093" y="3173"/>
                  </a:lnTo>
                  <a:lnTo>
                    <a:pt x="1007" y="3141"/>
                  </a:lnTo>
                  <a:lnTo>
                    <a:pt x="924" y="3103"/>
                  </a:lnTo>
                  <a:lnTo>
                    <a:pt x="842" y="3062"/>
                  </a:lnTo>
                  <a:lnTo>
                    <a:pt x="764" y="3015"/>
                  </a:lnTo>
                  <a:lnTo>
                    <a:pt x="687" y="2964"/>
                  </a:lnTo>
                  <a:lnTo>
                    <a:pt x="615" y="2908"/>
                  </a:lnTo>
                  <a:lnTo>
                    <a:pt x="543" y="2849"/>
                  </a:lnTo>
                  <a:lnTo>
                    <a:pt x="476" y="2785"/>
                  </a:lnTo>
                  <a:lnTo>
                    <a:pt x="413" y="2718"/>
                  </a:lnTo>
                  <a:lnTo>
                    <a:pt x="353" y="2647"/>
                  </a:lnTo>
                  <a:lnTo>
                    <a:pt x="298" y="2573"/>
                  </a:lnTo>
                  <a:lnTo>
                    <a:pt x="248" y="2498"/>
                  </a:lnTo>
                  <a:lnTo>
                    <a:pt x="201" y="2419"/>
                  </a:lnTo>
                  <a:lnTo>
                    <a:pt x="160" y="2338"/>
                  </a:lnTo>
                  <a:lnTo>
                    <a:pt x="123" y="2256"/>
                  </a:lnTo>
                  <a:lnTo>
                    <a:pt x="91" y="2171"/>
                  </a:lnTo>
                  <a:lnTo>
                    <a:pt x="63" y="2085"/>
                  </a:lnTo>
                  <a:lnTo>
                    <a:pt x="40" y="1996"/>
                  </a:lnTo>
                  <a:lnTo>
                    <a:pt x="23" y="1907"/>
                  </a:lnTo>
                  <a:lnTo>
                    <a:pt x="10" y="1817"/>
                  </a:lnTo>
                  <a:lnTo>
                    <a:pt x="2" y="1724"/>
                  </a:lnTo>
                  <a:lnTo>
                    <a:pt x="0" y="1631"/>
                  </a:lnTo>
                  <a:lnTo>
                    <a:pt x="2" y="1538"/>
                  </a:lnTo>
                  <a:lnTo>
                    <a:pt x="10" y="1446"/>
                  </a:lnTo>
                  <a:lnTo>
                    <a:pt x="23" y="1355"/>
                  </a:lnTo>
                  <a:lnTo>
                    <a:pt x="40" y="1266"/>
                  </a:lnTo>
                  <a:lnTo>
                    <a:pt x="63" y="1178"/>
                  </a:lnTo>
                  <a:lnTo>
                    <a:pt x="91" y="1091"/>
                  </a:lnTo>
                  <a:lnTo>
                    <a:pt x="123" y="1006"/>
                  </a:lnTo>
                  <a:lnTo>
                    <a:pt x="160" y="924"/>
                  </a:lnTo>
                  <a:lnTo>
                    <a:pt x="201" y="843"/>
                  </a:lnTo>
                  <a:lnTo>
                    <a:pt x="248" y="765"/>
                  </a:lnTo>
                  <a:lnTo>
                    <a:pt x="298" y="688"/>
                  </a:lnTo>
                  <a:lnTo>
                    <a:pt x="353" y="616"/>
                  </a:lnTo>
                  <a:lnTo>
                    <a:pt x="413" y="545"/>
                  </a:lnTo>
                  <a:lnTo>
                    <a:pt x="476" y="478"/>
                  </a:lnTo>
                  <a:lnTo>
                    <a:pt x="544" y="413"/>
                  </a:lnTo>
                  <a:lnTo>
                    <a:pt x="616" y="352"/>
                  </a:lnTo>
                  <a:lnTo>
                    <a:pt x="689" y="298"/>
                  </a:lnTo>
                  <a:lnTo>
                    <a:pt x="765" y="247"/>
                  </a:lnTo>
                  <a:lnTo>
                    <a:pt x="842" y="201"/>
                  </a:lnTo>
                  <a:lnTo>
                    <a:pt x="923" y="160"/>
                  </a:lnTo>
                  <a:lnTo>
                    <a:pt x="1004" y="123"/>
                  </a:lnTo>
                  <a:lnTo>
                    <a:pt x="1087" y="92"/>
                  </a:lnTo>
                  <a:lnTo>
                    <a:pt x="1171" y="65"/>
                  </a:lnTo>
                  <a:lnTo>
                    <a:pt x="1257" y="43"/>
                  </a:lnTo>
                  <a:lnTo>
                    <a:pt x="1343" y="25"/>
                  </a:lnTo>
                  <a:lnTo>
                    <a:pt x="1430" y="12"/>
                  </a:lnTo>
                  <a:lnTo>
                    <a:pt x="1517" y="4"/>
                  </a:lnTo>
                  <a:lnTo>
                    <a:pt x="160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368"/>
            <p:cNvSpPr>
              <a:spLocks/>
            </p:cNvSpPr>
            <p:nvPr/>
          </p:nvSpPr>
          <p:spPr bwMode="auto">
            <a:xfrm>
              <a:off x="4664076" y="4873626"/>
              <a:ext cx="212725" cy="103188"/>
            </a:xfrm>
            <a:custGeom>
              <a:avLst/>
              <a:gdLst>
                <a:gd name="T0" fmla="*/ 591 w 674"/>
                <a:gd name="T1" fmla="*/ 0 h 323"/>
                <a:gd name="T2" fmla="*/ 674 w 674"/>
                <a:gd name="T3" fmla="*/ 209 h 323"/>
                <a:gd name="T4" fmla="*/ 601 w 674"/>
                <a:gd name="T5" fmla="*/ 235 h 323"/>
                <a:gd name="T6" fmla="*/ 528 w 674"/>
                <a:gd name="T7" fmla="*/ 258 h 323"/>
                <a:gd name="T8" fmla="*/ 439 w 674"/>
                <a:gd name="T9" fmla="*/ 281 h 323"/>
                <a:gd name="T10" fmla="*/ 349 w 674"/>
                <a:gd name="T11" fmla="*/ 299 h 323"/>
                <a:gd name="T12" fmla="*/ 258 w 674"/>
                <a:gd name="T13" fmla="*/ 313 h 323"/>
                <a:gd name="T14" fmla="*/ 167 w 674"/>
                <a:gd name="T15" fmla="*/ 321 h 323"/>
                <a:gd name="T16" fmla="*/ 74 w 674"/>
                <a:gd name="T17" fmla="*/ 323 h 323"/>
                <a:gd name="T18" fmla="*/ 0 w 674"/>
                <a:gd name="T19" fmla="*/ 321 h 323"/>
                <a:gd name="T20" fmla="*/ 10 w 674"/>
                <a:gd name="T21" fmla="*/ 97 h 323"/>
                <a:gd name="T22" fmla="*/ 102 w 674"/>
                <a:gd name="T23" fmla="*/ 98 h 323"/>
                <a:gd name="T24" fmla="*/ 194 w 674"/>
                <a:gd name="T25" fmla="*/ 93 h 323"/>
                <a:gd name="T26" fmla="*/ 285 w 674"/>
                <a:gd name="T27" fmla="*/ 82 h 323"/>
                <a:gd name="T28" fmla="*/ 376 w 674"/>
                <a:gd name="T29" fmla="*/ 65 h 323"/>
                <a:gd name="T30" fmla="*/ 465 w 674"/>
                <a:gd name="T31" fmla="*/ 42 h 323"/>
                <a:gd name="T32" fmla="*/ 529 w 674"/>
                <a:gd name="T33" fmla="*/ 23 h 323"/>
                <a:gd name="T34" fmla="*/ 591 w 674"/>
                <a:gd name="T35" fmla="*/ 0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74" h="323">
                  <a:moveTo>
                    <a:pt x="591" y="0"/>
                  </a:moveTo>
                  <a:lnTo>
                    <a:pt x="674" y="209"/>
                  </a:lnTo>
                  <a:lnTo>
                    <a:pt x="601" y="235"/>
                  </a:lnTo>
                  <a:lnTo>
                    <a:pt x="528" y="258"/>
                  </a:lnTo>
                  <a:lnTo>
                    <a:pt x="439" y="281"/>
                  </a:lnTo>
                  <a:lnTo>
                    <a:pt x="349" y="299"/>
                  </a:lnTo>
                  <a:lnTo>
                    <a:pt x="258" y="313"/>
                  </a:lnTo>
                  <a:lnTo>
                    <a:pt x="167" y="321"/>
                  </a:lnTo>
                  <a:lnTo>
                    <a:pt x="74" y="323"/>
                  </a:lnTo>
                  <a:lnTo>
                    <a:pt x="0" y="321"/>
                  </a:lnTo>
                  <a:lnTo>
                    <a:pt x="10" y="97"/>
                  </a:lnTo>
                  <a:lnTo>
                    <a:pt x="102" y="98"/>
                  </a:lnTo>
                  <a:lnTo>
                    <a:pt x="194" y="93"/>
                  </a:lnTo>
                  <a:lnTo>
                    <a:pt x="285" y="82"/>
                  </a:lnTo>
                  <a:lnTo>
                    <a:pt x="376" y="65"/>
                  </a:lnTo>
                  <a:lnTo>
                    <a:pt x="465" y="42"/>
                  </a:lnTo>
                  <a:lnTo>
                    <a:pt x="529" y="23"/>
                  </a:lnTo>
                  <a:lnTo>
                    <a:pt x="59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Freeform 369"/>
            <p:cNvSpPr>
              <a:spLocks/>
            </p:cNvSpPr>
            <p:nvPr/>
          </p:nvSpPr>
          <p:spPr bwMode="auto">
            <a:xfrm>
              <a:off x="4879976" y="4775201"/>
              <a:ext cx="171450" cy="150813"/>
            </a:xfrm>
            <a:custGeom>
              <a:avLst/>
              <a:gdLst>
                <a:gd name="T0" fmla="*/ 386 w 544"/>
                <a:gd name="T1" fmla="*/ 0 h 477"/>
                <a:gd name="T2" fmla="*/ 544 w 544"/>
                <a:gd name="T3" fmla="*/ 159 h 477"/>
                <a:gd name="T4" fmla="*/ 476 w 544"/>
                <a:gd name="T5" fmla="*/ 224 h 477"/>
                <a:gd name="T6" fmla="*/ 404 w 544"/>
                <a:gd name="T7" fmla="*/ 284 h 477"/>
                <a:gd name="T8" fmla="*/ 330 w 544"/>
                <a:gd name="T9" fmla="*/ 340 h 477"/>
                <a:gd name="T10" fmla="*/ 254 w 544"/>
                <a:gd name="T11" fmla="*/ 390 h 477"/>
                <a:gd name="T12" fmla="*/ 177 w 544"/>
                <a:gd name="T13" fmla="*/ 436 h 477"/>
                <a:gd name="T14" fmla="*/ 96 w 544"/>
                <a:gd name="T15" fmla="*/ 477 h 477"/>
                <a:gd name="T16" fmla="*/ 0 w 544"/>
                <a:gd name="T17" fmla="*/ 274 h 477"/>
                <a:gd name="T18" fmla="*/ 69 w 544"/>
                <a:gd name="T19" fmla="*/ 239 h 477"/>
                <a:gd name="T20" fmla="*/ 136 w 544"/>
                <a:gd name="T21" fmla="*/ 200 h 477"/>
                <a:gd name="T22" fmla="*/ 201 w 544"/>
                <a:gd name="T23" fmla="*/ 156 h 477"/>
                <a:gd name="T24" fmla="*/ 265 w 544"/>
                <a:gd name="T25" fmla="*/ 108 h 477"/>
                <a:gd name="T26" fmla="*/ 327 w 544"/>
                <a:gd name="T27" fmla="*/ 56 h 477"/>
                <a:gd name="T28" fmla="*/ 386 w 544"/>
                <a:gd name="T29" fmla="*/ 0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44" h="477">
                  <a:moveTo>
                    <a:pt x="386" y="0"/>
                  </a:moveTo>
                  <a:lnTo>
                    <a:pt x="544" y="159"/>
                  </a:lnTo>
                  <a:lnTo>
                    <a:pt x="476" y="224"/>
                  </a:lnTo>
                  <a:lnTo>
                    <a:pt x="404" y="284"/>
                  </a:lnTo>
                  <a:lnTo>
                    <a:pt x="330" y="340"/>
                  </a:lnTo>
                  <a:lnTo>
                    <a:pt x="254" y="390"/>
                  </a:lnTo>
                  <a:lnTo>
                    <a:pt x="177" y="436"/>
                  </a:lnTo>
                  <a:lnTo>
                    <a:pt x="96" y="477"/>
                  </a:lnTo>
                  <a:lnTo>
                    <a:pt x="0" y="274"/>
                  </a:lnTo>
                  <a:lnTo>
                    <a:pt x="69" y="239"/>
                  </a:lnTo>
                  <a:lnTo>
                    <a:pt x="136" y="200"/>
                  </a:lnTo>
                  <a:lnTo>
                    <a:pt x="201" y="156"/>
                  </a:lnTo>
                  <a:lnTo>
                    <a:pt x="265" y="108"/>
                  </a:lnTo>
                  <a:lnTo>
                    <a:pt x="327" y="56"/>
                  </a:lnTo>
                  <a:lnTo>
                    <a:pt x="38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Freeform 370"/>
            <p:cNvSpPr>
              <a:spLocks/>
            </p:cNvSpPr>
            <p:nvPr/>
          </p:nvSpPr>
          <p:spPr bwMode="auto">
            <a:xfrm>
              <a:off x="5026026" y="4652963"/>
              <a:ext cx="125413" cy="141288"/>
            </a:xfrm>
            <a:custGeom>
              <a:avLst/>
              <a:gdLst>
                <a:gd name="T0" fmla="*/ 194 w 395"/>
                <a:gd name="T1" fmla="*/ 0 h 444"/>
                <a:gd name="T2" fmla="*/ 395 w 395"/>
                <a:gd name="T3" fmla="*/ 98 h 444"/>
                <a:gd name="T4" fmla="*/ 356 w 395"/>
                <a:gd name="T5" fmla="*/ 176 h 444"/>
                <a:gd name="T6" fmla="*/ 312 w 395"/>
                <a:gd name="T7" fmla="*/ 252 h 444"/>
                <a:gd name="T8" fmla="*/ 268 w 395"/>
                <a:gd name="T9" fmla="*/ 317 h 444"/>
                <a:gd name="T10" fmla="*/ 223 w 395"/>
                <a:gd name="T11" fmla="*/ 379 h 444"/>
                <a:gd name="T12" fmla="*/ 171 w 395"/>
                <a:gd name="T13" fmla="*/ 444 h 444"/>
                <a:gd name="T14" fmla="*/ 0 w 395"/>
                <a:gd name="T15" fmla="*/ 299 h 444"/>
                <a:gd name="T16" fmla="*/ 45 w 395"/>
                <a:gd name="T17" fmla="*/ 243 h 444"/>
                <a:gd name="T18" fmla="*/ 84 w 395"/>
                <a:gd name="T19" fmla="*/ 189 h 444"/>
                <a:gd name="T20" fmla="*/ 121 w 395"/>
                <a:gd name="T21" fmla="*/ 133 h 444"/>
                <a:gd name="T22" fmla="*/ 160 w 395"/>
                <a:gd name="T23" fmla="*/ 68 h 444"/>
                <a:gd name="T24" fmla="*/ 194 w 395"/>
                <a:gd name="T25" fmla="*/ 0 h 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5" h="444">
                  <a:moveTo>
                    <a:pt x="194" y="0"/>
                  </a:moveTo>
                  <a:lnTo>
                    <a:pt x="395" y="98"/>
                  </a:lnTo>
                  <a:lnTo>
                    <a:pt x="356" y="176"/>
                  </a:lnTo>
                  <a:lnTo>
                    <a:pt x="312" y="252"/>
                  </a:lnTo>
                  <a:lnTo>
                    <a:pt x="268" y="317"/>
                  </a:lnTo>
                  <a:lnTo>
                    <a:pt x="223" y="379"/>
                  </a:lnTo>
                  <a:lnTo>
                    <a:pt x="171" y="444"/>
                  </a:lnTo>
                  <a:lnTo>
                    <a:pt x="0" y="299"/>
                  </a:lnTo>
                  <a:lnTo>
                    <a:pt x="45" y="243"/>
                  </a:lnTo>
                  <a:lnTo>
                    <a:pt x="84" y="189"/>
                  </a:lnTo>
                  <a:lnTo>
                    <a:pt x="121" y="133"/>
                  </a:lnTo>
                  <a:lnTo>
                    <a:pt x="160" y="68"/>
                  </a:lnTo>
                  <a:lnTo>
                    <a:pt x="19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Freeform 371"/>
            <p:cNvSpPr>
              <a:spLocks/>
            </p:cNvSpPr>
            <p:nvPr/>
          </p:nvSpPr>
          <p:spPr bwMode="auto">
            <a:xfrm>
              <a:off x="5099051" y="4568826"/>
              <a:ext cx="88900" cy="85725"/>
            </a:xfrm>
            <a:custGeom>
              <a:avLst/>
              <a:gdLst>
                <a:gd name="T0" fmla="*/ 61 w 279"/>
                <a:gd name="T1" fmla="*/ 0 h 272"/>
                <a:gd name="T2" fmla="*/ 279 w 279"/>
                <a:gd name="T3" fmla="*/ 56 h 272"/>
                <a:gd name="T4" fmla="*/ 259 w 279"/>
                <a:gd name="T5" fmla="*/ 128 h 272"/>
                <a:gd name="T6" fmla="*/ 235 w 279"/>
                <a:gd name="T7" fmla="*/ 201 h 272"/>
                <a:gd name="T8" fmla="*/ 207 w 279"/>
                <a:gd name="T9" fmla="*/ 272 h 272"/>
                <a:gd name="T10" fmla="*/ 0 w 279"/>
                <a:gd name="T11" fmla="*/ 187 h 272"/>
                <a:gd name="T12" fmla="*/ 23 w 279"/>
                <a:gd name="T13" fmla="*/ 126 h 272"/>
                <a:gd name="T14" fmla="*/ 44 w 279"/>
                <a:gd name="T15" fmla="*/ 64 h 272"/>
                <a:gd name="T16" fmla="*/ 61 w 279"/>
                <a:gd name="T17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9" h="272">
                  <a:moveTo>
                    <a:pt x="61" y="0"/>
                  </a:moveTo>
                  <a:lnTo>
                    <a:pt x="279" y="56"/>
                  </a:lnTo>
                  <a:lnTo>
                    <a:pt x="259" y="128"/>
                  </a:lnTo>
                  <a:lnTo>
                    <a:pt x="235" y="201"/>
                  </a:lnTo>
                  <a:lnTo>
                    <a:pt x="207" y="272"/>
                  </a:lnTo>
                  <a:lnTo>
                    <a:pt x="0" y="187"/>
                  </a:lnTo>
                  <a:lnTo>
                    <a:pt x="23" y="126"/>
                  </a:lnTo>
                  <a:lnTo>
                    <a:pt x="44" y="64"/>
                  </a:lnTo>
                  <a:lnTo>
                    <a:pt x="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1621386" y="5003687"/>
            <a:ext cx="556062" cy="559883"/>
            <a:chOff x="3830638" y="4606925"/>
            <a:chExt cx="923926" cy="9302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0" name="Freeform 445"/>
            <p:cNvSpPr>
              <a:spLocks noEditPoints="1"/>
            </p:cNvSpPr>
            <p:nvPr/>
          </p:nvSpPr>
          <p:spPr bwMode="auto">
            <a:xfrm>
              <a:off x="3962401" y="4606925"/>
              <a:ext cx="792163" cy="930275"/>
            </a:xfrm>
            <a:custGeom>
              <a:avLst/>
              <a:gdLst>
                <a:gd name="T0" fmla="*/ 89 w 2993"/>
                <a:gd name="T1" fmla="*/ 2686 h 3513"/>
                <a:gd name="T2" fmla="*/ 44 w 2993"/>
                <a:gd name="T3" fmla="*/ 2852 h 3513"/>
                <a:gd name="T4" fmla="*/ 156 w 2993"/>
                <a:gd name="T5" fmla="*/ 2973 h 3513"/>
                <a:gd name="T6" fmla="*/ 311 w 2993"/>
                <a:gd name="T7" fmla="*/ 2948 h 3513"/>
                <a:gd name="T8" fmla="*/ 383 w 2993"/>
                <a:gd name="T9" fmla="*/ 2808 h 3513"/>
                <a:gd name="T10" fmla="*/ 311 w 2993"/>
                <a:gd name="T11" fmla="*/ 2668 h 3513"/>
                <a:gd name="T12" fmla="*/ 1427 w 2993"/>
                <a:gd name="T13" fmla="*/ 2037 h 3513"/>
                <a:gd name="T14" fmla="*/ 1275 w 2993"/>
                <a:gd name="T15" fmla="*/ 2089 h 3513"/>
                <a:gd name="T16" fmla="*/ 1705 w 2993"/>
                <a:gd name="T17" fmla="*/ 1906 h 3513"/>
                <a:gd name="T18" fmla="*/ 1714 w 2993"/>
                <a:gd name="T19" fmla="*/ 1877 h 3513"/>
                <a:gd name="T20" fmla="*/ 1719 w 2993"/>
                <a:gd name="T21" fmla="*/ 1673 h 3513"/>
                <a:gd name="T22" fmla="*/ 1680 w 2993"/>
                <a:gd name="T23" fmla="*/ 1551 h 3513"/>
                <a:gd name="T24" fmla="*/ 1677 w 2993"/>
                <a:gd name="T25" fmla="*/ 1546 h 3513"/>
                <a:gd name="T26" fmla="*/ 1106 w 2993"/>
                <a:gd name="T27" fmla="*/ 1511 h 3513"/>
                <a:gd name="T28" fmla="*/ 973 w 2993"/>
                <a:gd name="T29" fmla="*/ 1687 h 3513"/>
                <a:gd name="T30" fmla="*/ 1001 w 2993"/>
                <a:gd name="T31" fmla="*/ 1906 h 3513"/>
                <a:gd name="T32" fmla="*/ 1174 w 2993"/>
                <a:gd name="T33" fmla="*/ 2041 h 3513"/>
                <a:gd name="T34" fmla="*/ 1393 w 2993"/>
                <a:gd name="T35" fmla="*/ 2012 h 3513"/>
                <a:gd name="T36" fmla="*/ 1527 w 2993"/>
                <a:gd name="T37" fmla="*/ 1835 h 3513"/>
                <a:gd name="T38" fmla="*/ 1500 w 2993"/>
                <a:gd name="T39" fmla="*/ 1619 h 3513"/>
                <a:gd name="T40" fmla="*/ 1325 w 2993"/>
                <a:gd name="T41" fmla="*/ 1483 h 3513"/>
                <a:gd name="T42" fmla="*/ 1368 w 2993"/>
                <a:gd name="T43" fmla="*/ 25 h 3513"/>
                <a:gd name="T44" fmla="*/ 1511 w 2993"/>
                <a:gd name="T45" fmla="*/ 191 h 3513"/>
                <a:gd name="T46" fmla="*/ 1479 w 2993"/>
                <a:gd name="T47" fmla="*/ 417 h 3513"/>
                <a:gd name="T48" fmla="*/ 1292 w 2993"/>
                <a:gd name="T49" fmla="*/ 537 h 3513"/>
                <a:gd name="T50" fmla="*/ 1481 w 2993"/>
                <a:gd name="T51" fmla="*/ 1297 h 3513"/>
                <a:gd name="T52" fmla="*/ 1631 w 2993"/>
                <a:gd name="T53" fmla="*/ 1412 h 3513"/>
                <a:gd name="T54" fmla="*/ 1746 w 2993"/>
                <a:gd name="T55" fmla="*/ 1621 h 3513"/>
                <a:gd name="T56" fmla="*/ 2499 w 2993"/>
                <a:gd name="T57" fmla="*/ 1610 h 3513"/>
                <a:gd name="T58" fmla="*/ 2685 w 2993"/>
                <a:gd name="T59" fmla="*/ 1490 h 3513"/>
                <a:gd name="T60" fmla="*/ 2901 w 2993"/>
                <a:gd name="T61" fmla="*/ 1553 h 3513"/>
                <a:gd name="T62" fmla="*/ 2993 w 2993"/>
                <a:gd name="T63" fmla="*/ 1757 h 3513"/>
                <a:gd name="T64" fmla="*/ 2901 w 2993"/>
                <a:gd name="T65" fmla="*/ 1960 h 3513"/>
                <a:gd name="T66" fmla="*/ 2685 w 2993"/>
                <a:gd name="T67" fmla="*/ 2024 h 3513"/>
                <a:gd name="T68" fmla="*/ 2499 w 2993"/>
                <a:gd name="T69" fmla="*/ 1903 h 3513"/>
                <a:gd name="T70" fmla="*/ 1748 w 2993"/>
                <a:gd name="T71" fmla="*/ 1898 h 3513"/>
                <a:gd name="T72" fmla="*/ 2152 w 2993"/>
                <a:gd name="T73" fmla="*/ 2649 h 3513"/>
                <a:gd name="T74" fmla="*/ 1403 w 2993"/>
                <a:gd name="T75" fmla="*/ 2258 h 3513"/>
                <a:gd name="T76" fmla="*/ 1366 w 2993"/>
                <a:gd name="T77" fmla="*/ 2999 h 3513"/>
                <a:gd name="T78" fmla="*/ 1511 w 2993"/>
                <a:gd name="T79" fmla="*/ 3166 h 3513"/>
                <a:gd name="T80" fmla="*/ 1479 w 2993"/>
                <a:gd name="T81" fmla="*/ 3391 h 3513"/>
                <a:gd name="T82" fmla="*/ 1295 w 2993"/>
                <a:gd name="T83" fmla="*/ 3511 h 3513"/>
                <a:gd name="T84" fmla="*/ 1079 w 2993"/>
                <a:gd name="T85" fmla="*/ 3447 h 3513"/>
                <a:gd name="T86" fmla="*/ 987 w 2993"/>
                <a:gd name="T87" fmla="*/ 3244 h 3513"/>
                <a:gd name="T88" fmla="*/ 1080 w 2993"/>
                <a:gd name="T89" fmla="*/ 3040 h 3513"/>
                <a:gd name="T90" fmla="*/ 1216 w 2993"/>
                <a:gd name="T91" fmla="*/ 2280 h 3513"/>
                <a:gd name="T92" fmla="*/ 941 w 2993"/>
                <a:gd name="T93" fmla="*/ 2178 h 3513"/>
                <a:gd name="T94" fmla="*/ 420 w 2993"/>
                <a:gd name="T95" fmla="*/ 2808 h 3513"/>
                <a:gd name="T96" fmla="*/ 333 w 2993"/>
                <a:gd name="T97" fmla="*/ 2980 h 3513"/>
                <a:gd name="T98" fmla="*/ 145 w 2993"/>
                <a:gd name="T99" fmla="*/ 3010 h 3513"/>
                <a:gd name="T100" fmla="*/ 9 w 2993"/>
                <a:gd name="T101" fmla="*/ 2873 h 3513"/>
                <a:gd name="T102" fmla="*/ 39 w 2993"/>
                <a:gd name="T103" fmla="*/ 2685 h 3513"/>
                <a:gd name="T104" fmla="*/ 210 w 2993"/>
                <a:gd name="T105" fmla="*/ 2596 h 3513"/>
                <a:gd name="T106" fmla="*/ 873 w 2993"/>
                <a:gd name="T107" fmla="*/ 2117 h 3513"/>
                <a:gd name="T108" fmla="*/ 740 w 2993"/>
                <a:gd name="T109" fmla="*/ 1847 h 3513"/>
                <a:gd name="T110" fmla="*/ 754 w 2993"/>
                <a:gd name="T111" fmla="*/ 1616 h 3513"/>
                <a:gd name="T112" fmla="*/ 924 w 2993"/>
                <a:gd name="T113" fmla="*/ 1358 h 3513"/>
                <a:gd name="T114" fmla="*/ 1216 w 2993"/>
                <a:gd name="T115" fmla="*/ 1243 h 3513"/>
                <a:gd name="T116" fmla="*/ 1080 w 2993"/>
                <a:gd name="T117" fmla="*/ 474 h 3513"/>
                <a:gd name="T118" fmla="*/ 987 w 2993"/>
                <a:gd name="T119" fmla="*/ 270 h 3513"/>
                <a:gd name="T120" fmla="*/ 1079 w 2993"/>
                <a:gd name="T121" fmla="*/ 66 h 35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993" h="3513">
                  <a:moveTo>
                    <a:pt x="210" y="2635"/>
                  </a:moveTo>
                  <a:lnTo>
                    <a:pt x="183" y="2637"/>
                  </a:lnTo>
                  <a:lnTo>
                    <a:pt x="156" y="2644"/>
                  </a:lnTo>
                  <a:lnTo>
                    <a:pt x="132" y="2654"/>
                  </a:lnTo>
                  <a:lnTo>
                    <a:pt x="109" y="2668"/>
                  </a:lnTo>
                  <a:lnTo>
                    <a:pt x="89" y="2686"/>
                  </a:lnTo>
                  <a:lnTo>
                    <a:pt x="68" y="2710"/>
                  </a:lnTo>
                  <a:lnTo>
                    <a:pt x="53" y="2736"/>
                  </a:lnTo>
                  <a:lnTo>
                    <a:pt x="44" y="2765"/>
                  </a:lnTo>
                  <a:lnTo>
                    <a:pt x="38" y="2794"/>
                  </a:lnTo>
                  <a:lnTo>
                    <a:pt x="38" y="2823"/>
                  </a:lnTo>
                  <a:lnTo>
                    <a:pt x="44" y="2852"/>
                  </a:lnTo>
                  <a:lnTo>
                    <a:pt x="53" y="2880"/>
                  </a:lnTo>
                  <a:lnTo>
                    <a:pt x="68" y="2907"/>
                  </a:lnTo>
                  <a:lnTo>
                    <a:pt x="89" y="2931"/>
                  </a:lnTo>
                  <a:lnTo>
                    <a:pt x="109" y="2948"/>
                  </a:lnTo>
                  <a:lnTo>
                    <a:pt x="132" y="2963"/>
                  </a:lnTo>
                  <a:lnTo>
                    <a:pt x="156" y="2973"/>
                  </a:lnTo>
                  <a:lnTo>
                    <a:pt x="183" y="2980"/>
                  </a:lnTo>
                  <a:lnTo>
                    <a:pt x="210" y="2982"/>
                  </a:lnTo>
                  <a:lnTo>
                    <a:pt x="238" y="2980"/>
                  </a:lnTo>
                  <a:lnTo>
                    <a:pt x="264" y="2973"/>
                  </a:lnTo>
                  <a:lnTo>
                    <a:pt x="288" y="2963"/>
                  </a:lnTo>
                  <a:lnTo>
                    <a:pt x="311" y="2948"/>
                  </a:lnTo>
                  <a:lnTo>
                    <a:pt x="332" y="2931"/>
                  </a:lnTo>
                  <a:lnTo>
                    <a:pt x="349" y="2910"/>
                  </a:lnTo>
                  <a:lnTo>
                    <a:pt x="363" y="2887"/>
                  </a:lnTo>
                  <a:lnTo>
                    <a:pt x="374" y="2862"/>
                  </a:lnTo>
                  <a:lnTo>
                    <a:pt x="381" y="2836"/>
                  </a:lnTo>
                  <a:lnTo>
                    <a:pt x="383" y="2808"/>
                  </a:lnTo>
                  <a:lnTo>
                    <a:pt x="381" y="2781"/>
                  </a:lnTo>
                  <a:lnTo>
                    <a:pt x="374" y="2755"/>
                  </a:lnTo>
                  <a:lnTo>
                    <a:pt x="363" y="2730"/>
                  </a:lnTo>
                  <a:lnTo>
                    <a:pt x="349" y="2707"/>
                  </a:lnTo>
                  <a:lnTo>
                    <a:pt x="332" y="2686"/>
                  </a:lnTo>
                  <a:lnTo>
                    <a:pt x="311" y="2668"/>
                  </a:lnTo>
                  <a:lnTo>
                    <a:pt x="288" y="2654"/>
                  </a:lnTo>
                  <a:lnTo>
                    <a:pt x="264" y="2644"/>
                  </a:lnTo>
                  <a:lnTo>
                    <a:pt x="238" y="2637"/>
                  </a:lnTo>
                  <a:lnTo>
                    <a:pt x="210" y="2635"/>
                  </a:lnTo>
                  <a:close/>
                  <a:moveTo>
                    <a:pt x="1459" y="2012"/>
                  </a:moveTo>
                  <a:lnTo>
                    <a:pt x="1427" y="2037"/>
                  </a:lnTo>
                  <a:lnTo>
                    <a:pt x="1391" y="2056"/>
                  </a:lnTo>
                  <a:lnTo>
                    <a:pt x="1354" y="2073"/>
                  </a:lnTo>
                  <a:lnTo>
                    <a:pt x="1315" y="2082"/>
                  </a:lnTo>
                  <a:lnTo>
                    <a:pt x="1275" y="2089"/>
                  </a:lnTo>
                  <a:lnTo>
                    <a:pt x="1235" y="2089"/>
                  </a:lnTo>
                  <a:lnTo>
                    <a:pt x="1275" y="2089"/>
                  </a:lnTo>
                  <a:lnTo>
                    <a:pt x="1315" y="2082"/>
                  </a:lnTo>
                  <a:lnTo>
                    <a:pt x="1355" y="2073"/>
                  </a:lnTo>
                  <a:lnTo>
                    <a:pt x="1391" y="2056"/>
                  </a:lnTo>
                  <a:lnTo>
                    <a:pt x="1427" y="2037"/>
                  </a:lnTo>
                  <a:lnTo>
                    <a:pt x="1459" y="2012"/>
                  </a:lnTo>
                  <a:close/>
                  <a:moveTo>
                    <a:pt x="1705" y="1906"/>
                  </a:moveTo>
                  <a:lnTo>
                    <a:pt x="1696" y="1934"/>
                  </a:lnTo>
                  <a:lnTo>
                    <a:pt x="1685" y="1961"/>
                  </a:lnTo>
                  <a:lnTo>
                    <a:pt x="1696" y="1934"/>
                  </a:lnTo>
                  <a:lnTo>
                    <a:pt x="1705" y="1906"/>
                  </a:lnTo>
                  <a:close/>
                  <a:moveTo>
                    <a:pt x="1719" y="1849"/>
                  </a:moveTo>
                  <a:lnTo>
                    <a:pt x="1714" y="1877"/>
                  </a:lnTo>
                  <a:lnTo>
                    <a:pt x="1707" y="1904"/>
                  </a:lnTo>
                  <a:lnTo>
                    <a:pt x="1714" y="1877"/>
                  </a:lnTo>
                  <a:lnTo>
                    <a:pt x="1719" y="1849"/>
                  </a:lnTo>
                  <a:close/>
                  <a:moveTo>
                    <a:pt x="1713" y="1647"/>
                  </a:moveTo>
                  <a:lnTo>
                    <a:pt x="1719" y="1674"/>
                  </a:lnTo>
                  <a:lnTo>
                    <a:pt x="1719" y="1673"/>
                  </a:lnTo>
                  <a:lnTo>
                    <a:pt x="1713" y="1647"/>
                  </a:lnTo>
                  <a:close/>
                  <a:moveTo>
                    <a:pt x="1698" y="1596"/>
                  </a:moveTo>
                  <a:lnTo>
                    <a:pt x="1709" y="1630"/>
                  </a:lnTo>
                  <a:lnTo>
                    <a:pt x="1709" y="1629"/>
                  </a:lnTo>
                  <a:lnTo>
                    <a:pt x="1698" y="1596"/>
                  </a:lnTo>
                  <a:close/>
                  <a:moveTo>
                    <a:pt x="1680" y="1551"/>
                  </a:moveTo>
                  <a:lnTo>
                    <a:pt x="1695" y="1588"/>
                  </a:lnTo>
                  <a:lnTo>
                    <a:pt x="1695" y="1587"/>
                  </a:lnTo>
                  <a:lnTo>
                    <a:pt x="1680" y="1551"/>
                  </a:lnTo>
                  <a:close/>
                  <a:moveTo>
                    <a:pt x="1655" y="1506"/>
                  </a:moveTo>
                  <a:lnTo>
                    <a:pt x="1678" y="1546"/>
                  </a:lnTo>
                  <a:lnTo>
                    <a:pt x="1677" y="1546"/>
                  </a:lnTo>
                  <a:lnTo>
                    <a:pt x="1655" y="1506"/>
                  </a:lnTo>
                  <a:close/>
                  <a:moveTo>
                    <a:pt x="1250" y="1473"/>
                  </a:moveTo>
                  <a:lnTo>
                    <a:pt x="1212" y="1475"/>
                  </a:lnTo>
                  <a:lnTo>
                    <a:pt x="1174" y="1483"/>
                  </a:lnTo>
                  <a:lnTo>
                    <a:pt x="1139" y="1495"/>
                  </a:lnTo>
                  <a:lnTo>
                    <a:pt x="1106" y="1511"/>
                  </a:lnTo>
                  <a:lnTo>
                    <a:pt x="1075" y="1533"/>
                  </a:lnTo>
                  <a:lnTo>
                    <a:pt x="1047" y="1557"/>
                  </a:lnTo>
                  <a:lnTo>
                    <a:pt x="1022" y="1587"/>
                  </a:lnTo>
                  <a:lnTo>
                    <a:pt x="1001" y="1618"/>
                  </a:lnTo>
                  <a:lnTo>
                    <a:pt x="985" y="1651"/>
                  </a:lnTo>
                  <a:lnTo>
                    <a:pt x="973" y="1687"/>
                  </a:lnTo>
                  <a:lnTo>
                    <a:pt x="965" y="1724"/>
                  </a:lnTo>
                  <a:lnTo>
                    <a:pt x="963" y="1762"/>
                  </a:lnTo>
                  <a:lnTo>
                    <a:pt x="965" y="1800"/>
                  </a:lnTo>
                  <a:lnTo>
                    <a:pt x="973" y="1837"/>
                  </a:lnTo>
                  <a:lnTo>
                    <a:pt x="985" y="1873"/>
                  </a:lnTo>
                  <a:lnTo>
                    <a:pt x="1001" y="1906"/>
                  </a:lnTo>
                  <a:lnTo>
                    <a:pt x="1022" y="1938"/>
                  </a:lnTo>
                  <a:lnTo>
                    <a:pt x="1047" y="1966"/>
                  </a:lnTo>
                  <a:lnTo>
                    <a:pt x="1075" y="1992"/>
                  </a:lnTo>
                  <a:lnTo>
                    <a:pt x="1106" y="2012"/>
                  </a:lnTo>
                  <a:lnTo>
                    <a:pt x="1139" y="2029"/>
                  </a:lnTo>
                  <a:lnTo>
                    <a:pt x="1174" y="2041"/>
                  </a:lnTo>
                  <a:lnTo>
                    <a:pt x="1212" y="2049"/>
                  </a:lnTo>
                  <a:lnTo>
                    <a:pt x="1250" y="2051"/>
                  </a:lnTo>
                  <a:lnTo>
                    <a:pt x="1287" y="2049"/>
                  </a:lnTo>
                  <a:lnTo>
                    <a:pt x="1325" y="2041"/>
                  </a:lnTo>
                  <a:lnTo>
                    <a:pt x="1360" y="2029"/>
                  </a:lnTo>
                  <a:lnTo>
                    <a:pt x="1393" y="2012"/>
                  </a:lnTo>
                  <a:lnTo>
                    <a:pt x="1424" y="1992"/>
                  </a:lnTo>
                  <a:lnTo>
                    <a:pt x="1452" y="1966"/>
                  </a:lnTo>
                  <a:lnTo>
                    <a:pt x="1478" y="1937"/>
                  </a:lnTo>
                  <a:lnTo>
                    <a:pt x="1500" y="1904"/>
                  </a:lnTo>
                  <a:lnTo>
                    <a:pt x="1516" y="1871"/>
                  </a:lnTo>
                  <a:lnTo>
                    <a:pt x="1527" y="1835"/>
                  </a:lnTo>
                  <a:lnTo>
                    <a:pt x="1534" y="1798"/>
                  </a:lnTo>
                  <a:lnTo>
                    <a:pt x="1536" y="1762"/>
                  </a:lnTo>
                  <a:lnTo>
                    <a:pt x="1534" y="1725"/>
                  </a:lnTo>
                  <a:lnTo>
                    <a:pt x="1527" y="1688"/>
                  </a:lnTo>
                  <a:lnTo>
                    <a:pt x="1516" y="1654"/>
                  </a:lnTo>
                  <a:lnTo>
                    <a:pt x="1500" y="1619"/>
                  </a:lnTo>
                  <a:lnTo>
                    <a:pt x="1478" y="1588"/>
                  </a:lnTo>
                  <a:lnTo>
                    <a:pt x="1452" y="1557"/>
                  </a:lnTo>
                  <a:lnTo>
                    <a:pt x="1424" y="1533"/>
                  </a:lnTo>
                  <a:lnTo>
                    <a:pt x="1393" y="1511"/>
                  </a:lnTo>
                  <a:lnTo>
                    <a:pt x="1360" y="1495"/>
                  </a:lnTo>
                  <a:lnTo>
                    <a:pt x="1325" y="1483"/>
                  </a:lnTo>
                  <a:lnTo>
                    <a:pt x="1287" y="1475"/>
                  </a:lnTo>
                  <a:lnTo>
                    <a:pt x="1250" y="1473"/>
                  </a:lnTo>
                  <a:close/>
                  <a:moveTo>
                    <a:pt x="1255" y="0"/>
                  </a:moveTo>
                  <a:lnTo>
                    <a:pt x="1295" y="2"/>
                  </a:lnTo>
                  <a:lnTo>
                    <a:pt x="1332" y="11"/>
                  </a:lnTo>
                  <a:lnTo>
                    <a:pt x="1368" y="25"/>
                  </a:lnTo>
                  <a:lnTo>
                    <a:pt x="1401" y="43"/>
                  </a:lnTo>
                  <a:lnTo>
                    <a:pt x="1431" y="66"/>
                  </a:lnTo>
                  <a:lnTo>
                    <a:pt x="1457" y="93"/>
                  </a:lnTo>
                  <a:lnTo>
                    <a:pt x="1479" y="123"/>
                  </a:lnTo>
                  <a:lnTo>
                    <a:pt x="1497" y="156"/>
                  </a:lnTo>
                  <a:lnTo>
                    <a:pt x="1511" y="191"/>
                  </a:lnTo>
                  <a:lnTo>
                    <a:pt x="1520" y="230"/>
                  </a:lnTo>
                  <a:lnTo>
                    <a:pt x="1523" y="270"/>
                  </a:lnTo>
                  <a:lnTo>
                    <a:pt x="1520" y="310"/>
                  </a:lnTo>
                  <a:lnTo>
                    <a:pt x="1511" y="348"/>
                  </a:lnTo>
                  <a:lnTo>
                    <a:pt x="1497" y="383"/>
                  </a:lnTo>
                  <a:lnTo>
                    <a:pt x="1479" y="417"/>
                  </a:lnTo>
                  <a:lnTo>
                    <a:pt x="1457" y="447"/>
                  </a:lnTo>
                  <a:lnTo>
                    <a:pt x="1430" y="474"/>
                  </a:lnTo>
                  <a:lnTo>
                    <a:pt x="1400" y="497"/>
                  </a:lnTo>
                  <a:lnTo>
                    <a:pt x="1366" y="514"/>
                  </a:lnTo>
                  <a:lnTo>
                    <a:pt x="1330" y="528"/>
                  </a:lnTo>
                  <a:lnTo>
                    <a:pt x="1292" y="537"/>
                  </a:lnTo>
                  <a:lnTo>
                    <a:pt x="1292" y="537"/>
                  </a:lnTo>
                  <a:lnTo>
                    <a:pt x="1292" y="1244"/>
                  </a:lnTo>
                  <a:lnTo>
                    <a:pt x="1342" y="1251"/>
                  </a:lnTo>
                  <a:lnTo>
                    <a:pt x="1390" y="1262"/>
                  </a:lnTo>
                  <a:lnTo>
                    <a:pt x="1436" y="1278"/>
                  </a:lnTo>
                  <a:lnTo>
                    <a:pt x="1481" y="1297"/>
                  </a:lnTo>
                  <a:lnTo>
                    <a:pt x="1524" y="1322"/>
                  </a:lnTo>
                  <a:lnTo>
                    <a:pt x="1565" y="1350"/>
                  </a:lnTo>
                  <a:lnTo>
                    <a:pt x="1602" y="1382"/>
                  </a:lnTo>
                  <a:lnTo>
                    <a:pt x="2137" y="846"/>
                  </a:lnTo>
                  <a:lnTo>
                    <a:pt x="2166" y="874"/>
                  </a:lnTo>
                  <a:lnTo>
                    <a:pt x="1631" y="1412"/>
                  </a:lnTo>
                  <a:lnTo>
                    <a:pt x="1628" y="1409"/>
                  </a:lnTo>
                  <a:lnTo>
                    <a:pt x="1660" y="1447"/>
                  </a:lnTo>
                  <a:lnTo>
                    <a:pt x="1688" y="1487"/>
                  </a:lnTo>
                  <a:lnTo>
                    <a:pt x="1712" y="1530"/>
                  </a:lnTo>
                  <a:lnTo>
                    <a:pt x="1731" y="1575"/>
                  </a:lnTo>
                  <a:lnTo>
                    <a:pt x="1746" y="1621"/>
                  </a:lnTo>
                  <a:lnTo>
                    <a:pt x="1758" y="1669"/>
                  </a:lnTo>
                  <a:lnTo>
                    <a:pt x="1763" y="1718"/>
                  </a:lnTo>
                  <a:lnTo>
                    <a:pt x="2460" y="1718"/>
                  </a:lnTo>
                  <a:lnTo>
                    <a:pt x="2468" y="1681"/>
                  </a:lnTo>
                  <a:lnTo>
                    <a:pt x="2482" y="1644"/>
                  </a:lnTo>
                  <a:lnTo>
                    <a:pt x="2499" y="1610"/>
                  </a:lnTo>
                  <a:lnTo>
                    <a:pt x="2522" y="1580"/>
                  </a:lnTo>
                  <a:lnTo>
                    <a:pt x="2549" y="1554"/>
                  </a:lnTo>
                  <a:lnTo>
                    <a:pt x="2579" y="1530"/>
                  </a:lnTo>
                  <a:lnTo>
                    <a:pt x="2612" y="1512"/>
                  </a:lnTo>
                  <a:lnTo>
                    <a:pt x="2647" y="1498"/>
                  </a:lnTo>
                  <a:lnTo>
                    <a:pt x="2685" y="1490"/>
                  </a:lnTo>
                  <a:lnTo>
                    <a:pt x="2725" y="1487"/>
                  </a:lnTo>
                  <a:lnTo>
                    <a:pt x="2764" y="1490"/>
                  </a:lnTo>
                  <a:lnTo>
                    <a:pt x="2802" y="1498"/>
                  </a:lnTo>
                  <a:lnTo>
                    <a:pt x="2837" y="1512"/>
                  </a:lnTo>
                  <a:lnTo>
                    <a:pt x="2871" y="1530"/>
                  </a:lnTo>
                  <a:lnTo>
                    <a:pt x="2901" y="1553"/>
                  </a:lnTo>
                  <a:lnTo>
                    <a:pt x="2927" y="1580"/>
                  </a:lnTo>
                  <a:lnTo>
                    <a:pt x="2950" y="1610"/>
                  </a:lnTo>
                  <a:lnTo>
                    <a:pt x="2968" y="1643"/>
                  </a:lnTo>
                  <a:lnTo>
                    <a:pt x="2981" y="1678"/>
                  </a:lnTo>
                  <a:lnTo>
                    <a:pt x="2990" y="1717"/>
                  </a:lnTo>
                  <a:lnTo>
                    <a:pt x="2993" y="1757"/>
                  </a:lnTo>
                  <a:lnTo>
                    <a:pt x="2990" y="1797"/>
                  </a:lnTo>
                  <a:lnTo>
                    <a:pt x="2981" y="1835"/>
                  </a:lnTo>
                  <a:lnTo>
                    <a:pt x="2968" y="1871"/>
                  </a:lnTo>
                  <a:lnTo>
                    <a:pt x="2950" y="1904"/>
                  </a:lnTo>
                  <a:lnTo>
                    <a:pt x="2927" y="1933"/>
                  </a:lnTo>
                  <a:lnTo>
                    <a:pt x="2901" y="1960"/>
                  </a:lnTo>
                  <a:lnTo>
                    <a:pt x="2871" y="1983"/>
                  </a:lnTo>
                  <a:lnTo>
                    <a:pt x="2837" y="2001"/>
                  </a:lnTo>
                  <a:lnTo>
                    <a:pt x="2802" y="2015"/>
                  </a:lnTo>
                  <a:lnTo>
                    <a:pt x="2764" y="2024"/>
                  </a:lnTo>
                  <a:lnTo>
                    <a:pt x="2725" y="2026"/>
                  </a:lnTo>
                  <a:lnTo>
                    <a:pt x="2685" y="2024"/>
                  </a:lnTo>
                  <a:lnTo>
                    <a:pt x="2647" y="2015"/>
                  </a:lnTo>
                  <a:lnTo>
                    <a:pt x="2612" y="2001"/>
                  </a:lnTo>
                  <a:lnTo>
                    <a:pt x="2579" y="1983"/>
                  </a:lnTo>
                  <a:lnTo>
                    <a:pt x="2549" y="1960"/>
                  </a:lnTo>
                  <a:lnTo>
                    <a:pt x="2522" y="1933"/>
                  </a:lnTo>
                  <a:lnTo>
                    <a:pt x="2499" y="1903"/>
                  </a:lnTo>
                  <a:lnTo>
                    <a:pt x="2482" y="1870"/>
                  </a:lnTo>
                  <a:lnTo>
                    <a:pt x="2468" y="1834"/>
                  </a:lnTo>
                  <a:lnTo>
                    <a:pt x="2460" y="1795"/>
                  </a:lnTo>
                  <a:lnTo>
                    <a:pt x="1764" y="1795"/>
                  </a:lnTo>
                  <a:lnTo>
                    <a:pt x="1759" y="1847"/>
                  </a:lnTo>
                  <a:lnTo>
                    <a:pt x="1748" y="1898"/>
                  </a:lnTo>
                  <a:lnTo>
                    <a:pt x="1732" y="1946"/>
                  </a:lnTo>
                  <a:lnTo>
                    <a:pt x="1712" y="1993"/>
                  </a:lnTo>
                  <a:lnTo>
                    <a:pt x="1687" y="2037"/>
                  </a:lnTo>
                  <a:lnTo>
                    <a:pt x="1658" y="2079"/>
                  </a:lnTo>
                  <a:lnTo>
                    <a:pt x="1625" y="2119"/>
                  </a:lnTo>
                  <a:lnTo>
                    <a:pt x="2152" y="2649"/>
                  </a:lnTo>
                  <a:lnTo>
                    <a:pt x="2123" y="2678"/>
                  </a:lnTo>
                  <a:lnTo>
                    <a:pt x="1595" y="2147"/>
                  </a:lnTo>
                  <a:lnTo>
                    <a:pt x="1552" y="2184"/>
                  </a:lnTo>
                  <a:lnTo>
                    <a:pt x="1505" y="2214"/>
                  </a:lnTo>
                  <a:lnTo>
                    <a:pt x="1456" y="2239"/>
                  </a:lnTo>
                  <a:lnTo>
                    <a:pt x="1403" y="2258"/>
                  </a:lnTo>
                  <a:lnTo>
                    <a:pt x="1348" y="2272"/>
                  </a:lnTo>
                  <a:lnTo>
                    <a:pt x="1292" y="2280"/>
                  </a:lnTo>
                  <a:lnTo>
                    <a:pt x="1292" y="2978"/>
                  </a:lnTo>
                  <a:lnTo>
                    <a:pt x="1292" y="2978"/>
                  </a:lnTo>
                  <a:lnTo>
                    <a:pt x="1330" y="2985"/>
                  </a:lnTo>
                  <a:lnTo>
                    <a:pt x="1366" y="2999"/>
                  </a:lnTo>
                  <a:lnTo>
                    <a:pt x="1400" y="3018"/>
                  </a:lnTo>
                  <a:lnTo>
                    <a:pt x="1430" y="3040"/>
                  </a:lnTo>
                  <a:lnTo>
                    <a:pt x="1457" y="3066"/>
                  </a:lnTo>
                  <a:lnTo>
                    <a:pt x="1479" y="3096"/>
                  </a:lnTo>
                  <a:lnTo>
                    <a:pt x="1497" y="3130"/>
                  </a:lnTo>
                  <a:lnTo>
                    <a:pt x="1511" y="3166"/>
                  </a:lnTo>
                  <a:lnTo>
                    <a:pt x="1520" y="3204"/>
                  </a:lnTo>
                  <a:lnTo>
                    <a:pt x="1523" y="3244"/>
                  </a:lnTo>
                  <a:lnTo>
                    <a:pt x="1520" y="3284"/>
                  </a:lnTo>
                  <a:lnTo>
                    <a:pt x="1511" y="3322"/>
                  </a:lnTo>
                  <a:lnTo>
                    <a:pt x="1497" y="3358"/>
                  </a:lnTo>
                  <a:lnTo>
                    <a:pt x="1479" y="3391"/>
                  </a:lnTo>
                  <a:lnTo>
                    <a:pt x="1457" y="3422"/>
                  </a:lnTo>
                  <a:lnTo>
                    <a:pt x="1431" y="3447"/>
                  </a:lnTo>
                  <a:lnTo>
                    <a:pt x="1401" y="3470"/>
                  </a:lnTo>
                  <a:lnTo>
                    <a:pt x="1368" y="3488"/>
                  </a:lnTo>
                  <a:lnTo>
                    <a:pt x="1332" y="3503"/>
                  </a:lnTo>
                  <a:lnTo>
                    <a:pt x="1295" y="3511"/>
                  </a:lnTo>
                  <a:lnTo>
                    <a:pt x="1255" y="3513"/>
                  </a:lnTo>
                  <a:lnTo>
                    <a:pt x="1215" y="3511"/>
                  </a:lnTo>
                  <a:lnTo>
                    <a:pt x="1178" y="3503"/>
                  </a:lnTo>
                  <a:lnTo>
                    <a:pt x="1142" y="3488"/>
                  </a:lnTo>
                  <a:lnTo>
                    <a:pt x="1109" y="3470"/>
                  </a:lnTo>
                  <a:lnTo>
                    <a:pt x="1079" y="3447"/>
                  </a:lnTo>
                  <a:lnTo>
                    <a:pt x="1052" y="3422"/>
                  </a:lnTo>
                  <a:lnTo>
                    <a:pt x="1030" y="3391"/>
                  </a:lnTo>
                  <a:lnTo>
                    <a:pt x="1011" y="3358"/>
                  </a:lnTo>
                  <a:lnTo>
                    <a:pt x="998" y="3322"/>
                  </a:lnTo>
                  <a:lnTo>
                    <a:pt x="990" y="3284"/>
                  </a:lnTo>
                  <a:lnTo>
                    <a:pt x="987" y="3244"/>
                  </a:lnTo>
                  <a:lnTo>
                    <a:pt x="990" y="3204"/>
                  </a:lnTo>
                  <a:lnTo>
                    <a:pt x="998" y="3166"/>
                  </a:lnTo>
                  <a:lnTo>
                    <a:pt x="1012" y="3130"/>
                  </a:lnTo>
                  <a:lnTo>
                    <a:pt x="1031" y="3096"/>
                  </a:lnTo>
                  <a:lnTo>
                    <a:pt x="1053" y="3066"/>
                  </a:lnTo>
                  <a:lnTo>
                    <a:pt x="1080" y="3040"/>
                  </a:lnTo>
                  <a:lnTo>
                    <a:pt x="1110" y="3018"/>
                  </a:lnTo>
                  <a:lnTo>
                    <a:pt x="1143" y="2999"/>
                  </a:lnTo>
                  <a:lnTo>
                    <a:pt x="1179" y="2985"/>
                  </a:lnTo>
                  <a:lnTo>
                    <a:pt x="1217" y="2978"/>
                  </a:lnTo>
                  <a:lnTo>
                    <a:pt x="1216" y="2978"/>
                  </a:lnTo>
                  <a:lnTo>
                    <a:pt x="1216" y="2280"/>
                  </a:lnTo>
                  <a:lnTo>
                    <a:pt x="1167" y="2275"/>
                  </a:lnTo>
                  <a:lnTo>
                    <a:pt x="1118" y="2265"/>
                  </a:lnTo>
                  <a:lnTo>
                    <a:pt x="1070" y="2250"/>
                  </a:lnTo>
                  <a:lnTo>
                    <a:pt x="1025" y="2230"/>
                  </a:lnTo>
                  <a:lnTo>
                    <a:pt x="981" y="2207"/>
                  </a:lnTo>
                  <a:lnTo>
                    <a:pt x="941" y="2178"/>
                  </a:lnTo>
                  <a:lnTo>
                    <a:pt x="902" y="2146"/>
                  </a:lnTo>
                  <a:lnTo>
                    <a:pt x="374" y="2677"/>
                  </a:lnTo>
                  <a:lnTo>
                    <a:pt x="393" y="2707"/>
                  </a:lnTo>
                  <a:lnTo>
                    <a:pt x="408" y="2739"/>
                  </a:lnTo>
                  <a:lnTo>
                    <a:pt x="417" y="2772"/>
                  </a:lnTo>
                  <a:lnTo>
                    <a:pt x="420" y="2808"/>
                  </a:lnTo>
                  <a:lnTo>
                    <a:pt x="418" y="2842"/>
                  </a:lnTo>
                  <a:lnTo>
                    <a:pt x="411" y="2874"/>
                  </a:lnTo>
                  <a:lnTo>
                    <a:pt x="398" y="2904"/>
                  </a:lnTo>
                  <a:lnTo>
                    <a:pt x="381" y="2932"/>
                  </a:lnTo>
                  <a:lnTo>
                    <a:pt x="359" y="2958"/>
                  </a:lnTo>
                  <a:lnTo>
                    <a:pt x="333" y="2980"/>
                  </a:lnTo>
                  <a:lnTo>
                    <a:pt x="305" y="2997"/>
                  </a:lnTo>
                  <a:lnTo>
                    <a:pt x="275" y="3010"/>
                  </a:lnTo>
                  <a:lnTo>
                    <a:pt x="243" y="3018"/>
                  </a:lnTo>
                  <a:lnTo>
                    <a:pt x="210" y="3021"/>
                  </a:lnTo>
                  <a:lnTo>
                    <a:pt x="177" y="3018"/>
                  </a:lnTo>
                  <a:lnTo>
                    <a:pt x="145" y="3010"/>
                  </a:lnTo>
                  <a:lnTo>
                    <a:pt x="115" y="2997"/>
                  </a:lnTo>
                  <a:lnTo>
                    <a:pt x="87" y="2980"/>
                  </a:lnTo>
                  <a:lnTo>
                    <a:pt x="61" y="2958"/>
                  </a:lnTo>
                  <a:lnTo>
                    <a:pt x="39" y="2932"/>
                  </a:lnTo>
                  <a:lnTo>
                    <a:pt x="22" y="2903"/>
                  </a:lnTo>
                  <a:lnTo>
                    <a:pt x="9" y="2873"/>
                  </a:lnTo>
                  <a:lnTo>
                    <a:pt x="2" y="2840"/>
                  </a:lnTo>
                  <a:lnTo>
                    <a:pt x="0" y="2808"/>
                  </a:lnTo>
                  <a:lnTo>
                    <a:pt x="2" y="2776"/>
                  </a:lnTo>
                  <a:lnTo>
                    <a:pt x="9" y="2744"/>
                  </a:lnTo>
                  <a:lnTo>
                    <a:pt x="22" y="2713"/>
                  </a:lnTo>
                  <a:lnTo>
                    <a:pt x="39" y="2685"/>
                  </a:lnTo>
                  <a:lnTo>
                    <a:pt x="61" y="2659"/>
                  </a:lnTo>
                  <a:lnTo>
                    <a:pt x="87" y="2636"/>
                  </a:lnTo>
                  <a:lnTo>
                    <a:pt x="115" y="2619"/>
                  </a:lnTo>
                  <a:lnTo>
                    <a:pt x="145" y="2607"/>
                  </a:lnTo>
                  <a:lnTo>
                    <a:pt x="177" y="2599"/>
                  </a:lnTo>
                  <a:lnTo>
                    <a:pt x="210" y="2596"/>
                  </a:lnTo>
                  <a:lnTo>
                    <a:pt x="240" y="2599"/>
                  </a:lnTo>
                  <a:lnTo>
                    <a:pt x="269" y="2605"/>
                  </a:lnTo>
                  <a:lnTo>
                    <a:pt x="296" y="2616"/>
                  </a:lnTo>
                  <a:lnTo>
                    <a:pt x="323" y="2630"/>
                  </a:lnTo>
                  <a:lnTo>
                    <a:pt x="346" y="2648"/>
                  </a:lnTo>
                  <a:lnTo>
                    <a:pt x="873" y="2117"/>
                  </a:lnTo>
                  <a:lnTo>
                    <a:pt x="840" y="2078"/>
                  </a:lnTo>
                  <a:lnTo>
                    <a:pt x="811" y="2036"/>
                  </a:lnTo>
                  <a:lnTo>
                    <a:pt x="786" y="1992"/>
                  </a:lnTo>
                  <a:lnTo>
                    <a:pt x="767" y="1945"/>
                  </a:lnTo>
                  <a:lnTo>
                    <a:pt x="751" y="1897"/>
                  </a:lnTo>
                  <a:lnTo>
                    <a:pt x="740" y="1847"/>
                  </a:lnTo>
                  <a:lnTo>
                    <a:pt x="735" y="1795"/>
                  </a:lnTo>
                  <a:lnTo>
                    <a:pt x="38" y="1795"/>
                  </a:lnTo>
                  <a:lnTo>
                    <a:pt x="38" y="1718"/>
                  </a:lnTo>
                  <a:lnTo>
                    <a:pt x="736" y="1718"/>
                  </a:lnTo>
                  <a:lnTo>
                    <a:pt x="742" y="1667"/>
                  </a:lnTo>
                  <a:lnTo>
                    <a:pt x="754" y="1616"/>
                  </a:lnTo>
                  <a:lnTo>
                    <a:pt x="771" y="1567"/>
                  </a:lnTo>
                  <a:lnTo>
                    <a:pt x="793" y="1520"/>
                  </a:lnTo>
                  <a:lnTo>
                    <a:pt x="818" y="1475"/>
                  </a:lnTo>
                  <a:lnTo>
                    <a:pt x="849" y="1433"/>
                  </a:lnTo>
                  <a:lnTo>
                    <a:pt x="885" y="1394"/>
                  </a:lnTo>
                  <a:lnTo>
                    <a:pt x="924" y="1358"/>
                  </a:lnTo>
                  <a:lnTo>
                    <a:pt x="967" y="1326"/>
                  </a:lnTo>
                  <a:lnTo>
                    <a:pt x="1014" y="1299"/>
                  </a:lnTo>
                  <a:lnTo>
                    <a:pt x="1061" y="1278"/>
                  </a:lnTo>
                  <a:lnTo>
                    <a:pt x="1111" y="1262"/>
                  </a:lnTo>
                  <a:lnTo>
                    <a:pt x="1164" y="1250"/>
                  </a:lnTo>
                  <a:lnTo>
                    <a:pt x="1216" y="1243"/>
                  </a:lnTo>
                  <a:lnTo>
                    <a:pt x="1216" y="537"/>
                  </a:lnTo>
                  <a:lnTo>
                    <a:pt x="1217" y="537"/>
                  </a:lnTo>
                  <a:lnTo>
                    <a:pt x="1179" y="528"/>
                  </a:lnTo>
                  <a:lnTo>
                    <a:pt x="1143" y="514"/>
                  </a:lnTo>
                  <a:lnTo>
                    <a:pt x="1110" y="497"/>
                  </a:lnTo>
                  <a:lnTo>
                    <a:pt x="1080" y="474"/>
                  </a:lnTo>
                  <a:lnTo>
                    <a:pt x="1053" y="447"/>
                  </a:lnTo>
                  <a:lnTo>
                    <a:pt x="1031" y="417"/>
                  </a:lnTo>
                  <a:lnTo>
                    <a:pt x="1012" y="383"/>
                  </a:lnTo>
                  <a:lnTo>
                    <a:pt x="998" y="348"/>
                  </a:lnTo>
                  <a:lnTo>
                    <a:pt x="990" y="310"/>
                  </a:lnTo>
                  <a:lnTo>
                    <a:pt x="987" y="270"/>
                  </a:lnTo>
                  <a:lnTo>
                    <a:pt x="990" y="230"/>
                  </a:lnTo>
                  <a:lnTo>
                    <a:pt x="998" y="191"/>
                  </a:lnTo>
                  <a:lnTo>
                    <a:pt x="1011" y="156"/>
                  </a:lnTo>
                  <a:lnTo>
                    <a:pt x="1030" y="123"/>
                  </a:lnTo>
                  <a:lnTo>
                    <a:pt x="1052" y="93"/>
                  </a:lnTo>
                  <a:lnTo>
                    <a:pt x="1079" y="66"/>
                  </a:lnTo>
                  <a:lnTo>
                    <a:pt x="1109" y="43"/>
                  </a:lnTo>
                  <a:lnTo>
                    <a:pt x="1142" y="25"/>
                  </a:lnTo>
                  <a:lnTo>
                    <a:pt x="1178" y="11"/>
                  </a:lnTo>
                  <a:lnTo>
                    <a:pt x="1215" y="2"/>
                  </a:lnTo>
                  <a:lnTo>
                    <a:pt x="12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Freeform 446"/>
            <p:cNvSpPr>
              <a:spLocks/>
            </p:cNvSpPr>
            <p:nvPr/>
          </p:nvSpPr>
          <p:spPr bwMode="auto">
            <a:xfrm>
              <a:off x="3830638" y="5000625"/>
              <a:ext cx="141288" cy="142875"/>
            </a:xfrm>
            <a:custGeom>
              <a:avLst/>
              <a:gdLst>
                <a:gd name="T0" fmla="*/ 268 w 536"/>
                <a:gd name="T1" fmla="*/ 0 h 539"/>
                <a:gd name="T2" fmla="*/ 308 w 536"/>
                <a:gd name="T3" fmla="*/ 3 h 539"/>
                <a:gd name="T4" fmla="*/ 345 w 536"/>
                <a:gd name="T5" fmla="*/ 11 h 539"/>
                <a:gd name="T6" fmla="*/ 381 w 536"/>
                <a:gd name="T7" fmla="*/ 25 h 539"/>
                <a:gd name="T8" fmla="*/ 414 w 536"/>
                <a:gd name="T9" fmla="*/ 43 h 539"/>
                <a:gd name="T10" fmla="*/ 444 w 536"/>
                <a:gd name="T11" fmla="*/ 66 h 539"/>
                <a:gd name="T12" fmla="*/ 470 w 536"/>
                <a:gd name="T13" fmla="*/ 93 h 539"/>
                <a:gd name="T14" fmla="*/ 492 w 536"/>
                <a:gd name="T15" fmla="*/ 123 h 539"/>
                <a:gd name="T16" fmla="*/ 511 w 536"/>
                <a:gd name="T17" fmla="*/ 156 h 539"/>
                <a:gd name="T18" fmla="*/ 525 w 536"/>
                <a:gd name="T19" fmla="*/ 191 h 539"/>
                <a:gd name="T20" fmla="*/ 533 w 536"/>
                <a:gd name="T21" fmla="*/ 230 h 539"/>
                <a:gd name="T22" fmla="*/ 536 w 536"/>
                <a:gd name="T23" fmla="*/ 270 h 539"/>
                <a:gd name="T24" fmla="*/ 533 w 536"/>
                <a:gd name="T25" fmla="*/ 310 h 539"/>
                <a:gd name="T26" fmla="*/ 525 w 536"/>
                <a:gd name="T27" fmla="*/ 348 h 539"/>
                <a:gd name="T28" fmla="*/ 511 w 536"/>
                <a:gd name="T29" fmla="*/ 384 h 539"/>
                <a:gd name="T30" fmla="*/ 492 w 536"/>
                <a:gd name="T31" fmla="*/ 417 h 539"/>
                <a:gd name="T32" fmla="*/ 470 w 536"/>
                <a:gd name="T33" fmla="*/ 446 h 539"/>
                <a:gd name="T34" fmla="*/ 444 w 536"/>
                <a:gd name="T35" fmla="*/ 473 h 539"/>
                <a:gd name="T36" fmla="*/ 414 w 536"/>
                <a:gd name="T37" fmla="*/ 496 h 539"/>
                <a:gd name="T38" fmla="*/ 381 w 536"/>
                <a:gd name="T39" fmla="*/ 514 h 539"/>
                <a:gd name="T40" fmla="*/ 345 w 536"/>
                <a:gd name="T41" fmla="*/ 528 h 539"/>
                <a:gd name="T42" fmla="*/ 308 w 536"/>
                <a:gd name="T43" fmla="*/ 537 h 539"/>
                <a:gd name="T44" fmla="*/ 268 w 536"/>
                <a:gd name="T45" fmla="*/ 539 h 539"/>
                <a:gd name="T46" fmla="*/ 228 w 536"/>
                <a:gd name="T47" fmla="*/ 537 h 539"/>
                <a:gd name="T48" fmla="*/ 191 w 536"/>
                <a:gd name="T49" fmla="*/ 528 h 539"/>
                <a:gd name="T50" fmla="*/ 155 w 536"/>
                <a:gd name="T51" fmla="*/ 514 h 539"/>
                <a:gd name="T52" fmla="*/ 122 w 536"/>
                <a:gd name="T53" fmla="*/ 496 h 539"/>
                <a:gd name="T54" fmla="*/ 92 w 536"/>
                <a:gd name="T55" fmla="*/ 473 h 539"/>
                <a:gd name="T56" fmla="*/ 66 w 536"/>
                <a:gd name="T57" fmla="*/ 446 h 539"/>
                <a:gd name="T58" fmla="*/ 44 w 536"/>
                <a:gd name="T59" fmla="*/ 417 h 539"/>
                <a:gd name="T60" fmla="*/ 26 w 536"/>
                <a:gd name="T61" fmla="*/ 384 h 539"/>
                <a:gd name="T62" fmla="*/ 12 w 536"/>
                <a:gd name="T63" fmla="*/ 348 h 539"/>
                <a:gd name="T64" fmla="*/ 3 w 536"/>
                <a:gd name="T65" fmla="*/ 310 h 539"/>
                <a:gd name="T66" fmla="*/ 0 w 536"/>
                <a:gd name="T67" fmla="*/ 270 h 539"/>
                <a:gd name="T68" fmla="*/ 3 w 536"/>
                <a:gd name="T69" fmla="*/ 230 h 539"/>
                <a:gd name="T70" fmla="*/ 12 w 536"/>
                <a:gd name="T71" fmla="*/ 191 h 539"/>
                <a:gd name="T72" fmla="*/ 26 w 536"/>
                <a:gd name="T73" fmla="*/ 156 h 539"/>
                <a:gd name="T74" fmla="*/ 44 w 536"/>
                <a:gd name="T75" fmla="*/ 123 h 539"/>
                <a:gd name="T76" fmla="*/ 66 w 536"/>
                <a:gd name="T77" fmla="*/ 93 h 539"/>
                <a:gd name="T78" fmla="*/ 92 w 536"/>
                <a:gd name="T79" fmla="*/ 66 h 539"/>
                <a:gd name="T80" fmla="*/ 122 w 536"/>
                <a:gd name="T81" fmla="*/ 43 h 539"/>
                <a:gd name="T82" fmla="*/ 155 w 536"/>
                <a:gd name="T83" fmla="*/ 25 h 539"/>
                <a:gd name="T84" fmla="*/ 191 w 536"/>
                <a:gd name="T85" fmla="*/ 11 h 539"/>
                <a:gd name="T86" fmla="*/ 228 w 536"/>
                <a:gd name="T87" fmla="*/ 3 h 539"/>
                <a:gd name="T88" fmla="*/ 268 w 536"/>
                <a:gd name="T89" fmla="*/ 0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36" h="539">
                  <a:moveTo>
                    <a:pt x="268" y="0"/>
                  </a:moveTo>
                  <a:lnTo>
                    <a:pt x="308" y="3"/>
                  </a:lnTo>
                  <a:lnTo>
                    <a:pt x="345" y="11"/>
                  </a:lnTo>
                  <a:lnTo>
                    <a:pt x="381" y="25"/>
                  </a:lnTo>
                  <a:lnTo>
                    <a:pt x="414" y="43"/>
                  </a:lnTo>
                  <a:lnTo>
                    <a:pt x="444" y="66"/>
                  </a:lnTo>
                  <a:lnTo>
                    <a:pt x="470" y="93"/>
                  </a:lnTo>
                  <a:lnTo>
                    <a:pt x="492" y="123"/>
                  </a:lnTo>
                  <a:lnTo>
                    <a:pt x="511" y="156"/>
                  </a:lnTo>
                  <a:lnTo>
                    <a:pt x="525" y="191"/>
                  </a:lnTo>
                  <a:lnTo>
                    <a:pt x="533" y="230"/>
                  </a:lnTo>
                  <a:lnTo>
                    <a:pt x="536" y="270"/>
                  </a:lnTo>
                  <a:lnTo>
                    <a:pt x="533" y="310"/>
                  </a:lnTo>
                  <a:lnTo>
                    <a:pt x="525" y="348"/>
                  </a:lnTo>
                  <a:lnTo>
                    <a:pt x="511" y="384"/>
                  </a:lnTo>
                  <a:lnTo>
                    <a:pt x="492" y="417"/>
                  </a:lnTo>
                  <a:lnTo>
                    <a:pt x="470" y="446"/>
                  </a:lnTo>
                  <a:lnTo>
                    <a:pt x="444" y="473"/>
                  </a:lnTo>
                  <a:lnTo>
                    <a:pt x="414" y="496"/>
                  </a:lnTo>
                  <a:lnTo>
                    <a:pt x="381" y="514"/>
                  </a:lnTo>
                  <a:lnTo>
                    <a:pt x="345" y="528"/>
                  </a:lnTo>
                  <a:lnTo>
                    <a:pt x="308" y="537"/>
                  </a:lnTo>
                  <a:lnTo>
                    <a:pt x="268" y="539"/>
                  </a:lnTo>
                  <a:lnTo>
                    <a:pt x="228" y="537"/>
                  </a:lnTo>
                  <a:lnTo>
                    <a:pt x="191" y="528"/>
                  </a:lnTo>
                  <a:lnTo>
                    <a:pt x="155" y="514"/>
                  </a:lnTo>
                  <a:lnTo>
                    <a:pt x="122" y="496"/>
                  </a:lnTo>
                  <a:lnTo>
                    <a:pt x="92" y="473"/>
                  </a:lnTo>
                  <a:lnTo>
                    <a:pt x="66" y="446"/>
                  </a:lnTo>
                  <a:lnTo>
                    <a:pt x="44" y="417"/>
                  </a:lnTo>
                  <a:lnTo>
                    <a:pt x="26" y="384"/>
                  </a:lnTo>
                  <a:lnTo>
                    <a:pt x="12" y="348"/>
                  </a:lnTo>
                  <a:lnTo>
                    <a:pt x="3" y="310"/>
                  </a:lnTo>
                  <a:lnTo>
                    <a:pt x="0" y="270"/>
                  </a:lnTo>
                  <a:lnTo>
                    <a:pt x="3" y="230"/>
                  </a:lnTo>
                  <a:lnTo>
                    <a:pt x="12" y="191"/>
                  </a:lnTo>
                  <a:lnTo>
                    <a:pt x="26" y="156"/>
                  </a:lnTo>
                  <a:lnTo>
                    <a:pt x="44" y="123"/>
                  </a:lnTo>
                  <a:lnTo>
                    <a:pt x="66" y="93"/>
                  </a:lnTo>
                  <a:lnTo>
                    <a:pt x="92" y="66"/>
                  </a:lnTo>
                  <a:lnTo>
                    <a:pt x="122" y="43"/>
                  </a:lnTo>
                  <a:lnTo>
                    <a:pt x="155" y="25"/>
                  </a:lnTo>
                  <a:lnTo>
                    <a:pt x="191" y="11"/>
                  </a:lnTo>
                  <a:lnTo>
                    <a:pt x="228" y="3"/>
                  </a:lnTo>
                  <a:lnTo>
                    <a:pt x="26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Freeform 447"/>
            <p:cNvSpPr>
              <a:spLocks noEditPoints="1"/>
            </p:cNvSpPr>
            <p:nvPr/>
          </p:nvSpPr>
          <p:spPr bwMode="auto">
            <a:xfrm>
              <a:off x="4514851" y="4737100"/>
              <a:ext cx="111125" cy="112713"/>
            </a:xfrm>
            <a:custGeom>
              <a:avLst/>
              <a:gdLst>
                <a:gd name="T0" fmla="*/ 184 w 422"/>
                <a:gd name="T1" fmla="*/ 40 h 423"/>
                <a:gd name="T2" fmla="*/ 134 w 422"/>
                <a:gd name="T3" fmla="*/ 57 h 423"/>
                <a:gd name="T4" fmla="*/ 90 w 422"/>
                <a:gd name="T5" fmla="*/ 88 h 423"/>
                <a:gd name="T6" fmla="*/ 57 w 422"/>
                <a:gd name="T7" fmla="*/ 132 h 423"/>
                <a:gd name="T8" fmla="*/ 41 w 422"/>
                <a:gd name="T9" fmla="*/ 184 h 423"/>
                <a:gd name="T10" fmla="*/ 41 w 422"/>
                <a:gd name="T11" fmla="*/ 238 h 423"/>
                <a:gd name="T12" fmla="*/ 57 w 422"/>
                <a:gd name="T13" fmla="*/ 290 h 423"/>
                <a:gd name="T14" fmla="*/ 90 w 422"/>
                <a:gd name="T15" fmla="*/ 333 h 423"/>
                <a:gd name="T16" fmla="*/ 134 w 422"/>
                <a:gd name="T17" fmla="*/ 366 h 423"/>
                <a:gd name="T18" fmla="*/ 184 w 422"/>
                <a:gd name="T19" fmla="*/ 382 h 423"/>
                <a:gd name="T20" fmla="*/ 239 w 422"/>
                <a:gd name="T21" fmla="*/ 382 h 423"/>
                <a:gd name="T22" fmla="*/ 289 w 422"/>
                <a:gd name="T23" fmla="*/ 366 h 423"/>
                <a:gd name="T24" fmla="*/ 333 w 422"/>
                <a:gd name="T25" fmla="*/ 333 h 423"/>
                <a:gd name="T26" fmla="*/ 368 w 422"/>
                <a:gd name="T27" fmla="*/ 284 h 423"/>
                <a:gd name="T28" fmla="*/ 382 w 422"/>
                <a:gd name="T29" fmla="*/ 225 h 423"/>
                <a:gd name="T30" fmla="*/ 378 w 422"/>
                <a:gd name="T31" fmla="*/ 167 h 423"/>
                <a:gd name="T32" fmla="*/ 353 w 422"/>
                <a:gd name="T33" fmla="*/ 112 h 423"/>
                <a:gd name="T34" fmla="*/ 313 w 422"/>
                <a:gd name="T35" fmla="*/ 71 h 423"/>
                <a:gd name="T36" fmla="*/ 264 w 422"/>
                <a:gd name="T37" fmla="*/ 46 h 423"/>
                <a:gd name="T38" fmla="*/ 212 w 422"/>
                <a:gd name="T39" fmla="*/ 37 h 423"/>
                <a:gd name="T40" fmla="*/ 245 w 422"/>
                <a:gd name="T41" fmla="*/ 2 h 423"/>
                <a:gd name="T42" fmla="*/ 307 w 422"/>
                <a:gd name="T43" fmla="*/ 22 h 423"/>
                <a:gd name="T44" fmla="*/ 360 w 422"/>
                <a:gd name="T45" fmla="*/ 61 h 423"/>
                <a:gd name="T46" fmla="*/ 400 w 422"/>
                <a:gd name="T47" fmla="*/ 116 h 423"/>
                <a:gd name="T48" fmla="*/ 419 w 422"/>
                <a:gd name="T49" fmla="*/ 179 h 423"/>
                <a:gd name="T50" fmla="*/ 419 w 422"/>
                <a:gd name="T51" fmla="*/ 244 h 423"/>
                <a:gd name="T52" fmla="*/ 400 w 422"/>
                <a:gd name="T53" fmla="*/ 306 h 423"/>
                <a:gd name="T54" fmla="*/ 360 w 422"/>
                <a:gd name="T55" fmla="*/ 361 h 423"/>
                <a:gd name="T56" fmla="*/ 307 w 422"/>
                <a:gd name="T57" fmla="*/ 400 h 423"/>
                <a:gd name="T58" fmla="*/ 245 w 422"/>
                <a:gd name="T59" fmla="*/ 421 h 423"/>
                <a:gd name="T60" fmla="*/ 179 w 422"/>
                <a:gd name="T61" fmla="*/ 421 h 423"/>
                <a:gd name="T62" fmla="*/ 116 w 422"/>
                <a:gd name="T63" fmla="*/ 400 h 423"/>
                <a:gd name="T64" fmla="*/ 63 w 422"/>
                <a:gd name="T65" fmla="*/ 361 h 423"/>
                <a:gd name="T66" fmla="*/ 24 w 422"/>
                <a:gd name="T67" fmla="*/ 307 h 423"/>
                <a:gd name="T68" fmla="*/ 4 w 422"/>
                <a:gd name="T69" fmla="*/ 245 h 423"/>
                <a:gd name="T70" fmla="*/ 4 w 422"/>
                <a:gd name="T71" fmla="*/ 178 h 423"/>
                <a:gd name="T72" fmla="*/ 24 w 422"/>
                <a:gd name="T73" fmla="*/ 115 h 423"/>
                <a:gd name="T74" fmla="*/ 63 w 422"/>
                <a:gd name="T75" fmla="*/ 61 h 423"/>
                <a:gd name="T76" fmla="*/ 116 w 422"/>
                <a:gd name="T77" fmla="*/ 22 h 423"/>
                <a:gd name="T78" fmla="*/ 179 w 422"/>
                <a:gd name="T79" fmla="*/ 2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22" h="423">
                  <a:moveTo>
                    <a:pt x="212" y="37"/>
                  </a:moveTo>
                  <a:lnTo>
                    <a:pt x="184" y="40"/>
                  </a:lnTo>
                  <a:lnTo>
                    <a:pt x="158" y="46"/>
                  </a:lnTo>
                  <a:lnTo>
                    <a:pt x="134" y="57"/>
                  </a:lnTo>
                  <a:lnTo>
                    <a:pt x="110" y="71"/>
                  </a:lnTo>
                  <a:lnTo>
                    <a:pt x="90" y="88"/>
                  </a:lnTo>
                  <a:lnTo>
                    <a:pt x="72" y="110"/>
                  </a:lnTo>
                  <a:lnTo>
                    <a:pt x="57" y="132"/>
                  </a:lnTo>
                  <a:lnTo>
                    <a:pt x="48" y="157"/>
                  </a:lnTo>
                  <a:lnTo>
                    <a:pt x="41" y="184"/>
                  </a:lnTo>
                  <a:lnTo>
                    <a:pt x="39" y="211"/>
                  </a:lnTo>
                  <a:lnTo>
                    <a:pt x="41" y="238"/>
                  </a:lnTo>
                  <a:lnTo>
                    <a:pt x="48" y="265"/>
                  </a:lnTo>
                  <a:lnTo>
                    <a:pt x="57" y="290"/>
                  </a:lnTo>
                  <a:lnTo>
                    <a:pt x="72" y="313"/>
                  </a:lnTo>
                  <a:lnTo>
                    <a:pt x="90" y="333"/>
                  </a:lnTo>
                  <a:lnTo>
                    <a:pt x="110" y="352"/>
                  </a:lnTo>
                  <a:lnTo>
                    <a:pt x="134" y="366"/>
                  </a:lnTo>
                  <a:lnTo>
                    <a:pt x="158" y="375"/>
                  </a:lnTo>
                  <a:lnTo>
                    <a:pt x="184" y="382"/>
                  </a:lnTo>
                  <a:lnTo>
                    <a:pt x="212" y="384"/>
                  </a:lnTo>
                  <a:lnTo>
                    <a:pt x="239" y="382"/>
                  </a:lnTo>
                  <a:lnTo>
                    <a:pt x="264" y="377"/>
                  </a:lnTo>
                  <a:lnTo>
                    <a:pt x="289" y="366"/>
                  </a:lnTo>
                  <a:lnTo>
                    <a:pt x="313" y="352"/>
                  </a:lnTo>
                  <a:lnTo>
                    <a:pt x="333" y="333"/>
                  </a:lnTo>
                  <a:lnTo>
                    <a:pt x="353" y="310"/>
                  </a:lnTo>
                  <a:lnTo>
                    <a:pt x="368" y="284"/>
                  </a:lnTo>
                  <a:lnTo>
                    <a:pt x="378" y="256"/>
                  </a:lnTo>
                  <a:lnTo>
                    <a:pt x="382" y="225"/>
                  </a:lnTo>
                  <a:lnTo>
                    <a:pt x="382" y="196"/>
                  </a:lnTo>
                  <a:lnTo>
                    <a:pt x="378" y="167"/>
                  </a:lnTo>
                  <a:lnTo>
                    <a:pt x="368" y="139"/>
                  </a:lnTo>
                  <a:lnTo>
                    <a:pt x="353" y="112"/>
                  </a:lnTo>
                  <a:lnTo>
                    <a:pt x="333" y="88"/>
                  </a:lnTo>
                  <a:lnTo>
                    <a:pt x="313" y="71"/>
                  </a:lnTo>
                  <a:lnTo>
                    <a:pt x="289" y="57"/>
                  </a:lnTo>
                  <a:lnTo>
                    <a:pt x="264" y="46"/>
                  </a:lnTo>
                  <a:lnTo>
                    <a:pt x="239" y="40"/>
                  </a:lnTo>
                  <a:lnTo>
                    <a:pt x="212" y="37"/>
                  </a:lnTo>
                  <a:close/>
                  <a:moveTo>
                    <a:pt x="212" y="0"/>
                  </a:moveTo>
                  <a:lnTo>
                    <a:pt x="245" y="2"/>
                  </a:lnTo>
                  <a:lnTo>
                    <a:pt x="276" y="9"/>
                  </a:lnTo>
                  <a:lnTo>
                    <a:pt x="307" y="22"/>
                  </a:lnTo>
                  <a:lnTo>
                    <a:pt x="335" y="40"/>
                  </a:lnTo>
                  <a:lnTo>
                    <a:pt x="360" y="61"/>
                  </a:lnTo>
                  <a:lnTo>
                    <a:pt x="382" y="87"/>
                  </a:lnTo>
                  <a:lnTo>
                    <a:pt x="400" y="116"/>
                  </a:lnTo>
                  <a:lnTo>
                    <a:pt x="412" y="147"/>
                  </a:lnTo>
                  <a:lnTo>
                    <a:pt x="419" y="179"/>
                  </a:lnTo>
                  <a:lnTo>
                    <a:pt x="422" y="211"/>
                  </a:lnTo>
                  <a:lnTo>
                    <a:pt x="419" y="244"/>
                  </a:lnTo>
                  <a:lnTo>
                    <a:pt x="412" y="275"/>
                  </a:lnTo>
                  <a:lnTo>
                    <a:pt x="400" y="306"/>
                  </a:lnTo>
                  <a:lnTo>
                    <a:pt x="382" y="334"/>
                  </a:lnTo>
                  <a:lnTo>
                    <a:pt x="360" y="361"/>
                  </a:lnTo>
                  <a:lnTo>
                    <a:pt x="335" y="383"/>
                  </a:lnTo>
                  <a:lnTo>
                    <a:pt x="307" y="400"/>
                  </a:lnTo>
                  <a:lnTo>
                    <a:pt x="276" y="412"/>
                  </a:lnTo>
                  <a:lnTo>
                    <a:pt x="245" y="421"/>
                  </a:lnTo>
                  <a:lnTo>
                    <a:pt x="212" y="423"/>
                  </a:lnTo>
                  <a:lnTo>
                    <a:pt x="179" y="421"/>
                  </a:lnTo>
                  <a:lnTo>
                    <a:pt x="146" y="412"/>
                  </a:lnTo>
                  <a:lnTo>
                    <a:pt x="116" y="400"/>
                  </a:lnTo>
                  <a:lnTo>
                    <a:pt x="88" y="383"/>
                  </a:lnTo>
                  <a:lnTo>
                    <a:pt x="63" y="361"/>
                  </a:lnTo>
                  <a:lnTo>
                    <a:pt x="41" y="336"/>
                  </a:lnTo>
                  <a:lnTo>
                    <a:pt x="24" y="307"/>
                  </a:lnTo>
                  <a:lnTo>
                    <a:pt x="11" y="277"/>
                  </a:lnTo>
                  <a:lnTo>
                    <a:pt x="4" y="245"/>
                  </a:lnTo>
                  <a:lnTo>
                    <a:pt x="0" y="211"/>
                  </a:lnTo>
                  <a:lnTo>
                    <a:pt x="4" y="178"/>
                  </a:lnTo>
                  <a:lnTo>
                    <a:pt x="11" y="145"/>
                  </a:lnTo>
                  <a:lnTo>
                    <a:pt x="24" y="115"/>
                  </a:lnTo>
                  <a:lnTo>
                    <a:pt x="41" y="87"/>
                  </a:lnTo>
                  <a:lnTo>
                    <a:pt x="63" y="61"/>
                  </a:lnTo>
                  <a:lnTo>
                    <a:pt x="88" y="40"/>
                  </a:lnTo>
                  <a:lnTo>
                    <a:pt x="116" y="22"/>
                  </a:lnTo>
                  <a:lnTo>
                    <a:pt x="146" y="9"/>
                  </a:lnTo>
                  <a:lnTo>
                    <a:pt x="179" y="2"/>
                  </a:lnTo>
                  <a:lnTo>
                    <a:pt x="2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Freeform 448"/>
            <p:cNvSpPr>
              <a:spLocks noEditPoints="1"/>
            </p:cNvSpPr>
            <p:nvPr/>
          </p:nvSpPr>
          <p:spPr bwMode="auto">
            <a:xfrm>
              <a:off x="4514851" y="5294313"/>
              <a:ext cx="111125" cy="112713"/>
            </a:xfrm>
            <a:custGeom>
              <a:avLst/>
              <a:gdLst>
                <a:gd name="T0" fmla="*/ 184 w 422"/>
                <a:gd name="T1" fmla="*/ 41 h 425"/>
                <a:gd name="T2" fmla="*/ 134 w 422"/>
                <a:gd name="T3" fmla="*/ 58 h 425"/>
                <a:gd name="T4" fmla="*/ 90 w 422"/>
                <a:gd name="T5" fmla="*/ 90 h 425"/>
                <a:gd name="T6" fmla="*/ 57 w 422"/>
                <a:gd name="T7" fmla="*/ 134 h 425"/>
                <a:gd name="T8" fmla="*/ 41 w 422"/>
                <a:gd name="T9" fmla="*/ 185 h 425"/>
                <a:gd name="T10" fmla="*/ 41 w 422"/>
                <a:gd name="T11" fmla="*/ 240 h 425"/>
                <a:gd name="T12" fmla="*/ 57 w 422"/>
                <a:gd name="T13" fmla="*/ 291 h 425"/>
                <a:gd name="T14" fmla="*/ 90 w 422"/>
                <a:gd name="T15" fmla="*/ 335 h 425"/>
                <a:gd name="T16" fmla="*/ 134 w 422"/>
                <a:gd name="T17" fmla="*/ 367 h 425"/>
                <a:gd name="T18" fmla="*/ 184 w 422"/>
                <a:gd name="T19" fmla="*/ 384 h 425"/>
                <a:gd name="T20" fmla="*/ 239 w 422"/>
                <a:gd name="T21" fmla="*/ 384 h 425"/>
                <a:gd name="T22" fmla="*/ 289 w 422"/>
                <a:gd name="T23" fmla="*/ 368 h 425"/>
                <a:gd name="T24" fmla="*/ 333 w 422"/>
                <a:gd name="T25" fmla="*/ 335 h 425"/>
                <a:gd name="T26" fmla="*/ 368 w 422"/>
                <a:gd name="T27" fmla="*/ 284 h 425"/>
                <a:gd name="T28" fmla="*/ 382 w 422"/>
                <a:gd name="T29" fmla="*/ 227 h 425"/>
                <a:gd name="T30" fmla="*/ 378 w 422"/>
                <a:gd name="T31" fmla="*/ 169 h 425"/>
                <a:gd name="T32" fmla="*/ 353 w 422"/>
                <a:gd name="T33" fmla="*/ 114 h 425"/>
                <a:gd name="T34" fmla="*/ 313 w 422"/>
                <a:gd name="T35" fmla="*/ 72 h 425"/>
                <a:gd name="T36" fmla="*/ 264 w 422"/>
                <a:gd name="T37" fmla="*/ 48 h 425"/>
                <a:gd name="T38" fmla="*/ 212 w 422"/>
                <a:gd name="T39" fmla="*/ 39 h 425"/>
                <a:gd name="T40" fmla="*/ 245 w 422"/>
                <a:gd name="T41" fmla="*/ 3 h 425"/>
                <a:gd name="T42" fmla="*/ 307 w 422"/>
                <a:gd name="T43" fmla="*/ 23 h 425"/>
                <a:gd name="T44" fmla="*/ 360 w 422"/>
                <a:gd name="T45" fmla="*/ 63 h 425"/>
                <a:gd name="T46" fmla="*/ 400 w 422"/>
                <a:gd name="T47" fmla="*/ 117 h 425"/>
                <a:gd name="T48" fmla="*/ 419 w 422"/>
                <a:gd name="T49" fmla="*/ 180 h 425"/>
                <a:gd name="T50" fmla="*/ 419 w 422"/>
                <a:gd name="T51" fmla="*/ 244 h 425"/>
                <a:gd name="T52" fmla="*/ 400 w 422"/>
                <a:gd name="T53" fmla="*/ 307 h 425"/>
                <a:gd name="T54" fmla="*/ 360 w 422"/>
                <a:gd name="T55" fmla="*/ 362 h 425"/>
                <a:gd name="T56" fmla="*/ 307 w 422"/>
                <a:gd name="T57" fmla="*/ 401 h 425"/>
                <a:gd name="T58" fmla="*/ 245 w 422"/>
                <a:gd name="T59" fmla="*/ 422 h 425"/>
                <a:gd name="T60" fmla="*/ 179 w 422"/>
                <a:gd name="T61" fmla="*/ 422 h 425"/>
                <a:gd name="T62" fmla="*/ 116 w 422"/>
                <a:gd name="T63" fmla="*/ 401 h 425"/>
                <a:gd name="T64" fmla="*/ 63 w 422"/>
                <a:gd name="T65" fmla="*/ 362 h 425"/>
                <a:gd name="T66" fmla="*/ 24 w 422"/>
                <a:gd name="T67" fmla="*/ 308 h 425"/>
                <a:gd name="T68" fmla="*/ 4 w 422"/>
                <a:gd name="T69" fmla="*/ 246 h 425"/>
                <a:gd name="T70" fmla="*/ 4 w 422"/>
                <a:gd name="T71" fmla="*/ 179 h 425"/>
                <a:gd name="T72" fmla="*/ 24 w 422"/>
                <a:gd name="T73" fmla="*/ 116 h 425"/>
                <a:gd name="T74" fmla="*/ 63 w 422"/>
                <a:gd name="T75" fmla="*/ 63 h 425"/>
                <a:gd name="T76" fmla="*/ 116 w 422"/>
                <a:gd name="T77" fmla="*/ 23 h 425"/>
                <a:gd name="T78" fmla="*/ 179 w 422"/>
                <a:gd name="T79" fmla="*/ 3 h 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22" h="425">
                  <a:moveTo>
                    <a:pt x="212" y="39"/>
                  </a:moveTo>
                  <a:lnTo>
                    <a:pt x="184" y="41"/>
                  </a:lnTo>
                  <a:lnTo>
                    <a:pt x="158" y="48"/>
                  </a:lnTo>
                  <a:lnTo>
                    <a:pt x="134" y="58"/>
                  </a:lnTo>
                  <a:lnTo>
                    <a:pt x="110" y="72"/>
                  </a:lnTo>
                  <a:lnTo>
                    <a:pt x="90" y="90"/>
                  </a:lnTo>
                  <a:lnTo>
                    <a:pt x="72" y="111"/>
                  </a:lnTo>
                  <a:lnTo>
                    <a:pt x="57" y="134"/>
                  </a:lnTo>
                  <a:lnTo>
                    <a:pt x="48" y="159"/>
                  </a:lnTo>
                  <a:lnTo>
                    <a:pt x="41" y="185"/>
                  </a:lnTo>
                  <a:lnTo>
                    <a:pt x="39" y="212"/>
                  </a:lnTo>
                  <a:lnTo>
                    <a:pt x="41" y="240"/>
                  </a:lnTo>
                  <a:lnTo>
                    <a:pt x="48" y="266"/>
                  </a:lnTo>
                  <a:lnTo>
                    <a:pt x="57" y="291"/>
                  </a:lnTo>
                  <a:lnTo>
                    <a:pt x="72" y="315"/>
                  </a:lnTo>
                  <a:lnTo>
                    <a:pt x="90" y="335"/>
                  </a:lnTo>
                  <a:lnTo>
                    <a:pt x="110" y="352"/>
                  </a:lnTo>
                  <a:lnTo>
                    <a:pt x="134" y="367"/>
                  </a:lnTo>
                  <a:lnTo>
                    <a:pt x="158" y="377"/>
                  </a:lnTo>
                  <a:lnTo>
                    <a:pt x="184" y="384"/>
                  </a:lnTo>
                  <a:lnTo>
                    <a:pt x="212" y="386"/>
                  </a:lnTo>
                  <a:lnTo>
                    <a:pt x="239" y="384"/>
                  </a:lnTo>
                  <a:lnTo>
                    <a:pt x="264" y="377"/>
                  </a:lnTo>
                  <a:lnTo>
                    <a:pt x="289" y="368"/>
                  </a:lnTo>
                  <a:lnTo>
                    <a:pt x="313" y="352"/>
                  </a:lnTo>
                  <a:lnTo>
                    <a:pt x="333" y="335"/>
                  </a:lnTo>
                  <a:lnTo>
                    <a:pt x="353" y="311"/>
                  </a:lnTo>
                  <a:lnTo>
                    <a:pt x="368" y="284"/>
                  </a:lnTo>
                  <a:lnTo>
                    <a:pt x="378" y="256"/>
                  </a:lnTo>
                  <a:lnTo>
                    <a:pt x="382" y="227"/>
                  </a:lnTo>
                  <a:lnTo>
                    <a:pt x="382" y="198"/>
                  </a:lnTo>
                  <a:lnTo>
                    <a:pt x="378" y="169"/>
                  </a:lnTo>
                  <a:lnTo>
                    <a:pt x="368" y="140"/>
                  </a:lnTo>
                  <a:lnTo>
                    <a:pt x="353" y="114"/>
                  </a:lnTo>
                  <a:lnTo>
                    <a:pt x="333" y="90"/>
                  </a:lnTo>
                  <a:lnTo>
                    <a:pt x="313" y="72"/>
                  </a:lnTo>
                  <a:lnTo>
                    <a:pt x="289" y="58"/>
                  </a:lnTo>
                  <a:lnTo>
                    <a:pt x="264" y="48"/>
                  </a:lnTo>
                  <a:lnTo>
                    <a:pt x="239" y="41"/>
                  </a:lnTo>
                  <a:lnTo>
                    <a:pt x="212" y="39"/>
                  </a:lnTo>
                  <a:close/>
                  <a:moveTo>
                    <a:pt x="212" y="0"/>
                  </a:moveTo>
                  <a:lnTo>
                    <a:pt x="245" y="3"/>
                  </a:lnTo>
                  <a:lnTo>
                    <a:pt x="276" y="11"/>
                  </a:lnTo>
                  <a:lnTo>
                    <a:pt x="307" y="23"/>
                  </a:lnTo>
                  <a:lnTo>
                    <a:pt x="335" y="40"/>
                  </a:lnTo>
                  <a:lnTo>
                    <a:pt x="360" y="63"/>
                  </a:lnTo>
                  <a:lnTo>
                    <a:pt x="382" y="89"/>
                  </a:lnTo>
                  <a:lnTo>
                    <a:pt x="400" y="117"/>
                  </a:lnTo>
                  <a:lnTo>
                    <a:pt x="412" y="148"/>
                  </a:lnTo>
                  <a:lnTo>
                    <a:pt x="419" y="180"/>
                  </a:lnTo>
                  <a:lnTo>
                    <a:pt x="422" y="212"/>
                  </a:lnTo>
                  <a:lnTo>
                    <a:pt x="419" y="244"/>
                  </a:lnTo>
                  <a:lnTo>
                    <a:pt x="412" y="277"/>
                  </a:lnTo>
                  <a:lnTo>
                    <a:pt x="400" y="307"/>
                  </a:lnTo>
                  <a:lnTo>
                    <a:pt x="382" y="336"/>
                  </a:lnTo>
                  <a:lnTo>
                    <a:pt x="360" y="362"/>
                  </a:lnTo>
                  <a:lnTo>
                    <a:pt x="335" y="384"/>
                  </a:lnTo>
                  <a:lnTo>
                    <a:pt x="307" y="401"/>
                  </a:lnTo>
                  <a:lnTo>
                    <a:pt x="276" y="414"/>
                  </a:lnTo>
                  <a:lnTo>
                    <a:pt x="245" y="422"/>
                  </a:lnTo>
                  <a:lnTo>
                    <a:pt x="212" y="425"/>
                  </a:lnTo>
                  <a:lnTo>
                    <a:pt x="179" y="422"/>
                  </a:lnTo>
                  <a:lnTo>
                    <a:pt x="146" y="414"/>
                  </a:lnTo>
                  <a:lnTo>
                    <a:pt x="116" y="401"/>
                  </a:lnTo>
                  <a:lnTo>
                    <a:pt x="88" y="384"/>
                  </a:lnTo>
                  <a:lnTo>
                    <a:pt x="63" y="362"/>
                  </a:lnTo>
                  <a:lnTo>
                    <a:pt x="41" y="336"/>
                  </a:lnTo>
                  <a:lnTo>
                    <a:pt x="24" y="308"/>
                  </a:lnTo>
                  <a:lnTo>
                    <a:pt x="11" y="278"/>
                  </a:lnTo>
                  <a:lnTo>
                    <a:pt x="4" y="246"/>
                  </a:lnTo>
                  <a:lnTo>
                    <a:pt x="0" y="212"/>
                  </a:lnTo>
                  <a:lnTo>
                    <a:pt x="4" y="179"/>
                  </a:lnTo>
                  <a:lnTo>
                    <a:pt x="11" y="147"/>
                  </a:lnTo>
                  <a:lnTo>
                    <a:pt x="24" y="116"/>
                  </a:lnTo>
                  <a:lnTo>
                    <a:pt x="41" y="88"/>
                  </a:lnTo>
                  <a:lnTo>
                    <a:pt x="63" y="63"/>
                  </a:lnTo>
                  <a:lnTo>
                    <a:pt x="88" y="40"/>
                  </a:lnTo>
                  <a:lnTo>
                    <a:pt x="116" y="23"/>
                  </a:lnTo>
                  <a:lnTo>
                    <a:pt x="146" y="11"/>
                  </a:lnTo>
                  <a:lnTo>
                    <a:pt x="179" y="3"/>
                  </a:lnTo>
                  <a:lnTo>
                    <a:pt x="2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Freeform 449"/>
            <p:cNvSpPr>
              <a:spLocks noEditPoints="1"/>
            </p:cNvSpPr>
            <p:nvPr/>
          </p:nvSpPr>
          <p:spPr bwMode="auto">
            <a:xfrm>
              <a:off x="3962401" y="4737100"/>
              <a:ext cx="236538" cy="242888"/>
            </a:xfrm>
            <a:custGeom>
              <a:avLst/>
              <a:gdLst>
                <a:gd name="T0" fmla="*/ 183 w 893"/>
                <a:gd name="T1" fmla="*/ 40 h 918"/>
                <a:gd name="T2" fmla="*/ 132 w 893"/>
                <a:gd name="T3" fmla="*/ 57 h 918"/>
                <a:gd name="T4" fmla="*/ 89 w 893"/>
                <a:gd name="T5" fmla="*/ 88 h 918"/>
                <a:gd name="T6" fmla="*/ 57 w 893"/>
                <a:gd name="T7" fmla="*/ 132 h 918"/>
                <a:gd name="T8" fmla="*/ 40 w 893"/>
                <a:gd name="T9" fmla="*/ 184 h 918"/>
                <a:gd name="T10" fmla="*/ 40 w 893"/>
                <a:gd name="T11" fmla="*/ 238 h 918"/>
                <a:gd name="T12" fmla="*/ 57 w 893"/>
                <a:gd name="T13" fmla="*/ 290 h 918"/>
                <a:gd name="T14" fmla="*/ 89 w 893"/>
                <a:gd name="T15" fmla="*/ 333 h 918"/>
                <a:gd name="T16" fmla="*/ 132 w 893"/>
                <a:gd name="T17" fmla="*/ 366 h 918"/>
                <a:gd name="T18" fmla="*/ 183 w 893"/>
                <a:gd name="T19" fmla="*/ 382 h 918"/>
                <a:gd name="T20" fmla="*/ 238 w 893"/>
                <a:gd name="T21" fmla="*/ 382 h 918"/>
                <a:gd name="T22" fmla="*/ 288 w 893"/>
                <a:gd name="T23" fmla="*/ 366 h 918"/>
                <a:gd name="T24" fmla="*/ 332 w 893"/>
                <a:gd name="T25" fmla="*/ 333 h 918"/>
                <a:gd name="T26" fmla="*/ 363 w 893"/>
                <a:gd name="T27" fmla="*/ 290 h 918"/>
                <a:gd name="T28" fmla="*/ 381 w 893"/>
                <a:gd name="T29" fmla="*/ 238 h 918"/>
                <a:gd name="T30" fmla="*/ 381 w 893"/>
                <a:gd name="T31" fmla="*/ 184 h 918"/>
                <a:gd name="T32" fmla="*/ 363 w 893"/>
                <a:gd name="T33" fmla="*/ 132 h 918"/>
                <a:gd name="T34" fmla="*/ 332 w 893"/>
                <a:gd name="T35" fmla="*/ 88 h 918"/>
                <a:gd name="T36" fmla="*/ 288 w 893"/>
                <a:gd name="T37" fmla="*/ 57 h 918"/>
                <a:gd name="T38" fmla="*/ 238 w 893"/>
                <a:gd name="T39" fmla="*/ 40 h 918"/>
                <a:gd name="T40" fmla="*/ 210 w 893"/>
                <a:gd name="T41" fmla="*/ 0 h 918"/>
                <a:gd name="T42" fmla="*/ 275 w 893"/>
                <a:gd name="T43" fmla="*/ 9 h 918"/>
                <a:gd name="T44" fmla="*/ 333 w 893"/>
                <a:gd name="T45" fmla="*/ 40 h 918"/>
                <a:gd name="T46" fmla="*/ 381 w 893"/>
                <a:gd name="T47" fmla="*/ 87 h 918"/>
                <a:gd name="T48" fmla="*/ 411 w 893"/>
                <a:gd name="T49" fmla="*/ 145 h 918"/>
                <a:gd name="T50" fmla="*/ 420 w 893"/>
                <a:gd name="T51" fmla="*/ 211 h 918"/>
                <a:gd name="T52" fmla="*/ 411 w 893"/>
                <a:gd name="T53" fmla="*/ 274 h 918"/>
                <a:gd name="T54" fmla="*/ 384 w 893"/>
                <a:gd name="T55" fmla="*/ 330 h 918"/>
                <a:gd name="T56" fmla="*/ 893 w 893"/>
                <a:gd name="T57" fmla="*/ 888 h 918"/>
                <a:gd name="T58" fmla="*/ 333 w 893"/>
                <a:gd name="T59" fmla="*/ 383 h 918"/>
                <a:gd name="T60" fmla="*/ 275 w 893"/>
                <a:gd name="T61" fmla="*/ 412 h 918"/>
                <a:gd name="T62" fmla="*/ 210 w 893"/>
                <a:gd name="T63" fmla="*/ 423 h 918"/>
                <a:gd name="T64" fmla="*/ 145 w 893"/>
                <a:gd name="T65" fmla="*/ 412 h 918"/>
                <a:gd name="T66" fmla="*/ 87 w 893"/>
                <a:gd name="T67" fmla="*/ 383 h 918"/>
                <a:gd name="T68" fmla="*/ 39 w 893"/>
                <a:gd name="T69" fmla="*/ 336 h 918"/>
                <a:gd name="T70" fmla="*/ 10 w 893"/>
                <a:gd name="T71" fmla="*/ 277 h 918"/>
                <a:gd name="T72" fmla="*/ 0 w 893"/>
                <a:gd name="T73" fmla="*/ 211 h 918"/>
                <a:gd name="T74" fmla="*/ 10 w 893"/>
                <a:gd name="T75" fmla="*/ 145 h 918"/>
                <a:gd name="T76" fmla="*/ 39 w 893"/>
                <a:gd name="T77" fmla="*/ 87 h 918"/>
                <a:gd name="T78" fmla="*/ 87 w 893"/>
                <a:gd name="T79" fmla="*/ 40 h 918"/>
                <a:gd name="T80" fmla="*/ 145 w 893"/>
                <a:gd name="T81" fmla="*/ 9 h 918"/>
                <a:gd name="T82" fmla="*/ 210 w 893"/>
                <a:gd name="T83" fmla="*/ 0 h 9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93" h="918">
                  <a:moveTo>
                    <a:pt x="210" y="37"/>
                  </a:moveTo>
                  <a:lnTo>
                    <a:pt x="183" y="40"/>
                  </a:lnTo>
                  <a:lnTo>
                    <a:pt x="156" y="46"/>
                  </a:lnTo>
                  <a:lnTo>
                    <a:pt x="132" y="57"/>
                  </a:lnTo>
                  <a:lnTo>
                    <a:pt x="109" y="71"/>
                  </a:lnTo>
                  <a:lnTo>
                    <a:pt x="89" y="88"/>
                  </a:lnTo>
                  <a:lnTo>
                    <a:pt x="71" y="110"/>
                  </a:lnTo>
                  <a:lnTo>
                    <a:pt x="57" y="132"/>
                  </a:lnTo>
                  <a:lnTo>
                    <a:pt x="46" y="157"/>
                  </a:lnTo>
                  <a:lnTo>
                    <a:pt x="40" y="184"/>
                  </a:lnTo>
                  <a:lnTo>
                    <a:pt x="38" y="211"/>
                  </a:lnTo>
                  <a:lnTo>
                    <a:pt x="40" y="238"/>
                  </a:lnTo>
                  <a:lnTo>
                    <a:pt x="46" y="265"/>
                  </a:lnTo>
                  <a:lnTo>
                    <a:pt x="57" y="290"/>
                  </a:lnTo>
                  <a:lnTo>
                    <a:pt x="71" y="313"/>
                  </a:lnTo>
                  <a:lnTo>
                    <a:pt x="89" y="333"/>
                  </a:lnTo>
                  <a:lnTo>
                    <a:pt x="109" y="352"/>
                  </a:lnTo>
                  <a:lnTo>
                    <a:pt x="132" y="366"/>
                  </a:lnTo>
                  <a:lnTo>
                    <a:pt x="156" y="377"/>
                  </a:lnTo>
                  <a:lnTo>
                    <a:pt x="183" y="382"/>
                  </a:lnTo>
                  <a:lnTo>
                    <a:pt x="210" y="384"/>
                  </a:lnTo>
                  <a:lnTo>
                    <a:pt x="238" y="382"/>
                  </a:lnTo>
                  <a:lnTo>
                    <a:pt x="264" y="377"/>
                  </a:lnTo>
                  <a:lnTo>
                    <a:pt x="288" y="366"/>
                  </a:lnTo>
                  <a:lnTo>
                    <a:pt x="311" y="352"/>
                  </a:lnTo>
                  <a:lnTo>
                    <a:pt x="332" y="333"/>
                  </a:lnTo>
                  <a:lnTo>
                    <a:pt x="349" y="313"/>
                  </a:lnTo>
                  <a:lnTo>
                    <a:pt x="363" y="290"/>
                  </a:lnTo>
                  <a:lnTo>
                    <a:pt x="374" y="265"/>
                  </a:lnTo>
                  <a:lnTo>
                    <a:pt x="381" y="238"/>
                  </a:lnTo>
                  <a:lnTo>
                    <a:pt x="383" y="211"/>
                  </a:lnTo>
                  <a:lnTo>
                    <a:pt x="381" y="184"/>
                  </a:lnTo>
                  <a:lnTo>
                    <a:pt x="374" y="157"/>
                  </a:lnTo>
                  <a:lnTo>
                    <a:pt x="363" y="132"/>
                  </a:lnTo>
                  <a:lnTo>
                    <a:pt x="349" y="110"/>
                  </a:lnTo>
                  <a:lnTo>
                    <a:pt x="332" y="88"/>
                  </a:lnTo>
                  <a:lnTo>
                    <a:pt x="311" y="71"/>
                  </a:lnTo>
                  <a:lnTo>
                    <a:pt x="288" y="57"/>
                  </a:lnTo>
                  <a:lnTo>
                    <a:pt x="264" y="46"/>
                  </a:lnTo>
                  <a:lnTo>
                    <a:pt x="238" y="40"/>
                  </a:lnTo>
                  <a:lnTo>
                    <a:pt x="210" y="37"/>
                  </a:lnTo>
                  <a:close/>
                  <a:moveTo>
                    <a:pt x="210" y="0"/>
                  </a:moveTo>
                  <a:lnTo>
                    <a:pt x="243" y="2"/>
                  </a:lnTo>
                  <a:lnTo>
                    <a:pt x="275" y="9"/>
                  </a:lnTo>
                  <a:lnTo>
                    <a:pt x="305" y="22"/>
                  </a:lnTo>
                  <a:lnTo>
                    <a:pt x="333" y="40"/>
                  </a:lnTo>
                  <a:lnTo>
                    <a:pt x="359" y="61"/>
                  </a:lnTo>
                  <a:lnTo>
                    <a:pt x="381" y="87"/>
                  </a:lnTo>
                  <a:lnTo>
                    <a:pt x="398" y="115"/>
                  </a:lnTo>
                  <a:lnTo>
                    <a:pt x="411" y="145"/>
                  </a:lnTo>
                  <a:lnTo>
                    <a:pt x="418" y="178"/>
                  </a:lnTo>
                  <a:lnTo>
                    <a:pt x="420" y="211"/>
                  </a:lnTo>
                  <a:lnTo>
                    <a:pt x="418" y="244"/>
                  </a:lnTo>
                  <a:lnTo>
                    <a:pt x="411" y="274"/>
                  </a:lnTo>
                  <a:lnTo>
                    <a:pt x="400" y="303"/>
                  </a:lnTo>
                  <a:lnTo>
                    <a:pt x="384" y="330"/>
                  </a:lnTo>
                  <a:lnTo>
                    <a:pt x="363" y="355"/>
                  </a:lnTo>
                  <a:lnTo>
                    <a:pt x="893" y="888"/>
                  </a:lnTo>
                  <a:lnTo>
                    <a:pt x="864" y="918"/>
                  </a:lnTo>
                  <a:lnTo>
                    <a:pt x="333" y="383"/>
                  </a:lnTo>
                  <a:lnTo>
                    <a:pt x="305" y="400"/>
                  </a:lnTo>
                  <a:lnTo>
                    <a:pt x="275" y="412"/>
                  </a:lnTo>
                  <a:lnTo>
                    <a:pt x="243" y="421"/>
                  </a:lnTo>
                  <a:lnTo>
                    <a:pt x="210" y="423"/>
                  </a:lnTo>
                  <a:lnTo>
                    <a:pt x="177" y="421"/>
                  </a:lnTo>
                  <a:lnTo>
                    <a:pt x="145" y="412"/>
                  </a:lnTo>
                  <a:lnTo>
                    <a:pt x="115" y="400"/>
                  </a:lnTo>
                  <a:lnTo>
                    <a:pt x="87" y="383"/>
                  </a:lnTo>
                  <a:lnTo>
                    <a:pt x="61" y="361"/>
                  </a:lnTo>
                  <a:lnTo>
                    <a:pt x="39" y="336"/>
                  </a:lnTo>
                  <a:lnTo>
                    <a:pt x="22" y="307"/>
                  </a:lnTo>
                  <a:lnTo>
                    <a:pt x="10" y="277"/>
                  </a:lnTo>
                  <a:lnTo>
                    <a:pt x="2" y="245"/>
                  </a:lnTo>
                  <a:lnTo>
                    <a:pt x="0" y="211"/>
                  </a:lnTo>
                  <a:lnTo>
                    <a:pt x="2" y="178"/>
                  </a:lnTo>
                  <a:lnTo>
                    <a:pt x="10" y="145"/>
                  </a:lnTo>
                  <a:lnTo>
                    <a:pt x="22" y="115"/>
                  </a:lnTo>
                  <a:lnTo>
                    <a:pt x="39" y="87"/>
                  </a:lnTo>
                  <a:lnTo>
                    <a:pt x="61" y="61"/>
                  </a:lnTo>
                  <a:lnTo>
                    <a:pt x="87" y="40"/>
                  </a:lnTo>
                  <a:lnTo>
                    <a:pt x="115" y="22"/>
                  </a:lnTo>
                  <a:lnTo>
                    <a:pt x="145" y="9"/>
                  </a:lnTo>
                  <a:lnTo>
                    <a:pt x="177" y="2"/>
                  </a:lnTo>
                  <a:lnTo>
                    <a:pt x="21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5" name="Freeform 549"/>
          <p:cNvSpPr>
            <a:spLocks noEditPoints="1"/>
          </p:cNvSpPr>
          <p:nvPr/>
        </p:nvSpPr>
        <p:spPr bwMode="auto">
          <a:xfrm>
            <a:off x="1578709" y="5839121"/>
            <a:ext cx="641416" cy="431229"/>
          </a:xfrm>
          <a:custGeom>
            <a:avLst/>
            <a:gdLst>
              <a:gd name="T0" fmla="*/ 2189 w 3899"/>
              <a:gd name="T1" fmla="*/ 1617 h 2622"/>
              <a:gd name="T2" fmla="*/ 2157 w 3899"/>
              <a:gd name="T3" fmla="*/ 1730 h 2622"/>
              <a:gd name="T4" fmla="*/ 2590 w 3899"/>
              <a:gd name="T5" fmla="*/ 2138 h 2622"/>
              <a:gd name="T6" fmla="*/ 2699 w 3899"/>
              <a:gd name="T7" fmla="*/ 2144 h 2622"/>
              <a:gd name="T8" fmla="*/ 2771 w 3899"/>
              <a:gd name="T9" fmla="*/ 2038 h 2622"/>
              <a:gd name="T10" fmla="*/ 2580 w 3899"/>
              <a:gd name="T11" fmla="*/ 1811 h 2622"/>
              <a:gd name="T12" fmla="*/ 3790 w 3899"/>
              <a:gd name="T13" fmla="*/ 1765 h 2622"/>
              <a:gd name="T14" fmla="*/ 3804 w 3899"/>
              <a:gd name="T15" fmla="*/ 1637 h 2622"/>
              <a:gd name="T16" fmla="*/ 3696 w 3899"/>
              <a:gd name="T17" fmla="*/ 1569 h 2622"/>
              <a:gd name="T18" fmla="*/ 2746 w 3899"/>
              <a:gd name="T19" fmla="*/ 1360 h 2622"/>
              <a:gd name="T20" fmla="*/ 2690 w 3899"/>
              <a:gd name="T21" fmla="*/ 1244 h 2622"/>
              <a:gd name="T22" fmla="*/ 2962 w 3899"/>
              <a:gd name="T23" fmla="*/ 532 h 2622"/>
              <a:gd name="T24" fmla="*/ 132 w 3899"/>
              <a:gd name="T25" fmla="*/ 2496 h 2622"/>
              <a:gd name="T26" fmla="*/ 2962 w 3899"/>
              <a:gd name="T27" fmla="*/ 2490 h 2622"/>
              <a:gd name="T28" fmla="*/ 2830 w 3899"/>
              <a:gd name="T29" fmla="*/ 1933 h 2622"/>
              <a:gd name="T30" fmla="*/ 2848 w 3899"/>
              <a:gd name="T31" fmla="*/ 2086 h 2622"/>
              <a:gd name="T32" fmla="*/ 2743 w 3899"/>
              <a:gd name="T33" fmla="*/ 2223 h 2622"/>
              <a:gd name="T34" fmla="*/ 2577 w 3899"/>
              <a:gd name="T35" fmla="*/ 2242 h 2622"/>
              <a:gd name="T36" fmla="*/ 2094 w 3899"/>
              <a:gd name="T37" fmla="*/ 1841 h 2622"/>
              <a:gd name="T38" fmla="*/ 2046 w 3899"/>
              <a:gd name="T39" fmla="*/ 1674 h 2622"/>
              <a:gd name="T40" fmla="*/ 2460 w 3899"/>
              <a:gd name="T41" fmla="*/ 1192 h 2622"/>
              <a:gd name="T42" fmla="*/ 2614 w 3899"/>
              <a:gd name="T43" fmla="*/ 1129 h 2622"/>
              <a:gd name="T44" fmla="*/ 2766 w 3899"/>
              <a:gd name="T45" fmla="*/ 1192 h 2622"/>
              <a:gd name="T46" fmla="*/ 2830 w 3899"/>
              <a:gd name="T47" fmla="*/ 1347 h 2622"/>
              <a:gd name="T48" fmla="*/ 2972 w 3899"/>
              <a:gd name="T49" fmla="*/ 1472 h 2622"/>
              <a:gd name="T50" fmla="*/ 2742 w 3899"/>
              <a:gd name="T51" fmla="*/ 193 h 2622"/>
              <a:gd name="T52" fmla="*/ 2728 w 3899"/>
              <a:gd name="T53" fmla="*/ 307 h 2622"/>
              <a:gd name="T54" fmla="*/ 2832 w 3899"/>
              <a:gd name="T55" fmla="*/ 350 h 2622"/>
              <a:gd name="T56" fmla="*/ 2901 w 3899"/>
              <a:gd name="T57" fmla="*/ 260 h 2622"/>
              <a:gd name="T58" fmla="*/ 2832 w 3899"/>
              <a:gd name="T59" fmla="*/ 169 h 2622"/>
              <a:gd name="T60" fmla="*/ 2333 w 3899"/>
              <a:gd name="T61" fmla="*/ 193 h 2622"/>
              <a:gd name="T62" fmla="*/ 2319 w 3899"/>
              <a:gd name="T63" fmla="*/ 307 h 2622"/>
              <a:gd name="T64" fmla="*/ 2423 w 3899"/>
              <a:gd name="T65" fmla="*/ 350 h 2622"/>
              <a:gd name="T66" fmla="*/ 2491 w 3899"/>
              <a:gd name="T67" fmla="*/ 260 h 2622"/>
              <a:gd name="T68" fmla="*/ 2423 w 3899"/>
              <a:gd name="T69" fmla="*/ 169 h 2622"/>
              <a:gd name="T70" fmla="*/ 1925 w 3899"/>
              <a:gd name="T71" fmla="*/ 193 h 2622"/>
              <a:gd name="T72" fmla="*/ 1911 w 3899"/>
              <a:gd name="T73" fmla="*/ 307 h 2622"/>
              <a:gd name="T74" fmla="*/ 2017 w 3899"/>
              <a:gd name="T75" fmla="*/ 350 h 2622"/>
              <a:gd name="T76" fmla="*/ 2084 w 3899"/>
              <a:gd name="T77" fmla="*/ 260 h 2622"/>
              <a:gd name="T78" fmla="*/ 2017 w 3899"/>
              <a:gd name="T79" fmla="*/ 169 h 2622"/>
              <a:gd name="T80" fmla="*/ 3007 w 3899"/>
              <a:gd name="T81" fmla="*/ 11 h 2622"/>
              <a:gd name="T82" fmla="*/ 3092 w 3899"/>
              <a:gd name="T83" fmla="*/ 115 h 2622"/>
              <a:gd name="T84" fmla="*/ 3759 w 3899"/>
              <a:gd name="T85" fmla="*/ 1486 h 2622"/>
              <a:gd name="T86" fmla="*/ 3886 w 3899"/>
              <a:gd name="T87" fmla="*/ 1614 h 2622"/>
              <a:gd name="T88" fmla="*/ 3869 w 3899"/>
              <a:gd name="T89" fmla="*/ 1800 h 2622"/>
              <a:gd name="T90" fmla="*/ 3722 w 3899"/>
              <a:gd name="T91" fmla="*/ 1904 h 2622"/>
              <a:gd name="T92" fmla="*/ 3083 w 3899"/>
              <a:gd name="T93" fmla="*/ 2529 h 2622"/>
              <a:gd name="T94" fmla="*/ 2980 w 3899"/>
              <a:gd name="T95" fmla="*/ 2614 h 2622"/>
              <a:gd name="T96" fmla="*/ 143 w 3899"/>
              <a:gd name="T97" fmla="*/ 2622 h 2622"/>
              <a:gd name="T98" fmla="*/ 24 w 3899"/>
              <a:gd name="T99" fmla="*/ 2559 h 2622"/>
              <a:gd name="T100" fmla="*/ 2 w 3899"/>
              <a:gd name="T101" fmla="*/ 115 h 2622"/>
              <a:gd name="T102" fmla="*/ 87 w 3899"/>
              <a:gd name="T103" fmla="*/ 11 h 26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3899" h="2622">
                <a:moveTo>
                  <a:pt x="2614" y="1227"/>
                </a:moveTo>
                <a:lnTo>
                  <a:pt x="2587" y="1232"/>
                </a:lnTo>
                <a:lnTo>
                  <a:pt x="2562" y="1244"/>
                </a:lnTo>
                <a:lnTo>
                  <a:pt x="2541" y="1262"/>
                </a:lnTo>
                <a:lnTo>
                  <a:pt x="2189" y="1617"/>
                </a:lnTo>
                <a:lnTo>
                  <a:pt x="2174" y="1636"/>
                </a:lnTo>
                <a:lnTo>
                  <a:pt x="2162" y="1657"/>
                </a:lnTo>
                <a:lnTo>
                  <a:pt x="2156" y="1681"/>
                </a:lnTo>
                <a:lnTo>
                  <a:pt x="2153" y="1706"/>
                </a:lnTo>
                <a:lnTo>
                  <a:pt x="2157" y="1730"/>
                </a:lnTo>
                <a:lnTo>
                  <a:pt x="2165" y="1754"/>
                </a:lnTo>
                <a:lnTo>
                  <a:pt x="2178" y="1775"/>
                </a:lnTo>
                <a:lnTo>
                  <a:pt x="2195" y="1793"/>
                </a:lnTo>
                <a:lnTo>
                  <a:pt x="2571" y="2125"/>
                </a:lnTo>
                <a:lnTo>
                  <a:pt x="2590" y="2138"/>
                </a:lnTo>
                <a:lnTo>
                  <a:pt x="2609" y="2146"/>
                </a:lnTo>
                <a:lnTo>
                  <a:pt x="2629" y="2152"/>
                </a:lnTo>
                <a:lnTo>
                  <a:pt x="2650" y="2155"/>
                </a:lnTo>
                <a:lnTo>
                  <a:pt x="2675" y="2151"/>
                </a:lnTo>
                <a:lnTo>
                  <a:pt x="2699" y="2144"/>
                </a:lnTo>
                <a:lnTo>
                  <a:pt x="2722" y="2131"/>
                </a:lnTo>
                <a:lnTo>
                  <a:pt x="2741" y="2113"/>
                </a:lnTo>
                <a:lnTo>
                  <a:pt x="2756" y="2090"/>
                </a:lnTo>
                <a:lnTo>
                  <a:pt x="2766" y="2065"/>
                </a:lnTo>
                <a:lnTo>
                  <a:pt x="2771" y="2038"/>
                </a:lnTo>
                <a:lnTo>
                  <a:pt x="2768" y="2012"/>
                </a:lnTo>
                <a:lnTo>
                  <a:pt x="2761" y="1986"/>
                </a:lnTo>
                <a:lnTo>
                  <a:pt x="2748" y="1963"/>
                </a:lnTo>
                <a:lnTo>
                  <a:pt x="2729" y="1941"/>
                </a:lnTo>
                <a:lnTo>
                  <a:pt x="2580" y="1811"/>
                </a:lnTo>
                <a:lnTo>
                  <a:pt x="3696" y="1811"/>
                </a:lnTo>
                <a:lnTo>
                  <a:pt x="3723" y="1808"/>
                </a:lnTo>
                <a:lnTo>
                  <a:pt x="3748" y="1799"/>
                </a:lnTo>
                <a:lnTo>
                  <a:pt x="3771" y="1784"/>
                </a:lnTo>
                <a:lnTo>
                  <a:pt x="3790" y="1765"/>
                </a:lnTo>
                <a:lnTo>
                  <a:pt x="3804" y="1744"/>
                </a:lnTo>
                <a:lnTo>
                  <a:pt x="3812" y="1717"/>
                </a:lnTo>
                <a:lnTo>
                  <a:pt x="3816" y="1690"/>
                </a:lnTo>
                <a:lnTo>
                  <a:pt x="3812" y="1662"/>
                </a:lnTo>
                <a:lnTo>
                  <a:pt x="3804" y="1637"/>
                </a:lnTo>
                <a:lnTo>
                  <a:pt x="3790" y="1614"/>
                </a:lnTo>
                <a:lnTo>
                  <a:pt x="3771" y="1595"/>
                </a:lnTo>
                <a:lnTo>
                  <a:pt x="3748" y="1581"/>
                </a:lnTo>
                <a:lnTo>
                  <a:pt x="3723" y="1572"/>
                </a:lnTo>
                <a:lnTo>
                  <a:pt x="3696" y="1569"/>
                </a:lnTo>
                <a:lnTo>
                  <a:pt x="2576" y="1569"/>
                </a:lnTo>
                <a:lnTo>
                  <a:pt x="2711" y="1432"/>
                </a:lnTo>
                <a:lnTo>
                  <a:pt x="2729" y="1410"/>
                </a:lnTo>
                <a:lnTo>
                  <a:pt x="2740" y="1387"/>
                </a:lnTo>
                <a:lnTo>
                  <a:pt x="2746" y="1360"/>
                </a:lnTo>
                <a:lnTo>
                  <a:pt x="2746" y="1334"/>
                </a:lnTo>
                <a:lnTo>
                  <a:pt x="2740" y="1307"/>
                </a:lnTo>
                <a:lnTo>
                  <a:pt x="2729" y="1283"/>
                </a:lnTo>
                <a:lnTo>
                  <a:pt x="2711" y="1262"/>
                </a:lnTo>
                <a:lnTo>
                  <a:pt x="2690" y="1244"/>
                </a:lnTo>
                <a:lnTo>
                  <a:pt x="2665" y="1232"/>
                </a:lnTo>
                <a:lnTo>
                  <a:pt x="2640" y="1227"/>
                </a:lnTo>
                <a:lnTo>
                  <a:pt x="2614" y="1227"/>
                </a:lnTo>
                <a:close/>
                <a:moveTo>
                  <a:pt x="2972" y="530"/>
                </a:moveTo>
                <a:lnTo>
                  <a:pt x="2962" y="532"/>
                </a:lnTo>
                <a:lnTo>
                  <a:pt x="2951" y="533"/>
                </a:lnTo>
                <a:lnTo>
                  <a:pt x="122" y="533"/>
                </a:lnTo>
                <a:lnTo>
                  <a:pt x="122" y="2478"/>
                </a:lnTo>
                <a:lnTo>
                  <a:pt x="125" y="2488"/>
                </a:lnTo>
                <a:lnTo>
                  <a:pt x="132" y="2496"/>
                </a:lnTo>
                <a:lnTo>
                  <a:pt x="143" y="2499"/>
                </a:lnTo>
                <a:lnTo>
                  <a:pt x="664" y="2499"/>
                </a:lnTo>
                <a:lnTo>
                  <a:pt x="664" y="2494"/>
                </a:lnTo>
                <a:lnTo>
                  <a:pt x="2951" y="2494"/>
                </a:lnTo>
                <a:lnTo>
                  <a:pt x="2962" y="2490"/>
                </a:lnTo>
                <a:lnTo>
                  <a:pt x="2969" y="2483"/>
                </a:lnTo>
                <a:lnTo>
                  <a:pt x="2972" y="2473"/>
                </a:lnTo>
                <a:lnTo>
                  <a:pt x="2972" y="1908"/>
                </a:lnTo>
                <a:lnTo>
                  <a:pt x="2815" y="1908"/>
                </a:lnTo>
                <a:lnTo>
                  <a:pt x="2830" y="1933"/>
                </a:lnTo>
                <a:lnTo>
                  <a:pt x="2842" y="1961"/>
                </a:lnTo>
                <a:lnTo>
                  <a:pt x="2849" y="1988"/>
                </a:lnTo>
                <a:lnTo>
                  <a:pt x="2854" y="2018"/>
                </a:lnTo>
                <a:lnTo>
                  <a:pt x="2853" y="2053"/>
                </a:lnTo>
                <a:lnTo>
                  <a:pt x="2848" y="2086"/>
                </a:lnTo>
                <a:lnTo>
                  <a:pt x="2837" y="2119"/>
                </a:lnTo>
                <a:lnTo>
                  <a:pt x="2821" y="2149"/>
                </a:lnTo>
                <a:lnTo>
                  <a:pt x="2800" y="2176"/>
                </a:lnTo>
                <a:lnTo>
                  <a:pt x="2774" y="2203"/>
                </a:lnTo>
                <a:lnTo>
                  <a:pt x="2743" y="2223"/>
                </a:lnTo>
                <a:lnTo>
                  <a:pt x="2710" y="2239"/>
                </a:lnTo>
                <a:lnTo>
                  <a:pt x="2674" y="2248"/>
                </a:lnTo>
                <a:lnTo>
                  <a:pt x="2637" y="2251"/>
                </a:lnTo>
                <a:lnTo>
                  <a:pt x="2606" y="2249"/>
                </a:lnTo>
                <a:lnTo>
                  <a:pt x="2577" y="2242"/>
                </a:lnTo>
                <a:lnTo>
                  <a:pt x="2547" y="2231"/>
                </a:lnTo>
                <a:lnTo>
                  <a:pt x="2521" y="2216"/>
                </a:lnTo>
                <a:lnTo>
                  <a:pt x="2496" y="2198"/>
                </a:lnTo>
                <a:lnTo>
                  <a:pt x="2119" y="1866"/>
                </a:lnTo>
                <a:lnTo>
                  <a:pt x="2094" y="1841"/>
                </a:lnTo>
                <a:lnTo>
                  <a:pt x="2074" y="1812"/>
                </a:lnTo>
                <a:lnTo>
                  <a:pt x="2060" y="1780"/>
                </a:lnTo>
                <a:lnTo>
                  <a:pt x="2049" y="1745"/>
                </a:lnTo>
                <a:lnTo>
                  <a:pt x="2045" y="1709"/>
                </a:lnTo>
                <a:lnTo>
                  <a:pt x="2046" y="1674"/>
                </a:lnTo>
                <a:lnTo>
                  <a:pt x="2055" y="1639"/>
                </a:lnTo>
                <a:lnTo>
                  <a:pt x="2067" y="1606"/>
                </a:lnTo>
                <a:lnTo>
                  <a:pt x="2086" y="1576"/>
                </a:lnTo>
                <a:lnTo>
                  <a:pt x="2108" y="1548"/>
                </a:lnTo>
                <a:lnTo>
                  <a:pt x="2460" y="1192"/>
                </a:lnTo>
                <a:lnTo>
                  <a:pt x="2486" y="1171"/>
                </a:lnTo>
                <a:lnTo>
                  <a:pt x="2515" y="1153"/>
                </a:lnTo>
                <a:lnTo>
                  <a:pt x="2547" y="1140"/>
                </a:lnTo>
                <a:lnTo>
                  <a:pt x="2579" y="1131"/>
                </a:lnTo>
                <a:lnTo>
                  <a:pt x="2614" y="1129"/>
                </a:lnTo>
                <a:lnTo>
                  <a:pt x="2648" y="1131"/>
                </a:lnTo>
                <a:lnTo>
                  <a:pt x="2680" y="1140"/>
                </a:lnTo>
                <a:lnTo>
                  <a:pt x="2711" y="1153"/>
                </a:lnTo>
                <a:lnTo>
                  <a:pt x="2741" y="1171"/>
                </a:lnTo>
                <a:lnTo>
                  <a:pt x="2766" y="1192"/>
                </a:lnTo>
                <a:lnTo>
                  <a:pt x="2788" y="1219"/>
                </a:lnTo>
                <a:lnTo>
                  <a:pt x="2806" y="1249"/>
                </a:lnTo>
                <a:lnTo>
                  <a:pt x="2819" y="1280"/>
                </a:lnTo>
                <a:lnTo>
                  <a:pt x="2826" y="1312"/>
                </a:lnTo>
                <a:lnTo>
                  <a:pt x="2830" y="1347"/>
                </a:lnTo>
                <a:lnTo>
                  <a:pt x="2828" y="1381"/>
                </a:lnTo>
                <a:lnTo>
                  <a:pt x="2819" y="1413"/>
                </a:lnTo>
                <a:lnTo>
                  <a:pt x="2807" y="1444"/>
                </a:lnTo>
                <a:lnTo>
                  <a:pt x="2791" y="1472"/>
                </a:lnTo>
                <a:lnTo>
                  <a:pt x="2972" y="1472"/>
                </a:lnTo>
                <a:lnTo>
                  <a:pt x="2972" y="530"/>
                </a:lnTo>
                <a:close/>
                <a:moveTo>
                  <a:pt x="2809" y="165"/>
                </a:moveTo>
                <a:lnTo>
                  <a:pt x="2784" y="169"/>
                </a:lnTo>
                <a:lnTo>
                  <a:pt x="2761" y="179"/>
                </a:lnTo>
                <a:lnTo>
                  <a:pt x="2742" y="193"/>
                </a:lnTo>
                <a:lnTo>
                  <a:pt x="2728" y="212"/>
                </a:lnTo>
                <a:lnTo>
                  <a:pt x="2718" y="235"/>
                </a:lnTo>
                <a:lnTo>
                  <a:pt x="2715" y="260"/>
                </a:lnTo>
                <a:lnTo>
                  <a:pt x="2718" y="284"/>
                </a:lnTo>
                <a:lnTo>
                  <a:pt x="2728" y="307"/>
                </a:lnTo>
                <a:lnTo>
                  <a:pt x="2742" y="326"/>
                </a:lnTo>
                <a:lnTo>
                  <a:pt x="2761" y="340"/>
                </a:lnTo>
                <a:lnTo>
                  <a:pt x="2784" y="350"/>
                </a:lnTo>
                <a:lnTo>
                  <a:pt x="2809" y="353"/>
                </a:lnTo>
                <a:lnTo>
                  <a:pt x="2832" y="350"/>
                </a:lnTo>
                <a:lnTo>
                  <a:pt x="2855" y="340"/>
                </a:lnTo>
                <a:lnTo>
                  <a:pt x="2874" y="326"/>
                </a:lnTo>
                <a:lnTo>
                  <a:pt x="2888" y="307"/>
                </a:lnTo>
                <a:lnTo>
                  <a:pt x="2898" y="284"/>
                </a:lnTo>
                <a:lnTo>
                  <a:pt x="2901" y="260"/>
                </a:lnTo>
                <a:lnTo>
                  <a:pt x="2898" y="235"/>
                </a:lnTo>
                <a:lnTo>
                  <a:pt x="2888" y="212"/>
                </a:lnTo>
                <a:lnTo>
                  <a:pt x="2874" y="193"/>
                </a:lnTo>
                <a:lnTo>
                  <a:pt x="2855" y="179"/>
                </a:lnTo>
                <a:lnTo>
                  <a:pt x="2832" y="169"/>
                </a:lnTo>
                <a:lnTo>
                  <a:pt x="2809" y="165"/>
                </a:lnTo>
                <a:close/>
                <a:moveTo>
                  <a:pt x="2398" y="165"/>
                </a:moveTo>
                <a:lnTo>
                  <a:pt x="2373" y="169"/>
                </a:lnTo>
                <a:lnTo>
                  <a:pt x="2352" y="179"/>
                </a:lnTo>
                <a:lnTo>
                  <a:pt x="2333" y="193"/>
                </a:lnTo>
                <a:lnTo>
                  <a:pt x="2319" y="212"/>
                </a:lnTo>
                <a:lnTo>
                  <a:pt x="2309" y="235"/>
                </a:lnTo>
                <a:lnTo>
                  <a:pt x="2306" y="260"/>
                </a:lnTo>
                <a:lnTo>
                  <a:pt x="2309" y="284"/>
                </a:lnTo>
                <a:lnTo>
                  <a:pt x="2319" y="307"/>
                </a:lnTo>
                <a:lnTo>
                  <a:pt x="2333" y="326"/>
                </a:lnTo>
                <a:lnTo>
                  <a:pt x="2352" y="340"/>
                </a:lnTo>
                <a:lnTo>
                  <a:pt x="2373" y="350"/>
                </a:lnTo>
                <a:lnTo>
                  <a:pt x="2398" y="353"/>
                </a:lnTo>
                <a:lnTo>
                  <a:pt x="2423" y="350"/>
                </a:lnTo>
                <a:lnTo>
                  <a:pt x="2446" y="340"/>
                </a:lnTo>
                <a:lnTo>
                  <a:pt x="2464" y="326"/>
                </a:lnTo>
                <a:lnTo>
                  <a:pt x="2479" y="307"/>
                </a:lnTo>
                <a:lnTo>
                  <a:pt x="2489" y="284"/>
                </a:lnTo>
                <a:lnTo>
                  <a:pt x="2491" y="260"/>
                </a:lnTo>
                <a:lnTo>
                  <a:pt x="2489" y="235"/>
                </a:lnTo>
                <a:lnTo>
                  <a:pt x="2479" y="212"/>
                </a:lnTo>
                <a:lnTo>
                  <a:pt x="2464" y="193"/>
                </a:lnTo>
                <a:lnTo>
                  <a:pt x="2446" y="179"/>
                </a:lnTo>
                <a:lnTo>
                  <a:pt x="2423" y="169"/>
                </a:lnTo>
                <a:lnTo>
                  <a:pt x="2398" y="165"/>
                </a:lnTo>
                <a:close/>
                <a:moveTo>
                  <a:pt x="1992" y="165"/>
                </a:moveTo>
                <a:lnTo>
                  <a:pt x="1967" y="169"/>
                </a:lnTo>
                <a:lnTo>
                  <a:pt x="1944" y="179"/>
                </a:lnTo>
                <a:lnTo>
                  <a:pt x="1925" y="193"/>
                </a:lnTo>
                <a:lnTo>
                  <a:pt x="1911" y="212"/>
                </a:lnTo>
                <a:lnTo>
                  <a:pt x="1901" y="235"/>
                </a:lnTo>
                <a:lnTo>
                  <a:pt x="1899" y="260"/>
                </a:lnTo>
                <a:lnTo>
                  <a:pt x="1901" y="284"/>
                </a:lnTo>
                <a:lnTo>
                  <a:pt x="1911" y="307"/>
                </a:lnTo>
                <a:lnTo>
                  <a:pt x="1925" y="326"/>
                </a:lnTo>
                <a:lnTo>
                  <a:pt x="1944" y="340"/>
                </a:lnTo>
                <a:lnTo>
                  <a:pt x="1967" y="350"/>
                </a:lnTo>
                <a:lnTo>
                  <a:pt x="1992" y="353"/>
                </a:lnTo>
                <a:lnTo>
                  <a:pt x="2017" y="350"/>
                </a:lnTo>
                <a:lnTo>
                  <a:pt x="2038" y="340"/>
                </a:lnTo>
                <a:lnTo>
                  <a:pt x="2057" y="326"/>
                </a:lnTo>
                <a:lnTo>
                  <a:pt x="2071" y="307"/>
                </a:lnTo>
                <a:lnTo>
                  <a:pt x="2081" y="284"/>
                </a:lnTo>
                <a:lnTo>
                  <a:pt x="2084" y="260"/>
                </a:lnTo>
                <a:lnTo>
                  <a:pt x="2081" y="235"/>
                </a:lnTo>
                <a:lnTo>
                  <a:pt x="2071" y="212"/>
                </a:lnTo>
                <a:lnTo>
                  <a:pt x="2057" y="193"/>
                </a:lnTo>
                <a:lnTo>
                  <a:pt x="2038" y="179"/>
                </a:lnTo>
                <a:lnTo>
                  <a:pt x="2017" y="169"/>
                </a:lnTo>
                <a:lnTo>
                  <a:pt x="1992" y="165"/>
                </a:lnTo>
                <a:close/>
                <a:moveTo>
                  <a:pt x="143" y="0"/>
                </a:moveTo>
                <a:lnTo>
                  <a:pt x="2951" y="0"/>
                </a:lnTo>
                <a:lnTo>
                  <a:pt x="2980" y="2"/>
                </a:lnTo>
                <a:lnTo>
                  <a:pt x="3007" y="11"/>
                </a:lnTo>
                <a:lnTo>
                  <a:pt x="3031" y="24"/>
                </a:lnTo>
                <a:lnTo>
                  <a:pt x="3052" y="42"/>
                </a:lnTo>
                <a:lnTo>
                  <a:pt x="3070" y="63"/>
                </a:lnTo>
                <a:lnTo>
                  <a:pt x="3083" y="87"/>
                </a:lnTo>
                <a:lnTo>
                  <a:pt x="3092" y="115"/>
                </a:lnTo>
                <a:lnTo>
                  <a:pt x="3094" y="144"/>
                </a:lnTo>
                <a:lnTo>
                  <a:pt x="3094" y="1472"/>
                </a:lnTo>
                <a:lnTo>
                  <a:pt x="3683" y="1472"/>
                </a:lnTo>
                <a:lnTo>
                  <a:pt x="3722" y="1475"/>
                </a:lnTo>
                <a:lnTo>
                  <a:pt x="3759" y="1486"/>
                </a:lnTo>
                <a:lnTo>
                  <a:pt x="3792" y="1502"/>
                </a:lnTo>
                <a:lnTo>
                  <a:pt x="3822" y="1523"/>
                </a:lnTo>
                <a:lnTo>
                  <a:pt x="3848" y="1549"/>
                </a:lnTo>
                <a:lnTo>
                  <a:pt x="3869" y="1581"/>
                </a:lnTo>
                <a:lnTo>
                  <a:pt x="3886" y="1614"/>
                </a:lnTo>
                <a:lnTo>
                  <a:pt x="3895" y="1651"/>
                </a:lnTo>
                <a:lnTo>
                  <a:pt x="3899" y="1690"/>
                </a:lnTo>
                <a:lnTo>
                  <a:pt x="3895" y="1729"/>
                </a:lnTo>
                <a:lnTo>
                  <a:pt x="3886" y="1766"/>
                </a:lnTo>
                <a:lnTo>
                  <a:pt x="3869" y="1800"/>
                </a:lnTo>
                <a:lnTo>
                  <a:pt x="3848" y="1830"/>
                </a:lnTo>
                <a:lnTo>
                  <a:pt x="3822" y="1856"/>
                </a:lnTo>
                <a:lnTo>
                  <a:pt x="3792" y="1878"/>
                </a:lnTo>
                <a:lnTo>
                  <a:pt x="3759" y="1895"/>
                </a:lnTo>
                <a:lnTo>
                  <a:pt x="3722" y="1904"/>
                </a:lnTo>
                <a:lnTo>
                  <a:pt x="3683" y="1908"/>
                </a:lnTo>
                <a:lnTo>
                  <a:pt x="3094" y="1908"/>
                </a:lnTo>
                <a:lnTo>
                  <a:pt x="3094" y="2473"/>
                </a:lnTo>
                <a:lnTo>
                  <a:pt x="3092" y="2502"/>
                </a:lnTo>
                <a:lnTo>
                  <a:pt x="3083" y="2529"/>
                </a:lnTo>
                <a:lnTo>
                  <a:pt x="3070" y="2554"/>
                </a:lnTo>
                <a:lnTo>
                  <a:pt x="3052" y="2574"/>
                </a:lnTo>
                <a:lnTo>
                  <a:pt x="3031" y="2592"/>
                </a:lnTo>
                <a:lnTo>
                  <a:pt x="3007" y="2605"/>
                </a:lnTo>
                <a:lnTo>
                  <a:pt x="2980" y="2614"/>
                </a:lnTo>
                <a:lnTo>
                  <a:pt x="2951" y="2617"/>
                </a:lnTo>
                <a:lnTo>
                  <a:pt x="2438" y="2617"/>
                </a:lnTo>
                <a:lnTo>
                  <a:pt x="2438" y="2620"/>
                </a:lnTo>
                <a:lnTo>
                  <a:pt x="2439" y="2622"/>
                </a:lnTo>
                <a:lnTo>
                  <a:pt x="143" y="2622"/>
                </a:lnTo>
                <a:lnTo>
                  <a:pt x="114" y="2618"/>
                </a:lnTo>
                <a:lnTo>
                  <a:pt x="87" y="2610"/>
                </a:lnTo>
                <a:lnTo>
                  <a:pt x="63" y="2597"/>
                </a:lnTo>
                <a:lnTo>
                  <a:pt x="42" y="2579"/>
                </a:lnTo>
                <a:lnTo>
                  <a:pt x="24" y="2559"/>
                </a:lnTo>
                <a:lnTo>
                  <a:pt x="11" y="2533"/>
                </a:lnTo>
                <a:lnTo>
                  <a:pt x="2" y="2507"/>
                </a:lnTo>
                <a:lnTo>
                  <a:pt x="0" y="2478"/>
                </a:lnTo>
                <a:lnTo>
                  <a:pt x="0" y="144"/>
                </a:lnTo>
                <a:lnTo>
                  <a:pt x="2" y="115"/>
                </a:lnTo>
                <a:lnTo>
                  <a:pt x="11" y="87"/>
                </a:lnTo>
                <a:lnTo>
                  <a:pt x="24" y="63"/>
                </a:lnTo>
                <a:lnTo>
                  <a:pt x="42" y="42"/>
                </a:lnTo>
                <a:lnTo>
                  <a:pt x="63" y="24"/>
                </a:lnTo>
                <a:lnTo>
                  <a:pt x="87" y="11"/>
                </a:lnTo>
                <a:lnTo>
                  <a:pt x="114" y="2"/>
                </a:lnTo>
                <a:lnTo>
                  <a:pt x="143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6" name="Freeform 19"/>
          <p:cNvSpPr>
            <a:spLocks noEditPoints="1"/>
          </p:cNvSpPr>
          <p:nvPr/>
        </p:nvSpPr>
        <p:spPr bwMode="auto">
          <a:xfrm>
            <a:off x="2525157" y="1948715"/>
            <a:ext cx="580619" cy="489364"/>
          </a:xfrm>
          <a:custGeom>
            <a:avLst/>
            <a:gdLst>
              <a:gd name="T0" fmla="*/ 244 w 3474"/>
              <a:gd name="T1" fmla="*/ 2570 h 2927"/>
              <a:gd name="T2" fmla="*/ 461 w 3474"/>
              <a:gd name="T3" fmla="*/ 2665 h 2927"/>
              <a:gd name="T4" fmla="*/ 723 w 3474"/>
              <a:gd name="T5" fmla="*/ 2746 h 2927"/>
              <a:gd name="T6" fmla="*/ 687 w 3474"/>
              <a:gd name="T7" fmla="*/ 1996 h 2927"/>
              <a:gd name="T8" fmla="*/ 398 w 3474"/>
              <a:gd name="T9" fmla="*/ 1939 h 2927"/>
              <a:gd name="T10" fmla="*/ 190 w 3474"/>
              <a:gd name="T11" fmla="*/ 1831 h 2927"/>
              <a:gd name="T12" fmla="*/ 286 w 3474"/>
              <a:gd name="T13" fmla="*/ 1704 h 2927"/>
              <a:gd name="T14" fmla="*/ 466 w 3474"/>
              <a:gd name="T15" fmla="*/ 1796 h 2927"/>
              <a:gd name="T16" fmla="*/ 720 w 3474"/>
              <a:gd name="T17" fmla="*/ 1838 h 2927"/>
              <a:gd name="T18" fmla="*/ 1842 w 3474"/>
              <a:gd name="T19" fmla="*/ 159 h 2927"/>
              <a:gd name="T20" fmla="*/ 1344 w 3474"/>
              <a:gd name="T21" fmla="*/ 207 h 2927"/>
              <a:gd name="T22" fmla="*/ 916 w 3474"/>
              <a:gd name="T23" fmla="*/ 340 h 2927"/>
              <a:gd name="T24" fmla="*/ 590 w 3474"/>
              <a:gd name="T25" fmla="*/ 540 h 2927"/>
              <a:gd name="T26" fmla="*/ 402 w 3474"/>
              <a:gd name="T27" fmla="*/ 787 h 2927"/>
              <a:gd name="T28" fmla="*/ 377 w 3474"/>
              <a:gd name="T29" fmla="*/ 1034 h 2927"/>
              <a:gd name="T30" fmla="*/ 1985 w 3474"/>
              <a:gd name="T31" fmla="*/ 1741 h 2927"/>
              <a:gd name="T32" fmla="*/ 2460 w 3474"/>
              <a:gd name="T33" fmla="*/ 1669 h 2927"/>
              <a:gd name="T34" fmla="*/ 2859 w 3474"/>
              <a:gd name="T35" fmla="*/ 1521 h 2927"/>
              <a:gd name="T36" fmla="*/ 3150 w 3474"/>
              <a:gd name="T37" fmla="*/ 1312 h 2927"/>
              <a:gd name="T38" fmla="*/ 3302 w 3474"/>
              <a:gd name="T39" fmla="*/ 1061 h 2927"/>
              <a:gd name="T40" fmla="*/ 3283 w 3474"/>
              <a:gd name="T41" fmla="*/ 787 h 2927"/>
              <a:gd name="T42" fmla="*/ 3094 w 3474"/>
              <a:gd name="T43" fmla="*/ 540 h 2927"/>
              <a:gd name="T44" fmla="*/ 2769 w 3474"/>
              <a:gd name="T45" fmla="*/ 340 h 2927"/>
              <a:gd name="T46" fmla="*/ 2339 w 3474"/>
              <a:gd name="T47" fmla="*/ 207 h 2927"/>
              <a:gd name="T48" fmla="*/ 1842 w 3474"/>
              <a:gd name="T49" fmla="*/ 159 h 2927"/>
              <a:gd name="T50" fmla="*/ 2264 w 3474"/>
              <a:gd name="T51" fmla="*/ 31 h 2927"/>
              <a:gd name="T52" fmla="*/ 2730 w 3474"/>
              <a:gd name="T53" fmla="*/ 148 h 2927"/>
              <a:gd name="T54" fmla="*/ 3102 w 3474"/>
              <a:gd name="T55" fmla="*/ 340 h 2927"/>
              <a:gd name="T56" fmla="*/ 3357 w 3474"/>
              <a:gd name="T57" fmla="*/ 591 h 2927"/>
              <a:gd name="T58" fmla="*/ 3470 w 3474"/>
              <a:gd name="T59" fmla="*/ 888 h 2927"/>
              <a:gd name="T60" fmla="*/ 3467 w 3474"/>
              <a:gd name="T61" fmla="*/ 1868 h 2927"/>
              <a:gd name="T62" fmla="*/ 3385 w 3474"/>
              <a:gd name="T63" fmla="*/ 2172 h 2927"/>
              <a:gd name="T64" fmla="*/ 3156 w 3474"/>
              <a:gd name="T65" fmla="*/ 2434 h 2927"/>
              <a:gd name="T66" fmla="*/ 2805 w 3474"/>
              <a:gd name="T67" fmla="*/ 2639 h 2927"/>
              <a:gd name="T68" fmla="*/ 2356 w 3474"/>
              <a:gd name="T69" fmla="*/ 2772 h 2927"/>
              <a:gd name="T70" fmla="*/ 1835 w 3474"/>
              <a:gd name="T71" fmla="*/ 2820 h 2927"/>
              <a:gd name="T72" fmla="*/ 1594 w 3474"/>
              <a:gd name="T73" fmla="*/ 1895 h 2927"/>
              <a:gd name="T74" fmla="*/ 369 w 3474"/>
              <a:gd name="T75" fmla="*/ 1239 h 2927"/>
              <a:gd name="T76" fmla="*/ 1574 w 3474"/>
              <a:gd name="T77" fmla="*/ 1200 h 2927"/>
              <a:gd name="T78" fmla="*/ 1611 w 3474"/>
              <a:gd name="T79" fmla="*/ 1287 h 2927"/>
              <a:gd name="T80" fmla="*/ 982 w 3474"/>
              <a:gd name="T81" fmla="*/ 2877 h 2927"/>
              <a:gd name="T82" fmla="*/ 964 w 3474"/>
              <a:gd name="T83" fmla="*/ 2903 h 2927"/>
              <a:gd name="T84" fmla="*/ 931 w 3474"/>
              <a:gd name="T85" fmla="*/ 2922 h 2927"/>
              <a:gd name="T86" fmla="*/ 809 w 3474"/>
              <a:gd name="T87" fmla="*/ 2920 h 2927"/>
              <a:gd name="T88" fmla="*/ 555 w 3474"/>
              <a:gd name="T89" fmla="*/ 2866 h 2927"/>
              <a:gd name="T90" fmla="*/ 320 w 3474"/>
              <a:gd name="T91" fmla="*/ 2780 h 2927"/>
              <a:gd name="T92" fmla="*/ 139 w 3474"/>
              <a:gd name="T93" fmla="*/ 2696 h 2927"/>
              <a:gd name="T94" fmla="*/ 45 w 3474"/>
              <a:gd name="T95" fmla="*/ 2645 h 2927"/>
              <a:gd name="T96" fmla="*/ 0 w 3474"/>
              <a:gd name="T97" fmla="*/ 2573 h 2927"/>
              <a:gd name="T98" fmla="*/ 32 w 3474"/>
              <a:gd name="T99" fmla="*/ 1557 h 2927"/>
              <a:gd name="T100" fmla="*/ 211 w 3474"/>
              <a:gd name="T101" fmla="*/ 919 h 2927"/>
              <a:gd name="T102" fmla="*/ 281 w 3474"/>
              <a:gd name="T103" fmla="*/ 671 h 2927"/>
              <a:gd name="T104" fmla="*/ 505 w 3474"/>
              <a:gd name="T105" fmla="*/ 401 h 2927"/>
              <a:gd name="T106" fmla="*/ 856 w 3474"/>
              <a:gd name="T107" fmla="*/ 189 h 2927"/>
              <a:gd name="T108" fmla="*/ 1311 w 3474"/>
              <a:gd name="T109" fmla="*/ 49 h 2927"/>
              <a:gd name="T110" fmla="*/ 1842 w 3474"/>
              <a:gd name="T111" fmla="*/ 0 h 29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474" h="2927">
                <a:moveTo>
                  <a:pt x="158" y="1807"/>
                </a:moveTo>
                <a:lnTo>
                  <a:pt x="158" y="2526"/>
                </a:lnTo>
                <a:lnTo>
                  <a:pt x="182" y="2539"/>
                </a:lnTo>
                <a:lnTo>
                  <a:pt x="211" y="2554"/>
                </a:lnTo>
                <a:lnTo>
                  <a:pt x="244" y="2570"/>
                </a:lnTo>
                <a:lnTo>
                  <a:pt x="281" y="2588"/>
                </a:lnTo>
                <a:lnTo>
                  <a:pt x="322" y="2607"/>
                </a:lnTo>
                <a:lnTo>
                  <a:pt x="366" y="2626"/>
                </a:lnTo>
                <a:lnTo>
                  <a:pt x="412" y="2645"/>
                </a:lnTo>
                <a:lnTo>
                  <a:pt x="461" y="2665"/>
                </a:lnTo>
                <a:lnTo>
                  <a:pt x="511" y="2684"/>
                </a:lnTo>
                <a:lnTo>
                  <a:pt x="563" y="2702"/>
                </a:lnTo>
                <a:lnTo>
                  <a:pt x="616" y="2718"/>
                </a:lnTo>
                <a:lnTo>
                  <a:pt x="670" y="2733"/>
                </a:lnTo>
                <a:lnTo>
                  <a:pt x="723" y="2746"/>
                </a:lnTo>
                <a:lnTo>
                  <a:pt x="776" y="2756"/>
                </a:lnTo>
                <a:lnTo>
                  <a:pt x="829" y="2763"/>
                </a:lnTo>
                <a:lnTo>
                  <a:pt x="825" y="1993"/>
                </a:lnTo>
                <a:lnTo>
                  <a:pt x="754" y="1997"/>
                </a:lnTo>
                <a:lnTo>
                  <a:pt x="687" y="1996"/>
                </a:lnTo>
                <a:lnTo>
                  <a:pt x="622" y="1992"/>
                </a:lnTo>
                <a:lnTo>
                  <a:pt x="561" y="1983"/>
                </a:lnTo>
                <a:lnTo>
                  <a:pt x="504" y="1971"/>
                </a:lnTo>
                <a:lnTo>
                  <a:pt x="449" y="1957"/>
                </a:lnTo>
                <a:lnTo>
                  <a:pt x="398" y="1939"/>
                </a:lnTo>
                <a:lnTo>
                  <a:pt x="350" y="1920"/>
                </a:lnTo>
                <a:lnTo>
                  <a:pt x="305" y="1899"/>
                </a:lnTo>
                <a:lnTo>
                  <a:pt x="263" y="1877"/>
                </a:lnTo>
                <a:lnTo>
                  <a:pt x="225" y="1853"/>
                </a:lnTo>
                <a:lnTo>
                  <a:pt x="190" y="1831"/>
                </a:lnTo>
                <a:lnTo>
                  <a:pt x="158" y="1807"/>
                </a:lnTo>
                <a:close/>
                <a:moveTo>
                  <a:pt x="1294" y="1409"/>
                </a:moveTo>
                <a:lnTo>
                  <a:pt x="234" y="1666"/>
                </a:lnTo>
                <a:lnTo>
                  <a:pt x="259" y="1685"/>
                </a:lnTo>
                <a:lnTo>
                  <a:pt x="286" y="1704"/>
                </a:lnTo>
                <a:lnTo>
                  <a:pt x="316" y="1724"/>
                </a:lnTo>
                <a:lnTo>
                  <a:pt x="350" y="1744"/>
                </a:lnTo>
                <a:lnTo>
                  <a:pt x="386" y="1762"/>
                </a:lnTo>
                <a:lnTo>
                  <a:pt x="425" y="1780"/>
                </a:lnTo>
                <a:lnTo>
                  <a:pt x="466" y="1796"/>
                </a:lnTo>
                <a:lnTo>
                  <a:pt x="511" y="1810"/>
                </a:lnTo>
                <a:lnTo>
                  <a:pt x="559" y="1821"/>
                </a:lnTo>
                <a:lnTo>
                  <a:pt x="610" y="1830"/>
                </a:lnTo>
                <a:lnTo>
                  <a:pt x="664" y="1836"/>
                </a:lnTo>
                <a:lnTo>
                  <a:pt x="720" y="1838"/>
                </a:lnTo>
                <a:lnTo>
                  <a:pt x="779" y="1837"/>
                </a:lnTo>
                <a:lnTo>
                  <a:pt x="842" y="1831"/>
                </a:lnTo>
                <a:lnTo>
                  <a:pt x="907" y="1821"/>
                </a:lnTo>
                <a:lnTo>
                  <a:pt x="1294" y="1409"/>
                </a:lnTo>
                <a:close/>
                <a:moveTo>
                  <a:pt x="1842" y="159"/>
                </a:moveTo>
                <a:lnTo>
                  <a:pt x="1738" y="161"/>
                </a:lnTo>
                <a:lnTo>
                  <a:pt x="1637" y="166"/>
                </a:lnTo>
                <a:lnTo>
                  <a:pt x="1537" y="177"/>
                </a:lnTo>
                <a:lnTo>
                  <a:pt x="1439" y="190"/>
                </a:lnTo>
                <a:lnTo>
                  <a:pt x="1344" y="207"/>
                </a:lnTo>
                <a:lnTo>
                  <a:pt x="1252" y="227"/>
                </a:lnTo>
                <a:lnTo>
                  <a:pt x="1163" y="252"/>
                </a:lnTo>
                <a:lnTo>
                  <a:pt x="1077" y="278"/>
                </a:lnTo>
                <a:lnTo>
                  <a:pt x="994" y="308"/>
                </a:lnTo>
                <a:lnTo>
                  <a:pt x="916" y="340"/>
                </a:lnTo>
                <a:lnTo>
                  <a:pt x="842" y="375"/>
                </a:lnTo>
                <a:lnTo>
                  <a:pt x="772" y="414"/>
                </a:lnTo>
                <a:lnTo>
                  <a:pt x="706" y="453"/>
                </a:lnTo>
                <a:lnTo>
                  <a:pt x="646" y="496"/>
                </a:lnTo>
                <a:lnTo>
                  <a:pt x="590" y="540"/>
                </a:lnTo>
                <a:lnTo>
                  <a:pt x="541" y="586"/>
                </a:lnTo>
                <a:lnTo>
                  <a:pt x="496" y="634"/>
                </a:lnTo>
                <a:lnTo>
                  <a:pt x="459" y="684"/>
                </a:lnTo>
                <a:lnTo>
                  <a:pt x="427" y="735"/>
                </a:lnTo>
                <a:lnTo>
                  <a:pt x="402" y="787"/>
                </a:lnTo>
                <a:lnTo>
                  <a:pt x="384" y="842"/>
                </a:lnTo>
                <a:lnTo>
                  <a:pt x="372" y="896"/>
                </a:lnTo>
                <a:lnTo>
                  <a:pt x="369" y="952"/>
                </a:lnTo>
                <a:lnTo>
                  <a:pt x="371" y="994"/>
                </a:lnTo>
                <a:lnTo>
                  <a:pt x="377" y="1034"/>
                </a:lnTo>
                <a:lnTo>
                  <a:pt x="387" y="1076"/>
                </a:lnTo>
                <a:lnTo>
                  <a:pt x="1939" y="859"/>
                </a:lnTo>
                <a:lnTo>
                  <a:pt x="1782" y="1745"/>
                </a:lnTo>
                <a:lnTo>
                  <a:pt x="1885" y="1745"/>
                </a:lnTo>
                <a:lnTo>
                  <a:pt x="1985" y="1741"/>
                </a:lnTo>
                <a:lnTo>
                  <a:pt x="2085" y="1734"/>
                </a:lnTo>
                <a:lnTo>
                  <a:pt x="2183" y="1723"/>
                </a:lnTo>
                <a:lnTo>
                  <a:pt x="2278" y="1708"/>
                </a:lnTo>
                <a:lnTo>
                  <a:pt x="2370" y="1690"/>
                </a:lnTo>
                <a:lnTo>
                  <a:pt x="2460" y="1669"/>
                </a:lnTo>
                <a:lnTo>
                  <a:pt x="2547" y="1646"/>
                </a:lnTo>
                <a:lnTo>
                  <a:pt x="2630" y="1618"/>
                </a:lnTo>
                <a:lnTo>
                  <a:pt x="2710" y="1588"/>
                </a:lnTo>
                <a:lnTo>
                  <a:pt x="2787" y="1556"/>
                </a:lnTo>
                <a:lnTo>
                  <a:pt x="2859" y="1521"/>
                </a:lnTo>
                <a:lnTo>
                  <a:pt x="2927" y="1483"/>
                </a:lnTo>
                <a:lnTo>
                  <a:pt x="2990" y="1443"/>
                </a:lnTo>
                <a:lnTo>
                  <a:pt x="3049" y="1402"/>
                </a:lnTo>
                <a:lnTo>
                  <a:pt x="3102" y="1358"/>
                </a:lnTo>
                <a:lnTo>
                  <a:pt x="3150" y="1312"/>
                </a:lnTo>
                <a:lnTo>
                  <a:pt x="3193" y="1264"/>
                </a:lnTo>
                <a:lnTo>
                  <a:pt x="3229" y="1215"/>
                </a:lnTo>
                <a:lnTo>
                  <a:pt x="3260" y="1165"/>
                </a:lnTo>
                <a:lnTo>
                  <a:pt x="3284" y="1113"/>
                </a:lnTo>
                <a:lnTo>
                  <a:pt x="3302" y="1061"/>
                </a:lnTo>
                <a:lnTo>
                  <a:pt x="3313" y="1007"/>
                </a:lnTo>
                <a:lnTo>
                  <a:pt x="3316" y="952"/>
                </a:lnTo>
                <a:lnTo>
                  <a:pt x="3313" y="896"/>
                </a:lnTo>
                <a:lnTo>
                  <a:pt x="3301" y="842"/>
                </a:lnTo>
                <a:lnTo>
                  <a:pt x="3283" y="787"/>
                </a:lnTo>
                <a:lnTo>
                  <a:pt x="3257" y="735"/>
                </a:lnTo>
                <a:lnTo>
                  <a:pt x="3226" y="684"/>
                </a:lnTo>
                <a:lnTo>
                  <a:pt x="3188" y="634"/>
                </a:lnTo>
                <a:lnTo>
                  <a:pt x="3144" y="586"/>
                </a:lnTo>
                <a:lnTo>
                  <a:pt x="3094" y="540"/>
                </a:lnTo>
                <a:lnTo>
                  <a:pt x="3039" y="496"/>
                </a:lnTo>
                <a:lnTo>
                  <a:pt x="2979" y="453"/>
                </a:lnTo>
                <a:lnTo>
                  <a:pt x="2913" y="414"/>
                </a:lnTo>
                <a:lnTo>
                  <a:pt x="2843" y="375"/>
                </a:lnTo>
                <a:lnTo>
                  <a:pt x="2769" y="340"/>
                </a:lnTo>
                <a:lnTo>
                  <a:pt x="2690" y="308"/>
                </a:lnTo>
                <a:lnTo>
                  <a:pt x="2608" y="278"/>
                </a:lnTo>
                <a:lnTo>
                  <a:pt x="2522" y="252"/>
                </a:lnTo>
                <a:lnTo>
                  <a:pt x="2433" y="227"/>
                </a:lnTo>
                <a:lnTo>
                  <a:pt x="2339" y="207"/>
                </a:lnTo>
                <a:lnTo>
                  <a:pt x="2245" y="190"/>
                </a:lnTo>
                <a:lnTo>
                  <a:pt x="2148" y="177"/>
                </a:lnTo>
                <a:lnTo>
                  <a:pt x="2047" y="166"/>
                </a:lnTo>
                <a:lnTo>
                  <a:pt x="1945" y="161"/>
                </a:lnTo>
                <a:lnTo>
                  <a:pt x="1842" y="159"/>
                </a:lnTo>
                <a:close/>
                <a:moveTo>
                  <a:pt x="1842" y="0"/>
                </a:moveTo>
                <a:lnTo>
                  <a:pt x="1951" y="2"/>
                </a:lnTo>
                <a:lnTo>
                  <a:pt x="2057" y="8"/>
                </a:lnTo>
                <a:lnTo>
                  <a:pt x="2162" y="17"/>
                </a:lnTo>
                <a:lnTo>
                  <a:pt x="2264" y="31"/>
                </a:lnTo>
                <a:lnTo>
                  <a:pt x="2363" y="48"/>
                </a:lnTo>
                <a:lnTo>
                  <a:pt x="2459" y="69"/>
                </a:lnTo>
                <a:lnTo>
                  <a:pt x="2552" y="92"/>
                </a:lnTo>
                <a:lnTo>
                  <a:pt x="2643" y="119"/>
                </a:lnTo>
                <a:lnTo>
                  <a:pt x="2730" y="148"/>
                </a:lnTo>
                <a:lnTo>
                  <a:pt x="2812" y="181"/>
                </a:lnTo>
                <a:lnTo>
                  <a:pt x="2891" y="218"/>
                </a:lnTo>
                <a:lnTo>
                  <a:pt x="2965" y="256"/>
                </a:lnTo>
                <a:lnTo>
                  <a:pt x="3036" y="296"/>
                </a:lnTo>
                <a:lnTo>
                  <a:pt x="3102" y="340"/>
                </a:lnTo>
                <a:lnTo>
                  <a:pt x="3163" y="386"/>
                </a:lnTo>
                <a:lnTo>
                  <a:pt x="3219" y="435"/>
                </a:lnTo>
                <a:lnTo>
                  <a:pt x="3270" y="485"/>
                </a:lnTo>
                <a:lnTo>
                  <a:pt x="3317" y="537"/>
                </a:lnTo>
                <a:lnTo>
                  <a:pt x="3357" y="591"/>
                </a:lnTo>
                <a:lnTo>
                  <a:pt x="3392" y="648"/>
                </a:lnTo>
                <a:lnTo>
                  <a:pt x="3421" y="706"/>
                </a:lnTo>
                <a:lnTo>
                  <a:pt x="3444" y="765"/>
                </a:lnTo>
                <a:lnTo>
                  <a:pt x="3460" y="827"/>
                </a:lnTo>
                <a:lnTo>
                  <a:pt x="3470" y="888"/>
                </a:lnTo>
                <a:lnTo>
                  <a:pt x="3474" y="952"/>
                </a:lnTo>
                <a:lnTo>
                  <a:pt x="3472" y="1000"/>
                </a:lnTo>
                <a:lnTo>
                  <a:pt x="3466" y="1047"/>
                </a:lnTo>
                <a:lnTo>
                  <a:pt x="3467" y="1047"/>
                </a:lnTo>
                <a:lnTo>
                  <a:pt x="3467" y="1868"/>
                </a:lnTo>
                <a:lnTo>
                  <a:pt x="3463" y="1932"/>
                </a:lnTo>
                <a:lnTo>
                  <a:pt x="3453" y="1994"/>
                </a:lnTo>
                <a:lnTo>
                  <a:pt x="3437" y="2054"/>
                </a:lnTo>
                <a:lnTo>
                  <a:pt x="3414" y="2114"/>
                </a:lnTo>
                <a:lnTo>
                  <a:pt x="3385" y="2172"/>
                </a:lnTo>
                <a:lnTo>
                  <a:pt x="3351" y="2228"/>
                </a:lnTo>
                <a:lnTo>
                  <a:pt x="3309" y="2282"/>
                </a:lnTo>
                <a:lnTo>
                  <a:pt x="3264" y="2336"/>
                </a:lnTo>
                <a:lnTo>
                  <a:pt x="3213" y="2386"/>
                </a:lnTo>
                <a:lnTo>
                  <a:pt x="3156" y="2434"/>
                </a:lnTo>
                <a:lnTo>
                  <a:pt x="3095" y="2479"/>
                </a:lnTo>
                <a:lnTo>
                  <a:pt x="3028" y="2523"/>
                </a:lnTo>
                <a:lnTo>
                  <a:pt x="2958" y="2565"/>
                </a:lnTo>
                <a:lnTo>
                  <a:pt x="2883" y="2603"/>
                </a:lnTo>
                <a:lnTo>
                  <a:pt x="2805" y="2639"/>
                </a:lnTo>
                <a:lnTo>
                  <a:pt x="2722" y="2672"/>
                </a:lnTo>
                <a:lnTo>
                  <a:pt x="2635" y="2702"/>
                </a:lnTo>
                <a:lnTo>
                  <a:pt x="2546" y="2729"/>
                </a:lnTo>
                <a:lnTo>
                  <a:pt x="2453" y="2752"/>
                </a:lnTo>
                <a:lnTo>
                  <a:pt x="2356" y="2772"/>
                </a:lnTo>
                <a:lnTo>
                  <a:pt x="2257" y="2789"/>
                </a:lnTo>
                <a:lnTo>
                  <a:pt x="2155" y="2802"/>
                </a:lnTo>
                <a:lnTo>
                  <a:pt x="2051" y="2813"/>
                </a:lnTo>
                <a:lnTo>
                  <a:pt x="1944" y="2818"/>
                </a:lnTo>
                <a:lnTo>
                  <a:pt x="1835" y="2820"/>
                </a:lnTo>
                <a:lnTo>
                  <a:pt x="1756" y="2819"/>
                </a:lnTo>
                <a:lnTo>
                  <a:pt x="1677" y="2816"/>
                </a:lnTo>
                <a:lnTo>
                  <a:pt x="1602" y="2812"/>
                </a:lnTo>
                <a:lnTo>
                  <a:pt x="1598" y="1895"/>
                </a:lnTo>
                <a:lnTo>
                  <a:pt x="1594" y="1895"/>
                </a:lnTo>
                <a:lnTo>
                  <a:pt x="1598" y="1873"/>
                </a:lnTo>
                <a:lnTo>
                  <a:pt x="1598" y="1868"/>
                </a:lnTo>
                <a:lnTo>
                  <a:pt x="1600" y="1868"/>
                </a:lnTo>
                <a:lnTo>
                  <a:pt x="1746" y="1046"/>
                </a:lnTo>
                <a:lnTo>
                  <a:pt x="369" y="1239"/>
                </a:lnTo>
                <a:lnTo>
                  <a:pt x="369" y="1470"/>
                </a:lnTo>
                <a:lnTo>
                  <a:pt x="1516" y="1192"/>
                </a:lnTo>
                <a:lnTo>
                  <a:pt x="1536" y="1190"/>
                </a:lnTo>
                <a:lnTo>
                  <a:pt x="1556" y="1193"/>
                </a:lnTo>
                <a:lnTo>
                  <a:pt x="1574" y="1200"/>
                </a:lnTo>
                <a:lnTo>
                  <a:pt x="1590" y="1213"/>
                </a:lnTo>
                <a:lnTo>
                  <a:pt x="1603" y="1229"/>
                </a:lnTo>
                <a:lnTo>
                  <a:pt x="1610" y="1247"/>
                </a:lnTo>
                <a:lnTo>
                  <a:pt x="1613" y="1268"/>
                </a:lnTo>
                <a:lnTo>
                  <a:pt x="1611" y="1287"/>
                </a:lnTo>
                <a:lnTo>
                  <a:pt x="1605" y="1305"/>
                </a:lnTo>
                <a:lnTo>
                  <a:pt x="1603" y="1315"/>
                </a:lnTo>
                <a:lnTo>
                  <a:pt x="1600" y="1325"/>
                </a:lnTo>
                <a:lnTo>
                  <a:pt x="982" y="2877"/>
                </a:lnTo>
                <a:lnTo>
                  <a:pt x="982" y="2877"/>
                </a:lnTo>
                <a:lnTo>
                  <a:pt x="970" y="2895"/>
                </a:lnTo>
                <a:lnTo>
                  <a:pt x="969" y="2897"/>
                </a:lnTo>
                <a:lnTo>
                  <a:pt x="967" y="2899"/>
                </a:lnTo>
                <a:lnTo>
                  <a:pt x="966" y="2901"/>
                </a:lnTo>
                <a:lnTo>
                  <a:pt x="964" y="2903"/>
                </a:lnTo>
                <a:lnTo>
                  <a:pt x="958" y="2908"/>
                </a:lnTo>
                <a:lnTo>
                  <a:pt x="952" y="2913"/>
                </a:lnTo>
                <a:lnTo>
                  <a:pt x="951" y="2913"/>
                </a:lnTo>
                <a:lnTo>
                  <a:pt x="933" y="2921"/>
                </a:lnTo>
                <a:lnTo>
                  <a:pt x="931" y="2922"/>
                </a:lnTo>
                <a:lnTo>
                  <a:pt x="929" y="2923"/>
                </a:lnTo>
                <a:lnTo>
                  <a:pt x="918" y="2926"/>
                </a:lnTo>
                <a:lnTo>
                  <a:pt x="908" y="2927"/>
                </a:lnTo>
                <a:lnTo>
                  <a:pt x="859" y="2924"/>
                </a:lnTo>
                <a:lnTo>
                  <a:pt x="809" y="2920"/>
                </a:lnTo>
                <a:lnTo>
                  <a:pt x="758" y="2914"/>
                </a:lnTo>
                <a:lnTo>
                  <a:pt x="707" y="2904"/>
                </a:lnTo>
                <a:lnTo>
                  <a:pt x="656" y="2893"/>
                </a:lnTo>
                <a:lnTo>
                  <a:pt x="605" y="2880"/>
                </a:lnTo>
                <a:lnTo>
                  <a:pt x="555" y="2866"/>
                </a:lnTo>
                <a:lnTo>
                  <a:pt x="506" y="2850"/>
                </a:lnTo>
                <a:lnTo>
                  <a:pt x="457" y="2833"/>
                </a:lnTo>
                <a:lnTo>
                  <a:pt x="409" y="2816"/>
                </a:lnTo>
                <a:lnTo>
                  <a:pt x="364" y="2798"/>
                </a:lnTo>
                <a:lnTo>
                  <a:pt x="320" y="2780"/>
                </a:lnTo>
                <a:lnTo>
                  <a:pt x="279" y="2762"/>
                </a:lnTo>
                <a:lnTo>
                  <a:pt x="240" y="2743"/>
                </a:lnTo>
                <a:lnTo>
                  <a:pt x="202" y="2726"/>
                </a:lnTo>
                <a:lnTo>
                  <a:pt x="169" y="2710"/>
                </a:lnTo>
                <a:lnTo>
                  <a:pt x="139" y="2696"/>
                </a:lnTo>
                <a:lnTo>
                  <a:pt x="111" y="2682"/>
                </a:lnTo>
                <a:lnTo>
                  <a:pt x="88" y="2669"/>
                </a:lnTo>
                <a:lnTo>
                  <a:pt x="70" y="2659"/>
                </a:lnTo>
                <a:lnTo>
                  <a:pt x="55" y="2651"/>
                </a:lnTo>
                <a:lnTo>
                  <a:pt x="45" y="2645"/>
                </a:lnTo>
                <a:lnTo>
                  <a:pt x="39" y="2642"/>
                </a:lnTo>
                <a:lnTo>
                  <a:pt x="23" y="2630"/>
                </a:lnTo>
                <a:lnTo>
                  <a:pt x="11" y="2614"/>
                </a:lnTo>
                <a:lnTo>
                  <a:pt x="3" y="2594"/>
                </a:lnTo>
                <a:lnTo>
                  <a:pt x="0" y="2573"/>
                </a:lnTo>
                <a:lnTo>
                  <a:pt x="0" y="1622"/>
                </a:lnTo>
                <a:lnTo>
                  <a:pt x="2" y="1603"/>
                </a:lnTo>
                <a:lnTo>
                  <a:pt x="8" y="1586"/>
                </a:lnTo>
                <a:lnTo>
                  <a:pt x="18" y="1570"/>
                </a:lnTo>
                <a:lnTo>
                  <a:pt x="32" y="1557"/>
                </a:lnTo>
                <a:lnTo>
                  <a:pt x="45" y="1550"/>
                </a:lnTo>
                <a:lnTo>
                  <a:pt x="58" y="1544"/>
                </a:lnTo>
                <a:lnTo>
                  <a:pt x="72" y="1542"/>
                </a:lnTo>
                <a:lnTo>
                  <a:pt x="211" y="1508"/>
                </a:lnTo>
                <a:lnTo>
                  <a:pt x="211" y="919"/>
                </a:lnTo>
                <a:lnTo>
                  <a:pt x="212" y="919"/>
                </a:lnTo>
                <a:lnTo>
                  <a:pt x="219" y="854"/>
                </a:lnTo>
                <a:lnTo>
                  <a:pt x="233" y="793"/>
                </a:lnTo>
                <a:lnTo>
                  <a:pt x="253" y="731"/>
                </a:lnTo>
                <a:lnTo>
                  <a:pt x="281" y="671"/>
                </a:lnTo>
                <a:lnTo>
                  <a:pt x="314" y="613"/>
                </a:lnTo>
                <a:lnTo>
                  <a:pt x="353" y="557"/>
                </a:lnTo>
                <a:lnTo>
                  <a:pt x="398" y="503"/>
                </a:lnTo>
                <a:lnTo>
                  <a:pt x="448" y="451"/>
                </a:lnTo>
                <a:lnTo>
                  <a:pt x="505" y="401"/>
                </a:lnTo>
                <a:lnTo>
                  <a:pt x="565" y="353"/>
                </a:lnTo>
                <a:lnTo>
                  <a:pt x="632" y="308"/>
                </a:lnTo>
                <a:lnTo>
                  <a:pt x="702" y="266"/>
                </a:lnTo>
                <a:lnTo>
                  <a:pt x="777" y="225"/>
                </a:lnTo>
                <a:lnTo>
                  <a:pt x="856" y="189"/>
                </a:lnTo>
                <a:lnTo>
                  <a:pt x="940" y="155"/>
                </a:lnTo>
                <a:lnTo>
                  <a:pt x="1028" y="123"/>
                </a:lnTo>
                <a:lnTo>
                  <a:pt x="1119" y="95"/>
                </a:lnTo>
                <a:lnTo>
                  <a:pt x="1214" y="71"/>
                </a:lnTo>
                <a:lnTo>
                  <a:pt x="1311" y="49"/>
                </a:lnTo>
                <a:lnTo>
                  <a:pt x="1412" y="32"/>
                </a:lnTo>
                <a:lnTo>
                  <a:pt x="1516" y="18"/>
                </a:lnTo>
                <a:lnTo>
                  <a:pt x="1623" y="9"/>
                </a:lnTo>
                <a:lnTo>
                  <a:pt x="1731" y="2"/>
                </a:lnTo>
                <a:lnTo>
                  <a:pt x="1842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47" name="Group 46"/>
          <p:cNvGrpSpPr/>
          <p:nvPr/>
        </p:nvGrpSpPr>
        <p:grpSpPr>
          <a:xfrm>
            <a:off x="2509953" y="2707214"/>
            <a:ext cx="611026" cy="500576"/>
            <a:chOff x="5614988" y="3036888"/>
            <a:chExt cx="957263" cy="784226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8" name="Freeform 170"/>
            <p:cNvSpPr>
              <a:spLocks/>
            </p:cNvSpPr>
            <p:nvPr/>
          </p:nvSpPr>
          <p:spPr bwMode="auto">
            <a:xfrm>
              <a:off x="5918201" y="3036888"/>
              <a:ext cx="354013" cy="271463"/>
            </a:xfrm>
            <a:custGeom>
              <a:avLst/>
              <a:gdLst>
                <a:gd name="T0" fmla="*/ 58 w 1339"/>
                <a:gd name="T1" fmla="*/ 0 h 1027"/>
                <a:gd name="T2" fmla="*/ 736 w 1339"/>
                <a:gd name="T3" fmla="*/ 0 h 1027"/>
                <a:gd name="T4" fmla="*/ 754 w 1339"/>
                <a:gd name="T5" fmla="*/ 2 h 1027"/>
                <a:gd name="T6" fmla="*/ 769 w 1339"/>
                <a:gd name="T7" fmla="*/ 10 h 1027"/>
                <a:gd name="T8" fmla="*/ 781 w 1339"/>
                <a:gd name="T9" fmla="*/ 22 h 1027"/>
                <a:gd name="T10" fmla="*/ 790 w 1339"/>
                <a:gd name="T11" fmla="*/ 37 h 1027"/>
                <a:gd name="T12" fmla="*/ 871 w 1339"/>
                <a:gd name="T13" fmla="*/ 249 h 1027"/>
                <a:gd name="T14" fmla="*/ 1282 w 1339"/>
                <a:gd name="T15" fmla="*/ 249 h 1027"/>
                <a:gd name="T16" fmla="*/ 1300 w 1339"/>
                <a:gd name="T17" fmla="*/ 251 h 1027"/>
                <a:gd name="T18" fmla="*/ 1316 w 1339"/>
                <a:gd name="T19" fmla="*/ 260 h 1027"/>
                <a:gd name="T20" fmla="*/ 1328 w 1339"/>
                <a:gd name="T21" fmla="*/ 272 h 1027"/>
                <a:gd name="T22" fmla="*/ 1337 w 1339"/>
                <a:gd name="T23" fmla="*/ 288 h 1027"/>
                <a:gd name="T24" fmla="*/ 1339 w 1339"/>
                <a:gd name="T25" fmla="*/ 306 h 1027"/>
                <a:gd name="T26" fmla="*/ 1339 w 1339"/>
                <a:gd name="T27" fmla="*/ 969 h 1027"/>
                <a:gd name="T28" fmla="*/ 1337 w 1339"/>
                <a:gd name="T29" fmla="*/ 987 h 1027"/>
                <a:gd name="T30" fmla="*/ 1328 w 1339"/>
                <a:gd name="T31" fmla="*/ 1004 h 1027"/>
                <a:gd name="T32" fmla="*/ 1316 w 1339"/>
                <a:gd name="T33" fmla="*/ 1016 h 1027"/>
                <a:gd name="T34" fmla="*/ 1300 w 1339"/>
                <a:gd name="T35" fmla="*/ 1023 h 1027"/>
                <a:gd name="T36" fmla="*/ 1282 w 1339"/>
                <a:gd name="T37" fmla="*/ 1027 h 1027"/>
                <a:gd name="T38" fmla="*/ 57 w 1339"/>
                <a:gd name="T39" fmla="*/ 1027 h 1027"/>
                <a:gd name="T40" fmla="*/ 42 w 1339"/>
                <a:gd name="T41" fmla="*/ 1025 h 1027"/>
                <a:gd name="T42" fmla="*/ 29 w 1339"/>
                <a:gd name="T43" fmla="*/ 1019 h 1027"/>
                <a:gd name="T44" fmla="*/ 17 w 1339"/>
                <a:gd name="T45" fmla="*/ 1010 h 1027"/>
                <a:gd name="T46" fmla="*/ 8 w 1339"/>
                <a:gd name="T47" fmla="*/ 998 h 1027"/>
                <a:gd name="T48" fmla="*/ 1 w 1339"/>
                <a:gd name="T49" fmla="*/ 984 h 1027"/>
                <a:gd name="T50" fmla="*/ 0 w 1339"/>
                <a:gd name="T51" fmla="*/ 969 h 1027"/>
                <a:gd name="T52" fmla="*/ 1 w 1339"/>
                <a:gd name="T53" fmla="*/ 57 h 1027"/>
                <a:gd name="T54" fmla="*/ 3 w 1339"/>
                <a:gd name="T55" fmla="*/ 39 h 1027"/>
                <a:gd name="T56" fmla="*/ 12 w 1339"/>
                <a:gd name="T57" fmla="*/ 23 h 1027"/>
                <a:gd name="T58" fmla="*/ 24 w 1339"/>
                <a:gd name="T59" fmla="*/ 11 h 1027"/>
                <a:gd name="T60" fmla="*/ 40 w 1339"/>
                <a:gd name="T61" fmla="*/ 2 h 1027"/>
                <a:gd name="T62" fmla="*/ 58 w 1339"/>
                <a:gd name="T63" fmla="*/ 0 h 10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339" h="1027">
                  <a:moveTo>
                    <a:pt x="58" y="0"/>
                  </a:moveTo>
                  <a:lnTo>
                    <a:pt x="736" y="0"/>
                  </a:lnTo>
                  <a:lnTo>
                    <a:pt x="754" y="2"/>
                  </a:lnTo>
                  <a:lnTo>
                    <a:pt x="769" y="10"/>
                  </a:lnTo>
                  <a:lnTo>
                    <a:pt x="781" y="22"/>
                  </a:lnTo>
                  <a:lnTo>
                    <a:pt x="790" y="37"/>
                  </a:lnTo>
                  <a:lnTo>
                    <a:pt x="871" y="249"/>
                  </a:lnTo>
                  <a:lnTo>
                    <a:pt x="1282" y="249"/>
                  </a:lnTo>
                  <a:lnTo>
                    <a:pt x="1300" y="251"/>
                  </a:lnTo>
                  <a:lnTo>
                    <a:pt x="1316" y="260"/>
                  </a:lnTo>
                  <a:lnTo>
                    <a:pt x="1328" y="272"/>
                  </a:lnTo>
                  <a:lnTo>
                    <a:pt x="1337" y="288"/>
                  </a:lnTo>
                  <a:lnTo>
                    <a:pt x="1339" y="306"/>
                  </a:lnTo>
                  <a:lnTo>
                    <a:pt x="1339" y="969"/>
                  </a:lnTo>
                  <a:lnTo>
                    <a:pt x="1337" y="987"/>
                  </a:lnTo>
                  <a:lnTo>
                    <a:pt x="1328" y="1004"/>
                  </a:lnTo>
                  <a:lnTo>
                    <a:pt x="1316" y="1016"/>
                  </a:lnTo>
                  <a:lnTo>
                    <a:pt x="1300" y="1023"/>
                  </a:lnTo>
                  <a:lnTo>
                    <a:pt x="1282" y="1027"/>
                  </a:lnTo>
                  <a:lnTo>
                    <a:pt x="57" y="1027"/>
                  </a:lnTo>
                  <a:lnTo>
                    <a:pt x="42" y="1025"/>
                  </a:lnTo>
                  <a:lnTo>
                    <a:pt x="29" y="1019"/>
                  </a:lnTo>
                  <a:lnTo>
                    <a:pt x="17" y="1010"/>
                  </a:lnTo>
                  <a:lnTo>
                    <a:pt x="8" y="998"/>
                  </a:lnTo>
                  <a:lnTo>
                    <a:pt x="1" y="984"/>
                  </a:lnTo>
                  <a:lnTo>
                    <a:pt x="0" y="969"/>
                  </a:lnTo>
                  <a:lnTo>
                    <a:pt x="1" y="57"/>
                  </a:lnTo>
                  <a:lnTo>
                    <a:pt x="3" y="39"/>
                  </a:lnTo>
                  <a:lnTo>
                    <a:pt x="12" y="23"/>
                  </a:lnTo>
                  <a:lnTo>
                    <a:pt x="24" y="11"/>
                  </a:lnTo>
                  <a:lnTo>
                    <a:pt x="40" y="2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" name="Freeform 171"/>
            <p:cNvSpPr>
              <a:spLocks noEditPoints="1"/>
            </p:cNvSpPr>
            <p:nvPr/>
          </p:nvSpPr>
          <p:spPr bwMode="auto">
            <a:xfrm>
              <a:off x="5614988" y="3565526"/>
              <a:ext cx="196850" cy="255588"/>
            </a:xfrm>
            <a:custGeom>
              <a:avLst/>
              <a:gdLst>
                <a:gd name="T0" fmla="*/ 84 w 742"/>
                <a:gd name="T1" fmla="*/ 83 h 965"/>
                <a:gd name="T2" fmla="*/ 84 w 742"/>
                <a:gd name="T3" fmla="*/ 881 h 965"/>
                <a:gd name="T4" fmla="*/ 657 w 742"/>
                <a:gd name="T5" fmla="*/ 881 h 965"/>
                <a:gd name="T6" fmla="*/ 657 w 742"/>
                <a:gd name="T7" fmla="*/ 173 h 965"/>
                <a:gd name="T8" fmla="*/ 558 w 742"/>
                <a:gd name="T9" fmla="*/ 83 h 965"/>
                <a:gd name="T10" fmla="*/ 84 w 742"/>
                <a:gd name="T11" fmla="*/ 83 h 965"/>
                <a:gd name="T12" fmla="*/ 42 w 742"/>
                <a:gd name="T13" fmla="*/ 0 h 965"/>
                <a:gd name="T14" fmla="*/ 573 w 742"/>
                <a:gd name="T15" fmla="*/ 0 h 965"/>
                <a:gd name="T16" fmla="*/ 588 w 742"/>
                <a:gd name="T17" fmla="*/ 3 h 965"/>
                <a:gd name="T18" fmla="*/ 600 w 742"/>
                <a:gd name="T19" fmla="*/ 11 h 965"/>
                <a:gd name="T20" fmla="*/ 727 w 742"/>
                <a:gd name="T21" fmla="*/ 122 h 965"/>
                <a:gd name="T22" fmla="*/ 735 w 742"/>
                <a:gd name="T23" fmla="*/ 132 h 965"/>
                <a:gd name="T24" fmla="*/ 739 w 742"/>
                <a:gd name="T25" fmla="*/ 142 h 965"/>
                <a:gd name="T26" fmla="*/ 742 w 742"/>
                <a:gd name="T27" fmla="*/ 154 h 965"/>
                <a:gd name="T28" fmla="*/ 742 w 742"/>
                <a:gd name="T29" fmla="*/ 923 h 965"/>
                <a:gd name="T30" fmla="*/ 738 w 742"/>
                <a:gd name="T31" fmla="*/ 939 h 965"/>
                <a:gd name="T32" fmla="*/ 728 w 742"/>
                <a:gd name="T33" fmla="*/ 952 h 965"/>
                <a:gd name="T34" fmla="*/ 715 w 742"/>
                <a:gd name="T35" fmla="*/ 961 h 965"/>
                <a:gd name="T36" fmla="*/ 700 w 742"/>
                <a:gd name="T37" fmla="*/ 965 h 965"/>
                <a:gd name="T38" fmla="*/ 42 w 742"/>
                <a:gd name="T39" fmla="*/ 965 h 965"/>
                <a:gd name="T40" fmla="*/ 25 w 742"/>
                <a:gd name="T41" fmla="*/ 961 h 965"/>
                <a:gd name="T42" fmla="*/ 12 w 742"/>
                <a:gd name="T43" fmla="*/ 952 h 965"/>
                <a:gd name="T44" fmla="*/ 3 w 742"/>
                <a:gd name="T45" fmla="*/ 939 h 965"/>
                <a:gd name="T46" fmla="*/ 0 w 742"/>
                <a:gd name="T47" fmla="*/ 923 h 965"/>
                <a:gd name="T48" fmla="*/ 0 w 742"/>
                <a:gd name="T49" fmla="*/ 41 h 965"/>
                <a:gd name="T50" fmla="*/ 3 w 742"/>
                <a:gd name="T51" fmla="*/ 25 h 965"/>
                <a:gd name="T52" fmla="*/ 12 w 742"/>
                <a:gd name="T53" fmla="*/ 12 h 965"/>
                <a:gd name="T54" fmla="*/ 25 w 742"/>
                <a:gd name="T55" fmla="*/ 3 h 965"/>
                <a:gd name="T56" fmla="*/ 42 w 742"/>
                <a:gd name="T57" fmla="*/ 0 h 9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742" h="965">
                  <a:moveTo>
                    <a:pt x="84" y="83"/>
                  </a:moveTo>
                  <a:lnTo>
                    <a:pt x="84" y="881"/>
                  </a:lnTo>
                  <a:lnTo>
                    <a:pt x="657" y="881"/>
                  </a:lnTo>
                  <a:lnTo>
                    <a:pt x="657" y="173"/>
                  </a:lnTo>
                  <a:lnTo>
                    <a:pt x="558" y="83"/>
                  </a:lnTo>
                  <a:lnTo>
                    <a:pt x="84" y="83"/>
                  </a:lnTo>
                  <a:close/>
                  <a:moveTo>
                    <a:pt x="42" y="0"/>
                  </a:moveTo>
                  <a:lnTo>
                    <a:pt x="573" y="0"/>
                  </a:lnTo>
                  <a:lnTo>
                    <a:pt x="588" y="3"/>
                  </a:lnTo>
                  <a:lnTo>
                    <a:pt x="600" y="11"/>
                  </a:lnTo>
                  <a:lnTo>
                    <a:pt x="727" y="122"/>
                  </a:lnTo>
                  <a:lnTo>
                    <a:pt x="735" y="132"/>
                  </a:lnTo>
                  <a:lnTo>
                    <a:pt x="739" y="142"/>
                  </a:lnTo>
                  <a:lnTo>
                    <a:pt x="742" y="154"/>
                  </a:lnTo>
                  <a:lnTo>
                    <a:pt x="742" y="923"/>
                  </a:lnTo>
                  <a:lnTo>
                    <a:pt x="738" y="939"/>
                  </a:lnTo>
                  <a:lnTo>
                    <a:pt x="728" y="952"/>
                  </a:lnTo>
                  <a:lnTo>
                    <a:pt x="715" y="961"/>
                  </a:lnTo>
                  <a:lnTo>
                    <a:pt x="700" y="965"/>
                  </a:lnTo>
                  <a:lnTo>
                    <a:pt x="42" y="965"/>
                  </a:lnTo>
                  <a:lnTo>
                    <a:pt x="25" y="961"/>
                  </a:lnTo>
                  <a:lnTo>
                    <a:pt x="12" y="952"/>
                  </a:lnTo>
                  <a:lnTo>
                    <a:pt x="3" y="939"/>
                  </a:lnTo>
                  <a:lnTo>
                    <a:pt x="0" y="923"/>
                  </a:lnTo>
                  <a:lnTo>
                    <a:pt x="0" y="41"/>
                  </a:lnTo>
                  <a:lnTo>
                    <a:pt x="3" y="25"/>
                  </a:lnTo>
                  <a:lnTo>
                    <a:pt x="12" y="12"/>
                  </a:lnTo>
                  <a:lnTo>
                    <a:pt x="25" y="3"/>
                  </a:lnTo>
                  <a:lnTo>
                    <a:pt x="4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" name="Freeform 172"/>
            <p:cNvSpPr>
              <a:spLocks noEditPoints="1"/>
            </p:cNvSpPr>
            <p:nvPr/>
          </p:nvSpPr>
          <p:spPr bwMode="auto">
            <a:xfrm>
              <a:off x="5995988" y="3565526"/>
              <a:ext cx="195263" cy="255588"/>
            </a:xfrm>
            <a:custGeom>
              <a:avLst/>
              <a:gdLst>
                <a:gd name="T0" fmla="*/ 85 w 741"/>
                <a:gd name="T1" fmla="*/ 84 h 964"/>
                <a:gd name="T2" fmla="*/ 85 w 741"/>
                <a:gd name="T3" fmla="*/ 880 h 964"/>
                <a:gd name="T4" fmla="*/ 658 w 741"/>
                <a:gd name="T5" fmla="*/ 880 h 964"/>
                <a:gd name="T6" fmla="*/ 658 w 741"/>
                <a:gd name="T7" fmla="*/ 172 h 964"/>
                <a:gd name="T8" fmla="*/ 557 w 741"/>
                <a:gd name="T9" fmla="*/ 84 h 964"/>
                <a:gd name="T10" fmla="*/ 85 w 741"/>
                <a:gd name="T11" fmla="*/ 84 h 964"/>
                <a:gd name="T12" fmla="*/ 42 w 741"/>
                <a:gd name="T13" fmla="*/ 0 h 964"/>
                <a:gd name="T14" fmla="*/ 574 w 741"/>
                <a:gd name="T15" fmla="*/ 0 h 964"/>
                <a:gd name="T16" fmla="*/ 588 w 741"/>
                <a:gd name="T17" fmla="*/ 2 h 964"/>
                <a:gd name="T18" fmla="*/ 601 w 741"/>
                <a:gd name="T19" fmla="*/ 10 h 964"/>
                <a:gd name="T20" fmla="*/ 727 w 741"/>
                <a:gd name="T21" fmla="*/ 122 h 964"/>
                <a:gd name="T22" fmla="*/ 735 w 741"/>
                <a:gd name="T23" fmla="*/ 131 h 964"/>
                <a:gd name="T24" fmla="*/ 740 w 741"/>
                <a:gd name="T25" fmla="*/ 141 h 964"/>
                <a:gd name="T26" fmla="*/ 741 w 741"/>
                <a:gd name="T27" fmla="*/ 153 h 964"/>
                <a:gd name="T28" fmla="*/ 741 w 741"/>
                <a:gd name="T29" fmla="*/ 922 h 964"/>
                <a:gd name="T30" fmla="*/ 738 w 741"/>
                <a:gd name="T31" fmla="*/ 938 h 964"/>
                <a:gd name="T32" fmla="*/ 729 w 741"/>
                <a:gd name="T33" fmla="*/ 952 h 964"/>
                <a:gd name="T34" fmla="*/ 716 w 741"/>
                <a:gd name="T35" fmla="*/ 960 h 964"/>
                <a:gd name="T36" fmla="*/ 700 w 741"/>
                <a:gd name="T37" fmla="*/ 964 h 964"/>
                <a:gd name="T38" fmla="*/ 42 w 741"/>
                <a:gd name="T39" fmla="*/ 964 h 964"/>
                <a:gd name="T40" fmla="*/ 26 w 741"/>
                <a:gd name="T41" fmla="*/ 960 h 964"/>
                <a:gd name="T42" fmla="*/ 13 w 741"/>
                <a:gd name="T43" fmla="*/ 952 h 964"/>
                <a:gd name="T44" fmla="*/ 3 w 741"/>
                <a:gd name="T45" fmla="*/ 938 h 964"/>
                <a:gd name="T46" fmla="*/ 0 w 741"/>
                <a:gd name="T47" fmla="*/ 922 h 964"/>
                <a:gd name="T48" fmla="*/ 0 w 741"/>
                <a:gd name="T49" fmla="*/ 42 h 964"/>
                <a:gd name="T50" fmla="*/ 3 w 741"/>
                <a:gd name="T51" fmla="*/ 25 h 964"/>
                <a:gd name="T52" fmla="*/ 13 w 741"/>
                <a:gd name="T53" fmla="*/ 12 h 964"/>
                <a:gd name="T54" fmla="*/ 26 w 741"/>
                <a:gd name="T55" fmla="*/ 3 h 964"/>
                <a:gd name="T56" fmla="*/ 42 w 741"/>
                <a:gd name="T57" fmla="*/ 0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741" h="964">
                  <a:moveTo>
                    <a:pt x="85" y="84"/>
                  </a:moveTo>
                  <a:lnTo>
                    <a:pt x="85" y="880"/>
                  </a:lnTo>
                  <a:lnTo>
                    <a:pt x="658" y="880"/>
                  </a:lnTo>
                  <a:lnTo>
                    <a:pt x="658" y="172"/>
                  </a:lnTo>
                  <a:lnTo>
                    <a:pt x="557" y="84"/>
                  </a:lnTo>
                  <a:lnTo>
                    <a:pt x="85" y="84"/>
                  </a:lnTo>
                  <a:close/>
                  <a:moveTo>
                    <a:pt x="42" y="0"/>
                  </a:moveTo>
                  <a:lnTo>
                    <a:pt x="574" y="0"/>
                  </a:lnTo>
                  <a:lnTo>
                    <a:pt x="588" y="2"/>
                  </a:lnTo>
                  <a:lnTo>
                    <a:pt x="601" y="10"/>
                  </a:lnTo>
                  <a:lnTo>
                    <a:pt x="727" y="122"/>
                  </a:lnTo>
                  <a:lnTo>
                    <a:pt x="735" y="131"/>
                  </a:lnTo>
                  <a:lnTo>
                    <a:pt x="740" y="141"/>
                  </a:lnTo>
                  <a:lnTo>
                    <a:pt x="741" y="153"/>
                  </a:lnTo>
                  <a:lnTo>
                    <a:pt x="741" y="922"/>
                  </a:lnTo>
                  <a:lnTo>
                    <a:pt x="738" y="938"/>
                  </a:lnTo>
                  <a:lnTo>
                    <a:pt x="729" y="952"/>
                  </a:lnTo>
                  <a:lnTo>
                    <a:pt x="716" y="960"/>
                  </a:lnTo>
                  <a:lnTo>
                    <a:pt x="700" y="964"/>
                  </a:lnTo>
                  <a:lnTo>
                    <a:pt x="42" y="964"/>
                  </a:lnTo>
                  <a:lnTo>
                    <a:pt x="26" y="960"/>
                  </a:lnTo>
                  <a:lnTo>
                    <a:pt x="13" y="952"/>
                  </a:lnTo>
                  <a:lnTo>
                    <a:pt x="3" y="938"/>
                  </a:lnTo>
                  <a:lnTo>
                    <a:pt x="0" y="922"/>
                  </a:lnTo>
                  <a:lnTo>
                    <a:pt x="0" y="42"/>
                  </a:lnTo>
                  <a:lnTo>
                    <a:pt x="3" y="25"/>
                  </a:lnTo>
                  <a:lnTo>
                    <a:pt x="13" y="12"/>
                  </a:lnTo>
                  <a:lnTo>
                    <a:pt x="26" y="3"/>
                  </a:lnTo>
                  <a:lnTo>
                    <a:pt x="4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Freeform 173"/>
            <p:cNvSpPr>
              <a:spLocks noEditPoints="1"/>
            </p:cNvSpPr>
            <p:nvPr/>
          </p:nvSpPr>
          <p:spPr bwMode="auto">
            <a:xfrm>
              <a:off x="6376988" y="3565526"/>
              <a:ext cx="195263" cy="255588"/>
            </a:xfrm>
            <a:custGeom>
              <a:avLst/>
              <a:gdLst>
                <a:gd name="T0" fmla="*/ 84 w 741"/>
                <a:gd name="T1" fmla="*/ 85 h 965"/>
                <a:gd name="T2" fmla="*/ 84 w 741"/>
                <a:gd name="T3" fmla="*/ 881 h 965"/>
                <a:gd name="T4" fmla="*/ 657 w 741"/>
                <a:gd name="T5" fmla="*/ 881 h 965"/>
                <a:gd name="T6" fmla="*/ 657 w 741"/>
                <a:gd name="T7" fmla="*/ 173 h 965"/>
                <a:gd name="T8" fmla="*/ 557 w 741"/>
                <a:gd name="T9" fmla="*/ 85 h 965"/>
                <a:gd name="T10" fmla="*/ 84 w 741"/>
                <a:gd name="T11" fmla="*/ 85 h 965"/>
                <a:gd name="T12" fmla="*/ 42 w 741"/>
                <a:gd name="T13" fmla="*/ 0 h 965"/>
                <a:gd name="T14" fmla="*/ 573 w 741"/>
                <a:gd name="T15" fmla="*/ 0 h 965"/>
                <a:gd name="T16" fmla="*/ 587 w 741"/>
                <a:gd name="T17" fmla="*/ 3 h 965"/>
                <a:gd name="T18" fmla="*/ 601 w 741"/>
                <a:gd name="T19" fmla="*/ 11 h 965"/>
                <a:gd name="T20" fmla="*/ 726 w 741"/>
                <a:gd name="T21" fmla="*/ 122 h 965"/>
                <a:gd name="T22" fmla="*/ 734 w 741"/>
                <a:gd name="T23" fmla="*/ 132 h 965"/>
                <a:gd name="T24" fmla="*/ 739 w 741"/>
                <a:gd name="T25" fmla="*/ 142 h 965"/>
                <a:gd name="T26" fmla="*/ 741 w 741"/>
                <a:gd name="T27" fmla="*/ 154 h 965"/>
                <a:gd name="T28" fmla="*/ 741 w 741"/>
                <a:gd name="T29" fmla="*/ 923 h 965"/>
                <a:gd name="T30" fmla="*/ 737 w 741"/>
                <a:gd name="T31" fmla="*/ 939 h 965"/>
                <a:gd name="T32" fmla="*/ 728 w 741"/>
                <a:gd name="T33" fmla="*/ 953 h 965"/>
                <a:gd name="T34" fmla="*/ 715 w 741"/>
                <a:gd name="T35" fmla="*/ 961 h 965"/>
                <a:gd name="T36" fmla="*/ 699 w 741"/>
                <a:gd name="T37" fmla="*/ 965 h 965"/>
                <a:gd name="T38" fmla="*/ 42 w 741"/>
                <a:gd name="T39" fmla="*/ 965 h 965"/>
                <a:gd name="T40" fmla="*/ 25 w 741"/>
                <a:gd name="T41" fmla="*/ 961 h 965"/>
                <a:gd name="T42" fmla="*/ 12 w 741"/>
                <a:gd name="T43" fmla="*/ 953 h 965"/>
                <a:gd name="T44" fmla="*/ 3 w 741"/>
                <a:gd name="T45" fmla="*/ 939 h 965"/>
                <a:gd name="T46" fmla="*/ 0 w 741"/>
                <a:gd name="T47" fmla="*/ 923 h 965"/>
                <a:gd name="T48" fmla="*/ 0 w 741"/>
                <a:gd name="T49" fmla="*/ 43 h 965"/>
                <a:gd name="T50" fmla="*/ 3 w 741"/>
                <a:gd name="T51" fmla="*/ 26 h 965"/>
                <a:gd name="T52" fmla="*/ 12 w 741"/>
                <a:gd name="T53" fmla="*/ 13 h 965"/>
                <a:gd name="T54" fmla="*/ 25 w 741"/>
                <a:gd name="T55" fmla="*/ 3 h 965"/>
                <a:gd name="T56" fmla="*/ 42 w 741"/>
                <a:gd name="T57" fmla="*/ 0 h 9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741" h="965">
                  <a:moveTo>
                    <a:pt x="84" y="85"/>
                  </a:moveTo>
                  <a:lnTo>
                    <a:pt x="84" y="881"/>
                  </a:lnTo>
                  <a:lnTo>
                    <a:pt x="657" y="881"/>
                  </a:lnTo>
                  <a:lnTo>
                    <a:pt x="657" y="173"/>
                  </a:lnTo>
                  <a:lnTo>
                    <a:pt x="557" y="85"/>
                  </a:lnTo>
                  <a:lnTo>
                    <a:pt x="84" y="85"/>
                  </a:lnTo>
                  <a:close/>
                  <a:moveTo>
                    <a:pt x="42" y="0"/>
                  </a:moveTo>
                  <a:lnTo>
                    <a:pt x="573" y="0"/>
                  </a:lnTo>
                  <a:lnTo>
                    <a:pt x="587" y="3"/>
                  </a:lnTo>
                  <a:lnTo>
                    <a:pt x="601" y="11"/>
                  </a:lnTo>
                  <a:lnTo>
                    <a:pt x="726" y="122"/>
                  </a:lnTo>
                  <a:lnTo>
                    <a:pt x="734" y="132"/>
                  </a:lnTo>
                  <a:lnTo>
                    <a:pt x="739" y="142"/>
                  </a:lnTo>
                  <a:lnTo>
                    <a:pt x="741" y="154"/>
                  </a:lnTo>
                  <a:lnTo>
                    <a:pt x="741" y="923"/>
                  </a:lnTo>
                  <a:lnTo>
                    <a:pt x="737" y="939"/>
                  </a:lnTo>
                  <a:lnTo>
                    <a:pt x="728" y="953"/>
                  </a:lnTo>
                  <a:lnTo>
                    <a:pt x="715" y="961"/>
                  </a:lnTo>
                  <a:lnTo>
                    <a:pt x="699" y="965"/>
                  </a:lnTo>
                  <a:lnTo>
                    <a:pt x="42" y="965"/>
                  </a:lnTo>
                  <a:lnTo>
                    <a:pt x="25" y="961"/>
                  </a:lnTo>
                  <a:lnTo>
                    <a:pt x="12" y="953"/>
                  </a:lnTo>
                  <a:lnTo>
                    <a:pt x="3" y="939"/>
                  </a:lnTo>
                  <a:lnTo>
                    <a:pt x="0" y="923"/>
                  </a:lnTo>
                  <a:lnTo>
                    <a:pt x="0" y="43"/>
                  </a:lnTo>
                  <a:lnTo>
                    <a:pt x="3" y="26"/>
                  </a:lnTo>
                  <a:lnTo>
                    <a:pt x="12" y="13"/>
                  </a:lnTo>
                  <a:lnTo>
                    <a:pt x="25" y="3"/>
                  </a:lnTo>
                  <a:lnTo>
                    <a:pt x="4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" name="Freeform 174"/>
            <p:cNvSpPr>
              <a:spLocks/>
            </p:cNvSpPr>
            <p:nvPr/>
          </p:nvSpPr>
          <p:spPr bwMode="auto">
            <a:xfrm>
              <a:off x="5670551" y="3352801"/>
              <a:ext cx="846138" cy="152400"/>
            </a:xfrm>
            <a:custGeom>
              <a:avLst/>
              <a:gdLst>
                <a:gd name="T0" fmla="*/ 1594 w 3197"/>
                <a:gd name="T1" fmla="*/ 0 h 572"/>
                <a:gd name="T2" fmla="*/ 1669 w 3197"/>
                <a:gd name="T3" fmla="*/ 0 h 572"/>
                <a:gd name="T4" fmla="*/ 1669 w 3197"/>
                <a:gd name="T5" fmla="*/ 169 h 572"/>
                <a:gd name="T6" fmla="*/ 3197 w 3197"/>
                <a:gd name="T7" fmla="*/ 169 h 572"/>
                <a:gd name="T8" fmla="*/ 3197 w 3197"/>
                <a:gd name="T9" fmla="*/ 572 h 572"/>
                <a:gd name="T10" fmla="*/ 3123 w 3197"/>
                <a:gd name="T11" fmla="*/ 572 h 572"/>
                <a:gd name="T12" fmla="*/ 3123 w 3197"/>
                <a:gd name="T13" fmla="*/ 245 h 572"/>
                <a:gd name="T14" fmla="*/ 1668 w 3197"/>
                <a:gd name="T15" fmla="*/ 245 h 572"/>
                <a:gd name="T16" fmla="*/ 1668 w 3197"/>
                <a:gd name="T17" fmla="*/ 572 h 572"/>
                <a:gd name="T18" fmla="*/ 1593 w 3197"/>
                <a:gd name="T19" fmla="*/ 572 h 572"/>
                <a:gd name="T20" fmla="*/ 1593 w 3197"/>
                <a:gd name="T21" fmla="*/ 245 h 572"/>
                <a:gd name="T22" fmla="*/ 74 w 3197"/>
                <a:gd name="T23" fmla="*/ 245 h 572"/>
                <a:gd name="T24" fmla="*/ 74 w 3197"/>
                <a:gd name="T25" fmla="*/ 572 h 572"/>
                <a:gd name="T26" fmla="*/ 0 w 3197"/>
                <a:gd name="T27" fmla="*/ 572 h 572"/>
                <a:gd name="T28" fmla="*/ 0 w 3197"/>
                <a:gd name="T29" fmla="*/ 169 h 572"/>
                <a:gd name="T30" fmla="*/ 1594 w 3197"/>
                <a:gd name="T31" fmla="*/ 169 h 572"/>
                <a:gd name="T32" fmla="*/ 1594 w 3197"/>
                <a:gd name="T33" fmla="*/ 0 h 5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197" h="572">
                  <a:moveTo>
                    <a:pt x="1594" y="0"/>
                  </a:moveTo>
                  <a:lnTo>
                    <a:pt x="1669" y="0"/>
                  </a:lnTo>
                  <a:lnTo>
                    <a:pt x="1669" y="169"/>
                  </a:lnTo>
                  <a:lnTo>
                    <a:pt x="3197" y="169"/>
                  </a:lnTo>
                  <a:lnTo>
                    <a:pt x="3197" y="572"/>
                  </a:lnTo>
                  <a:lnTo>
                    <a:pt x="3123" y="572"/>
                  </a:lnTo>
                  <a:lnTo>
                    <a:pt x="3123" y="245"/>
                  </a:lnTo>
                  <a:lnTo>
                    <a:pt x="1668" y="245"/>
                  </a:lnTo>
                  <a:lnTo>
                    <a:pt x="1668" y="572"/>
                  </a:lnTo>
                  <a:lnTo>
                    <a:pt x="1593" y="572"/>
                  </a:lnTo>
                  <a:lnTo>
                    <a:pt x="1593" y="245"/>
                  </a:lnTo>
                  <a:lnTo>
                    <a:pt x="74" y="245"/>
                  </a:lnTo>
                  <a:lnTo>
                    <a:pt x="74" y="572"/>
                  </a:lnTo>
                  <a:lnTo>
                    <a:pt x="0" y="572"/>
                  </a:lnTo>
                  <a:lnTo>
                    <a:pt x="0" y="169"/>
                  </a:lnTo>
                  <a:lnTo>
                    <a:pt x="1594" y="169"/>
                  </a:lnTo>
                  <a:lnTo>
                    <a:pt x="159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53" name="Freeform 274"/>
          <p:cNvSpPr>
            <a:spLocks noEditPoints="1"/>
          </p:cNvSpPr>
          <p:nvPr/>
        </p:nvSpPr>
        <p:spPr bwMode="auto">
          <a:xfrm>
            <a:off x="2496633" y="5847398"/>
            <a:ext cx="637667" cy="414674"/>
          </a:xfrm>
          <a:custGeom>
            <a:avLst/>
            <a:gdLst>
              <a:gd name="T0" fmla="*/ 2792 w 3362"/>
              <a:gd name="T1" fmla="*/ 1204 h 2184"/>
              <a:gd name="T2" fmla="*/ 2792 w 3362"/>
              <a:gd name="T3" fmla="*/ 1309 h 2184"/>
              <a:gd name="T4" fmla="*/ 1943 w 3362"/>
              <a:gd name="T5" fmla="*/ 1452 h 2184"/>
              <a:gd name="T6" fmla="*/ 1886 w 3362"/>
              <a:gd name="T7" fmla="*/ 1542 h 2184"/>
              <a:gd name="T8" fmla="*/ 1943 w 3362"/>
              <a:gd name="T9" fmla="*/ 1633 h 2184"/>
              <a:gd name="T10" fmla="*/ 2776 w 3362"/>
              <a:gd name="T11" fmla="*/ 1770 h 2184"/>
              <a:gd name="T12" fmla="*/ 2769 w 3362"/>
              <a:gd name="T13" fmla="*/ 1875 h 2184"/>
              <a:gd name="T14" fmla="*/ 2858 w 3362"/>
              <a:gd name="T15" fmla="*/ 1929 h 2184"/>
              <a:gd name="T16" fmla="*/ 3237 w 3362"/>
              <a:gd name="T17" fmla="*/ 1628 h 2184"/>
              <a:gd name="T18" fmla="*/ 3270 w 3362"/>
              <a:gd name="T19" fmla="*/ 1535 h 2184"/>
              <a:gd name="T20" fmla="*/ 2930 w 3362"/>
              <a:gd name="T21" fmla="*/ 1170 h 2184"/>
              <a:gd name="T22" fmla="*/ 2469 w 3362"/>
              <a:gd name="T23" fmla="*/ 443 h 2184"/>
              <a:gd name="T24" fmla="*/ 110 w 3362"/>
              <a:gd name="T25" fmla="*/ 2079 h 2184"/>
              <a:gd name="T26" fmla="*/ 2469 w 3362"/>
              <a:gd name="T27" fmla="*/ 2075 h 2184"/>
              <a:gd name="T28" fmla="*/ 1964 w 3362"/>
              <a:gd name="T29" fmla="*/ 1721 h 2184"/>
              <a:gd name="T30" fmla="*/ 1841 w 3362"/>
              <a:gd name="T31" fmla="*/ 1634 h 2184"/>
              <a:gd name="T32" fmla="*/ 1828 w 3362"/>
              <a:gd name="T33" fmla="*/ 1479 h 2184"/>
              <a:gd name="T34" fmla="*/ 1934 w 3362"/>
              <a:gd name="T35" fmla="*/ 1372 h 2184"/>
              <a:gd name="T36" fmla="*/ 2477 w 3362"/>
              <a:gd name="T37" fmla="*/ 1243 h 2184"/>
              <a:gd name="T38" fmla="*/ 2320 w 3362"/>
              <a:gd name="T39" fmla="*/ 141 h 2184"/>
              <a:gd name="T40" fmla="*/ 2263 w 3362"/>
              <a:gd name="T41" fmla="*/ 216 h 2184"/>
              <a:gd name="T42" fmla="*/ 2320 w 3362"/>
              <a:gd name="T43" fmla="*/ 292 h 2184"/>
              <a:gd name="T44" fmla="*/ 2407 w 3362"/>
              <a:gd name="T45" fmla="*/ 256 h 2184"/>
              <a:gd name="T46" fmla="*/ 2396 w 3362"/>
              <a:gd name="T47" fmla="*/ 160 h 2184"/>
              <a:gd name="T48" fmla="*/ 1979 w 3362"/>
              <a:gd name="T49" fmla="*/ 141 h 2184"/>
              <a:gd name="T50" fmla="*/ 1922 w 3362"/>
              <a:gd name="T51" fmla="*/ 216 h 2184"/>
              <a:gd name="T52" fmla="*/ 1979 w 3362"/>
              <a:gd name="T53" fmla="*/ 292 h 2184"/>
              <a:gd name="T54" fmla="*/ 2066 w 3362"/>
              <a:gd name="T55" fmla="*/ 256 h 2184"/>
              <a:gd name="T56" fmla="*/ 2054 w 3362"/>
              <a:gd name="T57" fmla="*/ 160 h 2184"/>
              <a:gd name="T58" fmla="*/ 1640 w 3362"/>
              <a:gd name="T59" fmla="*/ 141 h 2184"/>
              <a:gd name="T60" fmla="*/ 1582 w 3362"/>
              <a:gd name="T61" fmla="*/ 216 h 2184"/>
              <a:gd name="T62" fmla="*/ 1640 w 3362"/>
              <a:gd name="T63" fmla="*/ 292 h 2184"/>
              <a:gd name="T64" fmla="*/ 1727 w 3362"/>
              <a:gd name="T65" fmla="*/ 256 h 2184"/>
              <a:gd name="T66" fmla="*/ 1715 w 3362"/>
              <a:gd name="T67" fmla="*/ 160 h 2184"/>
              <a:gd name="T68" fmla="*/ 2460 w 3362"/>
              <a:gd name="T69" fmla="*/ 0 h 2184"/>
              <a:gd name="T70" fmla="*/ 2567 w 3362"/>
              <a:gd name="T71" fmla="*/ 66 h 2184"/>
              <a:gd name="T72" fmla="*/ 2726 w 3362"/>
              <a:gd name="T73" fmla="*/ 1337 h 2184"/>
              <a:gd name="T74" fmla="*/ 2717 w 3362"/>
              <a:gd name="T75" fmla="*/ 1200 h 2184"/>
              <a:gd name="T76" fmla="*/ 2807 w 3362"/>
              <a:gd name="T77" fmla="*/ 1095 h 2184"/>
              <a:gd name="T78" fmla="*/ 2944 w 3362"/>
              <a:gd name="T79" fmla="*/ 1083 h 2184"/>
              <a:gd name="T80" fmla="*/ 3328 w 3362"/>
              <a:gd name="T81" fmla="*/ 1447 h 2184"/>
              <a:gd name="T82" fmla="*/ 3358 w 3362"/>
              <a:gd name="T83" fmla="*/ 1589 h 2184"/>
              <a:gd name="T84" fmla="*/ 2986 w 3362"/>
              <a:gd name="T85" fmla="*/ 1965 h 2184"/>
              <a:gd name="T86" fmla="*/ 2868 w 3362"/>
              <a:gd name="T87" fmla="*/ 2010 h 2184"/>
              <a:gd name="T88" fmla="*/ 2733 w 3362"/>
              <a:gd name="T89" fmla="*/ 1948 h 2184"/>
              <a:gd name="T90" fmla="*/ 2688 w 3362"/>
              <a:gd name="T91" fmla="*/ 1816 h 2184"/>
              <a:gd name="T92" fmla="*/ 2578 w 3362"/>
              <a:gd name="T93" fmla="*/ 1724 h 2184"/>
              <a:gd name="T94" fmla="*/ 2534 w 3362"/>
              <a:gd name="T95" fmla="*/ 2154 h 2184"/>
              <a:gd name="T96" fmla="*/ 2032 w 3362"/>
              <a:gd name="T97" fmla="*/ 2184 h 2184"/>
              <a:gd name="T98" fmla="*/ 26 w 3362"/>
              <a:gd name="T99" fmla="*/ 2139 h 2184"/>
              <a:gd name="T100" fmla="*/ 3 w 3362"/>
              <a:gd name="T101" fmla="*/ 92 h 2184"/>
              <a:gd name="T102" fmla="*/ 91 w 3362"/>
              <a:gd name="T103" fmla="*/ 3 h 2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3362" h="2184">
                <a:moveTo>
                  <a:pt x="2866" y="1156"/>
                </a:moveTo>
                <a:lnTo>
                  <a:pt x="2845" y="1161"/>
                </a:lnTo>
                <a:lnTo>
                  <a:pt x="2825" y="1170"/>
                </a:lnTo>
                <a:lnTo>
                  <a:pt x="2807" y="1185"/>
                </a:lnTo>
                <a:lnTo>
                  <a:pt x="2792" y="1204"/>
                </a:lnTo>
                <a:lnTo>
                  <a:pt x="2783" y="1224"/>
                </a:lnTo>
                <a:lnTo>
                  <a:pt x="2778" y="1245"/>
                </a:lnTo>
                <a:lnTo>
                  <a:pt x="2778" y="1268"/>
                </a:lnTo>
                <a:lnTo>
                  <a:pt x="2783" y="1289"/>
                </a:lnTo>
                <a:lnTo>
                  <a:pt x="2792" y="1309"/>
                </a:lnTo>
                <a:lnTo>
                  <a:pt x="2807" y="1328"/>
                </a:lnTo>
                <a:lnTo>
                  <a:pt x="2920" y="1442"/>
                </a:lnTo>
                <a:lnTo>
                  <a:pt x="1987" y="1442"/>
                </a:lnTo>
                <a:lnTo>
                  <a:pt x="1963" y="1444"/>
                </a:lnTo>
                <a:lnTo>
                  <a:pt x="1943" y="1452"/>
                </a:lnTo>
                <a:lnTo>
                  <a:pt x="1924" y="1463"/>
                </a:lnTo>
                <a:lnTo>
                  <a:pt x="1909" y="1479"/>
                </a:lnTo>
                <a:lnTo>
                  <a:pt x="1896" y="1497"/>
                </a:lnTo>
                <a:lnTo>
                  <a:pt x="1889" y="1519"/>
                </a:lnTo>
                <a:lnTo>
                  <a:pt x="1886" y="1542"/>
                </a:lnTo>
                <a:lnTo>
                  <a:pt x="1889" y="1566"/>
                </a:lnTo>
                <a:lnTo>
                  <a:pt x="1896" y="1586"/>
                </a:lnTo>
                <a:lnTo>
                  <a:pt x="1909" y="1605"/>
                </a:lnTo>
                <a:lnTo>
                  <a:pt x="1924" y="1621"/>
                </a:lnTo>
                <a:lnTo>
                  <a:pt x="1943" y="1633"/>
                </a:lnTo>
                <a:lnTo>
                  <a:pt x="1963" y="1640"/>
                </a:lnTo>
                <a:lnTo>
                  <a:pt x="1987" y="1643"/>
                </a:lnTo>
                <a:lnTo>
                  <a:pt x="2915" y="1643"/>
                </a:lnTo>
                <a:lnTo>
                  <a:pt x="2791" y="1752"/>
                </a:lnTo>
                <a:lnTo>
                  <a:pt x="2776" y="1770"/>
                </a:lnTo>
                <a:lnTo>
                  <a:pt x="2765" y="1789"/>
                </a:lnTo>
                <a:lnTo>
                  <a:pt x="2759" y="1810"/>
                </a:lnTo>
                <a:lnTo>
                  <a:pt x="2757" y="1832"/>
                </a:lnTo>
                <a:lnTo>
                  <a:pt x="2760" y="1855"/>
                </a:lnTo>
                <a:lnTo>
                  <a:pt x="2769" y="1875"/>
                </a:lnTo>
                <a:lnTo>
                  <a:pt x="2782" y="1895"/>
                </a:lnTo>
                <a:lnTo>
                  <a:pt x="2798" y="1909"/>
                </a:lnTo>
                <a:lnTo>
                  <a:pt x="2817" y="1921"/>
                </a:lnTo>
                <a:lnTo>
                  <a:pt x="2836" y="1927"/>
                </a:lnTo>
                <a:lnTo>
                  <a:pt x="2858" y="1929"/>
                </a:lnTo>
                <a:lnTo>
                  <a:pt x="2875" y="1927"/>
                </a:lnTo>
                <a:lnTo>
                  <a:pt x="2892" y="1923"/>
                </a:lnTo>
                <a:lnTo>
                  <a:pt x="2908" y="1915"/>
                </a:lnTo>
                <a:lnTo>
                  <a:pt x="2924" y="1904"/>
                </a:lnTo>
                <a:lnTo>
                  <a:pt x="3237" y="1628"/>
                </a:lnTo>
                <a:lnTo>
                  <a:pt x="3251" y="1613"/>
                </a:lnTo>
                <a:lnTo>
                  <a:pt x="3262" y="1596"/>
                </a:lnTo>
                <a:lnTo>
                  <a:pt x="3269" y="1576"/>
                </a:lnTo>
                <a:lnTo>
                  <a:pt x="3271" y="1555"/>
                </a:lnTo>
                <a:lnTo>
                  <a:pt x="3270" y="1535"/>
                </a:lnTo>
                <a:lnTo>
                  <a:pt x="3265" y="1515"/>
                </a:lnTo>
                <a:lnTo>
                  <a:pt x="3255" y="1497"/>
                </a:lnTo>
                <a:lnTo>
                  <a:pt x="3242" y="1481"/>
                </a:lnTo>
                <a:lnTo>
                  <a:pt x="2948" y="1185"/>
                </a:lnTo>
                <a:lnTo>
                  <a:pt x="2930" y="1170"/>
                </a:lnTo>
                <a:lnTo>
                  <a:pt x="2910" y="1161"/>
                </a:lnTo>
                <a:lnTo>
                  <a:pt x="2889" y="1156"/>
                </a:lnTo>
                <a:lnTo>
                  <a:pt x="2866" y="1156"/>
                </a:lnTo>
                <a:close/>
                <a:moveTo>
                  <a:pt x="2477" y="442"/>
                </a:moveTo>
                <a:lnTo>
                  <a:pt x="2469" y="443"/>
                </a:lnTo>
                <a:lnTo>
                  <a:pt x="2460" y="444"/>
                </a:lnTo>
                <a:lnTo>
                  <a:pt x="102" y="444"/>
                </a:lnTo>
                <a:lnTo>
                  <a:pt x="102" y="2065"/>
                </a:lnTo>
                <a:lnTo>
                  <a:pt x="104" y="2073"/>
                </a:lnTo>
                <a:lnTo>
                  <a:pt x="110" y="2079"/>
                </a:lnTo>
                <a:lnTo>
                  <a:pt x="119" y="2081"/>
                </a:lnTo>
                <a:lnTo>
                  <a:pt x="553" y="2081"/>
                </a:lnTo>
                <a:lnTo>
                  <a:pt x="554" y="2077"/>
                </a:lnTo>
                <a:lnTo>
                  <a:pt x="2460" y="2077"/>
                </a:lnTo>
                <a:lnTo>
                  <a:pt x="2469" y="2075"/>
                </a:lnTo>
                <a:lnTo>
                  <a:pt x="2475" y="2069"/>
                </a:lnTo>
                <a:lnTo>
                  <a:pt x="2477" y="2060"/>
                </a:lnTo>
                <a:lnTo>
                  <a:pt x="2477" y="1724"/>
                </a:lnTo>
                <a:lnTo>
                  <a:pt x="1997" y="1724"/>
                </a:lnTo>
                <a:lnTo>
                  <a:pt x="1964" y="1721"/>
                </a:lnTo>
                <a:lnTo>
                  <a:pt x="1934" y="1713"/>
                </a:lnTo>
                <a:lnTo>
                  <a:pt x="1906" y="1699"/>
                </a:lnTo>
                <a:lnTo>
                  <a:pt x="1881" y="1681"/>
                </a:lnTo>
                <a:lnTo>
                  <a:pt x="1859" y="1659"/>
                </a:lnTo>
                <a:lnTo>
                  <a:pt x="1841" y="1634"/>
                </a:lnTo>
                <a:lnTo>
                  <a:pt x="1828" y="1606"/>
                </a:lnTo>
                <a:lnTo>
                  <a:pt x="1819" y="1575"/>
                </a:lnTo>
                <a:lnTo>
                  <a:pt x="1816" y="1542"/>
                </a:lnTo>
                <a:lnTo>
                  <a:pt x="1819" y="1510"/>
                </a:lnTo>
                <a:lnTo>
                  <a:pt x="1828" y="1479"/>
                </a:lnTo>
                <a:lnTo>
                  <a:pt x="1841" y="1451"/>
                </a:lnTo>
                <a:lnTo>
                  <a:pt x="1859" y="1425"/>
                </a:lnTo>
                <a:lnTo>
                  <a:pt x="1881" y="1403"/>
                </a:lnTo>
                <a:lnTo>
                  <a:pt x="1906" y="1386"/>
                </a:lnTo>
                <a:lnTo>
                  <a:pt x="1934" y="1372"/>
                </a:lnTo>
                <a:lnTo>
                  <a:pt x="1964" y="1364"/>
                </a:lnTo>
                <a:lnTo>
                  <a:pt x="1997" y="1361"/>
                </a:lnTo>
                <a:lnTo>
                  <a:pt x="2477" y="1361"/>
                </a:lnTo>
                <a:lnTo>
                  <a:pt x="2477" y="1243"/>
                </a:lnTo>
                <a:lnTo>
                  <a:pt x="2477" y="1243"/>
                </a:lnTo>
                <a:lnTo>
                  <a:pt x="2477" y="444"/>
                </a:lnTo>
                <a:lnTo>
                  <a:pt x="2477" y="444"/>
                </a:lnTo>
                <a:lnTo>
                  <a:pt x="2477" y="442"/>
                </a:lnTo>
                <a:close/>
                <a:moveTo>
                  <a:pt x="2340" y="138"/>
                </a:moveTo>
                <a:lnTo>
                  <a:pt x="2320" y="141"/>
                </a:lnTo>
                <a:lnTo>
                  <a:pt x="2301" y="149"/>
                </a:lnTo>
                <a:lnTo>
                  <a:pt x="2286" y="160"/>
                </a:lnTo>
                <a:lnTo>
                  <a:pt x="2273" y="177"/>
                </a:lnTo>
                <a:lnTo>
                  <a:pt x="2265" y="195"/>
                </a:lnTo>
                <a:lnTo>
                  <a:pt x="2263" y="216"/>
                </a:lnTo>
                <a:lnTo>
                  <a:pt x="2265" y="237"/>
                </a:lnTo>
                <a:lnTo>
                  <a:pt x="2273" y="256"/>
                </a:lnTo>
                <a:lnTo>
                  <a:pt x="2286" y="271"/>
                </a:lnTo>
                <a:lnTo>
                  <a:pt x="2301" y="283"/>
                </a:lnTo>
                <a:lnTo>
                  <a:pt x="2320" y="292"/>
                </a:lnTo>
                <a:lnTo>
                  <a:pt x="2340" y="294"/>
                </a:lnTo>
                <a:lnTo>
                  <a:pt x="2361" y="292"/>
                </a:lnTo>
                <a:lnTo>
                  <a:pt x="2379" y="283"/>
                </a:lnTo>
                <a:lnTo>
                  <a:pt x="2396" y="271"/>
                </a:lnTo>
                <a:lnTo>
                  <a:pt x="2407" y="256"/>
                </a:lnTo>
                <a:lnTo>
                  <a:pt x="2415" y="237"/>
                </a:lnTo>
                <a:lnTo>
                  <a:pt x="2418" y="216"/>
                </a:lnTo>
                <a:lnTo>
                  <a:pt x="2415" y="195"/>
                </a:lnTo>
                <a:lnTo>
                  <a:pt x="2407" y="177"/>
                </a:lnTo>
                <a:lnTo>
                  <a:pt x="2396" y="160"/>
                </a:lnTo>
                <a:lnTo>
                  <a:pt x="2379" y="149"/>
                </a:lnTo>
                <a:lnTo>
                  <a:pt x="2361" y="141"/>
                </a:lnTo>
                <a:lnTo>
                  <a:pt x="2340" y="138"/>
                </a:lnTo>
                <a:close/>
                <a:moveTo>
                  <a:pt x="1999" y="138"/>
                </a:moveTo>
                <a:lnTo>
                  <a:pt x="1979" y="141"/>
                </a:lnTo>
                <a:lnTo>
                  <a:pt x="1960" y="149"/>
                </a:lnTo>
                <a:lnTo>
                  <a:pt x="1945" y="160"/>
                </a:lnTo>
                <a:lnTo>
                  <a:pt x="1932" y="177"/>
                </a:lnTo>
                <a:lnTo>
                  <a:pt x="1924" y="195"/>
                </a:lnTo>
                <a:lnTo>
                  <a:pt x="1922" y="216"/>
                </a:lnTo>
                <a:lnTo>
                  <a:pt x="1924" y="237"/>
                </a:lnTo>
                <a:lnTo>
                  <a:pt x="1932" y="256"/>
                </a:lnTo>
                <a:lnTo>
                  <a:pt x="1945" y="271"/>
                </a:lnTo>
                <a:lnTo>
                  <a:pt x="1960" y="283"/>
                </a:lnTo>
                <a:lnTo>
                  <a:pt x="1979" y="292"/>
                </a:lnTo>
                <a:lnTo>
                  <a:pt x="1999" y="294"/>
                </a:lnTo>
                <a:lnTo>
                  <a:pt x="2020" y="292"/>
                </a:lnTo>
                <a:lnTo>
                  <a:pt x="2038" y="283"/>
                </a:lnTo>
                <a:lnTo>
                  <a:pt x="2054" y="271"/>
                </a:lnTo>
                <a:lnTo>
                  <a:pt x="2066" y="256"/>
                </a:lnTo>
                <a:lnTo>
                  <a:pt x="2074" y="237"/>
                </a:lnTo>
                <a:lnTo>
                  <a:pt x="2076" y="216"/>
                </a:lnTo>
                <a:lnTo>
                  <a:pt x="2074" y="195"/>
                </a:lnTo>
                <a:lnTo>
                  <a:pt x="2066" y="177"/>
                </a:lnTo>
                <a:lnTo>
                  <a:pt x="2054" y="160"/>
                </a:lnTo>
                <a:lnTo>
                  <a:pt x="2038" y="149"/>
                </a:lnTo>
                <a:lnTo>
                  <a:pt x="2020" y="141"/>
                </a:lnTo>
                <a:lnTo>
                  <a:pt x="1999" y="138"/>
                </a:lnTo>
                <a:close/>
                <a:moveTo>
                  <a:pt x="1660" y="138"/>
                </a:moveTo>
                <a:lnTo>
                  <a:pt x="1640" y="141"/>
                </a:lnTo>
                <a:lnTo>
                  <a:pt x="1621" y="149"/>
                </a:lnTo>
                <a:lnTo>
                  <a:pt x="1605" y="160"/>
                </a:lnTo>
                <a:lnTo>
                  <a:pt x="1593" y="177"/>
                </a:lnTo>
                <a:lnTo>
                  <a:pt x="1585" y="195"/>
                </a:lnTo>
                <a:lnTo>
                  <a:pt x="1582" y="216"/>
                </a:lnTo>
                <a:lnTo>
                  <a:pt x="1585" y="237"/>
                </a:lnTo>
                <a:lnTo>
                  <a:pt x="1593" y="256"/>
                </a:lnTo>
                <a:lnTo>
                  <a:pt x="1605" y="271"/>
                </a:lnTo>
                <a:lnTo>
                  <a:pt x="1621" y="283"/>
                </a:lnTo>
                <a:lnTo>
                  <a:pt x="1640" y="292"/>
                </a:lnTo>
                <a:lnTo>
                  <a:pt x="1660" y="294"/>
                </a:lnTo>
                <a:lnTo>
                  <a:pt x="1681" y="292"/>
                </a:lnTo>
                <a:lnTo>
                  <a:pt x="1699" y="283"/>
                </a:lnTo>
                <a:lnTo>
                  <a:pt x="1715" y="271"/>
                </a:lnTo>
                <a:lnTo>
                  <a:pt x="1727" y="256"/>
                </a:lnTo>
                <a:lnTo>
                  <a:pt x="1734" y="237"/>
                </a:lnTo>
                <a:lnTo>
                  <a:pt x="1737" y="216"/>
                </a:lnTo>
                <a:lnTo>
                  <a:pt x="1734" y="195"/>
                </a:lnTo>
                <a:lnTo>
                  <a:pt x="1727" y="177"/>
                </a:lnTo>
                <a:lnTo>
                  <a:pt x="1715" y="160"/>
                </a:lnTo>
                <a:lnTo>
                  <a:pt x="1699" y="149"/>
                </a:lnTo>
                <a:lnTo>
                  <a:pt x="1681" y="141"/>
                </a:lnTo>
                <a:lnTo>
                  <a:pt x="1660" y="138"/>
                </a:lnTo>
                <a:close/>
                <a:moveTo>
                  <a:pt x="119" y="0"/>
                </a:moveTo>
                <a:lnTo>
                  <a:pt x="2460" y="0"/>
                </a:lnTo>
                <a:lnTo>
                  <a:pt x="2487" y="3"/>
                </a:lnTo>
                <a:lnTo>
                  <a:pt x="2512" y="11"/>
                </a:lnTo>
                <a:lnTo>
                  <a:pt x="2534" y="26"/>
                </a:lnTo>
                <a:lnTo>
                  <a:pt x="2553" y="44"/>
                </a:lnTo>
                <a:lnTo>
                  <a:pt x="2567" y="66"/>
                </a:lnTo>
                <a:lnTo>
                  <a:pt x="2575" y="92"/>
                </a:lnTo>
                <a:lnTo>
                  <a:pt x="2578" y="119"/>
                </a:lnTo>
                <a:lnTo>
                  <a:pt x="2578" y="1361"/>
                </a:lnTo>
                <a:lnTo>
                  <a:pt x="2741" y="1361"/>
                </a:lnTo>
                <a:lnTo>
                  <a:pt x="2726" y="1337"/>
                </a:lnTo>
                <a:lnTo>
                  <a:pt x="2716" y="1311"/>
                </a:lnTo>
                <a:lnTo>
                  <a:pt x="2710" y="1284"/>
                </a:lnTo>
                <a:lnTo>
                  <a:pt x="2708" y="1256"/>
                </a:lnTo>
                <a:lnTo>
                  <a:pt x="2710" y="1227"/>
                </a:lnTo>
                <a:lnTo>
                  <a:pt x="2717" y="1200"/>
                </a:lnTo>
                <a:lnTo>
                  <a:pt x="2727" y="1175"/>
                </a:lnTo>
                <a:lnTo>
                  <a:pt x="2742" y="1150"/>
                </a:lnTo>
                <a:lnTo>
                  <a:pt x="2760" y="1128"/>
                </a:lnTo>
                <a:lnTo>
                  <a:pt x="2782" y="1109"/>
                </a:lnTo>
                <a:lnTo>
                  <a:pt x="2807" y="1095"/>
                </a:lnTo>
                <a:lnTo>
                  <a:pt x="2832" y="1083"/>
                </a:lnTo>
                <a:lnTo>
                  <a:pt x="2860" y="1077"/>
                </a:lnTo>
                <a:lnTo>
                  <a:pt x="2888" y="1075"/>
                </a:lnTo>
                <a:lnTo>
                  <a:pt x="2916" y="1077"/>
                </a:lnTo>
                <a:lnTo>
                  <a:pt x="2944" y="1083"/>
                </a:lnTo>
                <a:lnTo>
                  <a:pt x="2970" y="1095"/>
                </a:lnTo>
                <a:lnTo>
                  <a:pt x="2993" y="1109"/>
                </a:lnTo>
                <a:lnTo>
                  <a:pt x="3015" y="1128"/>
                </a:lnTo>
                <a:lnTo>
                  <a:pt x="3309" y="1424"/>
                </a:lnTo>
                <a:lnTo>
                  <a:pt x="3328" y="1447"/>
                </a:lnTo>
                <a:lnTo>
                  <a:pt x="3344" y="1473"/>
                </a:lnTo>
                <a:lnTo>
                  <a:pt x="3354" y="1500"/>
                </a:lnTo>
                <a:lnTo>
                  <a:pt x="3360" y="1529"/>
                </a:lnTo>
                <a:lnTo>
                  <a:pt x="3362" y="1559"/>
                </a:lnTo>
                <a:lnTo>
                  <a:pt x="3358" y="1589"/>
                </a:lnTo>
                <a:lnTo>
                  <a:pt x="3350" y="1616"/>
                </a:lnTo>
                <a:lnTo>
                  <a:pt x="3338" y="1643"/>
                </a:lnTo>
                <a:lnTo>
                  <a:pt x="3321" y="1668"/>
                </a:lnTo>
                <a:lnTo>
                  <a:pt x="3301" y="1689"/>
                </a:lnTo>
                <a:lnTo>
                  <a:pt x="2986" y="1965"/>
                </a:lnTo>
                <a:lnTo>
                  <a:pt x="2966" y="1981"/>
                </a:lnTo>
                <a:lnTo>
                  <a:pt x="2943" y="1993"/>
                </a:lnTo>
                <a:lnTo>
                  <a:pt x="2920" y="2003"/>
                </a:lnTo>
                <a:lnTo>
                  <a:pt x="2894" y="2008"/>
                </a:lnTo>
                <a:lnTo>
                  <a:pt x="2868" y="2010"/>
                </a:lnTo>
                <a:lnTo>
                  <a:pt x="2837" y="2007"/>
                </a:lnTo>
                <a:lnTo>
                  <a:pt x="2808" y="1999"/>
                </a:lnTo>
                <a:lnTo>
                  <a:pt x="2780" y="1986"/>
                </a:lnTo>
                <a:lnTo>
                  <a:pt x="2754" y="1969"/>
                </a:lnTo>
                <a:lnTo>
                  <a:pt x="2733" y="1948"/>
                </a:lnTo>
                <a:lnTo>
                  <a:pt x="2715" y="1924"/>
                </a:lnTo>
                <a:lnTo>
                  <a:pt x="2702" y="1899"/>
                </a:lnTo>
                <a:lnTo>
                  <a:pt x="2694" y="1872"/>
                </a:lnTo>
                <a:lnTo>
                  <a:pt x="2688" y="1844"/>
                </a:lnTo>
                <a:lnTo>
                  <a:pt x="2688" y="1816"/>
                </a:lnTo>
                <a:lnTo>
                  <a:pt x="2691" y="1791"/>
                </a:lnTo>
                <a:lnTo>
                  <a:pt x="2698" y="1768"/>
                </a:lnTo>
                <a:lnTo>
                  <a:pt x="2708" y="1745"/>
                </a:lnTo>
                <a:lnTo>
                  <a:pt x="2720" y="1724"/>
                </a:lnTo>
                <a:lnTo>
                  <a:pt x="2578" y="1724"/>
                </a:lnTo>
                <a:lnTo>
                  <a:pt x="2578" y="2060"/>
                </a:lnTo>
                <a:lnTo>
                  <a:pt x="2575" y="2087"/>
                </a:lnTo>
                <a:lnTo>
                  <a:pt x="2567" y="2113"/>
                </a:lnTo>
                <a:lnTo>
                  <a:pt x="2553" y="2135"/>
                </a:lnTo>
                <a:lnTo>
                  <a:pt x="2534" y="2154"/>
                </a:lnTo>
                <a:lnTo>
                  <a:pt x="2512" y="2167"/>
                </a:lnTo>
                <a:lnTo>
                  <a:pt x="2487" y="2176"/>
                </a:lnTo>
                <a:lnTo>
                  <a:pt x="2460" y="2179"/>
                </a:lnTo>
                <a:lnTo>
                  <a:pt x="2032" y="2179"/>
                </a:lnTo>
                <a:lnTo>
                  <a:pt x="2032" y="2184"/>
                </a:lnTo>
                <a:lnTo>
                  <a:pt x="119" y="2184"/>
                </a:lnTo>
                <a:lnTo>
                  <a:pt x="91" y="2181"/>
                </a:lnTo>
                <a:lnTo>
                  <a:pt x="67" y="2171"/>
                </a:lnTo>
                <a:lnTo>
                  <a:pt x="44" y="2158"/>
                </a:lnTo>
                <a:lnTo>
                  <a:pt x="26" y="2139"/>
                </a:lnTo>
                <a:lnTo>
                  <a:pt x="12" y="2116"/>
                </a:lnTo>
                <a:lnTo>
                  <a:pt x="3" y="2092"/>
                </a:lnTo>
                <a:lnTo>
                  <a:pt x="0" y="2065"/>
                </a:lnTo>
                <a:lnTo>
                  <a:pt x="0" y="119"/>
                </a:lnTo>
                <a:lnTo>
                  <a:pt x="3" y="92"/>
                </a:lnTo>
                <a:lnTo>
                  <a:pt x="12" y="66"/>
                </a:lnTo>
                <a:lnTo>
                  <a:pt x="26" y="44"/>
                </a:lnTo>
                <a:lnTo>
                  <a:pt x="44" y="26"/>
                </a:lnTo>
                <a:lnTo>
                  <a:pt x="67" y="11"/>
                </a:lnTo>
                <a:lnTo>
                  <a:pt x="91" y="3"/>
                </a:lnTo>
                <a:lnTo>
                  <a:pt x="119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4" name="Freeform 53"/>
          <p:cNvSpPr>
            <a:spLocks/>
          </p:cNvSpPr>
          <p:nvPr/>
        </p:nvSpPr>
        <p:spPr bwMode="auto">
          <a:xfrm>
            <a:off x="2552983" y="3485964"/>
            <a:ext cx="524966" cy="496889"/>
          </a:xfrm>
          <a:custGeom>
            <a:avLst/>
            <a:gdLst>
              <a:gd name="connsiteX0" fmla="*/ 979488 w 979488"/>
              <a:gd name="connsiteY0" fmla="*/ 334963 h 927101"/>
              <a:gd name="connsiteX1" fmla="*/ 979488 w 979488"/>
              <a:gd name="connsiteY1" fmla="*/ 906746 h 927101"/>
              <a:gd name="connsiteX2" fmla="*/ 978959 w 979488"/>
              <a:gd name="connsiteY2" fmla="*/ 912033 h 927101"/>
              <a:gd name="connsiteX3" fmla="*/ 976844 w 979488"/>
              <a:gd name="connsiteY3" fmla="*/ 917320 h 927101"/>
              <a:gd name="connsiteX4" fmla="*/ 973935 w 979488"/>
              <a:gd name="connsiteY4" fmla="*/ 921021 h 927101"/>
              <a:gd name="connsiteX5" fmla="*/ 969704 w 979488"/>
              <a:gd name="connsiteY5" fmla="*/ 924458 h 927101"/>
              <a:gd name="connsiteX6" fmla="*/ 964944 w 979488"/>
              <a:gd name="connsiteY6" fmla="*/ 926573 h 927101"/>
              <a:gd name="connsiteX7" fmla="*/ 959391 w 979488"/>
              <a:gd name="connsiteY7" fmla="*/ 927101 h 927101"/>
              <a:gd name="connsiteX8" fmla="*/ 20362 w 979488"/>
              <a:gd name="connsiteY8" fmla="*/ 927101 h 927101"/>
              <a:gd name="connsiteX9" fmla="*/ 15073 w 979488"/>
              <a:gd name="connsiteY9" fmla="*/ 926573 h 927101"/>
              <a:gd name="connsiteX10" fmla="*/ 10313 w 979488"/>
              <a:gd name="connsiteY10" fmla="*/ 924458 h 927101"/>
              <a:gd name="connsiteX11" fmla="*/ 6082 w 979488"/>
              <a:gd name="connsiteY11" fmla="*/ 921021 h 927101"/>
              <a:gd name="connsiteX12" fmla="*/ 2645 w 979488"/>
              <a:gd name="connsiteY12" fmla="*/ 917320 h 927101"/>
              <a:gd name="connsiteX13" fmla="*/ 529 w 979488"/>
              <a:gd name="connsiteY13" fmla="*/ 912033 h 927101"/>
              <a:gd name="connsiteX14" fmla="*/ 0 w 979488"/>
              <a:gd name="connsiteY14" fmla="*/ 906746 h 927101"/>
              <a:gd name="connsiteX15" fmla="*/ 0 w 979488"/>
              <a:gd name="connsiteY15" fmla="*/ 643192 h 927101"/>
              <a:gd name="connsiteX16" fmla="*/ 162102 w 979488"/>
              <a:gd name="connsiteY16" fmla="*/ 837223 h 927101"/>
              <a:gd name="connsiteX17" fmla="*/ 559557 w 979488"/>
              <a:gd name="connsiteY17" fmla="*/ 477446 h 927101"/>
              <a:gd name="connsiteX18" fmla="*/ 675910 w 979488"/>
              <a:gd name="connsiteY18" fmla="*/ 664340 h 927101"/>
              <a:gd name="connsiteX19" fmla="*/ 20362 w 979488"/>
              <a:gd name="connsiteY19" fmla="*/ 0 h 927101"/>
              <a:gd name="connsiteX20" fmla="*/ 959391 w 979488"/>
              <a:gd name="connsiteY20" fmla="*/ 0 h 927101"/>
              <a:gd name="connsiteX21" fmla="*/ 964944 w 979488"/>
              <a:gd name="connsiteY21" fmla="*/ 1057 h 927101"/>
              <a:gd name="connsiteX22" fmla="*/ 969704 w 979488"/>
              <a:gd name="connsiteY22" fmla="*/ 2642 h 927101"/>
              <a:gd name="connsiteX23" fmla="*/ 973935 w 979488"/>
              <a:gd name="connsiteY23" fmla="*/ 6077 h 927101"/>
              <a:gd name="connsiteX24" fmla="*/ 976844 w 979488"/>
              <a:gd name="connsiteY24" fmla="*/ 10304 h 927101"/>
              <a:gd name="connsiteX25" fmla="*/ 978959 w 979488"/>
              <a:gd name="connsiteY25" fmla="*/ 15059 h 927101"/>
              <a:gd name="connsiteX26" fmla="*/ 979488 w 979488"/>
              <a:gd name="connsiteY26" fmla="*/ 20607 h 927101"/>
              <a:gd name="connsiteX27" fmla="*/ 979488 w 979488"/>
              <a:gd name="connsiteY27" fmla="*/ 199990 h 927101"/>
              <a:gd name="connsiteX28" fmla="*/ 689926 w 979488"/>
              <a:gd name="connsiteY28" fmla="*/ 513579 h 927101"/>
              <a:gd name="connsiteX29" fmla="*/ 579390 w 979488"/>
              <a:gd name="connsiteY29" fmla="*/ 336046 h 927101"/>
              <a:gd name="connsiteX30" fmla="*/ 171093 w 979488"/>
              <a:gd name="connsiteY30" fmla="*/ 704850 h 927101"/>
              <a:gd name="connsiteX31" fmla="*/ 0 w 979488"/>
              <a:gd name="connsiteY31" fmla="*/ 500370 h 927101"/>
              <a:gd name="connsiteX32" fmla="*/ 0 w 979488"/>
              <a:gd name="connsiteY32" fmla="*/ 20607 h 927101"/>
              <a:gd name="connsiteX33" fmla="*/ 529 w 979488"/>
              <a:gd name="connsiteY33" fmla="*/ 15059 h 927101"/>
              <a:gd name="connsiteX34" fmla="*/ 2645 w 979488"/>
              <a:gd name="connsiteY34" fmla="*/ 10304 h 927101"/>
              <a:gd name="connsiteX35" fmla="*/ 6082 w 979488"/>
              <a:gd name="connsiteY35" fmla="*/ 6077 h 927101"/>
              <a:gd name="connsiteX36" fmla="*/ 10313 w 979488"/>
              <a:gd name="connsiteY36" fmla="*/ 2642 h 927101"/>
              <a:gd name="connsiteX37" fmla="*/ 15073 w 979488"/>
              <a:gd name="connsiteY37" fmla="*/ 1057 h 9271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979488" h="927101">
                <a:moveTo>
                  <a:pt x="979488" y="334963"/>
                </a:moveTo>
                <a:lnTo>
                  <a:pt x="979488" y="906746"/>
                </a:lnTo>
                <a:lnTo>
                  <a:pt x="978959" y="912033"/>
                </a:lnTo>
                <a:lnTo>
                  <a:pt x="976844" y="917320"/>
                </a:lnTo>
                <a:lnTo>
                  <a:pt x="973935" y="921021"/>
                </a:lnTo>
                <a:lnTo>
                  <a:pt x="969704" y="924458"/>
                </a:lnTo>
                <a:lnTo>
                  <a:pt x="964944" y="926573"/>
                </a:lnTo>
                <a:lnTo>
                  <a:pt x="959391" y="927101"/>
                </a:lnTo>
                <a:lnTo>
                  <a:pt x="20362" y="927101"/>
                </a:lnTo>
                <a:lnTo>
                  <a:pt x="15073" y="926573"/>
                </a:lnTo>
                <a:lnTo>
                  <a:pt x="10313" y="924458"/>
                </a:lnTo>
                <a:lnTo>
                  <a:pt x="6082" y="921021"/>
                </a:lnTo>
                <a:lnTo>
                  <a:pt x="2645" y="917320"/>
                </a:lnTo>
                <a:lnTo>
                  <a:pt x="529" y="912033"/>
                </a:lnTo>
                <a:lnTo>
                  <a:pt x="0" y="906746"/>
                </a:lnTo>
                <a:lnTo>
                  <a:pt x="0" y="643192"/>
                </a:lnTo>
                <a:lnTo>
                  <a:pt x="162102" y="837223"/>
                </a:lnTo>
                <a:lnTo>
                  <a:pt x="559557" y="477446"/>
                </a:lnTo>
                <a:lnTo>
                  <a:pt x="675910" y="664340"/>
                </a:lnTo>
                <a:close/>
                <a:moveTo>
                  <a:pt x="20362" y="0"/>
                </a:moveTo>
                <a:lnTo>
                  <a:pt x="959391" y="0"/>
                </a:lnTo>
                <a:lnTo>
                  <a:pt x="964944" y="1057"/>
                </a:lnTo>
                <a:lnTo>
                  <a:pt x="969704" y="2642"/>
                </a:lnTo>
                <a:lnTo>
                  <a:pt x="973935" y="6077"/>
                </a:lnTo>
                <a:lnTo>
                  <a:pt x="976844" y="10304"/>
                </a:lnTo>
                <a:lnTo>
                  <a:pt x="978959" y="15059"/>
                </a:lnTo>
                <a:lnTo>
                  <a:pt x="979488" y="20607"/>
                </a:lnTo>
                <a:lnTo>
                  <a:pt x="979488" y="199990"/>
                </a:lnTo>
                <a:lnTo>
                  <a:pt x="689926" y="513579"/>
                </a:lnTo>
                <a:lnTo>
                  <a:pt x="579390" y="336046"/>
                </a:lnTo>
                <a:lnTo>
                  <a:pt x="171093" y="704850"/>
                </a:lnTo>
                <a:lnTo>
                  <a:pt x="0" y="500370"/>
                </a:lnTo>
                <a:lnTo>
                  <a:pt x="0" y="20607"/>
                </a:lnTo>
                <a:lnTo>
                  <a:pt x="529" y="15059"/>
                </a:lnTo>
                <a:lnTo>
                  <a:pt x="2645" y="10304"/>
                </a:lnTo>
                <a:lnTo>
                  <a:pt x="6082" y="6077"/>
                </a:lnTo>
                <a:lnTo>
                  <a:pt x="10313" y="2642"/>
                </a:lnTo>
                <a:lnTo>
                  <a:pt x="15073" y="1057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55" name="Freeform 454"/>
          <p:cNvSpPr>
            <a:spLocks/>
          </p:cNvSpPr>
          <p:nvPr/>
        </p:nvSpPr>
        <p:spPr bwMode="auto">
          <a:xfrm>
            <a:off x="2511900" y="4283318"/>
            <a:ext cx="607132" cy="451247"/>
          </a:xfrm>
          <a:custGeom>
            <a:avLst/>
            <a:gdLst>
              <a:gd name="T0" fmla="*/ 2017 w 3328"/>
              <a:gd name="T1" fmla="*/ 26 h 2474"/>
              <a:gd name="T2" fmla="*/ 2109 w 3328"/>
              <a:gd name="T3" fmla="*/ 157 h 2474"/>
              <a:gd name="T4" fmla="*/ 2208 w 3328"/>
              <a:gd name="T5" fmla="*/ 418 h 2474"/>
              <a:gd name="T6" fmla="*/ 2387 w 3328"/>
              <a:gd name="T7" fmla="*/ 517 h 2474"/>
              <a:gd name="T8" fmla="*/ 2568 w 3328"/>
              <a:gd name="T9" fmla="*/ 672 h 2474"/>
              <a:gd name="T10" fmla="*/ 2730 w 3328"/>
              <a:gd name="T11" fmla="*/ 896 h 2474"/>
              <a:gd name="T12" fmla="*/ 2850 w 3328"/>
              <a:gd name="T13" fmla="*/ 1198 h 2474"/>
              <a:gd name="T14" fmla="*/ 2906 w 3328"/>
              <a:gd name="T15" fmla="*/ 1594 h 2474"/>
              <a:gd name="T16" fmla="*/ 3233 w 3328"/>
              <a:gd name="T17" fmla="*/ 1712 h 2474"/>
              <a:gd name="T18" fmla="*/ 3324 w 3328"/>
              <a:gd name="T19" fmla="*/ 1843 h 2474"/>
              <a:gd name="T20" fmla="*/ 3302 w 3328"/>
              <a:gd name="T21" fmla="*/ 2380 h 2474"/>
              <a:gd name="T22" fmla="*/ 3171 w 3328"/>
              <a:gd name="T23" fmla="*/ 2471 h 2474"/>
              <a:gd name="T24" fmla="*/ 2484 w 3328"/>
              <a:gd name="T25" fmla="*/ 2448 h 2474"/>
              <a:gd name="T26" fmla="*/ 2393 w 3328"/>
              <a:gd name="T27" fmla="*/ 2317 h 2474"/>
              <a:gd name="T28" fmla="*/ 2415 w 3328"/>
              <a:gd name="T29" fmla="*/ 1780 h 2474"/>
              <a:gd name="T30" fmla="*/ 2546 w 3328"/>
              <a:gd name="T31" fmla="*/ 1688 h 2474"/>
              <a:gd name="T32" fmla="*/ 2764 w 3328"/>
              <a:gd name="T33" fmla="*/ 1431 h 2474"/>
              <a:gd name="T34" fmla="*/ 2681 w 3328"/>
              <a:gd name="T35" fmla="*/ 1090 h 2474"/>
              <a:gd name="T36" fmla="*/ 2543 w 3328"/>
              <a:gd name="T37" fmla="*/ 839 h 2474"/>
              <a:gd name="T38" fmla="*/ 2378 w 3328"/>
              <a:gd name="T39" fmla="*/ 665 h 2474"/>
              <a:gd name="T40" fmla="*/ 2207 w 3328"/>
              <a:gd name="T41" fmla="*/ 554 h 2474"/>
              <a:gd name="T42" fmla="*/ 2109 w 3328"/>
              <a:gd name="T43" fmla="*/ 631 h 2474"/>
              <a:gd name="T44" fmla="*/ 2017 w 3328"/>
              <a:gd name="T45" fmla="*/ 763 h 2474"/>
              <a:gd name="T46" fmla="*/ 1706 w 3328"/>
              <a:gd name="T47" fmla="*/ 1685 h 2474"/>
              <a:gd name="T48" fmla="*/ 2043 w 3328"/>
              <a:gd name="T49" fmla="*/ 1730 h 2474"/>
              <a:gd name="T50" fmla="*/ 2112 w 3328"/>
              <a:gd name="T51" fmla="*/ 1878 h 2474"/>
              <a:gd name="T52" fmla="*/ 2067 w 3328"/>
              <a:gd name="T53" fmla="*/ 2406 h 2474"/>
              <a:gd name="T54" fmla="*/ 1920 w 3328"/>
              <a:gd name="T55" fmla="*/ 2474 h 2474"/>
              <a:gd name="T56" fmla="*/ 1241 w 3328"/>
              <a:gd name="T57" fmla="*/ 2429 h 2474"/>
              <a:gd name="T58" fmla="*/ 1173 w 3328"/>
              <a:gd name="T59" fmla="*/ 2283 h 2474"/>
              <a:gd name="T60" fmla="*/ 1219 w 3328"/>
              <a:gd name="T61" fmla="*/ 1753 h 2474"/>
              <a:gd name="T62" fmla="*/ 1365 w 3328"/>
              <a:gd name="T63" fmla="*/ 1685 h 2474"/>
              <a:gd name="T64" fmla="*/ 1298 w 3328"/>
              <a:gd name="T65" fmla="*/ 777 h 2474"/>
              <a:gd name="T66" fmla="*/ 1185 w 3328"/>
              <a:gd name="T67" fmla="*/ 664 h 2474"/>
              <a:gd name="T68" fmla="*/ 1111 w 3328"/>
              <a:gd name="T69" fmla="*/ 551 h 2474"/>
              <a:gd name="T70" fmla="*/ 947 w 3328"/>
              <a:gd name="T71" fmla="*/ 656 h 2474"/>
              <a:gd name="T72" fmla="*/ 785 w 3328"/>
              <a:gd name="T73" fmla="*/ 818 h 2474"/>
              <a:gd name="T74" fmla="*/ 649 w 3328"/>
              <a:gd name="T75" fmla="*/ 1050 h 2474"/>
              <a:gd name="T76" fmla="*/ 558 w 3328"/>
              <a:gd name="T77" fmla="*/ 1365 h 2474"/>
              <a:gd name="T78" fmla="*/ 746 w 3328"/>
              <a:gd name="T79" fmla="*/ 1685 h 2474"/>
              <a:gd name="T80" fmla="*/ 894 w 3328"/>
              <a:gd name="T81" fmla="*/ 1753 h 2474"/>
              <a:gd name="T82" fmla="*/ 939 w 3328"/>
              <a:gd name="T83" fmla="*/ 2283 h 2474"/>
              <a:gd name="T84" fmla="*/ 871 w 3328"/>
              <a:gd name="T85" fmla="*/ 2429 h 2474"/>
              <a:gd name="T86" fmla="*/ 192 w 3328"/>
              <a:gd name="T87" fmla="*/ 2474 h 2474"/>
              <a:gd name="T88" fmla="*/ 45 w 3328"/>
              <a:gd name="T89" fmla="*/ 2406 h 2474"/>
              <a:gd name="T90" fmla="*/ 0 w 3328"/>
              <a:gd name="T91" fmla="*/ 1878 h 2474"/>
              <a:gd name="T92" fmla="*/ 68 w 3328"/>
              <a:gd name="T93" fmla="*/ 1730 h 2474"/>
              <a:gd name="T94" fmla="*/ 405 w 3328"/>
              <a:gd name="T95" fmla="*/ 1685 h 2474"/>
              <a:gd name="T96" fmla="*/ 447 w 3328"/>
              <a:gd name="T97" fmla="*/ 1269 h 2474"/>
              <a:gd name="T98" fmla="*/ 557 w 3328"/>
              <a:gd name="T99" fmla="*/ 948 h 2474"/>
              <a:gd name="T100" fmla="*/ 713 w 3328"/>
              <a:gd name="T101" fmla="*/ 710 h 2474"/>
              <a:gd name="T102" fmla="*/ 892 w 3328"/>
              <a:gd name="T103" fmla="*/ 542 h 2474"/>
              <a:gd name="T104" fmla="*/ 1073 w 3328"/>
              <a:gd name="T105" fmla="*/ 432 h 2474"/>
              <a:gd name="T106" fmla="*/ 1176 w 3328"/>
              <a:gd name="T107" fmla="*/ 157 h 2474"/>
              <a:gd name="T108" fmla="*/ 1269 w 3328"/>
              <a:gd name="T109" fmla="*/ 26 h 24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3328" h="2474">
                <a:moveTo>
                  <a:pt x="1365" y="0"/>
                </a:moveTo>
                <a:lnTo>
                  <a:pt x="1920" y="0"/>
                </a:lnTo>
                <a:lnTo>
                  <a:pt x="1955" y="3"/>
                </a:lnTo>
                <a:lnTo>
                  <a:pt x="1987" y="12"/>
                </a:lnTo>
                <a:lnTo>
                  <a:pt x="2017" y="26"/>
                </a:lnTo>
                <a:lnTo>
                  <a:pt x="2043" y="45"/>
                </a:lnTo>
                <a:lnTo>
                  <a:pt x="2067" y="68"/>
                </a:lnTo>
                <a:lnTo>
                  <a:pt x="2086" y="95"/>
                </a:lnTo>
                <a:lnTo>
                  <a:pt x="2101" y="124"/>
                </a:lnTo>
                <a:lnTo>
                  <a:pt x="2109" y="157"/>
                </a:lnTo>
                <a:lnTo>
                  <a:pt x="2112" y="192"/>
                </a:lnTo>
                <a:lnTo>
                  <a:pt x="2112" y="379"/>
                </a:lnTo>
                <a:lnTo>
                  <a:pt x="2143" y="390"/>
                </a:lnTo>
                <a:lnTo>
                  <a:pt x="2175" y="402"/>
                </a:lnTo>
                <a:lnTo>
                  <a:pt x="2208" y="418"/>
                </a:lnTo>
                <a:lnTo>
                  <a:pt x="2243" y="433"/>
                </a:lnTo>
                <a:lnTo>
                  <a:pt x="2278" y="451"/>
                </a:lnTo>
                <a:lnTo>
                  <a:pt x="2314" y="472"/>
                </a:lnTo>
                <a:lnTo>
                  <a:pt x="2350" y="493"/>
                </a:lnTo>
                <a:lnTo>
                  <a:pt x="2387" y="517"/>
                </a:lnTo>
                <a:lnTo>
                  <a:pt x="2423" y="543"/>
                </a:lnTo>
                <a:lnTo>
                  <a:pt x="2460" y="572"/>
                </a:lnTo>
                <a:lnTo>
                  <a:pt x="2497" y="603"/>
                </a:lnTo>
                <a:lnTo>
                  <a:pt x="2532" y="636"/>
                </a:lnTo>
                <a:lnTo>
                  <a:pt x="2568" y="672"/>
                </a:lnTo>
                <a:lnTo>
                  <a:pt x="2602" y="712"/>
                </a:lnTo>
                <a:lnTo>
                  <a:pt x="2636" y="754"/>
                </a:lnTo>
                <a:lnTo>
                  <a:pt x="2669" y="797"/>
                </a:lnTo>
                <a:lnTo>
                  <a:pt x="2700" y="845"/>
                </a:lnTo>
                <a:lnTo>
                  <a:pt x="2730" y="896"/>
                </a:lnTo>
                <a:lnTo>
                  <a:pt x="2757" y="950"/>
                </a:lnTo>
                <a:lnTo>
                  <a:pt x="2784" y="1007"/>
                </a:lnTo>
                <a:lnTo>
                  <a:pt x="2808" y="1067"/>
                </a:lnTo>
                <a:lnTo>
                  <a:pt x="2830" y="1131"/>
                </a:lnTo>
                <a:lnTo>
                  <a:pt x="2850" y="1198"/>
                </a:lnTo>
                <a:lnTo>
                  <a:pt x="2867" y="1270"/>
                </a:lnTo>
                <a:lnTo>
                  <a:pt x="2881" y="1345"/>
                </a:lnTo>
                <a:lnTo>
                  <a:pt x="2893" y="1425"/>
                </a:lnTo>
                <a:lnTo>
                  <a:pt x="2901" y="1507"/>
                </a:lnTo>
                <a:lnTo>
                  <a:pt x="2906" y="1594"/>
                </a:lnTo>
                <a:lnTo>
                  <a:pt x="2908" y="1685"/>
                </a:lnTo>
                <a:lnTo>
                  <a:pt x="3136" y="1685"/>
                </a:lnTo>
                <a:lnTo>
                  <a:pt x="3171" y="1688"/>
                </a:lnTo>
                <a:lnTo>
                  <a:pt x="3203" y="1697"/>
                </a:lnTo>
                <a:lnTo>
                  <a:pt x="3233" y="1712"/>
                </a:lnTo>
                <a:lnTo>
                  <a:pt x="3259" y="1730"/>
                </a:lnTo>
                <a:lnTo>
                  <a:pt x="3283" y="1753"/>
                </a:lnTo>
                <a:lnTo>
                  <a:pt x="3302" y="1780"/>
                </a:lnTo>
                <a:lnTo>
                  <a:pt x="3316" y="1810"/>
                </a:lnTo>
                <a:lnTo>
                  <a:pt x="3324" y="1843"/>
                </a:lnTo>
                <a:lnTo>
                  <a:pt x="3328" y="1878"/>
                </a:lnTo>
                <a:lnTo>
                  <a:pt x="3328" y="2283"/>
                </a:lnTo>
                <a:lnTo>
                  <a:pt x="3324" y="2317"/>
                </a:lnTo>
                <a:lnTo>
                  <a:pt x="3316" y="2349"/>
                </a:lnTo>
                <a:lnTo>
                  <a:pt x="3302" y="2380"/>
                </a:lnTo>
                <a:lnTo>
                  <a:pt x="3283" y="2406"/>
                </a:lnTo>
                <a:lnTo>
                  <a:pt x="3259" y="2429"/>
                </a:lnTo>
                <a:lnTo>
                  <a:pt x="3233" y="2448"/>
                </a:lnTo>
                <a:lnTo>
                  <a:pt x="3203" y="2462"/>
                </a:lnTo>
                <a:lnTo>
                  <a:pt x="3171" y="2471"/>
                </a:lnTo>
                <a:lnTo>
                  <a:pt x="3136" y="2474"/>
                </a:lnTo>
                <a:lnTo>
                  <a:pt x="2581" y="2474"/>
                </a:lnTo>
                <a:lnTo>
                  <a:pt x="2546" y="2471"/>
                </a:lnTo>
                <a:lnTo>
                  <a:pt x="2514" y="2462"/>
                </a:lnTo>
                <a:lnTo>
                  <a:pt x="2484" y="2448"/>
                </a:lnTo>
                <a:lnTo>
                  <a:pt x="2458" y="2429"/>
                </a:lnTo>
                <a:lnTo>
                  <a:pt x="2434" y="2406"/>
                </a:lnTo>
                <a:lnTo>
                  <a:pt x="2415" y="2380"/>
                </a:lnTo>
                <a:lnTo>
                  <a:pt x="2401" y="2349"/>
                </a:lnTo>
                <a:lnTo>
                  <a:pt x="2393" y="2317"/>
                </a:lnTo>
                <a:lnTo>
                  <a:pt x="2390" y="2283"/>
                </a:lnTo>
                <a:lnTo>
                  <a:pt x="2390" y="1878"/>
                </a:lnTo>
                <a:lnTo>
                  <a:pt x="2393" y="1843"/>
                </a:lnTo>
                <a:lnTo>
                  <a:pt x="2401" y="1810"/>
                </a:lnTo>
                <a:lnTo>
                  <a:pt x="2415" y="1780"/>
                </a:lnTo>
                <a:lnTo>
                  <a:pt x="2434" y="1753"/>
                </a:lnTo>
                <a:lnTo>
                  <a:pt x="2458" y="1730"/>
                </a:lnTo>
                <a:lnTo>
                  <a:pt x="2484" y="1712"/>
                </a:lnTo>
                <a:lnTo>
                  <a:pt x="2514" y="1697"/>
                </a:lnTo>
                <a:lnTo>
                  <a:pt x="2546" y="1688"/>
                </a:lnTo>
                <a:lnTo>
                  <a:pt x="2581" y="1685"/>
                </a:lnTo>
                <a:lnTo>
                  <a:pt x="2781" y="1685"/>
                </a:lnTo>
                <a:lnTo>
                  <a:pt x="2779" y="1596"/>
                </a:lnTo>
                <a:lnTo>
                  <a:pt x="2774" y="1511"/>
                </a:lnTo>
                <a:lnTo>
                  <a:pt x="2764" y="1431"/>
                </a:lnTo>
                <a:lnTo>
                  <a:pt x="2753" y="1354"/>
                </a:lnTo>
                <a:lnTo>
                  <a:pt x="2739" y="1283"/>
                </a:lnTo>
                <a:lnTo>
                  <a:pt x="2722" y="1215"/>
                </a:lnTo>
                <a:lnTo>
                  <a:pt x="2702" y="1150"/>
                </a:lnTo>
                <a:lnTo>
                  <a:pt x="2681" y="1090"/>
                </a:lnTo>
                <a:lnTo>
                  <a:pt x="2656" y="1033"/>
                </a:lnTo>
                <a:lnTo>
                  <a:pt x="2631" y="979"/>
                </a:lnTo>
                <a:lnTo>
                  <a:pt x="2603" y="929"/>
                </a:lnTo>
                <a:lnTo>
                  <a:pt x="2574" y="882"/>
                </a:lnTo>
                <a:lnTo>
                  <a:pt x="2543" y="839"/>
                </a:lnTo>
                <a:lnTo>
                  <a:pt x="2512" y="798"/>
                </a:lnTo>
                <a:lnTo>
                  <a:pt x="2479" y="761"/>
                </a:lnTo>
                <a:lnTo>
                  <a:pt x="2447" y="726"/>
                </a:lnTo>
                <a:lnTo>
                  <a:pt x="2412" y="694"/>
                </a:lnTo>
                <a:lnTo>
                  <a:pt x="2378" y="665"/>
                </a:lnTo>
                <a:lnTo>
                  <a:pt x="2344" y="638"/>
                </a:lnTo>
                <a:lnTo>
                  <a:pt x="2309" y="614"/>
                </a:lnTo>
                <a:lnTo>
                  <a:pt x="2275" y="592"/>
                </a:lnTo>
                <a:lnTo>
                  <a:pt x="2241" y="571"/>
                </a:lnTo>
                <a:lnTo>
                  <a:pt x="2207" y="554"/>
                </a:lnTo>
                <a:lnTo>
                  <a:pt x="2175" y="538"/>
                </a:lnTo>
                <a:lnTo>
                  <a:pt x="2142" y="524"/>
                </a:lnTo>
                <a:lnTo>
                  <a:pt x="2112" y="511"/>
                </a:lnTo>
                <a:lnTo>
                  <a:pt x="2112" y="597"/>
                </a:lnTo>
                <a:lnTo>
                  <a:pt x="2109" y="631"/>
                </a:lnTo>
                <a:lnTo>
                  <a:pt x="2101" y="664"/>
                </a:lnTo>
                <a:lnTo>
                  <a:pt x="2086" y="694"/>
                </a:lnTo>
                <a:lnTo>
                  <a:pt x="2067" y="721"/>
                </a:lnTo>
                <a:lnTo>
                  <a:pt x="2043" y="744"/>
                </a:lnTo>
                <a:lnTo>
                  <a:pt x="2017" y="763"/>
                </a:lnTo>
                <a:lnTo>
                  <a:pt x="1987" y="777"/>
                </a:lnTo>
                <a:lnTo>
                  <a:pt x="1955" y="786"/>
                </a:lnTo>
                <a:lnTo>
                  <a:pt x="1920" y="789"/>
                </a:lnTo>
                <a:lnTo>
                  <a:pt x="1706" y="789"/>
                </a:lnTo>
                <a:lnTo>
                  <a:pt x="1706" y="1685"/>
                </a:lnTo>
                <a:lnTo>
                  <a:pt x="1920" y="1685"/>
                </a:lnTo>
                <a:lnTo>
                  <a:pt x="1955" y="1688"/>
                </a:lnTo>
                <a:lnTo>
                  <a:pt x="1987" y="1697"/>
                </a:lnTo>
                <a:lnTo>
                  <a:pt x="2017" y="1712"/>
                </a:lnTo>
                <a:lnTo>
                  <a:pt x="2043" y="1730"/>
                </a:lnTo>
                <a:lnTo>
                  <a:pt x="2067" y="1753"/>
                </a:lnTo>
                <a:lnTo>
                  <a:pt x="2086" y="1780"/>
                </a:lnTo>
                <a:lnTo>
                  <a:pt x="2101" y="1810"/>
                </a:lnTo>
                <a:lnTo>
                  <a:pt x="2109" y="1843"/>
                </a:lnTo>
                <a:lnTo>
                  <a:pt x="2112" y="1878"/>
                </a:lnTo>
                <a:lnTo>
                  <a:pt x="2112" y="2283"/>
                </a:lnTo>
                <a:lnTo>
                  <a:pt x="2109" y="2317"/>
                </a:lnTo>
                <a:lnTo>
                  <a:pt x="2101" y="2349"/>
                </a:lnTo>
                <a:lnTo>
                  <a:pt x="2086" y="2380"/>
                </a:lnTo>
                <a:lnTo>
                  <a:pt x="2067" y="2406"/>
                </a:lnTo>
                <a:lnTo>
                  <a:pt x="2043" y="2429"/>
                </a:lnTo>
                <a:lnTo>
                  <a:pt x="2017" y="2448"/>
                </a:lnTo>
                <a:lnTo>
                  <a:pt x="1987" y="2462"/>
                </a:lnTo>
                <a:lnTo>
                  <a:pt x="1955" y="2471"/>
                </a:lnTo>
                <a:lnTo>
                  <a:pt x="1920" y="2474"/>
                </a:lnTo>
                <a:lnTo>
                  <a:pt x="1365" y="2474"/>
                </a:lnTo>
                <a:lnTo>
                  <a:pt x="1331" y="2471"/>
                </a:lnTo>
                <a:lnTo>
                  <a:pt x="1298" y="2462"/>
                </a:lnTo>
                <a:lnTo>
                  <a:pt x="1269" y="2448"/>
                </a:lnTo>
                <a:lnTo>
                  <a:pt x="1241" y="2429"/>
                </a:lnTo>
                <a:lnTo>
                  <a:pt x="1219" y="2406"/>
                </a:lnTo>
                <a:lnTo>
                  <a:pt x="1199" y="2380"/>
                </a:lnTo>
                <a:lnTo>
                  <a:pt x="1185" y="2349"/>
                </a:lnTo>
                <a:lnTo>
                  <a:pt x="1176" y="2317"/>
                </a:lnTo>
                <a:lnTo>
                  <a:pt x="1173" y="2283"/>
                </a:lnTo>
                <a:lnTo>
                  <a:pt x="1173" y="1878"/>
                </a:lnTo>
                <a:lnTo>
                  <a:pt x="1176" y="1843"/>
                </a:lnTo>
                <a:lnTo>
                  <a:pt x="1185" y="1810"/>
                </a:lnTo>
                <a:lnTo>
                  <a:pt x="1199" y="1780"/>
                </a:lnTo>
                <a:lnTo>
                  <a:pt x="1219" y="1753"/>
                </a:lnTo>
                <a:lnTo>
                  <a:pt x="1241" y="1730"/>
                </a:lnTo>
                <a:lnTo>
                  <a:pt x="1269" y="1712"/>
                </a:lnTo>
                <a:lnTo>
                  <a:pt x="1298" y="1697"/>
                </a:lnTo>
                <a:lnTo>
                  <a:pt x="1331" y="1688"/>
                </a:lnTo>
                <a:lnTo>
                  <a:pt x="1365" y="1685"/>
                </a:lnTo>
                <a:lnTo>
                  <a:pt x="1579" y="1685"/>
                </a:lnTo>
                <a:lnTo>
                  <a:pt x="1579" y="789"/>
                </a:lnTo>
                <a:lnTo>
                  <a:pt x="1365" y="789"/>
                </a:lnTo>
                <a:lnTo>
                  <a:pt x="1331" y="786"/>
                </a:lnTo>
                <a:lnTo>
                  <a:pt x="1298" y="777"/>
                </a:lnTo>
                <a:lnTo>
                  <a:pt x="1269" y="763"/>
                </a:lnTo>
                <a:lnTo>
                  <a:pt x="1241" y="744"/>
                </a:lnTo>
                <a:lnTo>
                  <a:pt x="1219" y="721"/>
                </a:lnTo>
                <a:lnTo>
                  <a:pt x="1199" y="694"/>
                </a:lnTo>
                <a:lnTo>
                  <a:pt x="1185" y="664"/>
                </a:lnTo>
                <a:lnTo>
                  <a:pt x="1176" y="631"/>
                </a:lnTo>
                <a:lnTo>
                  <a:pt x="1173" y="597"/>
                </a:lnTo>
                <a:lnTo>
                  <a:pt x="1173" y="523"/>
                </a:lnTo>
                <a:lnTo>
                  <a:pt x="1142" y="537"/>
                </a:lnTo>
                <a:lnTo>
                  <a:pt x="1111" y="551"/>
                </a:lnTo>
                <a:lnTo>
                  <a:pt x="1079" y="568"/>
                </a:lnTo>
                <a:lnTo>
                  <a:pt x="1047" y="588"/>
                </a:lnTo>
                <a:lnTo>
                  <a:pt x="1013" y="608"/>
                </a:lnTo>
                <a:lnTo>
                  <a:pt x="979" y="630"/>
                </a:lnTo>
                <a:lnTo>
                  <a:pt x="947" y="656"/>
                </a:lnTo>
                <a:lnTo>
                  <a:pt x="913" y="683"/>
                </a:lnTo>
                <a:lnTo>
                  <a:pt x="881" y="713"/>
                </a:lnTo>
                <a:lnTo>
                  <a:pt x="848" y="745"/>
                </a:lnTo>
                <a:lnTo>
                  <a:pt x="817" y="780"/>
                </a:lnTo>
                <a:lnTo>
                  <a:pt x="785" y="818"/>
                </a:lnTo>
                <a:lnTo>
                  <a:pt x="755" y="858"/>
                </a:lnTo>
                <a:lnTo>
                  <a:pt x="727" y="902"/>
                </a:lnTo>
                <a:lnTo>
                  <a:pt x="699" y="948"/>
                </a:lnTo>
                <a:lnTo>
                  <a:pt x="673" y="998"/>
                </a:lnTo>
                <a:lnTo>
                  <a:pt x="649" y="1050"/>
                </a:lnTo>
                <a:lnTo>
                  <a:pt x="626" y="1106"/>
                </a:lnTo>
                <a:lnTo>
                  <a:pt x="606" y="1166"/>
                </a:lnTo>
                <a:lnTo>
                  <a:pt x="587" y="1228"/>
                </a:lnTo>
                <a:lnTo>
                  <a:pt x="572" y="1295"/>
                </a:lnTo>
                <a:lnTo>
                  <a:pt x="558" y="1365"/>
                </a:lnTo>
                <a:lnTo>
                  <a:pt x="548" y="1439"/>
                </a:lnTo>
                <a:lnTo>
                  <a:pt x="540" y="1517"/>
                </a:lnTo>
                <a:lnTo>
                  <a:pt x="535" y="1599"/>
                </a:lnTo>
                <a:lnTo>
                  <a:pt x="534" y="1685"/>
                </a:lnTo>
                <a:lnTo>
                  <a:pt x="746" y="1685"/>
                </a:lnTo>
                <a:lnTo>
                  <a:pt x="781" y="1688"/>
                </a:lnTo>
                <a:lnTo>
                  <a:pt x="814" y="1697"/>
                </a:lnTo>
                <a:lnTo>
                  <a:pt x="844" y="1712"/>
                </a:lnTo>
                <a:lnTo>
                  <a:pt x="871" y="1730"/>
                </a:lnTo>
                <a:lnTo>
                  <a:pt x="894" y="1753"/>
                </a:lnTo>
                <a:lnTo>
                  <a:pt x="912" y="1780"/>
                </a:lnTo>
                <a:lnTo>
                  <a:pt x="927" y="1810"/>
                </a:lnTo>
                <a:lnTo>
                  <a:pt x="936" y="1843"/>
                </a:lnTo>
                <a:lnTo>
                  <a:pt x="939" y="1878"/>
                </a:lnTo>
                <a:lnTo>
                  <a:pt x="939" y="2283"/>
                </a:lnTo>
                <a:lnTo>
                  <a:pt x="936" y="2317"/>
                </a:lnTo>
                <a:lnTo>
                  <a:pt x="927" y="2349"/>
                </a:lnTo>
                <a:lnTo>
                  <a:pt x="912" y="2380"/>
                </a:lnTo>
                <a:lnTo>
                  <a:pt x="894" y="2406"/>
                </a:lnTo>
                <a:lnTo>
                  <a:pt x="871" y="2429"/>
                </a:lnTo>
                <a:lnTo>
                  <a:pt x="844" y="2448"/>
                </a:lnTo>
                <a:lnTo>
                  <a:pt x="814" y="2462"/>
                </a:lnTo>
                <a:lnTo>
                  <a:pt x="781" y="2471"/>
                </a:lnTo>
                <a:lnTo>
                  <a:pt x="746" y="2474"/>
                </a:lnTo>
                <a:lnTo>
                  <a:pt x="192" y="2474"/>
                </a:lnTo>
                <a:lnTo>
                  <a:pt x="158" y="2471"/>
                </a:lnTo>
                <a:lnTo>
                  <a:pt x="125" y="2462"/>
                </a:lnTo>
                <a:lnTo>
                  <a:pt x="95" y="2448"/>
                </a:lnTo>
                <a:lnTo>
                  <a:pt x="68" y="2429"/>
                </a:lnTo>
                <a:lnTo>
                  <a:pt x="45" y="2406"/>
                </a:lnTo>
                <a:lnTo>
                  <a:pt x="26" y="2380"/>
                </a:lnTo>
                <a:lnTo>
                  <a:pt x="12" y="2349"/>
                </a:lnTo>
                <a:lnTo>
                  <a:pt x="3" y="2317"/>
                </a:lnTo>
                <a:lnTo>
                  <a:pt x="0" y="2283"/>
                </a:lnTo>
                <a:lnTo>
                  <a:pt x="0" y="1878"/>
                </a:lnTo>
                <a:lnTo>
                  <a:pt x="3" y="1843"/>
                </a:lnTo>
                <a:lnTo>
                  <a:pt x="12" y="1810"/>
                </a:lnTo>
                <a:lnTo>
                  <a:pt x="26" y="1780"/>
                </a:lnTo>
                <a:lnTo>
                  <a:pt x="45" y="1753"/>
                </a:lnTo>
                <a:lnTo>
                  <a:pt x="68" y="1730"/>
                </a:lnTo>
                <a:lnTo>
                  <a:pt x="95" y="1712"/>
                </a:lnTo>
                <a:lnTo>
                  <a:pt x="125" y="1697"/>
                </a:lnTo>
                <a:lnTo>
                  <a:pt x="158" y="1688"/>
                </a:lnTo>
                <a:lnTo>
                  <a:pt x="192" y="1685"/>
                </a:lnTo>
                <a:lnTo>
                  <a:pt x="405" y="1685"/>
                </a:lnTo>
                <a:lnTo>
                  <a:pt x="407" y="1594"/>
                </a:lnTo>
                <a:lnTo>
                  <a:pt x="412" y="1507"/>
                </a:lnTo>
                <a:lnTo>
                  <a:pt x="421" y="1424"/>
                </a:lnTo>
                <a:lnTo>
                  <a:pt x="433" y="1344"/>
                </a:lnTo>
                <a:lnTo>
                  <a:pt x="447" y="1269"/>
                </a:lnTo>
                <a:lnTo>
                  <a:pt x="464" y="1197"/>
                </a:lnTo>
                <a:lnTo>
                  <a:pt x="484" y="1130"/>
                </a:lnTo>
                <a:lnTo>
                  <a:pt x="506" y="1066"/>
                </a:lnTo>
                <a:lnTo>
                  <a:pt x="530" y="1005"/>
                </a:lnTo>
                <a:lnTo>
                  <a:pt x="557" y="948"/>
                </a:lnTo>
                <a:lnTo>
                  <a:pt x="585" y="894"/>
                </a:lnTo>
                <a:lnTo>
                  <a:pt x="615" y="843"/>
                </a:lnTo>
                <a:lnTo>
                  <a:pt x="647" y="795"/>
                </a:lnTo>
                <a:lnTo>
                  <a:pt x="679" y="752"/>
                </a:lnTo>
                <a:lnTo>
                  <a:pt x="713" y="710"/>
                </a:lnTo>
                <a:lnTo>
                  <a:pt x="747" y="671"/>
                </a:lnTo>
                <a:lnTo>
                  <a:pt x="783" y="634"/>
                </a:lnTo>
                <a:lnTo>
                  <a:pt x="819" y="601"/>
                </a:lnTo>
                <a:lnTo>
                  <a:pt x="855" y="570"/>
                </a:lnTo>
                <a:lnTo>
                  <a:pt x="892" y="542"/>
                </a:lnTo>
                <a:lnTo>
                  <a:pt x="929" y="515"/>
                </a:lnTo>
                <a:lnTo>
                  <a:pt x="965" y="491"/>
                </a:lnTo>
                <a:lnTo>
                  <a:pt x="1002" y="469"/>
                </a:lnTo>
                <a:lnTo>
                  <a:pt x="1038" y="450"/>
                </a:lnTo>
                <a:lnTo>
                  <a:pt x="1073" y="432"/>
                </a:lnTo>
                <a:lnTo>
                  <a:pt x="1108" y="416"/>
                </a:lnTo>
                <a:lnTo>
                  <a:pt x="1141" y="401"/>
                </a:lnTo>
                <a:lnTo>
                  <a:pt x="1173" y="389"/>
                </a:lnTo>
                <a:lnTo>
                  <a:pt x="1173" y="192"/>
                </a:lnTo>
                <a:lnTo>
                  <a:pt x="1176" y="157"/>
                </a:lnTo>
                <a:lnTo>
                  <a:pt x="1185" y="124"/>
                </a:lnTo>
                <a:lnTo>
                  <a:pt x="1199" y="95"/>
                </a:lnTo>
                <a:lnTo>
                  <a:pt x="1219" y="68"/>
                </a:lnTo>
                <a:lnTo>
                  <a:pt x="1241" y="45"/>
                </a:lnTo>
                <a:lnTo>
                  <a:pt x="1269" y="26"/>
                </a:lnTo>
                <a:lnTo>
                  <a:pt x="1298" y="12"/>
                </a:lnTo>
                <a:lnTo>
                  <a:pt x="1331" y="3"/>
                </a:lnTo>
                <a:lnTo>
                  <a:pt x="1365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56" name="Group 55"/>
          <p:cNvGrpSpPr/>
          <p:nvPr/>
        </p:nvGrpSpPr>
        <p:grpSpPr>
          <a:xfrm>
            <a:off x="2604472" y="5014535"/>
            <a:ext cx="421988" cy="538187"/>
            <a:chOff x="3148013" y="5935663"/>
            <a:chExt cx="766763" cy="9779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57" name="Freeform 554"/>
            <p:cNvSpPr>
              <a:spLocks noEditPoints="1"/>
            </p:cNvSpPr>
            <p:nvPr/>
          </p:nvSpPr>
          <p:spPr bwMode="auto">
            <a:xfrm>
              <a:off x="3148013" y="5935663"/>
              <a:ext cx="766763" cy="977900"/>
            </a:xfrm>
            <a:custGeom>
              <a:avLst/>
              <a:gdLst>
                <a:gd name="T0" fmla="*/ 97 w 2900"/>
                <a:gd name="T1" fmla="*/ 1060 h 3695"/>
                <a:gd name="T2" fmla="*/ 104 w 2900"/>
                <a:gd name="T3" fmla="*/ 3594 h 3695"/>
                <a:gd name="T4" fmla="*/ 2354 w 2900"/>
                <a:gd name="T5" fmla="*/ 3597 h 3695"/>
                <a:gd name="T6" fmla="*/ 2366 w 2900"/>
                <a:gd name="T7" fmla="*/ 3581 h 3695"/>
                <a:gd name="T8" fmla="*/ 2236 w 2900"/>
                <a:gd name="T9" fmla="*/ 768 h 3695"/>
                <a:gd name="T10" fmla="*/ 2171 w 2900"/>
                <a:gd name="T11" fmla="*/ 806 h 3695"/>
                <a:gd name="T12" fmla="*/ 2171 w 2900"/>
                <a:gd name="T13" fmla="*/ 881 h 3695"/>
                <a:gd name="T14" fmla="*/ 2236 w 2900"/>
                <a:gd name="T15" fmla="*/ 917 h 3695"/>
                <a:gd name="T16" fmla="*/ 2299 w 2900"/>
                <a:gd name="T17" fmla="*/ 881 h 3695"/>
                <a:gd name="T18" fmla="*/ 2299 w 2900"/>
                <a:gd name="T19" fmla="*/ 806 h 3695"/>
                <a:gd name="T20" fmla="*/ 2236 w 2900"/>
                <a:gd name="T21" fmla="*/ 768 h 3695"/>
                <a:gd name="T22" fmla="*/ 1857 w 2900"/>
                <a:gd name="T23" fmla="*/ 791 h 3695"/>
                <a:gd name="T24" fmla="*/ 1838 w 2900"/>
                <a:gd name="T25" fmla="*/ 862 h 3695"/>
                <a:gd name="T26" fmla="*/ 1890 w 2900"/>
                <a:gd name="T27" fmla="*/ 915 h 3695"/>
                <a:gd name="T28" fmla="*/ 1961 w 2900"/>
                <a:gd name="T29" fmla="*/ 895 h 3695"/>
                <a:gd name="T30" fmla="*/ 1980 w 2900"/>
                <a:gd name="T31" fmla="*/ 824 h 3695"/>
                <a:gd name="T32" fmla="*/ 1928 w 2900"/>
                <a:gd name="T33" fmla="*/ 772 h 3695"/>
                <a:gd name="T34" fmla="*/ 1547 w 2900"/>
                <a:gd name="T35" fmla="*/ 778 h 3695"/>
                <a:gd name="T36" fmla="*/ 1511 w 2900"/>
                <a:gd name="T37" fmla="*/ 843 h 3695"/>
                <a:gd name="T38" fmla="*/ 1547 w 2900"/>
                <a:gd name="T39" fmla="*/ 907 h 3695"/>
                <a:gd name="T40" fmla="*/ 1622 w 2900"/>
                <a:gd name="T41" fmla="*/ 907 h 3695"/>
                <a:gd name="T42" fmla="*/ 1659 w 2900"/>
                <a:gd name="T43" fmla="*/ 843 h 3695"/>
                <a:gd name="T44" fmla="*/ 1622 w 2900"/>
                <a:gd name="T45" fmla="*/ 778 h 3695"/>
                <a:gd name="T46" fmla="*/ 2795 w 2900"/>
                <a:gd name="T47" fmla="*/ 422 h 3695"/>
                <a:gd name="T48" fmla="*/ 2349 w 2900"/>
                <a:gd name="T49" fmla="*/ 637 h 3695"/>
                <a:gd name="T50" fmla="*/ 2438 w 2900"/>
                <a:gd name="T51" fmla="*/ 680 h 3695"/>
                <a:gd name="T52" fmla="*/ 2463 w 2900"/>
                <a:gd name="T53" fmla="*/ 2341 h 3695"/>
                <a:gd name="T54" fmla="*/ 2792 w 2900"/>
                <a:gd name="T55" fmla="*/ 3184 h 3695"/>
                <a:gd name="T56" fmla="*/ 2803 w 2900"/>
                <a:gd name="T57" fmla="*/ 3168 h 3695"/>
                <a:gd name="T58" fmla="*/ 2635 w 2900"/>
                <a:gd name="T59" fmla="*/ 142 h 3695"/>
                <a:gd name="T60" fmla="*/ 2598 w 2900"/>
                <a:gd name="T61" fmla="*/ 207 h 3695"/>
                <a:gd name="T62" fmla="*/ 2635 w 2900"/>
                <a:gd name="T63" fmla="*/ 271 h 3695"/>
                <a:gd name="T64" fmla="*/ 2710 w 2900"/>
                <a:gd name="T65" fmla="*/ 271 h 3695"/>
                <a:gd name="T66" fmla="*/ 2746 w 2900"/>
                <a:gd name="T67" fmla="*/ 207 h 3695"/>
                <a:gd name="T68" fmla="*/ 2710 w 2900"/>
                <a:gd name="T69" fmla="*/ 142 h 3695"/>
                <a:gd name="T70" fmla="*/ 2327 w 2900"/>
                <a:gd name="T71" fmla="*/ 135 h 3695"/>
                <a:gd name="T72" fmla="*/ 2275 w 2900"/>
                <a:gd name="T73" fmla="*/ 187 h 3695"/>
                <a:gd name="T74" fmla="*/ 2294 w 2900"/>
                <a:gd name="T75" fmla="*/ 259 h 3695"/>
                <a:gd name="T76" fmla="*/ 2366 w 2900"/>
                <a:gd name="T77" fmla="*/ 278 h 3695"/>
                <a:gd name="T78" fmla="*/ 2418 w 2900"/>
                <a:gd name="T79" fmla="*/ 226 h 3695"/>
                <a:gd name="T80" fmla="*/ 2398 w 2900"/>
                <a:gd name="T81" fmla="*/ 154 h 3695"/>
                <a:gd name="T82" fmla="*/ 2022 w 2900"/>
                <a:gd name="T83" fmla="*/ 132 h 3695"/>
                <a:gd name="T84" fmla="*/ 1959 w 2900"/>
                <a:gd name="T85" fmla="*/ 169 h 3695"/>
                <a:gd name="T86" fmla="*/ 1959 w 2900"/>
                <a:gd name="T87" fmla="*/ 244 h 3695"/>
                <a:gd name="T88" fmla="*/ 2022 w 2900"/>
                <a:gd name="T89" fmla="*/ 280 h 3695"/>
                <a:gd name="T90" fmla="*/ 2086 w 2900"/>
                <a:gd name="T91" fmla="*/ 244 h 3695"/>
                <a:gd name="T92" fmla="*/ 2086 w 2900"/>
                <a:gd name="T93" fmla="*/ 169 h 3695"/>
                <a:gd name="T94" fmla="*/ 2022 w 2900"/>
                <a:gd name="T95" fmla="*/ 132 h 3695"/>
                <a:gd name="T96" fmla="*/ 2837 w 2900"/>
                <a:gd name="T97" fmla="*/ 13 h 3695"/>
                <a:gd name="T98" fmla="*/ 2897 w 2900"/>
                <a:gd name="T99" fmla="*/ 89 h 3695"/>
                <a:gd name="T100" fmla="*/ 2889 w 2900"/>
                <a:gd name="T101" fmla="*/ 3218 h 3695"/>
                <a:gd name="T102" fmla="*/ 2813 w 2900"/>
                <a:gd name="T103" fmla="*/ 3279 h 3695"/>
                <a:gd name="T104" fmla="*/ 2459 w 2900"/>
                <a:gd name="T105" fmla="*/ 3607 h 3695"/>
                <a:gd name="T106" fmla="*/ 2398 w 2900"/>
                <a:gd name="T107" fmla="*/ 3684 h 3695"/>
                <a:gd name="T108" fmla="*/ 87 w 2900"/>
                <a:gd name="T109" fmla="*/ 3692 h 3695"/>
                <a:gd name="T110" fmla="*/ 11 w 2900"/>
                <a:gd name="T111" fmla="*/ 3631 h 3695"/>
                <a:gd name="T112" fmla="*/ 2 w 2900"/>
                <a:gd name="T113" fmla="*/ 725 h 3695"/>
                <a:gd name="T114" fmla="*/ 63 w 2900"/>
                <a:gd name="T115" fmla="*/ 649 h 3695"/>
                <a:gd name="T116" fmla="*/ 437 w 2900"/>
                <a:gd name="T117" fmla="*/ 115 h 3695"/>
                <a:gd name="T118" fmla="*/ 479 w 2900"/>
                <a:gd name="T119" fmla="*/ 25 h 3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900" h="3695">
                  <a:moveTo>
                    <a:pt x="2366" y="1058"/>
                  </a:moveTo>
                  <a:lnTo>
                    <a:pt x="2358" y="1060"/>
                  </a:lnTo>
                  <a:lnTo>
                    <a:pt x="2349" y="1060"/>
                  </a:lnTo>
                  <a:lnTo>
                    <a:pt x="97" y="1060"/>
                  </a:lnTo>
                  <a:lnTo>
                    <a:pt x="97" y="3581"/>
                  </a:lnTo>
                  <a:lnTo>
                    <a:pt x="97" y="3586"/>
                  </a:lnTo>
                  <a:lnTo>
                    <a:pt x="99" y="3591"/>
                  </a:lnTo>
                  <a:lnTo>
                    <a:pt x="104" y="3594"/>
                  </a:lnTo>
                  <a:lnTo>
                    <a:pt x="107" y="3597"/>
                  </a:lnTo>
                  <a:lnTo>
                    <a:pt x="113" y="3598"/>
                  </a:lnTo>
                  <a:lnTo>
                    <a:pt x="2349" y="3598"/>
                  </a:lnTo>
                  <a:lnTo>
                    <a:pt x="2354" y="3597"/>
                  </a:lnTo>
                  <a:lnTo>
                    <a:pt x="2359" y="3594"/>
                  </a:lnTo>
                  <a:lnTo>
                    <a:pt x="2362" y="3591"/>
                  </a:lnTo>
                  <a:lnTo>
                    <a:pt x="2364" y="3586"/>
                  </a:lnTo>
                  <a:lnTo>
                    <a:pt x="2366" y="3581"/>
                  </a:lnTo>
                  <a:lnTo>
                    <a:pt x="2366" y="1060"/>
                  </a:lnTo>
                  <a:lnTo>
                    <a:pt x="2366" y="1060"/>
                  </a:lnTo>
                  <a:lnTo>
                    <a:pt x="2366" y="1058"/>
                  </a:lnTo>
                  <a:close/>
                  <a:moveTo>
                    <a:pt x="2236" y="768"/>
                  </a:moveTo>
                  <a:lnTo>
                    <a:pt x="2215" y="772"/>
                  </a:lnTo>
                  <a:lnTo>
                    <a:pt x="2197" y="778"/>
                  </a:lnTo>
                  <a:lnTo>
                    <a:pt x="2182" y="791"/>
                  </a:lnTo>
                  <a:lnTo>
                    <a:pt x="2171" y="806"/>
                  </a:lnTo>
                  <a:lnTo>
                    <a:pt x="2163" y="824"/>
                  </a:lnTo>
                  <a:lnTo>
                    <a:pt x="2161" y="843"/>
                  </a:lnTo>
                  <a:lnTo>
                    <a:pt x="2163" y="862"/>
                  </a:lnTo>
                  <a:lnTo>
                    <a:pt x="2171" y="881"/>
                  </a:lnTo>
                  <a:lnTo>
                    <a:pt x="2182" y="895"/>
                  </a:lnTo>
                  <a:lnTo>
                    <a:pt x="2197" y="907"/>
                  </a:lnTo>
                  <a:lnTo>
                    <a:pt x="2215" y="915"/>
                  </a:lnTo>
                  <a:lnTo>
                    <a:pt x="2236" y="917"/>
                  </a:lnTo>
                  <a:lnTo>
                    <a:pt x="2255" y="915"/>
                  </a:lnTo>
                  <a:lnTo>
                    <a:pt x="2273" y="907"/>
                  </a:lnTo>
                  <a:lnTo>
                    <a:pt x="2288" y="895"/>
                  </a:lnTo>
                  <a:lnTo>
                    <a:pt x="2299" y="881"/>
                  </a:lnTo>
                  <a:lnTo>
                    <a:pt x="2307" y="862"/>
                  </a:lnTo>
                  <a:lnTo>
                    <a:pt x="2309" y="843"/>
                  </a:lnTo>
                  <a:lnTo>
                    <a:pt x="2307" y="824"/>
                  </a:lnTo>
                  <a:lnTo>
                    <a:pt x="2299" y="806"/>
                  </a:lnTo>
                  <a:lnTo>
                    <a:pt x="2288" y="791"/>
                  </a:lnTo>
                  <a:lnTo>
                    <a:pt x="2273" y="778"/>
                  </a:lnTo>
                  <a:lnTo>
                    <a:pt x="2255" y="772"/>
                  </a:lnTo>
                  <a:lnTo>
                    <a:pt x="2236" y="768"/>
                  </a:lnTo>
                  <a:close/>
                  <a:moveTo>
                    <a:pt x="1909" y="768"/>
                  </a:moveTo>
                  <a:lnTo>
                    <a:pt x="1890" y="772"/>
                  </a:lnTo>
                  <a:lnTo>
                    <a:pt x="1872" y="778"/>
                  </a:lnTo>
                  <a:lnTo>
                    <a:pt x="1857" y="791"/>
                  </a:lnTo>
                  <a:lnTo>
                    <a:pt x="1845" y="806"/>
                  </a:lnTo>
                  <a:lnTo>
                    <a:pt x="1838" y="824"/>
                  </a:lnTo>
                  <a:lnTo>
                    <a:pt x="1835" y="843"/>
                  </a:lnTo>
                  <a:lnTo>
                    <a:pt x="1838" y="862"/>
                  </a:lnTo>
                  <a:lnTo>
                    <a:pt x="1845" y="881"/>
                  </a:lnTo>
                  <a:lnTo>
                    <a:pt x="1857" y="895"/>
                  </a:lnTo>
                  <a:lnTo>
                    <a:pt x="1872" y="907"/>
                  </a:lnTo>
                  <a:lnTo>
                    <a:pt x="1890" y="915"/>
                  </a:lnTo>
                  <a:lnTo>
                    <a:pt x="1909" y="917"/>
                  </a:lnTo>
                  <a:lnTo>
                    <a:pt x="1928" y="915"/>
                  </a:lnTo>
                  <a:lnTo>
                    <a:pt x="1946" y="907"/>
                  </a:lnTo>
                  <a:lnTo>
                    <a:pt x="1961" y="895"/>
                  </a:lnTo>
                  <a:lnTo>
                    <a:pt x="1973" y="881"/>
                  </a:lnTo>
                  <a:lnTo>
                    <a:pt x="1980" y="862"/>
                  </a:lnTo>
                  <a:lnTo>
                    <a:pt x="1984" y="843"/>
                  </a:lnTo>
                  <a:lnTo>
                    <a:pt x="1980" y="824"/>
                  </a:lnTo>
                  <a:lnTo>
                    <a:pt x="1973" y="806"/>
                  </a:lnTo>
                  <a:lnTo>
                    <a:pt x="1961" y="791"/>
                  </a:lnTo>
                  <a:lnTo>
                    <a:pt x="1946" y="778"/>
                  </a:lnTo>
                  <a:lnTo>
                    <a:pt x="1928" y="772"/>
                  </a:lnTo>
                  <a:lnTo>
                    <a:pt x="1909" y="768"/>
                  </a:lnTo>
                  <a:close/>
                  <a:moveTo>
                    <a:pt x="1585" y="768"/>
                  </a:moveTo>
                  <a:lnTo>
                    <a:pt x="1565" y="772"/>
                  </a:lnTo>
                  <a:lnTo>
                    <a:pt x="1547" y="778"/>
                  </a:lnTo>
                  <a:lnTo>
                    <a:pt x="1533" y="791"/>
                  </a:lnTo>
                  <a:lnTo>
                    <a:pt x="1521" y="806"/>
                  </a:lnTo>
                  <a:lnTo>
                    <a:pt x="1513" y="824"/>
                  </a:lnTo>
                  <a:lnTo>
                    <a:pt x="1511" y="843"/>
                  </a:lnTo>
                  <a:lnTo>
                    <a:pt x="1513" y="862"/>
                  </a:lnTo>
                  <a:lnTo>
                    <a:pt x="1521" y="881"/>
                  </a:lnTo>
                  <a:lnTo>
                    <a:pt x="1533" y="895"/>
                  </a:lnTo>
                  <a:lnTo>
                    <a:pt x="1547" y="907"/>
                  </a:lnTo>
                  <a:lnTo>
                    <a:pt x="1565" y="915"/>
                  </a:lnTo>
                  <a:lnTo>
                    <a:pt x="1585" y="917"/>
                  </a:lnTo>
                  <a:lnTo>
                    <a:pt x="1605" y="915"/>
                  </a:lnTo>
                  <a:lnTo>
                    <a:pt x="1622" y="907"/>
                  </a:lnTo>
                  <a:lnTo>
                    <a:pt x="1638" y="895"/>
                  </a:lnTo>
                  <a:lnTo>
                    <a:pt x="1649" y="881"/>
                  </a:lnTo>
                  <a:lnTo>
                    <a:pt x="1656" y="862"/>
                  </a:lnTo>
                  <a:lnTo>
                    <a:pt x="1659" y="843"/>
                  </a:lnTo>
                  <a:lnTo>
                    <a:pt x="1656" y="824"/>
                  </a:lnTo>
                  <a:lnTo>
                    <a:pt x="1649" y="806"/>
                  </a:lnTo>
                  <a:lnTo>
                    <a:pt x="1638" y="791"/>
                  </a:lnTo>
                  <a:lnTo>
                    <a:pt x="1622" y="778"/>
                  </a:lnTo>
                  <a:lnTo>
                    <a:pt x="1605" y="772"/>
                  </a:lnTo>
                  <a:lnTo>
                    <a:pt x="1585" y="768"/>
                  </a:lnTo>
                  <a:close/>
                  <a:moveTo>
                    <a:pt x="2803" y="421"/>
                  </a:moveTo>
                  <a:lnTo>
                    <a:pt x="2795" y="422"/>
                  </a:lnTo>
                  <a:lnTo>
                    <a:pt x="2787" y="423"/>
                  </a:lnTo>
                  <a:lnTo>
                    <a:pt x="535" y="423"/>
                  </a:lnTo>
                  <a:lnTo>
                    <a:pt x="535" y="637"/>
                  </a:lnTo>
                  <a:lnTo>
                    <a:pt x="2349" y="637"/>
                  </a:lnTo>
                  <a:lnTo>
                    <a:pt x="2375" y="640"/>
                  </a:lnTo>
                  <a:lnTo>
                    <a:pt x="2399" y="649"/>
                  </a:lnTo>
                  <a:lnTo>
                    <a:pt x="2420" y="662"/>
                  </a:lnTo>
                  <a:lnTo>
                    <a:pt x="2438" y="680"/>
                  </a:lnTo>
                  <a:lnTo>
                    <a:pt x="2451" y="701"/>
                  </a:lnTo>
                  <a:lnTo>
                    <a:pt x="2459" y="725"/>
                  </a:lnTo>
                  <a:lnTo>
                    <a:pt x="2463" y="751"/>
                  </a:lnTo>
                  <a:lnTo>
                    <a:pt x="2463" y="2341"/>
                  </a:lnTo>
                  <a:lnTo>
                    <a:pt x="2463" y="2341"/>
                  </a:lnTo>
                  <a:lnTo>
                    <a:pt x="2463" y="3185"/>
                  </a:lnTo>
                  <a:lnTo>
                    <a:pt x="2787" y="3185"/>
                  </a:lnTo>
                  <a:lnTo>
                    <a:pt x="2792" y="3184"/>
                  </a:lnTo>
                  <a:lnTo>
                    <a:pt x="2796" y="3181"/>
                  </a:lnTo>
                  <a:lnTo>
                    <a:pt x="2800" y="3178"/>
                  </a:lnTo>
                  <a:lnTo>
                    <a:pt x="2802" y="3173"/>
                  </a:lnTo>
                  <a:lnTo>
                    <a:pt x="2803" y="3168"/>
                  </a:lnTo>
                  <a:lnTo>
                    <a:pt x="2803" y="421"/>
                  </a:lnTo>
                  <a:close/>
                  <a:moveTo>
                    <a:pt x="2673" y="132"/>
                  </a:moveTo>
                  <a:lnTo>
                    <a:pt x="2653" y="135"/>
                  </a:lnTo>
                  <a:lnTo>
                    <a:pt x="2635" y="142"/>
                  </a:lnTo>
                  <a:lnTo>
                    <a:pt x="2620" y="154"/>
                  </a:lnTo>
                  <a:lnTo>
                    <a:pt x="2609" y="169"/>
                  </a:lnTo>
                  <a:lnTo>
                    <a:pt x="2601" y="187"/>
                  </a:lnTo>
                  <a:lnTo>
                    <a:pt x="2598" y="207"/>
                  </a:lnTo>
                  <a:lnTo>
                    <a:pt x="2601" y="226"/>
                  </a:lnTo>
                  <a:lnTo>
                    <a:pt x="2609" y="244"/>
                  </a:lnTo>
                  <a:lnTo>
                    <a:pt x="2620" y="259"/>
                  </a:lnTo>
                  <a:lnTo>
                    <a:pt x="2635" y="271"/>
                  </a:lnTo>
                  <a:lnTo>
                    <a:pt x="2653" y="278"/>
                  </a:lnTo>
                  <a:lnTo>
                    <a:pt x="2673" y="280"/>
                  </a:lnTo>
                  <a:lnTo>
                    <a:pt x="2692" y="278"/>
                  </a:lnTo>
                  <a:lnTo>
                    <a:pt x="2710" y="271"/>
                  </a:lnTo>
                  <a:lnTo>
                    <a:pt x="2725" y="259"/>
                  </a:lnTo>
                  <a:lnTo>
                    <a:pt x="2736" y="244"/>
                  </a:lnTo>
                  <a:lnTo>
                    <a:pt x="2744" y="226"/>
                  </a:lnTo>
                  <a:lnTo>
                    <a:pt x="2746" y="207"/>
                  </a:lnTo>
                  <a:lnTo>
                    <a:pt x="2744" y="187"/>
                  </a:lnTo>
                  <a:lnTo>
                    <a:pt x="2736" y="169"/>
                  </a:lnTo>
                  <a:lnTo>
                    <a:pt x="2725" y="154"/>
                  </a:lnTo>
                  <a:lnTo>
                    <a:pt x="2710" y="142"/>
                  </a:lnTo>
                  <a:lnTo>
                    <a:pt x="2692" y="135"/>
                  </a:lnTo>
                  <a:lnTo>
                    <a:pt x="2673" y="132"/>
                  </a:lnTo>
                  <a:close/>
                  <a:moveTo>
                    <a:pt x="2346" y="132"/>
                  </a:moveTo>
                  <a:lnTo>
                    <a:pt x="2327" y="135"/>
                  </a:lnTo>
                  <a:lnTo>
                    <a:pt x="2309" y="142"/>
                  </a:lnTo>
                  <a:lnTo>
                    <a:pt x="2294" y="154"/>
                  </a:lnTo>
                  <a:lnTo>
                    <a:pt x="2283" y="169"/>
                  </a:lnTo>
                  <a:lnTo>
                    <a:pt x="2275" y="187"/>
                  </a:lnTo>
                  <a:lnTo>
                    <a:pt x="2273" y="207"/>
                  </a:lnTo>
                  <a:lnTo>
                    <a:pt x="2275" y="226"/>
                  </a:lnTo>
                  <a:lnTo>
                    <a:pt x="2283" y="244"/>
                  </a:lnTo>
                  <a:lnTo>
                    <a:pt x="2294" y="259"/>
                  </a:lnTo>
                  <a:lnTo>
                    <a:pt x="2309" y="271"/>
                  </a:lnTo>
                  <a:lnTo>
                    <a:pt x="2327" y="278"/>
                  </a:lnTo>
                  <a:lnTo>
                    <a:pt x="2346" y="280"/>
                  </a:lnTo>
                  <a:lnTo>
                    <a:pt x="2366" y="278"/>
                  </a:lnTo>
                  <a:lnTo>
                    <a:pt x="2384" y="271"/>
                  </a:lnTo>
                  <a:lnTo>
                    <a:pt x="2398" y="259"/>
                  </a:lnTo>
                  <a:lnTo>
                    <a:pt x="2411" y="244"/>
                  </a:lnTo>
                  <a:lnTo>
                    <a:pt x="2418" y="226"/>
                  </a:lnTo>
                  <a:lnTo>
                    <a:pt x="2421" y="207"/>
                  </a:lnTo>
                  <a:lnTo>
                    <a:pt x="2418" y="187"/>
                  </a:lnTo>
                  <a:lnTo>
                    <a:pt x="2411" y="169"/>
                  </a:lnTo>
                  <a:lnTo>
                    <a:pt x="2398" y="154"/>
                  </a:lnTo>
                  <a:lnTo>
                    <a:pt x="2384" y="142"/>
                  </a:lnTo>
                  <a:lnTo>
                    <a:pt x="2366" y="135"/>
                  </a:lnTo>
                  <a:lnTo>
                    <a:pt x="2346" y="132"/>
                  </a:lnTo>
                  <a:close/>
                  <a:moveTo>
                    <a:pt x="2022" y="132"/>
                  </a:moveTo>
                  <a:lnTo>
                    <a:pt x="2003" y="135"/>
                  </a:lnTo>
                  <a:lnTo>
                    <a:pt x="1985" y="142"/>
                  </a:lnTo>
                  <a:lnTo>
                    <a:pt x="1970" y="154"/>
                  </a:lnTo>
                  <a:lnTo>
                    <a:pt x="1959" y="169"/>
                  </a:lnTo>
                  <a:lnTo>
                    <a:pt x="1951" y="187"/>
                  </a:lnTo>
                  <a:lnTo>
                    <a:pt x="1949" y="207"/>
                  </a:lnTo>
                  <a:lnTo>
                    <a:pt x="1951" y="226"/>
                  </a:lnTo>
                  <a:lnTo>
                    <a:pt x="1959" y="244"/>
                  </a:lnTo>
                  <a:lnTo>
                    <a:pt x="1970" y="259"/>
                  </a:lnTo>
                  <a:lnTo>
                    <a:pt x="1985" y="271"/>
                  </a:lnTo>
                  <a:lnTo>
                    <a:pt x="2003" y="278"/>
                  </a:lnTo>
                  <a:lnTo>
                    <a:pt x="2022" y="280"/>
                  </a:lnTo>
                  <a:lnTo>
                    <a:pt x="2042" y="278"/>
                  </a:lnTo>
                  <a:lnTo>
                    <a:pt x="2059" y="271"/>
                  </a:lnTo>
                  <a:lnTo>
                    <a:pt x="2075" y="259"/>
                  </a:lnTo>
                  <a:lnTo>
                    <a:pt x="2086" y="244"/>
                  </a:lnTo>
                  <a:lnTo>
                    <a:pt x="2094" y="226"/>
                  </a:lnTo>
                  <a:lnTo>
                    <a:pt x="2097" y="207"/>
                  </a:lnTo>
                  <a:lnTo>
                    <a:pt x="2094" y="187"/>
                  </a:lnTo>
                  <a:lnTo>
                    <a:pt x="2086" y="169"/>
                  </a:lnTo>
                  <a:lnTo>
                    <a:pt x="2075" y="154"/>
                  </a:lnTo>
                  <a:lnTo>
                    <a:pt x="2059" y="142"/>
                  </a:lnTo>
                  <a:lnTo>
                    <a:pt x="2042" y="135"/>
                  </a:lnTo>
                  <a:lnTo>
                    <a:pt x="2022" y="132"/>
                  </a:lnTo>
                  <a:close/>
                  <a:moveTo>
                    <a:pt x="550" y="0"/>
                  </a:moveTo>
                  <a:lnTo>
                    <a:pt x="2787" y="0"/>
                  </a:lnTo>
                  <a:lnTo>
                    <a:pt x="2813" y="4"/>
                  </a:lnTo>
                  <a:lnTo>
                    <a:pt x="2837" y="13"/>
                  </a:lnTo>
                  <a:lnTo>
                    <a:pt x="2857" y="25"/>
                  </a:lnTo>
                  <a:lnTo>
                    <a:pt x="2875" y="43"/>
                  </a:lnTo>
                  <a:lnTo>
                    <a:pt x="2889" y="65"/>
                  </a:lnTo>
                  <a:lnTo>
                    <a:pt x="2897" y="89"/>
                  </a:lnTo>
                  <a:lnTo>
                    <a:pt x="2900" y="115"/>
                  </a:lnTo>
                  <a:lnTo>
                    <a:pt x="2900" y="3168"/>
                  </a:lnTo>
                  <a:lnTo>
                    <a:pt x="2897" y="3194"/>
                  </a:lnTo>
                  <a:lnTo>
                    <a:pt x="2889" y="3218"/>
                  </a:lnTo>
                  <a:lnTo>
                    <a:pt x="2875" y="3239"/>
                  </a:lnTo>
                  <a:lnTo>
                    <a:pt x="2857" y="3257"/>
                  </a:lnTo>
                  <a:lnTo>
                    <a:pt x="2837" y="3270"/>
                  </a:lnTo>
                  <a:lnTo>
                    <a:pt x="2813" y="3279"/>
                  </a:lnTo>
                  <a:lnTo>
                    <a:pt x="2787" y="3282"/>
                  </a:lnTo>
                  <a:lnTo>
                    <a:pt x="2463" y="3282"/>
                  </a:lnTo>
                  <a:lnTo>
                    <a:pt x="2463" y="3581"/>
                  </a:lnTo>
                  <a:lnTo>
                    <a:pt x="2459" y="3607"/>
                  </a:lnTo>
                  <a:lnTo>
                    <a:pt x="2450" y="3631"/>
                  </a:lnTo>
                  <a:lnTo>
                    <a:pt x="2438" y="3652"/>
                  </a:lnTo>
                  <a:lnTo>
                    <a:pt x="2420" y="3670"/>
                  </a:lnTo>
                  <a:lnTo>
                    <a:pt x="2398" y="3684"/>
                  </a:lnTo>
                  <a:lnTo>
                    <a:pt x="2375" y="3692"/>
                  </a:lnTo>
                  <a:lnTo>
                    <a:pt x="2349" y="3695"/>
                  </a:lnTo>
                  <a:lnTo>
                    <a:pt x="113" y="3695"/>
                  </a:lnTo>
                  <a:lnTo>
                    <a:pt x="87" y="3692"/>
                  </a:lnTo>
                  <a:lnTo>
                    <a:pt x="63" y="3684"/>
                  </a:lnTo>
                  <a:lnTo>
                    <a:pt x="42" y="3670"/>
                  </a:lnTo>
                  <a:lnTo>
                    <a:pt x="25" y="3652"/>
                  </a:lnTo>
                  <a:lnTo>
                    <a:pt x="11" y="3631"/>
                  </a:lnTo>
                  <a:lnTo>
                    <a:pt x="2" y="3607"/>
                  </a:lnTo>
                  <a:lnTo>
                    <a:pt x="0" y="3581"/>
                  </a:lnTo>
                  <a:lnTo>
                    <a:pt x="0" y="751"/>
                  </a:lnTo>
                  <a:lnTo>
                    <a:pt x="2" y="725"/>
                  </a:lnTo>
                  <a:lnTo>
                    <a:pt x="11" y="701"/>
                  </a:lnTo>
                  <a:lnTo>
                    <a:pt x="25" y="680"/>
                  </a:lnTo>
                  <a:lnTo>
                    <a:pt x="42" y="662"/>
                  </a:lnTo>
                  <a:lnTo>
                    <a:pt x="63" y="649"/>
                  </a:lnTo>
                  <a:lnTo>
                    <a:pt x="87" y="640"/>
                  </a:lnTo>
                  <a:lnTo>
                    <a:pt x="113" y="637"/>
                  </a:lnTo>
                  <a:lnTo>
                    <a:pt x="437" y="637"/>
                  </a:lnTo>
                  <a:lnTo>
                    <a:pt x="437" y="115"/>
                  </a:lnTo>
                  <a:lnTo>
                    <a:pt x="440" y="89"/>
                  </a:lnTo>
                  <a:lnTo>
                    <a:pt x="449" y="65"/>
                  </a:lnTo>
                  <a:lnTo>
                    <a:pt x="462" y="43"/>
                  </a:lnTo>
                  <a:lnTo>
                    <a:pt x="479" y="25"/>
                  </a:lnTo>
                  <a:lnTo>
                    <a:pt x="501" y="13"/>
                  </a:lnTo>
                  <a:lnTo>
                    <a:pt x="524" y="4"/>
                  </a:lnTo>
                  <a:lnTo>
                    <a:pt x="55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" name="Rectangle 555"/>
            <p:cNvSpPr>
              <a:spLocks noChangeArrowheads="1"/>
            </p:cNvSpPr>
            <p:nvPr/>
          </p:nvSpPr>
          <p:spPr bwMode="auto">
            <a:xfrm>
              <a:off x="3319463" y="6276976"/>
              <a:ext cx="85725" cy="71438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" name="Rectangle 556"/>
            <p:cNvSpPr>
              <a:spLocks noChangeArrowheads="1"/>
            </p:cNvSpPr>
            <p:nvPr/>
          </p:nvSpPr>
          <p:spPr bwMode="auto">
            <a:xfrm>
              <a:off x="3457576" y="6276976"/>
              <a:ext cx="85725" cy="71438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" name="Rectangle 557"/>
            <p:cNvSpPr>
              <a:spLocks noChangeArrowheads="1"/>
            </p:cNvSpPr>
            <p:nvPr/>
          </p:nvSpPr>
          <p:spPr bwMode="auto">
            <a:xfrm>
              <a:off x="3600451" y="6276976"/>
              <a:ext cx="85725" cy="71438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" name="Rectangle 558"/>
            <p:cNvSpPr>
              <a:spLocks noChangeArrowheads="1"/>
            </p:cNvSpPr>
            <p:nvPr/>
          </p:nvSpPr>
          <p:spPr bwMode="auto">
            <a:xfrm>
              <a:off x="3319463" y="6384926"/>
              <a:ext cx="85725" cy="71438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" name="Rectangle 559"/>
            <p:cNvSpPr>
              <a:spLocks noChangeArrowheads="1"/>
            </p:cNvSpPr>
            <p:nvPr/>
          </p:nvSpPr>
          <p:spPr bwMode="auto">
            <a:xfrm>
              <a:off x="3457576" y="6384926"/>
              <a:ext cx="85725" cy="71438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" name="Rectangle 560"/>
            <p:cNvSpPr>
              <a:spLocks noChangeArrowheads="1"/>
            </p:cNvSpPr>
            <p:nvPr/>
          </p:nvSpPr>
          <p:spPr bwMode="auto">
            <a:xfrm>
              <a:off x="3600451" y="6384926"/>
              <a:ext cx="85725" cy="71438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" name="Rectangle 561"/>
            <p:cNvSpPr>
              <a:spLocks noChangeArrowheads="1"/>
            </p:cNvSpPr>
            <p:nvPr/>
          </p:nvSpPr>
          <p:spPr bwMode="auto">
            <a:xfrm>
              <a:off x="3319463" y="6500813"/>
              <a:ext cx="85725" cy="71438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" name="Rectangle 562"/>
            <p:cNvSpPr>
              <a:spLocks noChangeArrowheads="1"/>
            </p:cNvSpPr>
            <p:nvPr/>
          </p:nvSpPr>
          <p:spPr bwMode="auto">
            <a:xfrm>
              <a:off x="3457576" y="6500813"/>
              <a:ext cx="85725" cy="71438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6" name="Rectangle 563"/>
            <p:cNvSpPr>
              <a:spLocks noChangeArrowheads="1"/>
            </p:cNvSpPr>
            <p:nvPr/>
          </p:nvSpPr>
          <p:spPr bwMode="auto">
            <a:xfrm>
              <a:off x="3600451" y="6500813"/>
              <a:ext cx="85725" cy="71438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" name="Rectangle 564"/>
            <p:cNvSpPr>
              <a:spLocks noChangeArrowheads="1"/>
            </p:cNvSpPr>
            <p:nvPr/>
          </p:nvSpPr>
          <p:spPr bwMode="auto">
            <a:xfrm>
              <a:off x="3213101" y="6276976"/>
              <a:ext cx="36513" cy="29527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8" name="Group 67"/>
          <p:cNvGrpSpPr/>
          <p:nvPr/>
        </p:nvGrpSpPr>
        <p:grpSpPr>
          <a:xfrm>
            <a:off x="3511982" y="1883380"/>
            <a:ext cx="490068" cy="620034"/>
            <a:chOff x="5624513" y="2832101"/>
            <a:chExt cx="939801" cy="1189037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69" name="Freeform 24"/>
            <p:cNvSpPr>
              <a:spLocks/>
            </p:cNvSpPr>
            <p:nvPr/>
          </p:nvSpPr>
          <p:spPr bwMode="auto">
            <a:xfrm>
              <a:off x="5624513" y="2832101"/>
              <a:ext cx="619125" cy="550863"/>
            </a:xfrm>
            <a:custGeom>
              <a:avLst/>
              <a:gdLst>
                <a:gd name="T0" fmla="*/ 1920 w 1948"/>
                <a:gd name="T1" fmla="*/ 0 h 1737"/>
                <a:gd name="T2" fmla="*/ 1929 w 1948"/>
                <a:gd name="T3" fmla="*/ 2 h 1737"/>
                <a:gd name="T4" fmla="*/ 1938 w 1948"/>
                <a:gd name="T5" fmla="*/ 5 h 1737"/>
                <a:gd name="T6" fmla="*/ 1945 w 1948"/>
                <a:gd name="T7" fmla="*/ 13 h 1737"/>
                <a:gd name="T8" fmla="*/ 1948 w 1948"/>
                <a:gd name="T9" fmla="*/ 22 h 1737"/>
                <a:gd name="T10" fmla="*/ 1948 w 1948"/>
                <a:gd name="T11" fmla="*/ 32 h 1737"/>
                <a:gd name="T12" fmla="*/ 1944 w 1948"/>
                <a:gd name="T13" fmla="*/ 41 h 1737"/>
                <a:gd name="T14" fmla="*/ 1305 w 1948"/>
                <a:gd name="T15" fmla="*/ 931 h 1737"/>
                <a:gd name="T16" fmla="*/ 1298 w 1948"/>
                <a:gd name="T17" fmla="*/ 938 h 1737"/>
                <a:gd name="T18" fmla="*/ 1289 w 1948"/>
                <a:gd name="T19" fmla="*/ 941 h 1737"/>
                <a:gd name="T20" fmla="*/ 1279 w 1948"/>
                <a:gd name="T21" fmla="*/ 941 h 1737"/>
                <a:gd name="T22" fmla="*/ 645 w 1948"/>
                <a:gd name="T23" fmla="*/ 804 h 1737"/>
                <a:gd name="T24" fmla="*/ 46 w 1948"/>
                <a:gd name="T25" fmla="*/ 1724 h 1737"/>
                <a:gd name="T26" fmla="*/ 40 w 1948"/>
                <a:gd name="T27" fmla="*/ 1731 h 1737"/>
                <a:gd name="T28" fmla="*/ 34 w 1948"/>
                <a:gd name="T29" fmla="*/ 1736 h 1737"/>
                <a:gd name="T30" fmla="*/ 25 w 1948"/>
                <a:gd name="T31" fmla="*/ 1737 h 1737"/>
                <a:gd name="T32" fmla="*/ 21 w 1948"/>
                <a:gd name="T33" fmla="*/ 1736 h 1737"/>
                <a:gd name="T34" fmla="*/ 16 w 1948"/>
                <a:gd name="T35" fmla="*/ 1735 h 1737"/>
                <a:gd name="T36" fmla="*/ 12 w 1948"/>
                <a:gd name="T37" fmla="*/ 1732 h 1737"/>
                <a:gd name="T38" fmla="*/ 5 w 1948"/>
                <a:gd name="T39" fmla="*/ 1725 h 1737"/>
                <a:gd name="T40" fmla="*/ 0 w 1948"/>
                <a:gd name="T41" fmla="*/ 1716 h 1737"/>
                <a:gd name="T42" fmla="*/ 0 w 1948"/>
                <a:gd name="T43" fmla="*/ 1707 h 1737"/>
                <a:gd name="T44" fmla="*/ 3 w 1948"/>
                <a:gd name="T45" fmla="*/ 1696 h 1737"/>
                <a:gd name="T46" fmla="*/ 611 w 1948"/>
                <a:gd name="T47" fmla="*/ 761 h 1737"/>
                <a:gd name="T48" fmla="*/ 618 w 1948"/>
                <a:gd name="T49" fmla="*/ 753 h 1737"/>
                <a:gd name="T50" fmla="*/ 628 w 1948"/>
                <a:gd name="T51" fmla="*/ 750 h 1737"/>
                <a:gd name="T52" fmla="*/ 638 w 1948"/>
                <a:gd name="T53" fmla="*/ 750 h 1737"/>
                <a:gd name="T54" fmla="*/ 1274 w 1948"/>
                <a:gd name="T55" fmla="*/ 888 h 1737"/>
                <a:gd name="T56" fmla="*/ 1902 w 1948"/>
                <a:gd name="T57" fmla="*/ 11 h 1737"/>
                <a:gd name="T58" fmla="*/ 1910 w 1948"/>
                <a:gd name="T59" fmla="*/ 4 h 1737"/>
                <a:gd name="T60" fmla="*/ 1920 w 1948"/>
                <a:gd name="T61" fmla="*/ 0 h 17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948" h="1737">
                  <a:moveTo>
                    <a:pt x="1920" y="0"/>
                  </a:moveTo>
                  <a:lnTo>
                    <a:pt x="1929" y="2"/>
                  </a:lnTo>
                  <a:lnTo>
                    <a:pt x="1938" y="5"/>
                  </a:lnTo>
                  <a:lnTo>
                    <a:pt x="1945" y="13"/>
                  </a:lnTo>
                  <a:lnTo>
                    <a:pt x="1948" y="22"/>
                  </a:lnTo>
                  <a:lnTo>
                    <a:pt x="1948" y="32"/>
                  </a:lnTo>
                  <a:lnTo>
                    <a:pt x="1944" y="41"/>
                  </a:lnTo>
                  <a:lnTo>
                    <a:pt x="1305" y="931"/>
                  </a:lnTo>
                  <a:lnTo>
                    <a:pt x="1298" y="938"/>
                  </a:lnTo>
                  <a:lnTo>
                    <a:pt x="1289" y="941"/>
                  </a:lnTo>
                  <a:lnTo>
                    <a:pt x="1279" y="941"/>
                  </a:lnTo>
                  <a:lnTo>
                    <a:pt x="645" y="804"/>
                  </a:lnTo>
                  <a:lnTo>
                    <a:pt x="46" y="1724"/>
                  </a:lnTo>
                  <a:lnTo>
                    <a:pt x="40" y="1731"/>
                  </a:lnTo>
                  <a:lnTo>
                    <a:pt x="34" y="1736"/>
                  </a:lnTo>
                  <a:lnTo>
                    <a:pt x="25" y="1737"/>
                  </a:lnTo>
                  <a:lnTo>
                    <a:pt x="21" y="1736"/>
                  </a:lnTo>
                  <a:lnTo>
                    <a:pt x="16" y="1735"/>
                  </a:lnTo>
                  <a:lnTo>
                    <a:pt x="12" y="1732"/>
                  </a:lnTo>
                  <a:lnTo>
                    <a:pt x="5" y="1725"/>
                  </a:lnTo>
                  <a:lnTo>
                    <a:pt x="0" y="1716"/>
                  </a:lnTo>
                  <a:lnTo>
                    <a:pt x="0" y="1707"/>
                  </a:lnTo>
                  <a:lnTo>
                    <a:pt x="3" y="1696"/>
                  </a:lnTo>
                  <a:lnTo>
                    <a:pt x="611" y="761"/>
                  </a:lnTo>
                  <a:lnTo>
                    <a:pt x="618" y="753"/>
                  </a:lnTo>
                  <a:lnTo>
                    <a:pt x="628" y="750"/>
                  </a:lnTo>
                  <a:lnTo>
                    <a:pt x="638" y="750"/>
                  </a:lnTo>
                  <a:lnTo>
                    <a:pt x="1274" y="888"/>
                  </a:lnTo>
                  <a:lnTo>
                    <a:pt x="1902" y="11"/>
                  </a:lnTo>
                  <a:lnTo>
                    <a:pt x="1910" y="4"/>
                  </a:lnTo>
                  <a:lnTo>
                    <a:pt x="192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" name="Freeform 25"/>
            <p:cNvSpPr>
              <a:spLocks noEditPoints="1"/>
            </p:cNvSpPr>
            <p:nvPr/>
          </p:nvSpPr>
          <p:spPr bwMode="auto">
            <a:xfrm>
              <a:off x="5664201" y="2995613"/>
              <a:ext cx="900113" cy="1025525"/>
            </a:xfrm>
            <a:custGeom>
              <a:avLst/>
              <a:gdLst>
                <a:gd name="T0" fmla="*/ 1844 w 2836"/>
                <a:gd name="T1" fmla="*/ 2011 h 3231"/>
                <a:gd name="T2" fmla="*/ 695 w 2836"/>
                <a:gd name="T3" fmla="*/ 2038 h 3231"/>
                <a:gd name="T4" fmla="*/ 2063 w 2836"/>
                <a:gd name="T5" fmla="*/ 1763 h 3231"/>
                <a:gd name="T6" fmla="*/ 43 w 2836"/>
                <a:gd name="T7" fmla="*/ 1523 h 3231"/>
                <a:gd name="T8" fmla="*/ 499 w 2836"/>
                <a:gd name="T9" fmla="*/ 1580 h 3231"/>
                <a:gd name="T10" fmla="*/ 619 w 2836"/>
                <a:gd name="T11" fmla="*/ 2031 h 3231"/>
                <a:gd name="T12" fmla="*/ 630 w 2836"/>
                <a:gd name="T13" fmla="*/ 2015 h 3231"/>
                <a:gd name="T14" fmla="*/ 1161 w 2836"/>
                <a:gd name="T15" fmla="*/ 1921 h 3231"/>
                <a:gd name="T16" fmla="*/ 1336 w 2836"/>
                <a:gd name="T17" fmla="*/ 2016 h 3231"/>
                <a:gd name="T18" fmla="*/ 1345 w 2836"/>
                <a:gd name="T19" fmla="*/ 2033 h 3231"/>
                <a:gd name="T20" fmla="*/ 75 w 2836"/>
                <a:gd name="T21" fmla="*/ 1492 h 3231"/>
                <a:gd name="T22" fmla="*/ 1559 w 2836"/>
                <a:gd name="T23" fmla="*/ 1241 h 3231"/>
                <a:gd name="T24" fmla="*/ 1442 w 2836"/>
                <a:gd name="T25" fmla="*/ 1217 h 3231"/>
                <a:gd name="T26" fmla="*/ 542 w 2836"/>
                <a:gd name="T27" fmla="*/ 850 h 3231"/>
                <a:gd name="T28" fmla="*/ 720 w 2836"/>
                <a:gd name="T29" fmla="*/ 1473 h 3231"/>
                <a:gd name="T30" fmla="*/ 725 w 2836"/>
                <a:gd name="T31" fmla="*/ 1983 h 3231"/>
                <a:gd name="T32" fmla="*/ 803 w 2836"/>
                <a:gd name="T33" fmla="*/ 1956 h 3231"/>
                <a:gd name="T34" fmla="*/ 1119 w 2836"/>
                <a:gd name="T35" fmla="*/ 1359 h 3231"/>
                <a:gd name="T36" fmla="*/ 1126 w 2836"/>
                <a:gd name="T37" fmla="*/ 1344 h 3231"/>
                <a:gd name="T38" fmla="*/ 1131 w 2836"/>
                <a:gd name="T39" fmla="*/ 1339 h 3231"/>
                <a:gd name="T40" fmla="*/ 2336 w 2836"/>
                <a:gd name="T41" fmla="*/ 1861 h 3231"/>
                <a:gd name="T42" fmla="*/ 2344 w 2836"/>
                <a:gd name="T43" fmla="*/ 1871 h 3231"/>
                <a:gd name="T44" fmla="*/ 2371 w 2836"/>
                <a:gd name="T45" fmla="*/ 2607 h 3231"/>
                <a:gd name="T46" fmla="*/ 993 w 2836"/>
                <a:gd name="T47" fmla="*/ 861 h 3231"/>
                <a:gd name="T48" fmla="*/ 2348 w 2836"/>
                <a:gd name="T49" fmla="*/ 803 h 3231"/>
                <a:gd name="T50" fmla="*/ 1554 w 2836"/>
                <a:gd name="T51" fmla="*/ 1197 h 3231"/>
                <a:gd name="T52" fmla="*/ 1534 w 2836"/>
                <a:gd name="T53" fmla="*/ 199 h 3231"/>
                <a:gd name="T54" fmla="*/ 1835 w 2836"/>
                <a:gd name="T55" fmla="*/ 1342 h 3231"/>
                <a:gd name="T56" fmla="*/ 1843 w 2836"/>
                <a:gd name="T57" fmla="*/ 1358 h 3231"/>
                <a:gd name="T58" fmla="*/ 2065 w 2836"/>
                <a:gd name="T59" fmla="*/ 1718 h 3231"/>
                <a:gd name="T60" fmla="*/ 2110 w 2836"/>
                <a:gd name="T61" fmla="*/ 707 h 3231"/>
                <a:gd name="T62" fmla="*/ 2121 w 2836"/>
                <a:gd name="T63" fmla="*/ 691 h 3231"/>
                <a:gd name="T64" fmla="*/ 2173 w 2836"/>
                <a:gd name="T65" fmla="*/ 193 h 3231"/>
                <a:gd name="T66" fmla="*/ 1931 w 2836"/>
                <a:gd name="T67" fmla="*/ 45 h 3231"/>
                <a:gd name="T68" fmla="*/ 2207 w 2836"/>
                <a:gd name="T69" fmla="*/ 146 h 3231"/>
                <a:gd name="T70" fmla="*/ 2215 w 2836"/>
                <a:gd name="T71" fmla="*/ 157 h 3231"/>
                <a:gd name="T72" fmla="*/ 2552 w 2836"/>
                <a:gd name="T73" fmla="*/ 546 h 3231"/>
                <a:gd name="T74" fmla="*/ 2827 w 2836"/>
                <a:gd name="T75" fmla="*/ 692 h 3231"/>
                <a:gd name="T76" fmla="*/ 2835 w 2836"/>
                <a:gd name="T77" fmla="*/ 703 h 3231"/>
                <a:gd name="T78" fmla="*/ 2821 w 2836"/>
                <a:gd name="T79" fmla="*/ 2524 h 3231"/>
                <a:gd name="T80" fmla="*/ 2385 w 2836"/>
                <a:gd name="T81" fmla="*/ 2667 h 3231"/>
                <a:gd name="T82" fmla="*/ 2339 w 2836"/>
                <a:gd name="T83" fmla="*/ 2689 h 3231"/>
                <a:gd name="T84" fmla="*/ 1894 w 2836"/>
                <a:gd name="T85" fmla="*/ 2836 h 3231"/>
                <a:gd name="T86" fmla="*/ 1829 w 2836"/>
                <a:gd name="T87" fmla="*/ 2887 h 3231"/>
                <a:gd name="T88" fmla="*/ 1391 w 2836"/>
                <a:gd name="T89" fmla="*/ 3029 h 3231"/>
                <a:gd name="T90" fmla="*/ 909 w 2836"/>
                <a:gd name="T91" fmla="*/ 3229 h 3231"/>
                <a:gd name="T92" fmla="*/ 892 w 2836"/>
                <a:gd name="T93" fmla="*/ 3228 h 3231"/>
                <a:gd name="T94" fmla="*/ 285 w 2836"/>
                <a:gd name="T95" fmla="*/ 3134 h 3231"/>
                <a:gd name="T96" fmla="*/ 3 w 2836"/>
                <a:gd name="T97" fmla="*/ 2980 h 3231"/>
                <a:gd name="T98" fmla="*/ 7 w 2836"/>
                <a:gd name="T99" fmla="*/ 1472 h 3231"/>
                <a:gd name="T100" fmla="*/ 441 w 2836"/>
                <a:gd name="T101" fmla="*/ 1324 h 3231"/>
                <a:gd name="T102" fmla="*/ 499 w 2836"/>
                <a:gd name="T103" fmla="*/ 811 h 3231"/>
                <a:gd name="T104" fmla="*/ 510 w 2836"/>
                <a:gd name="T105" fmla="*/ 795 h 3231"/>
                <a:gd name="T106" fmla="*/ 952 w 2836"/>
                <a:gd name="T107" fmla="*/ 652 h 3231"/>
                <a:gd name="T108" fmla="*/ 1219 w 2836"/>
                <a:gd name="T109" fmla="*/ 799 h 3231"/>
                <a:gd name="T110" fmla="*/ 1224 w 2836"/>
                <a:gd name="T111" fmla="*/ 813 h 3231"/>
                <a:gd name="T112" fmla="*/ 1455 w 2836"/>
                <a:gd name="T113" fmla="*/ 1174 h 3231"/>
                <a:gd name="T114" fmla="*/ 1493 w 2836"/>
                <a:gd name="T115" fmla="*/ 153 h 3231"/>
                <a:gd name="T116" fmla="*/ 1502 w 2836"/>
                <a:gd name="T117" fmla="*/ 143 h 3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836" h="3231">
                  <a:moveTo>
                    <a:pt x="663" y="2069"/>
                  </a:moveTo>
                  <a:lnTo>
                    <a:pt x="663" y="3053"/>
                  </a:lnTo>
                  <a:lnTo>
                    <a:pt x="881" y="3173"/>
                  </a:lnTo>
                  <a:lnTo>
                    <a:pt x="881" y="2189"/>
                  </a:lnTo>
                  <a:lnTo>
                    <a:pt x="663" y="2069"/>
                  </a:lnTo>
                  <a:close/>
                  <a:moveTo>
                    <a:pt x="1844" y="2011"/>
                  </a:moveTo>
                  <a:lnTo>
                    <a:pt x="1844" y="2760"/>
                  </a:lnTo>
                  <a:lnTo>
                    <a:pt x="1883" y="2780"/>
                  </a:lnTo>
                  <a:lnTo>
                    <a:pt x="1883" y="2036"/>
                  </a:lnTo>
                  <a:lnTo>
                    <a:pt x="1844" y="2011"/>
                  </a:lnTo>
                  <a:close/>
                  <a:moveTo>
                    <a:pt x="1061" y="1916"/>
                  </a:moveTo>
                  <a:lnTo>
                    <a:pt x="695" y="2038"/>
                  </a:lnTo>
                  <a:lnTo>
                    <a:pt x="773" y="2081"/>
                  </a:lnTo>
                  <a:lnTo>
                    <a:pt x="904" y="2153"/>
                  </a:lnTo>
                  <a:lnTo>
                    <a:pt x="1084" y="2092"/>
                  </a:lnTo>
                  <a:lnTo>
                    <a:pt x="1270" y="2029"/>
                  </a:lnTo>
                  <a:lnTo>
                    <a:pt x="1061" y="1916"/>
                  </a:lnTo>
                  <a:close/>
                  <a:moveTo>
                    <a:pt x="2063" y="1763"/>
                  </a:moveTo>
                  <a:lnTo>
                    <a:pt x="1844" y="1850"/>
                  </a:lnTo>
                  <a:lnTo>
                    <a:pt x="1844" y="1961"/>
                  </a:lnTo>
                  <a:lnTo>
                    <a:pt x="1907" y="2000"/>
                  </a:lnTo>
                  <a:lnTo>
                    <a:pt x="2271" y="1875"/>
                  </a:lnTo>
                  <a:lnTo>
                    <a:pt x="2063" y="1763"/>
                  </a:lnTo>
                  <a:close/>
                  <a:moveTo>
                    <a:pt x="43" y="1523"/>
                  </a:moveTo>
                  <a:lnTo>
                    <a:pt x="43" y="2957"/>
                  </a:lnTo>
                  <a:lnTo>
                    <a:pt x="261" y="3076"/>
                  </a:lnTo>
                  <a:lnTo>
                    <a:pt x="261" y="1643"/>
                  </a:lnTo>
                  <a:lnTo>
                    <a:pt x="43" y="1523"/>
                  </a:lnTo>
                  <a:close/>
                  <a:moveTo>
                    <a:pt x="682" y="1517"/>
                  </a:moveTo>
                  <a:lnTo>
                    <a:pt x="499" y="1580"/>
                  </a:lnTo>
                  <a:lnTo>
                    <a:pt x="304" y="1645"/>
                  </a:lnTo>
                  <a:lnTo>
                    <a:pt x="304" y="3083"/>
                  </a:lnTo>
                  <a:lnTo>
                    <a:pt x="619" y="2975"/>
                  </a:lnTo>
                  <a:lnTo>
                    <a:pt x="619" y="2033"/>
                  </a:lnTo>
                  <a:lnTo>
                    <a:pt x="619" y="2032"/>
                  </a:lnTo>
                  <a:lnTo>
                    <a:pt x="619" y="2031"/>
                  </a:lnTo>
                  <a:lnTo>
                    <a:pt x="621" y="2028"/>
                  </a:lnTo>
                  <a:lnTo>
                    <a:pt x="623" y="2023"/>
                  </a:lnTo>
                  <a:lnTo>
                    <a:pt x="623" y="2022"/>
                  </a:lnTo>
                  <a:lnTo>
                    <a:pt x="626" y="2018"/>
                  </a:lnTo>
                  <a:lnTo>
                    <a:pt x="630" y="2015"/>
                  </a:lnTo>
                  <a:lnTo>
                    <a:pt x="630" y="2015"/>
                  </a:lnTo>
                  <a:lnTo>
                    <a:pt x="631" y="2015"/>
                  </a:lnTo>
                  <a:lnTo>
                    <a:pt x="634" y="2013"/>
                  </a:lnTo>
                  <a:lnTo>
                    <a:pt x="682" y="1996"/>
                  </a:lnTo>
                  <a:lnTo>
                    <a:pt x="682" y="1517"/>
                  </a:lnTo>
                  <a:close/>
                  <a:moveTo>
                    <a:pt x="1161" y="1395"/>
                  </a:moveTo>
                  <a:lnTo>
                    <a:pt x="1161" y="1921"/>
                  </a:lnTo>
                  <a:lnTo>
                    <a:pt x="1334" y="2014"/>
                  </a:lnTo>
                  <a:lnTo>
                    <a:pt x="1335" y="2015"/>
                  </a:lnTo>
                  <a:lnTo>
                    <a:pt x="1335" y="2015"/>
                  </a:lnTo>
                  <a:lnTo>
                    <a:pt x="1336" y="2016"/>
                  </a:lnTo>
                  <a:lnTo>
                    <a:pt x="1336" y="2016"/>
                  </a:lnTo>
                  <a:lnTo>
                    <a:pt x="1336" y="2016"/>
                  </a:lnTo>
                  <a:lnTo>
                    <a:pt x="1339" y="2019"/>
                  </a:lnTo>
                  <a:lnTo>
                    <a:pt x="1342" y="2023"/>
                  </a:lnTo>
                  <a:lnTo>
                    <a:pt x="1343" y="2024"/>
                  </a:lnTo>
                  <a:lnTo>
                    <a:pt x="1344" y="2028"/>
                  </a:lnTo>
                  <a:lnTo>
                    <a:pt x="1345" y="2032"/>
                  </a:lnTo>
                  <a:lnTo>
                    <a:pt x="1345" y="2033"/>
                  </a:lnTo>
                  <a:lnTo>
                    <a:pt x="1345" y="2955"/>
                  </a:lnTo>
                  <a:lnTo>
                    <a:pt x="1380" y="2973"/>
                  </a:lnTo>
                  <a:lnTo>
                    <a:pt x="1380" y="1515"/>
                  </a:lnTo>
                  <a:lnTo>
                    <a:pt x="1161" y="1395"/>
                  </a:lnTo>
                  <a:close/>
                  <a:moveTo>
                    <a:pt x="440" y="1369"/>
                  </a:moveTo>
                  <a:lnTo>
                    <a:pt x="75" y="1492"/>
                  </a:lnTo>
                  <a:lnTo>
                    <a:pt x="153" y="1535"/>
                  </a:lnTo>
                  <a:lnTo>
                    <a:pt x="284" y="1607"/>
                  </a:lnTo>
                  <a:lnTo>
                    <a:pt x="465" y="1546"/>
                  </a:lnTo>
                  <a:lnTo>
                    <a:pt x="649" y="1483"/>
                  </a:lnTo>
                  <a:lnTo>
                    <a:pt x="440" y="1369"/>
                  </a:lnTo>
                  <a:close/>
                  <a:moveTo>
                    <a:pt x="1559" y="1241"/>
                  </a:moveTo>
                  <a:lnTo>
                    <a:pt x="1194" y="1364"/>
                  </a:lnTo>
                  <a:lnTo>
                    <a:pt x="1403" y="1479"/>
                  </a:lnTo>
                  <a:lnTo>
                    <a:pt x="1612" y="1408"/>
                  </a:lnTo>
                  <a:lnTo>
                    <a:pt x="1769" y="1354"/>
                  </a:lnTo>
                  <a:lnTo>
                    <a:pt x="1559" y="1241"/>
                  </a:lnTo>
                  <a:close/>
                  <a:moveTo>
                    <a:pt x="1442" y="1217"/>
                  </a:moveTo>
                  <a:lnTo>
                    <a:pt x="1224" y="1304"/>
                  </a:lnTo>
                  <a:lnTo>
                    <a:pt x="1224" y="1308"/>
                  </a:lnTo>
                  <a:lnTo>
                    <a:pt x="1490" y="1219"/>
                  </a:lnTo>
                  <a:lnTo>
                    <a:pt x="1463" y="1227"/>
                  </a:lnTo>
                  <a:lnTo>
                    <a:pt x="1442" y="1217"/>
                  </a:lnTo>
                  <a:close/>
                  <a:moveTo>
                    <a:pt x="542" y="850"/>
                  </a:moveTo>
                  <a:lnTo>
                    <a:pt x="542" y="1375"/>
                  </a:lnTo>
                  <a:lnTo>
                    <a:pt x="714" y="1469"/>
                  </a:lnTo>
                  <a:lnTo>
                    <a:pt x="715" y="1470"/>
                  </a:lnTo>
                  <a:lnTo>
                    <a:pt x="716" y="1470"/>
                  </a:lnTo>
                  <a:lnTo>
                    <a:pt x="716" y="1470"/>
                  </a:lnTo>
                  <a:lnTo>
                    <a:pt x="720" y="1473"/>
                  </a:lnTo>
                  <a:lnTo>
                    <a:pt x="722" y="1477"/>
                  </a:lnTo>
                  <a:lnTo>
                    <a:pt x="722" y="1478"/>
                  </a:lnTo>
                  <a:lnTo>
                    <a:pt x="725" y="1481"/>
                  </a:lnTo>
                  <a:lnTo>
                    <a:pt x="725" y="1486"/>
                  </a:lnTo>
                  <a:lnTo>
                    <a:pt x="725" y="1487"/>
                  </a:lnTo>
                  <a:lnTo>
                    <a:pt x="725" y="1983"/>
                  </a:lnTo>
                  <a:lnTo>
                    <a:pt x="760" y="1971"/>
                  </a:lnTo>
                  <a:lnTo>
                    <a:pt x="760" y="969"/>
                  </a:lnTo>
                  <a:lnTo>
                    <a:pt x="542" y="850"/>
                  </a:lnTo>
                  <a:close/>
                  <a:moveTo>
                    <a:pt x="1181" y="843"/>
                  </a:moveTo>
                  <a:lnTo>
                    <a:pt x="803" y="972"/>
                  </a:lnTo>
                  <a:lnTo>
                    <a:pt x="803" y="1956"/>
                  </a:lnTo>
                  <a:lnTo>
                    <a:pt x="1055" y="1872"/>
                  </a:lnTo>
                  <a:lnTo>
                    <a:pt x="1061" y="1871"/>
                  </a:lnTo>
                  <a:lnTo>
                    <a:pt x="1067" y="1871"/>
                  </a:lnTo>
                  <a:lnTo>
                    <a:pt x="1072" y="1873"/>
                  </a:lnTo>
                  <a:lnTo>
                    <a:pt x="1119" y="1898"/>
                  </a:lnTo>
                  <a:lnTo>
                    <a:pt x="1119" y="1359"/>
                  </a:lnTo>
                  <a:lnTo>
                    <a:pt x="1119" y="1358"/>
                  </a:lnTo>
                  <a:lnTo>
                    <a:pt x="1119" y="1357"/>
                  </a:lnTo>
                  <a:lnTo>
                    <a:pt x="1120" y="1353"/>
                  </a:lnTo>
                  <a:lnTo>
                    <a:pt x="1121" y="1349"/>
                  </a:lnTo>
                  <a:lnTo>
                    <a:pt x="1122" y="1348"/>
                  </a:lnTo>
                  <a:lnTo>
                    <a:pt x="1126" y="1344"/>
                  </a:lnTo>
                  <a:lnTo>
                    <a:pt x="1129" y="1341"/>
                  </a:lnTo>
                  <a:lnTo>
                    <a:pt x="1129" y="1341"/>
                  </a:lnTo>
                  <a:lnTo>
                    <a:pt x="1129" y="1341"/>
                  </a:lnTo>
                  <a:lnTo>
                    <a:pt x="1130" y="1341"/>
                  </a:lnTo>
                  <a:lnTo>
                    <a:pt x="1130" y="1341"/>
                  </a:lnTo>
                  <a:lnTo>
                    <a:pt x="1131" y="1339"/>
                  </a:lnTo>
                  <a:lnTo>
                    <a:pt x="1134" y="1338"/>
                  </a:lnTo>
                  <a:lnTo>
                    <a:pt x="1181" y="1322"/>
                  </a:lnTo>
                  <a:lnTo>
                    <a:pt x="1181" y="843"/>
                  </a:lnTo>
                  <a:close/>
                  <a:moveTo>
                    <a:pt x="2154" y="745"/>
                  </a:moveTo>
                  <a:lnTo>
                    <a:pt x="2154" y="1763"/>
                  </a:lnTo>
                  <a:lnTo>
                    <a:pt x="2336" y="1861"/>
                  </a:lnTo>
                  <a:lnTo>
                    <a:pt x="2337" y="1862"/>
                  </a:lnTo>
                  <a:lnTo>
                    <a:pt x="2337" y="1862"/>
                  </a:lnTo>
                  <a:lnTo>
                    <a:pt x="2338" y="1864"/>
                  </a:lnTo>
                  <a:lnTo>
                    <a:pt x="2341" y="1866"/>
                  </a:lnTo>
                  <a:lnTo>
                    <a:pt x="2344" y="1871"/>
                  </a:lnTo>
                  <a:lnTo>
                    <a:pt x="2344" y="1871"/>
                  </a:lnTo>
                  <a:lnTo>
                    <a:pt x="2346" y="1875"/>
                  </a:lnTo>
                  <a:lnTo>
                    <a:pt x="2346" y="1879"/>
                  </a:lnTo>
                  <a:lnTo>
                    <a:pt x="2346" y="1880"/>
                  </a:lnTo>
                  <a:lnTo>
                    <a:pt x="2346" y="1880"/>
                  </a:lnTo>
                  <a:lnTo>
                    <a:pt x="2346" y="2591"/>
                  </a:lnTo>
                  <a:lnTo>
                    <a:pt x="2371" y="2607"/>
                  </a:lnTo>
                  <a:lnTo>
                    <a:pt x="2371" y="865"/>
                  </a:lnTo>
                  <a:lnTo>
                    <a:pt x="2154" y="745"/>
                  </a:lnTo>
                  <a:close/>
                  <a:moveTo>
                    <a:pt x="940" y="695"/>
                  </a:moveTo>
                  <a:lnTo>
                    <a:pt x="574" y="818"/>
                  </a:lnTo>
                  <a:lnTo>
                    <a:pt x="783" y="933"/>
                  </a:lnTo>
                  <a:lnTo>
                    <a:pt x="993" y="861"/>
                  </a:lnTo>
                  <a:lnTo>
                    <a:pt x="1149" y="808"/>
                  </a:lnTo>
                  <a:lnTo>
                    <a:pt x="940" y="695"/>
                  </a:lnTo>
                  <a:close/>
                  <a:moveTo>
                    <a:pt x="2552" y="591"/>
                  </a:moveTo>
                  <a:lnTo>
                    <a:pt x="2189" y="713"/>
                  </a:lnTo>
                  <a:lnTo>
                    <a:pt x="2188" y="715"/>
                  </a:lnTo>
                  <a:lnTo>
                    <a:pt x="2348" y="803"/>
                  </a:lnTo>
                  <a:lnTo>
                    <a:pt x="2394" y="829"/>
                  </a:lnTo>
                  <a:lnTo>
                    <a:pt x="2761" y="704"/>
                  </a:lnTo>
                  <a:lnTo>
                    <a:pt x="2552" y="591"/>
                  </a:lnTo>
                  <a:close/>
                  <a:moveTo>
                    <a:pt x="1534" y="199"/>
                  </a:moveTo>
                  <a:lnTo>
                    <a:pt x="1534" y="1204"/>
                  </a:lnTo>
                  <a:lnTo>
                    <a:pt x="1554" y="1197"/>
                  </a:lnTo>
                  <a:lnTo>
                    <a:pt x="1560" y="1196"/>
                  </a:lnTo>
                  <a:lnTo>
                    <a:pt x="1566" y="1197"/>
                  </a:lnTo>
                  <a:lnTo>
                    <a:pt x="1572" y="1199"/>
                  </a:lnTo>
                  <a:lnTo>
                    <a:pt x="1752" y="1297"/>
                  </a:lnTo>
                  <a:lnTo>
                    <a:pt x="1752" y="319"/>
                  </a:lnTo>
                  <a:lnTo>
                    <a:pt x="1534" y="199"/>
                  </a:lnTo>
                  <a:close/>
                  <a:moveTo>
                    <a:pt x="2173" y="193"/>
                  </a:moveTo>
                  <a:lnTo>
                    <a:pt x="1795" y="321"/>
                  </a:lnTo>
                  <a:lnTo>
                    <a:pt x="1795" y="1320"/>
                  </a:lnTo>
                  <a:lnTo>
                    <a:pt x="1833" y="1339"/>
                  </a:lnTo>
                  <a:lnTo>
                    <a:pt x="1834" y="1342"/>
                  </a:lnTo>
                  <a:lnTo>
                    <a:pt x="1835" y="1342"/>
                  </a:lnTo>
                  <a:lnTo>
                    <a:pt x="1835" y="1342"/>
                  </a:lnTo>
                  <a:lnTo>
                    <a:pt x="1839" y="1345"/>
                  </a:lnTo>
                  <a:lnTo>
                    <a:pt x="1841" y="1349"/>
                  </a:lnTo>
                  <a:lnTo>
                    <a:pt x="1842" y="1350"/>
                  </a:lnTo>
                  <a:lnTo>
                    <a:pt x="1843" y="1353"/>
                  </a:lnTo>
                  <a:lnTo>
                    <a:pt x="1843" y="1358"/>
                  </a:lnTo>
                  <a:lnTo>
                    <a:pt x="1843" y="1358"/>
                  </a:lnTo>
                  <a:lnTo>
                    <a:pt x="1844" y="1359"/>
                  </a:lnTo>
                  <a:lnTo>
                    <a:pt x="1844" y="1804"/>
                  </a:lnTo>
                  <a:lnTo>
                    <a:pt x="2056" y="1719"/>
                  </a:lnTo>
                  <a:lnTo>
                    <a:pt x="2060" y="1718"/>
                  </a:lnTo>
                  <a:lnTo>
                    <a:pt x="2065" y="1718"/>
                  </a:lnTo>
                  <a:lnTo>
                    <a:pt x="2070" y="1718"/>
                  </a:lnTo>
                  <a:lnTo>
                    <a:pt x="2074" y="1720"/>
                  </a:lnTo>
                  <a:lnTo>
                    <a:pt x="2110" y="1740"/>
                  </a:lnTo>
                  <a:lnTo>
                    <a:pt x="2110" y="709"/>
                  </a:lnTo>
                  <a:lnTo>
                    <a:pt x="2110" y="708"/>
                  </a:lnTo>
                  <a:lnTo>
                    <a:pt x="2110" y="707"/>
                  </a:lnTo>
                  <a:lnTo>
                    <a:pt x="2111" y="702"/>
                  </a:lnTo>
                  <a:lnTo>
                    <a:pt x="2114" y="699"/>
                  </a:lnTo>
                  <a:lnTo>
                    <a:pt x="2114" y="698"/>
                  </a:lnTo>
                  <a:lnTo>
                    <a:pt x="2117" y="694"/>
                  </a:lnTo>
                  <a:lnTo>
                    <a:pt x="2121" y="691"/>
                  </a:lnTo>
                  <a:lnTo>
                    <a:pt x="2121" y="691"/>
                  </a:lnTo>
                  <a:lnTo>
                    <a:pt x="2122" y="689"/>
                  </a:lnTo>
                  <a:lnTo>
                    <a:pt x="2122" y="689"/>
                  </a:lnTo>
                  <a:lnTo>
                    <a:pt x="2124" y="689"/>
                  </a:lnTo>
                  <a:lnTo>
                    <a:pt x="2125" y="688"/>
                  </a:lnTo>
                  <a:lnTo>
                    <a:pt x="2173" y="672"/>
                  </a:lnTo>
                  <a:lnTo>
                    <a:pt x="2173" y="193"/>
                  </a:lnTo>
                  <a:close/>
                  <a:moveTo>
                    <a:pt x="1931" y="45"/>
                  </a:moveTo>
                  <a:lnTo>
                    <a:pt x="1566" y="168"/>
                  </a:lnTo>
                  <a:lnTo>
                    <a:pt x="1728" y="256"/>
                  </a:lnTo>
                  <a:lnTo>
                    <a:pt x="1775" y="283"/>
                  </a:lnTo>
                  <a:lnTo>
                    <a:pt x="2140" y="158"/>
                  </a:lnTo>
                  <a:lnTo>
                    <a:pt x="1931" y="45"/>
                  </a:lnTo>
                  <a:close/>
                  <a:moveTo>
                    <a:pt x="1932" y="0"/>
                  </a:moveTo>
                  <a:lnTo>
                    <a:pt x="1938" y="0"/>
                  </a:lnTo>
                  <a:lnTo>
                    <a:pt x="1944" y="2"/>
                  </a:lnTo>
                  <a:lnTo>
                    <a:pt x="2205" y="143"/>
                  </a:lnTo>
                  <a:lnTo>
                    <a:pt x="2206" y="144"/>
                  </a:lnTo>
                  <a:lnTo>
                    <a:pt x="2207" y="146"/>
                  </a:lnTo>
                  <a:lnTo>
                    <a:pt x="2207" y="146"/>
                  </a:lnTo>
                  <a:lnTo>
                    <a:pt x="2207" y="146"/>
                  </a:lnTo>
                  <a:lnTo>
                    <a:pt x="2211" y="149"/>
                  </a:lnTo>
                  <a:lnTo>
                    <a:pt x="2213" y="153"/>
                  </a:lnTo>
                  <a:lnTo>
                    <a:pt x="2213" y="154"/>
                  </a:lnTo>
                  <a:lnTo>
                    <a:pt x="2215" y="157"/>
                  </a:lnTo>
                  <a:lnTo>
                    <a:pt x="2215" y="162"/>
                  </a:lnTo>
                  <a:lnTo>
                    <a:pt x="2215" y="162"/>
                  </a:lnTo>
                  <a:lnTo>
                    <a:pt x="2215" y="163"/>
                  </a:lnTo>
                  <a:lnTo>
                    <a:pt x="2215" y="658"/>
                  </a:lnTo>
                  <a:lnTo>
                    <a:pt x="2546" y="547"/>
                  </a:lnTo>
                  <a:lnTo>
                    <a:pt x="2552" y="546"/>
                  </a:lnTo>
                  <a:lnTo>
                    <a:pt x="2557" y="546"/>
                  </a:lnTo>
                  <a:lnTo>
                    <a:pt x="2563" y="549"/>
                  </a:lnTo>
                  <a:lnTo>
                    <a:pt x="2824" y="689"/>
                  </a:lnTo>
                  <a:lnTo>
                    <a:pt x="2826" y="691"/>
                  </a:lnTo>
                  <a:lnTo>
                    <a:pt x="2826" y="691"/>
                  </a:lnTo>
                  <a:lnTo>
                    <a:pt x="2827" y="692"/>
                  </a:lnTo>
                  <a:lnTo>
                    <a:pt x="2827" y="692"/>
                  </a:lnTo>
                  <a:lnTo>
                    <a:pt x="2827" y="692"/>
                  </a:lnTo>
                  <a:lnTo>
                    <a:pt x="2830" y="695"/>
                  </a:lnTo>
                  <a:lnTo>
                    <a:pt x="2834" y="699"/>
                  </a:lnTo>
                  <a:lnTo>
                    <a:pt x="2834" y="700"/>
                  </a:lnTo>
                  <a:lnTo>
                    <a:pt x="2835" y="703"/>
                  </a:lnTo>
                  <a:lnTo>
                    <a:pt x="2835" y="708"/>
                  </a:lnTo>
                  <a:lnTo>
                    <a:pt x="2836" y="709"/>
                  </a:lnTo>
                  <a:lnTo>
                    <a:pt x="2836" y="2504"/>
                  </a:lnTo>
                  <a:lnTo>
                    <a:pt x="2834" y="2512"/>
                  </a:lnTo>
                  <a:lnTo>
                    <a:pt x="2829" y="2519"/>
                  </a:lnTo>
                  <a:lnTo>
                    <a:pt x="2821" y="2524"/>
                  </a:lnTo>
                  <a:lnTo>
                    <a:pt x="2400" y="2668"/>
                  </a:lnTo>
                  <a:lnTo>
                    <a:pt x="2397" y="2668"/>
                  </a:lnTo>
                  <a:lnTo>
                    <a:pt x="2393" y="2668"/>
                  </a:lnTo>
                  <a:lnTo>
                    <a:pt x="2390" y="2668"/>
                  </a:lnTo>
                  <a:lnTo>
                    <a:pt x="2386" y="2668"/>
                  </a:lnTo>
                  <a:lnTo>
                    <a:pt x="2385" y="2667"/>
                  </a:lnTo>
                  <a:lnTo>
                    <a:pt x="2383" y="2666"/>
                  </a:lnTo>
                  <a:lnTo>
                    <a:pt x="2381" y="2665"/>
                  </a:lnTo>
                  <a:lnTo>
                    <a:pt x="2346" y="2642"/>
                  </a:lnTo>
                  <a:lnTo>
                    <a:pt x="2346" y="2673"/>
                  </a:lnTo>
                  <a:lnTo>
                    <a:pt x="2345" y="2681"/>
                  </a:lnTo>
                  <a:lnTo>
                    <a:pt x="2339" y="2689"/>
                  </a:lnTo>
                  <a:lnTo>
                    <a:pt x="2332" y="2694"/>
                  </a:lnTo>
                  <a:lnTo>
                    <a:pt x="1910" y="2837"/>
                  </a:lnTo>
                  <a:lnTo>
                    <a:pt x="1907" y="2838"/>
                  </a:lnTo>
                  <a:lnTo>
                    <a:pt x="1903" y="2838"/>
                  </a:lnTo>
                  <a:lnTo>
                    <a:pt x="1899" y="2837"/>
                  </a:lnTo>
                  <a:lnTo>
                    <a:pt x="1894" y="2836"/>
                  </a:lnTo>
                  <a:lnTo>
                    <a:pt x="1893" y="2835"/>
                  </a:lnTo>
                  <a:lnTo>
                    <a:pt x="1844" y="2808"/>
                  </a:lnTo>
                  <a:lnTo>
                    <a:pt x="1844" y="2866"/>
                  </a:lnTo>
                  <a:lnTo>
                    <a:pt x="1842" y="2875"/>
                  </a:lnTo>
                  <a:lnTo>
                    <a:pt x="1837" y="2882"/>
                  </a:lnTo>
                  <a:lnTo>
                    <a:pt x="1829" y="2887"/>
                  </a:lnTo>
                  <a:lnTo>
                    <a:pt x="1409" y="3030"/>
                  </a:lnTo>
                  <a:lnTo>
                    <a:pt x="1405" y="3031"/>
                  </a:lnTo>
                  <a:lnTo>
                    <a:pt x="1402" y="3031"/>
                  </a:lnTo>
                  <a:lnTo>
                    <a:pt x="1396" y="3031"/>
                  </a:lnTo>
                  <a:lnTo>
                    <a:pt x="1391" y="3029"/>
                  </a:lnTo>
                  <a:lnTo>
                    <a:pt x="1391" y="3029"/>
                  </a:lnTo>
                  <a:lnTo>
                    <a:pt x="1345" y="3003"/>
                  </a:lnTo>
                  <a:lnTo>
                    <a:pt x="1345" y="3065"/>
                  </a:lnTo>
                  <a:lnTo>
                    <a:pt x="1343" y="3075"/>
                  </a:lnTo>
                  <a:lnTo>
                    <a:pt x="1338" y="3082"/>
                  </a:lnTo>
                  <a:lnTo>
                    <a:pt x="1330" y="3086"/>
                  </a:lnTo>
                  <a:lnTo>
                    <a:pt x="909" y="3229"/>
                  </a:lnTo>
                  <a:lnTo>
                    <a:pt x="906" y="3231"/>
                  </a:lnTo>
                  <a:lnTo>
                    <a:pt x="903" y="3231"/>
                  </a:lnTo>
                  <a:lnTo>
                    <a:pt x="898" y="3231"/>
                  </a:lnTo>
                  <a:lnTo>
                    <a:pt x="893" y="3228"/>
                  </a:lnTo>
                  <a:lnTo>
                    <a:pt x="892" y="3228"/>
                  </a:lnTo>
                  <a:lnTo>
                    <a:pt x="892" y="3228"/>
                  </a:lnTo>
                  <a:lnTo>
                    <a:pt x="631" y="3085"/>
                  </a:lnTo>
                  <a:lnTo>
                    <a:pt x="623" y="3077"/>
                  </a:lnTo>
                  <a:lnTo>
                    <a:pt x="619" y="3065"/>
                  </a:lnTo>
                  <a:lnTo>
                    <a:pt x="619" y="3020"/>
                  </a:lnTo>
                  <a:lnTo>
                    <a:pt x="289" y="3132"/>
                  </a:lnTo>
                  <a:lnTo>
                    <a:pt x="285" y="3134"/>
                  </a:lnTo>
                  <a:lnTo>
                    <a:pt x="282" y="3135"/>
                  </a:lnTo>
                  <a:lnTo>
                    <a:pt x="277" y="3134"/>
                  </a:lnTo>
                  <a:lnTo>
                    <a:pt x="273" y="3131"/>
                  </a:lnTo>
                  <a:lnTo>
                    <a:pt x="272" y="3131"/>
                  </a:lnTo>
                  <a:lnTo>
                    <a:pt x="12" y="2988"/>
                  </a:lnTo>
                  <a:lnTo>
                    <a:pt x="3" y="2980"/>
                  </a:lnTo>
                  <a:lnTo>
                    <a:pt x="0" y="2970"/>
                  </a:lnTo>
                  <a:lnTo>
                    <a:pt x="0" y="1485"/>
                  </a:lnTo>
                  <a:lnTo>
                    <a:pt x="1" y="1481"/>
                  </a:lnTo>
                  <a:lnTo>
                    <a:pt x="2" y="1477"/>
                  </a:lnTo>
                  <a:lnTo>
                    <a:pt x="3" y="1476"/>
                  </a:lnTo>
                  <a:lnTo>
                    <a:pt x="7" y="1472"/>
                  </a:lnTo>
                  <a:lnTo>
                    <a:pt x="10" y="1469"/>
                  </a:lnTo>
                  <a:lnTo>
                    <a:pt x="10" y="1469"/>
                  </a:lnTo>
                  <a:lnTo>
                    <a:pt x="12" y="1469"/>
                  </a:lnTo>
                  <a:lnTo>
                    <a:pt x="15" y="1466"/>
                  </a:lnTo>
                  <a:lnTo>
                    <a:pt x="436" y="1326"/>
                  </a:lnTo>
                  <a:lnTo>
                    <a:pt x="441" y="1324"/>
                  </a:lnTo>
                  <a:lnTo>
                    <a:pt x="447" y="1326"/>
                  </a:lnTo>
                  <a:lnTo>
                    <a:pt x="453" y="1327"/>
                  </a:lnTo>
                  <a:lnTo>
                    <a:pt x="499" y="1352"/>
                  </a:lnTo>
                  <a:lnTo>
                    <a:pt x="499" y="813"/>
                  </a:lnTo>
                  <a:lnTo>
                    <a:pt x="499" y="812"/>
                  </a:lnTo>
                  <a:lnTo>
                    <a:pt x="499" y="811"/>
                  </a:lnTo>
                  <a:lnTo>
                    <a:pt x="500" y="807"/>
                  </a:lnTo>
                  <a:lnTo>
                    <a:pt x="502" y="803"/>
                  </a:lnTo>
                  <a:lnTo>
                    <a:pt x="503" y="801"/>
                  </a:lnTo>
                  <a:lnTo>
                    <a:pt x="505" y="798"/>
                  </a:lnTo>
                  <a:lnTo>
                    <a:pt x="510" y="795"/>
                  </a:lnTo>
                  <a:lnTo>
                    <a:pt x="510" y="795"/>
                  </a:lnTo>
                  <a:lnTo>
                    <a:pt x="511" y="795"/>
                  </a:lnTo>
                  <a:lnTo>
                    <a:pt x="513" y="792"/>
                  </a:lnTo>
                  <a:lnTo>
                    <a:pt x="935" y="651"/>
                  </a:lnTo>
                  <a:lnTo>
                    <a:pt x="941" y="650"/>
                  </a:lnTo>
                  <a:lnTo>
                    <a:pt x="946" y="651"/>
                  </a:lnTo>
                  <a:lnTo>
                    <a:pt x="952" y="652"/>
                  </a:lnTo>
                  <a:lnTo>
                    <a:pt x="1212" y="795"/>
                  </a:lnTo>
                  <a:lnTo>
                    <a:pt x="1213" y="795"/>
                  </a:lnTo>
                  <a:lnTo>
                    <a:pt x="1215" y="796"/>
                  </a:lnTo>
                  <a:lnTo>
                    <a:pt x="1215" y="796"/>
                  </a:lnTo>
                  <a:lnTo>
                    <a:pt x="1216" y="797"/>
                  </a:lnTo>
                  <a:lnTo>
                    <a:pt x="1219" y="799"/>
                  </a:lnTo>
                  <a:lnTo>
                    <a:pt x="1221" y="803"/>
                  </a:lnTo>
                  <a:lnTo>
                    <a:pt x="1221" y="804"/>
                  </a:lnTo>
                  <a:lnTo>
                    <a:pt x="1224" y="807"/>
                  </a:lnTo>
                  <a:lnTo>
                    <a:pt x="1224" y="812"/>
                  </a:lnTo>
                  <a:lnTo>
                    <a:pt x="1224" y="813"/>
                  </a:lnTo>
                  <a:lnTo>
                    <a:pt x="1224" y="813"/>
                  </a:lnTo>
                  <a:lnTo>
                    <a:pt x="1224" y="1257"/>
                  </a:lnTo>
                  <a:lnTo>
                    <a:pt x="1436" y="1173"/>
                  </a:lnTo>
                  <a:lnTo>
                    <a:pt x="1441" y="1172"/>
                  </a:lnTo>
                  <a:lnTo>
                    <a:pt x="1446" y="1172"/>
                  </a:lnTo>
                  <a:lnTo>
                    <a:pt x="1450" y="1172"/>
                  </a:lnTo>
                  <a:lnTo>
                    <a:pt x="1455" y="1174"/>
                  </a:lnTo>
                  <a:lnTo>
                    <a:pt x="1491" y="1194"/>
                  </a:lnTo>
                  <a:lnTo>
                    <a:pt x="1491" y="163"/>
                  </a:lnTo>
                  <a:lnTo>
                    <a:pt x="1491" y="162"/>
                  </a:lnTo>
                  <a:lnTo>
                    <a:pt x="1491" y="161"/>
                  </a:lnTo>
                  <a:lnTo>
                    <a:pt x="1492" y="157"/>
                  </a:lnTo>
                  <a:lnTo>
                    <a:pt x="1493" y="153"/>
                  </a:lnTo>
                  <a:lnTo>
                    <a:pt x="1494" y="151"/>
                  </a:lnTo>
                  <a:lnTo>
                    <a:pt x="1498" y="148"/>
                  </a:lnTo>
                  <a:lnTo>
                    <a:pt x="1501" y="144"/>
                  </a:lnTo>
                  <a:lnTo>
                    <a:pt x="1501" y="144"/>
                  </a:lnTo>
                  <a:lnTo>
                    <a:pt x="1502" y="144"/>
                  </a:lnTo>
                  <a:lnTo>
                    <a:pt x="1502" y="143"/>
                  </a:lnTo>
                  <a:lnTo>
                    <a:pt x="1506" y="142"/>
                  </a:lnTo>
                  <a:lnTo>
                    <a:pt x="1926" y="1"/>
                  </a:lnTo>
                  <a:lnTo>
                    <a:pt x="193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1" name="Group 70"/>
          <p:cNvGrpSpPr/>
          <p:nvPr/>
        </p:nvGrpSpPr>
        <p:grpSpPr>
          <a:xfrm>
            <a:off x="3464604" y="2735630"/>
            <a:ext cx="584824" cy="443745"/>
            <a:chOff x="5529263" y="2995613"/>
            <a:chExt cx="1131888" cy="8588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2" name="Freeform 179"/>
            <p:cNvSpPr>
              <a:spLocks/>
            </p:cNvSpPr>
            <p:nvPr/>
          </p:nvSpPr>
          <p:spPr bwMode="auto">
            <a:xfrm>
              <a:off x="6065838" y="3221038"/>
              <a:ext cx="58738" cy="95250"/>
            </a:xfrm>
            <a:custGeom>
              <a:avLst/>
              <a:gdLst>
                <a:gd name="T0" fmla="*/ 93 w 186"/>
                <a:gd name="T1" fmla="*/ 0 h 297"/>
                <a:gd name="T2" fmla="*/ 186 w 186"/>
                <a:gd name="T3" fmla="*/ 254 h 297"/>
                <a:gd name="T4" fmla="*/ 158 w 186"/>
                <a:gd name="T5" fmla="*/ 293 h 297"/>
                <a:gd name="T6" fmla="*/ 126 w 186"/>
                <a:gd name="T7" fmla="*/ 296 h 297"/>
                <a:gd name="T8" fmla="*/ 93 w 186"/>
                <a:gd name="T9" fmla="*/ 297 h 297"/>
                <a:gd name="T10" fmla="*/ 60 w 186"/>
                <a:gd name="T11" fmla="*/ 296 h 297"/>
                <a:gd name="T12" fmla="*/ 29 w 186"/>
                <a:gd name="T13" fmla="*/ 293 h 297"/>
                <a:gd name="T14" fmla="*/ 0 w 186"/>
                <a:gd name="T15" fmla="*/ 254 h 297"/>
                <a:gd name="T16" fmla="*/ 93 w 186"/>
                <a:gd name="T17" fmla="*/ 0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6" h="297">
                  <a:moveTo>
                    <a:pt x="93" y="0"/>
                  </a:moveTo>
                  <a:lnTo>
                    <a:pt x="186" y="254"/>
                  </a:lnTo>
                  <a:lnTo>
                    <a:pt x="158" y="293"/>
                  </a:lnTo>
                  <a:lnTo>
                    <a:pt x="126" y="296"/>
                  </a:lnTo>
                  <a:lnTo>
                    <a:pt x="93" y="297"/>
                  </a:lnTo>
                  <a:lnTo>
                    <a:pt x="60" y="296"/>
                  </a:lnTo>
                  <a:lnTo>
                    <a:pt x="29" y="293"/>
                  </a:lnTo>
                  <a:lnTo>
                    <a:pt x="0" y="254"/>
                  </a:lnTo>
                  <a:lnTo>
                    <a:pt x="9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" name="Freeform 180"/>
            <p:cNvSpPr>
              <a:spLocks/>
            </p:cNvSpPr>
            <p:nvPr/>
          </p:nvSpPr>
          <p:spPr bwMode="auto">
            <a:xfrm>
              <a:off x="6086476" y="3201988"/>
              <a:ext cx="17463" cy="19050"/>
            </a:xfrm>
            <a:custGeom>
              <a:avLst/>
              <a:gdLst>
                <a:gd name="T0" fmla="*/ 0 w 57"/>
                <a:gd name="T1" fmla="*/ 0 h 61"/>
                <a:gd name="T2" fmla="*/ 57 w 57"/>
                <a:gd name="T3" fmla="*/ 0 h 61"/>
                <a:gd name="T4" fmla="*/ 28 w 57"/>
                <a:gd name="T5" fmla="*/ 61 h 61"/>
                <a:gd name="T6" fmla="*/ 0 w 57"/>
                <a:gd name="T7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7" h="61">
                  <a:moveTo>
                    <a:pt x="0" y="0"/>
                  </a:moveTo>
                  <a:lnTo>
                    <a:pt x="57" y="0"/>
                  </a:lnTo>
                  <a:lnTo>
                    <a:pt x="28" y="6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" name="Freeform 181"/>
            <p:cNvSpPr>
              <a:spLocks/>
            </p:cNvSpPr>
            <p:nvPr/>
          </p:nvSpPr>
          <p:spPr bwMode="auto">
            <a:xfrm>
              <a:off x="5934076" y="2995613"/>
              <a:ext cx="322263" cy="255588"/>
            </a:xfrm>
            <a:custGeom>
              <a:avLst/>
              <a:gdLst>
                <a:gd name="T0" fmla="*/ 622 w 1011"/>
                <a:gd name="T1" fmla="*/ 13 h 805"/>
                <a:gd name="T2" fmla="*/ 776 w 1011"/>
                <a:gd name="T3" fmla="*/ 79 h 805"/>
                <a:gd name="T4" fmla="*/ 900 w 1011"/>
                <a:gd name="T5" fmla="*/ 189 h 805"/>
                <a:gd name="T6" fmla="*/ 982 w 1011"/>
                <a:gd name="T7" fmla="*/ 335 h 805"/>
                <a:gd name="T8" fmla="*/ 1011 w 1011"/>
                <a:gd name="T9" fmla="*/ 505 h 805"/>
                <a:gd name="T10" fmla="*/ 985 w 1011"/>
                <a:gd name="T11" fmla="*/ 665 h 805"/>
                <a:gd name="T12" fmla="*/ 912 w 1011"/>
                <a:gd name="T13" fmla="*/ 804 h 805"/>
                <a:gd name="T14" fmla="*/ 871 w 1011"/>
                <a:gd name="T15" fmla="*/ 759 h 805"/>
                <a:gd name="T16" fmla="*/ 665 w 1011"/>
                <a:gd name="T17" fmla="*/ 668 h 805"/>
                <a:gd name="T18" fmla="*/ 653 w 1011"/>
                <a:gd name="T19" fmla="*/ 661 h 805"/>
                <a:gd name="T20" fmla="*/ 637 w 1011"/>
                <a:gd name="T21" fmla="*/ 618 h 805"/>
                <a:gd name="T22" fmla="*/ 623 w 1011"/>
                <a:gd name="T23" fmla="*/ 598 h 805"/>
                <a:gd name="T24" fmla="*/ 618 w 1011"/>
                <a:gd name="T25" fmla="*/ 591 h 805"/>
                <a:gd name="T26" fmla="*/ 617 w 1011"/>
                <a:gd name="T27" fmla="*/ 551 h 805"/>
                <a:gd name="T28" fmla="*/ 635 w 1011"/>
                <a:gd name="T29" fmla="*/ 499 h 805"/>
                <a:gd name="T30" fmla="*/ 643 w 1011"/>
                <a:gd name="T31" fmla="*/ 475 h 805"/>
                <a:gd name="T32" fmla="*/ 668 w 1011"/>
                <a:gd name="T33" fmla="*/ 412 h 805"/>
                <a:gd name="T34" fmla="*/ 675 w 1011"/>
                <a:gd name="T35" fmla="*/ 353 h 805"/>
                <a:gd name="T36" fmla="*/ 671 w 1011"/>
                <a:gd name="T37" fmla="*/ 346 h 805"/>
                <a:gd name="T38" fmla="*/ 662 w 1011"/>
                <a:gd name="T39" fmla="*/ 338 h 805"/>
                <a:gd name="T40" fmla="*/ 662 w 1011"/>
                <a:gd name="T41" fmla="*/ 308 h 805"/>
                <a:gd name="T42" fmla="*/ 662 w 1011"/>
                <a:gd name="T43" fmla="*/ 265 h 805"/>
                <a:gd name="T44" fmla="*/ 656 w 1011"/>
                <a:gd name="T45" fmla="*/ 216 h 805"/>
                <a:gd name="T46" fmla="*/ 580 w 1011"/>
                <a:gd name="T47" fmla="*/ 141 h 805"/>
                <a:gd name="T48" fmla="*/ 579 w 1011"/>
                <a:gd name="T49" fmla="*/ 119 h 805"/>
                <a:gd name="T50" fmla="*/ 592 w 1011"/>
                <a:gd name="T51" fmla="*/ 109 h 805"/>
                <a:gd name="T52" fmla="*/ 573 w 1011"/>
                <a:gd name="T53" fmla="*/ 105 h 805"/>
                <a:gd name="T54" fmla="*/ 479 w 1011"/>
                <a:gd name="T55" fmla="*/ 124 h 805"/>
                <a:gd name="T56" fmla="*/ 398 w 1011"/>
                <a:gd name="T57" fmla="*/ 165 h 805"/>
                <a:gd name="T58" fmla="*/ 364 w 1011"/>
                <a:gd name="T59" fmla="*/ 202 h 805"/>
                <a:gd name="T60" fmla="*/ 354 w 1011"/>
                <a:gd name="T61" fmla="*/ 258 h 805"/>
                <a:gd name="T62" fmla="*/ 354 w 1011"/>
                <a:gd name="T63" fmla="*/ 301 h 805"/>
                <a:gd name="T64" fmla="*/ 353 w 1011"/>
                <a:gd name="T65" fmla="*/ 327 h 805"/>
                <a:gd name="T66" fmla="*/ 351 w 1011"/>
                <a:gd name="T67" fmla="*/ 336 h 805"/>
                <a:gd name="T68" fmla="*/ 342 w 1011"/>
                <a:gd name="T69" fmla="*/ 342 h 805"/>
                <a:gd name="T70" fmla="*/ 339 w 1011"/>
                <a:gd name="T71" fmla="*/ 357 h 805"/>
                <a:gd name="T72" fmla="*/ 352 w 1011"/>
                <a:gd name="T73" fmla="*/ 423 h 805"/>
                <a:gd name="T74" fmla="*/ 371 w 1011"/>
                <a:gd name="T75" fmla="*/ 481 h 805"/>
                <a:gd name="T76" fmla="*/ 395 w 1011"/>
                <a:gd name="T77" fmla="*/ 523 h 805"/>
                <a:gd name="T78" fmla="*/ 398 w 1011"/>
                <a:gd name="T79" fmla="*/ 533 h 805"/>
                <a:gd name="T80" fmla="*/ 389 w 1011"/>
                <a:gd name="T81" fmla="*/ 595 h 805"/>
                <a:gd name="T82" fmla="*/ 377 w 1011"/>
                <a:gd name="T83" fmla="*/ 601 h 805"/>
                <a:gd name="T84" fmla="*/ 367 w 1011"/>
                <a:gd name="T85" fmla="*/ 619 h 805"/>
                <a:gd name="T86" fmla="*/ 350 w 1011"/>
                <a:gd name="T87" fmla="*/ 664 h 805"/>
                <a:gd name="T88" fmla="*/ 245 w 1011"/>
                <a:gd name="T89" fmla="*/ 708 h 805"/>
                <a:gd name="T90" fmla="*/ 140 w 1011"/>
                <a:gd name="T91" fmla="*/ 760 h 805"/>
                <a:gd name="T92" fmla="*/ 99 w 1011"/>
                <a:gd name="T93" fmla="*/ 805 h 805"/>
                <a:gd name="T94" fmla="*/ 26 w 1011"/>
                <a:gd name="T95" fmla="*/ 666 h 805"/>
                <a:gd name="T96" fmla="*/ 0 w 1011"/>
                <a:gd name="T97" fmla="*/ 505 h 805"/>
                <a:gd name="T98" fmla="*/ 29 w 1011"/>
                <a:gd name="T99" fmla="*/ 335 h 805"/>
                <a:gd name="T100" fmla="*/ 110 w 1011"/>
                <a:gd name="T101" fmla="*/ 189 h 805"/>
                <a:gd name="T102" fmla="*/ 234 w 1011"/>
                <a:gd name="T103" fmla="*/ 79 h 805"/>
                <a:gd name="T104" fmla="*/ 389 w 1011"/>
                <a:gd name="T105" fmla="*/ 13 h 8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011" h="805">
                  <a:moveTo>
                    <a:pt x="505" y="0"/>
                  </a:moveTo>
                  <a:lnTo>
                    <a:pt x="564" y="3"/>
                  </a:lnTo>
                  <a:lnTo>
                    <a:pt x="622" y="13"/>
                  </a:lnTo>
                  <a:lnTo>
                    <a:pt x="676" y="29"/>
                  </a:lnTo>
                  <a:lnTo>
                    <a:pt x="728" y="52"/>
                  </a:lnTo>
                  <a:lnTo>
                    <a:pt x="776" y="79"/>
                  </a:lnTo>
                  <a:lnTo>
                    <a:pt x="822" y="111"/>
                  </a:lnTo>
                  <a:lnTo>
                    <a:pt x="863" y="148"/>
                  </a:lnTo>
                  <a:lnTo>
                    <a:pt x="900" y="189"/>
                  </a:lnTo>
                  <a:lnTo>
                    <a:pt x="932" y="234"/>
                  </a:lnTo>
                  <a:lnTo>
                    <a:pt x="959" y="283"/>
                  </a:lnTo>
                  <a:lnTo>
                    <a:pt x="982" y="335"/>
                  </a:lnTo>
                  <a:lnTo>
                    <a:pt x="998" y="388"/>
                  </a:lnTo>
                  <a:lnTo>
                    <a:pt x="1008" y="446"/>
                  </a:lnTo>
                  <a:lnTo>
                    <a:pt x="1011" y="505"/>
                  </a:lnTo>
                  <a:lnTo>
                    <a:pt x="1008" y="560"/>
                  </a:lnTo>
                  <a:lnTo>
                    <a:pt x="999" y="614"/>
                  </a:lnTo>
                  <a:lnTo>
                    <a:pt x="985" y="665"/>
                  </a:lnTo>
                  <a:lnTo>
                    <a:pt x="965" y="714"/>
                  </a:lnTo>
                  <a:lnTo>
                    <a:pt x="941" y="761"/>
                  </a:lnTo>
                  <a:lnTo>
                    <a:pt x="912" y="804"/>
                  </a:lnTo>
                  <a:lnTo>
                    <a:pt x="907" y="783"/>
                  </a:lnTo>
                  <a:lnTo>
                    <a:pt x="891" y="769"/>
                  </a:lnTo>
                  <a:lnTo>
                    <a:pt x="871" y="759"/>
                  </a:lnTo>
                  <a:lnTo>
                    <a:pt x="804" y="725"/>
                  </a:lnTo>
                  <a:lnTo>
                    <a:pt x="735" y="696"/>
                  </a:lnTo>
                  <a:lnTo>
                    <a:pt x="665" y="668"/>
                  </a:lnTo>
                  <a:lnTo>
                    <a:pt x="661" y="667"/>
                  </a:lnTo>
                  <a:lnTo>
                    <a:pt x="656" y="664"/>
                  </a:lnTo>
                  <a:lnTo>
                    <a:pt x="653" y="661"/>
                  </a:lnTo>
                  <a:lnTo>
                    <a:pt x="651" y="657"/>
                  </a:lnTo>
                  <a:lnTo>
                    <a:pt x="643" y="638"/>
                  </a:lnTo>
                  <a:lnTo>
                    <a:pt x="637" y="618"/>
                  </a:lnTo>
                  <a:lnTo>
                    <a:pt x="635" y="610"/>
                  </a:lnTo>
                  <a:lnTo>
                    <a:pt x="630" y="603"/>
                  </a:lnTo>
                  <a:lnTo>
                    <a:pt x="623" y="598"/>
                  </a:lnTo>
                  <a:lnTo>
                    <a:pt x="622" y="597"/>
                  </a:lnTo>
                  <a:lnTo>
                    <a:pt x="619" y="593"/>
                  </a:lnTo>
                  <a:lnTo>
                    <a:pt x="618" y="591"/>
                  </a:lnTo>
                  <a:lnTo>
                    <a:pt x="618" y="588"/>
                  </a:lnTo>
                  <a:lnTo>
                    <a:pt x="618" y="570"/>
                  </a:lnTo>
                  <a:lnTo>
                    <a:pt x="617" y="551"/>
                  </a:lnTo>
                  <a:lnTo>
                    <a:pt x="619" y="533"/>
                  </a:lnTo>
                  <a:lnTo>
                    <a:pt x="624" y="515"/>
                  </a:lnTo>
                  <a:lnTo>
                    <a:pt x="635" y="499"/>
                  </a:lnTo>
                  <a:lnTo>
                    <a:pt x="636" y="497"/>
                  </a:lnTo>
                  <a:lnTo>
                    <a:pt x="636" y="495"/>
                  </a:lnTo>
                  <a:lnTo>
                    <a:pt x="643" y="475"/>
                  </a:lnTo>
                  <a:lnTo>
                    <a:pt x="650" y="453"/>
                  </a:lnTo>
                  <a:lnTo>
                    <a:pt x="657" y="433"/>
                  </a:lnTo>
                  <a:lnTo>
                    <a:pt x="668" y="412"/>
                  </a:lnTo>
                  <a:lnTo>
                    <a:pt x="668" y="411"/>
                  </a:lnTo>
                  <a:lnTo>
                    <a:pt x="668" y="410"/>
                  </a:lnTo>
                  <a:lnTo>
                    <a:pt x="675" y="353"/>
                  </a:lnTo>
                  <a:lnTo>
                    <a:pt x="674" y="351"/>
                  </a:lnTo>
                  <a:lnTo>
                    <a:pt x="672" y="349"/>
                  </a:lnTo>
                  <a:lnTo>
                    <a:pt x="671" y="346"/>
                  </a:lnTo>
                  <a:lnTo>
                    <a:pt x="670" y="345"/>
                  </a:lnTo>
                  <a:lnTo>
                    <a:pt x="665" y="342"/>
                  </a:lnTo>
                  <a:lnTo>
                    <a:pt x="662" y="338"/>
                  </a:lnTo>
                  <a:lnTo>
                    <a:pt x="662" y="332"/>
                  </a:lnTo>
                  <a:lnTo>
                    <a:pt x="662" y="327"/>
                  </a:lnTo>
                  <a:lnTo>
                    <a:pt x="662" y="308"/>
                  </a:lnTo>
                  <a:lnTo>
                    <a:pt x="662" y="294"/>
                  </a:lnTo>
                  <a:lnTo>
                    <a:pt x="662" y="281"/>
                  </a:lnTo>
                  <a:lnTo>
                    <a:pt x="662" y="265"/>
                  </a:lnTo>
                  <a:lnTo>
                    <a:pt x="661" y="247"/>
                  </a:lnTo>
                  <a:lnTo>
                    <a:pt x="659" y="231"/>
                  </a:lnTo>
                  <a:lnTo>
                    <a:pt x="656" y="216"/>
                  </a:lnTo>
                  <a:lnTo>
                    <a:pt x="649" y="203"/>
                  </a:lnTo>
                  <a:lnTo>
                    <a:pt x="638" y="191"/>
                  </a:lnTo>
                  <a:lnTo>
                    <a:pt x="580" y="141"/>
                  </a:lnTo>
                  <a:lnTo>
                    <a:pt x="574" y="134"/>
                  </a:lnTo>
                  <a:lnTo>
                    <a:pt x="574" y="126"/>
                  </a:lnTo>
                  <a:lnTo>
                    <a:pt x="579" y="119"/>
                  </a:lnTo>
                  <a:lnTo>
                    <a:pt x="584" y="115"/>
                  </a:lnTo>
                  <a:lnTo>
                    <a:pt x="588" y="112"/>
                  </a:lnTo>
                  <a:lnTo>
                    <a:pt x="592" y="109"/>
                  </a:lnTo>
                  <a:lnTo>
                    <a:pt x="590" y="105"/>
                  </a:lnTo>
                  <a:lnTo>
                    <a:pt x="582" y="105"/>
                  </a:lnTo>
                  <a:lnTo>
                    <a:pt x="573" y="105"/>
                  </a:lnTo>
                  <a:lnTo>
                    <a:pt x="540" y="110"/>
                  </a:lnTo>
                  <a:lnTo>
                    <a:pt x="509" y="117"/>
                  </a:lnTo>
                  <a:lnTo>
                    <a:pt x="479" y="124"/>
                  </a:lnTo>
                  <a:lnTo>
                    <a:pt x="451" y="134"/>
                  </a:lnTo>
                  <a:lnTo>
                    <a:pt x="423" y="147"/>
                  </a:lnTo>
                  <a:lnTo>
                    <a:pt x="398" y="165"/>
                  </a:lnTo>
                  <a:lnTo>
                    <a:pt x="385" y="176"/>
                  </a:lnTo>
                  <a:lnTo>
                    <a:pt x="374" y="189"/>
                  </a:lnTo>
                  <a:lnTo>
                    <a:pt x="364" y="202"/>
                  </a:lnTo>
                  <a:lnTo>
                    <a:pt x="359" y="217"/>
                  </a:lnTo>
                  <a:lnTo>
                    <a:pt x="355" y="234"/>
                  </a:lnTo>
                  <a:lnTo>
                    <a:pt x="354" y="258"/>
                  </a:lnTo>
                  <a:lnTo>
                    <a:pt x="354" y="282"/>
                  </a:lnTo>
                  <a:lnTo>
                    <a:pt x="354" y="294"/>
                  </a:lnTo>
                  <a:lnTo>
                    <a:pt x="354" y="301"/>
                  </a:lnTo>
                  <a:lnTo>
                    <a:pt x="354" y="308"/>
                  </a:lnTo>
                  <a:lnTo>
                    <a:pt x="354" y="315"/>
                  </a:lnTo>
                  <a:lnTo>
                    <a:pt x="353" y="327"/>
                  </a:lnTo>
                  <a:lnTo>
                    <a:pt x="353" y="329"/>
                  </a:lnTo>
                  <a:lnTo>
                    <a:pt x="352" y="332"/>
                  </a:lnTo>
                  <a:lnTo>
                    <a:pt x="351" y="336"/>
                  </a:lnTo>
                  <a:lnTo>
                    <a:pt x="350" y="338"/>
                  </a:lnTo>
                  <a:lnTo>
                    <a:pt x="348" y="339"/>
                  </a:lnTo>
                  <a:lnTo>
                    <a:pt x="342" y="342"/>
                  </a:lnTo>
                  <a:lnTo>
                    <a:pt x="339" y="346"/>
                  </a:lnTo>
                  <a:lnTo>
                    <a:pt x="338" y="352"/>
                  </a:lnTo>
                  <a:lnTo>
                    <a:pt x="339" y="357"/>
                  </a:lnTo>
                  <a:lnTo>
                    <a:pt x="339" y="367"/>
                  </a:lnTo>
                  <a:lnTo>
                    <a:pt x="340" y="376"/>
                  </a:lnTo>
                  <a:lnTo>
                    <a:pt x="352" y="423"/>
                  </a:lnTo>
                  <a:lnTo>
                    <a:pt x="359" y="441"/>
                  </a:lnTo>
                  <a:lnTo>
                    <a:pt x="365" y="459"/>
                  </a:lnTo>
                  <a:lnTo>
                    <a:pt x="371" y="481"/>
                  </a:lnTo>
                  <a:lnTo>
                    <a:pt x="379" y="502"/>
                  </a:lnTo>
                  <a:lnTo>
                    <a:pt x="393" y="521"/>
                  </a:lnTo>
                  <a:lnTo>
                    <a:pt x="395" y="523"/>
                  </a:lnTo>
                  <a:lnTo>
                    <a:pt x="397" y="527"/>
                  </a:lnTo>
                  <a:lnTo>
                    <a:pt x="398" y="530"/>
                  </a:lnTo>
                  <a:lnTo>
                    <a:pt x="398" y="533"/>
                  </a:lnTo>
                  <a:lnTo>
                    <a:pt x="392" y="588"/>
                  </a:lnTo>
                  <a:lnTo>
                    <a:pt x="391" y="591"/>
                  </a:lnTo>
                  <a:lnTo>
                    <a:pt x="389" y="595"/>
                  </a:lnTo>
                  <a:lnTo>
                    <a:pt x="387" y="597"/>
                  </a:lnTo>
                  <a:lnTo>
                    <a:pt x="385" y="598"/>
                  </a:lnTo>
                  <a:lnTo>
                    <a:pt x="377" y="601"/>
                  </a:lnTo>
                  <a:lnTo>
                    <a:pt x="373" y="606"/>
                  </a:lnTo>
                  <a:lnTo>
                    <a:pt x="370" y="613"/>
                  </a:lnTo>
                  <a:lnTo>
                    <a:pt x="367" y="619"/>
                  </a:lnTo>
                  <a:lnTo>
                    <a:pt x="355" y="657"/>
                  </a:lnTo>
                  <a:lnTo>
                    <a:pt x="353" y="660"/>
                  </a:lnTo>
                  <a:lnTo>
                    <a:pt x="350" y="664"/>
                  </a:lnTo>
                  <a:lnTo>
                    <a:pt x="346" y="667"/>
                  </a:lnTo>
                  <a:lnTo>
                    <a:pt x="280" y="694"/>
                  </a:lnTo>
                  <a:lnTo>
                    <a:pt x="245" y="708"/>
                  </a:lnTo>
                  <a:lnTo>
                    <a:pt x="211" y="724"/>
                  </a:lnTo>
                  <a:lnTo>
                    <a:pt x="175" y="741"/>
                  </a:lnTo>
                  <a:lnTo>
                    <a:pt x="140" y="760"/>
                  </a:lnTo>
                  <a:lnTo>
                    <a:pt x="121" y="771"/>
                  </a:lnTo>
                  <a:lnTo>
                    <a:pt x="103" y="786"/>
                  </a:lnTo>
                  <a:lnTo>
                    <a:pt x="99" y="805"/>
                  </a:lnTo>
                  <a:lnTo>
                    <a:pt x="70" y="761"/>
                  </a:lnTo>
                  <a:lnTo>
                    <a:pt x="45" y="714"/>
                  </a:lnTo>
                  <a:lnTo>
                    <a:pt x="26" y="666"/>
                  </a:lnTo>
                  <a:lnTo>
                    <a:pt x="11" y="614"/>
                  </a:lnTo>
                  <a:lnTo>
                    <a:pt x="3" y="560"/>
                  </a:lnTo>
                  <a:lnTo>
                    <a:pt x="0" y="505"/>
                  </a:lnTo>
                  <a:lnTo>
                    <a:pt x="3" y="446"/>
                  </a:lnTo>
                  <a:lnTo>
                    <a:pt x="13" y="388"/>
                  </a:lnTo>
                  <a:lnTo>
                    <a:pt x="29" y="335"/>
                  </a:lnTo>
                  <a:lnTo>
                    <a:pt x="50" y="283"/>
                  </a:lnTo>
                  <a:lnTo>
                    <a:pt x="79" y="234"/>
                  </a:lnTo>
                  <a:lnTo>
                    <a:pt x="110" y="189"/>
                  </a:lnTo>
                  <a:lnTo>
                    <a:pt x="148" y="148"/>
                  </a:lnTo>
                  <a:lnTo>
                    <a:pt x="189" y="111"/>
                  </a:lnTo>
                  <a:lnTo>
                    <a:pt x="234" y="79"/>
                  </a:lnTo>
                  <a:lnTo>
                    <a:pt x="283" y="52"/>
                  </a:lnTo>
                  <a:lnTo>
                    <a:pt x="335" y="29"/>
                  </a:lnTo>
                  <a:lnTo>
                    <a:pt x="389" y="13"/>
                  </a:lnTo>
                  <a:lnTo>
                    <a:pt x="446" y="3"/>
                  </a:lnTo>
                  <a:lnTo>
                    <a:pt x="50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5" name="Freeform 182"/>
            <p:cNvSpPr>
              <a:spLocks noEditPoints="1"/>
            </p:cNvSpPr>
            <p:nvPr/>
          </p:nvSpPr>
          <p:spPr bwMode="auto">
            <a:xfrm>
              <a:off x="5529263" y="3570288"/>
              <a:ext cx="261938" cy="284163"/>
            </a:xfrm>
            <a:custGeom>
              <a:avLst/>
              <a:gdLst>
                <a:gd name="T0" fmla="*/ 439 w 823"/>
                <a:gd name="T1" fmla="*/ 517 h 895"/>
                <a:gd name="T2" fmla="*/ 487 w 823"/>
                <a:gd name="T3" fmla="*/ 0 h 895"/>
                <a:gd name="T4" fmla="*/ 490 w 823"/>
                <a:gd name="T5" fmla="*/ 7 h 895"/>
                <a:gd name="T6" fmla="*/ 477 w 823"/>
                <a:gd name="T7" fmla="*/ 21 h 895"/>
                <a:gd name="T8" fmla="*/ 538 w 823"/>
                <a:gd name="T9" fmla="*/ 82 h 895"/>
                <a:gd name="T10" fmla="*/ 558 w 823"/>
                <a:gd name="T11" fmla="*/ 119 h 895"/>
                <a:gd name="T12" fmla="*/ 559 w 823"/>
                <a:gd name="T13" fmla="*/ 167 h 895"/>
                <a:gd name="T14" fmla="*/ 559 w 823"/>
                <a:gd name="T15" fmla="*/ 211 h 895"/>
                <a:gd name="T16" fmla="*/ 563 w 823"/>
                <a:gd name="T17" fmla="*/ 225 h 895"/>
                <a:gd name="T18" fmla="*/ 571 w 823"/>
                <a:gd name="T19" fmla="*/ 232 h 895"/>
                <a:gd name="T20" fmla="*/ 567 w 823"/>
                <a:gd name="T21" fmla="*/ 290 h 895"/>
                <a:gd name="T22" fmla="*/ 550 w 823"/>
                <a:gd name="T23" fmla="*/ 331 h 895"/>
                <a:gd name="T24" fmla="*/ 536 w 823"/>
                <a:gd name="T25" fmla="*/ 373 h 895"/>
                <a:gd name="T26" fmla="*/ 519 w 823"/>
                <a:gd name="T27" fmla="*/ 406 h 895"/>
                <a:gd name="T28" fmla="*/ 519 w 823"/>
                <a:gd name="T29" fmla="*/ 459 h 895"/>
                <a:gd name="T30" fmla="*/ 521 w 823"/>
                <a:gd name="T31" fmla="*/ 467 h 895"/>
                <a:gd name="T32" fmla="*/ 534 w 823"/>
                <a:gd name="T33" fmla="*/ 480 h 895"/>
                <a:gd name="T34" fmla="*/ 550 w 823"/>
                <a:gd name="T35" fmla="*/ 525 h 895"/>
                <a:gd name="T36" fmla="*/ 559 w 823"/>
                <a:gd name="T37" fmla="*/ 533 h 895"/>
                <a:gd name="T38" fmla="*/ 696 w 823"/>
                <a:gd name="T39" fmla="*/ 589 h 895"/>
                <a:gd name="T40" fmla="*/ 793 w 823"/>
                <a:gd name="T41" fmla="*/ 644 h 895"/>
                <a:gd name="T42" fmla="*/ 772 w 823"/>
                <a:gd name="T43" fmla="*/ 783 h 895"/>
                <a:gd name="T44" fmla="*/ 678 w 823"/>
                <a:gd name="T45" fmla="*/ 814 h 895"/>
                <a:gd name="T46" fmla="*/ 573 w 823"/>
                <a:gd name="T47" fmla="*/ 854 h 895"/>
                <a:gd name="T48" fmla="*/ 474 w 823"/>
                <a:gd name="T49" fmla="*/ 888 h 895"/>
                <a:gd name="T50" fmla="*/ 411 w 823"/>
                <a:gd name="T51" fmla="*/ 577 h 895"/>
                <a:gd name="T52" fmla="*/ 343 w 823"/>
                <a:gd name="T53" fmla="*/ 890 h 895"/>
                <a:gd name="T54" fmla="*/ 246 w 823"/>
                <a:gd name="T55" fmla="*/ 858 h 895"/>
                <a:gd name="T56" fmla="*/ 159 w 823"/>
                <a:gd name="T57" fmla="*/ 816 h 895"/>
                <a:gd name="T58" fmla="*/ 69 w 823"/>
                <a:gd name="T59" fmla="*/ 783 h 895"/>
                <a:gd name="T60" fmla="*/ 30 w 823"/>
                <a:gd name="T61" fmla="*/ 646 h 895"/>
                <a:gd name="T62" fmla="*/ 98 w 823"/>
                <a:gd name="T63" fmla="*/ 604 h 895"/>
                <a:gd name="T64" fmla="*/ 198 w 823"/>
                <a:gd name="T65" fmla="*/ 558 h 895"/>
                <a:gd name="T66" fmla="*/ 267 w 823"/>
                <a:gd name="T67" fmla="*/ 527 h 895"/>
                <a:gd name="T68" fmla="*/ 283 w 823"/>
                <a:gd name="T69" fmla="*/ 482 h 895"/>
                <a:gd name="T70" fmla="*/ 298 w 823"/>
                <a:gd name="T71" fmla="*/ 468 h 895"/>
                <a:gd name="T72" fmla="*/ 304 w 823"/>
                <a:gd name="T73" fmla="*/ 461 h 895"/>
                <a:gd name="T74" fmla="*/ 309 w 823"/>
                <a:gd name="T75" fmla="*/ 403 h 895"/>
                <a:gd name="T76" fmla="*/ 292 w 823"/>
                <a:gd name="T77" fmla="*/ 377 h 895"/>
                <a:gd name="T78" fmla="*/ 273 w 823"/>
                <a:gd name="T79" fmla="*/ 319 h 895"/>
                <a:gd name="T80" fmla="*/ 254 w 823"/>
                <a:gd name="T81" fmla="*/ 251 h 895"/>
                <a:gd name="T82" fmla="*/ 253 w 823"/>
                <a:gd name="T83" fmla="*/ 233 h 895"/>
                <a:gd name="T84" fmla="*/ 264 w 823"/>
                <a:gd name="T85" fmla="*/ 221 h 895"/>
                <a:gd name="T86" fmla="*/ 267 w 823"/>
                <a:gd name="T87" fmla="*/ 213 h 895"/>
                <a:gd name="T88" fmla="*/ 268 w 823"/>
                <a:gd name="T89" fmla="*/ 193 h 895"/>
                <a:gd name="T90" fmla="*/ 268 w 823"/>
                <a:gd name="T91" fmla="*/ 168 h 895"/>
                <a:gd name="T92" fmla="*/ 282 w 823"/>
                <a:gd name="T93" fmla="*/ 86 h 895"/>
                <a:gd name="T94" fmla="*/ 333 w 823"/>
                <a:gd name="T95" fmla="*/ 41 h 895"/>
                <a:gd name="T96" fmla="*/ 415 w 823"/>
                <a:gd name="T97" fmla="*/ 10 h 895"/>
                <a:gd name="T98" fmla="*/ 481 w 823"/>
                <a:gd name="T99" fmla="*/ 0 h 8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23" h="895">
                  <a:moveTo>
                    <a:pt x="384" y="517"/>
                  </a:moveTo>
                  <a:lnTo>
                    <a:pt x="411" y="576"/>
                  </a:lnTo>
                  <a:lnTo>
                    <a:pt x="439" y="517"/>
                  </a:lnTo>
                  <a:lnTo>
                    <a:pt x="384" y="517"/>
                  </a:lnTo>
                  <a:close/>
                  <a:moveTo>
                    <a:pt x="481" y="0"/>
                  </a:moveTo>
                  <a:lnTo>
                    <a:pt x="487" y="0"/>
                  </a:lnTo>
                  <a:lnTo>
                    <a:pt x="492" y="0"/>
                  </a:lnTo>
                  <a:lnTo>
                    <a:pt x="494" y="4"/>
                  </a:lnTo>
                  <a:lnTo>
                    <a:pt x="490" y="7"/>
                  </a:lnTo>
                  <a:lnTo>
                    <a:pt x="486" y="10"/>
                  </a:lnTo>
                  <a:lnTo>
                    <a:pt x="482" y="14"/>
                  </a:lnTo>
                  <a:lnTo>
                    <a:pt x="477" y="21"/>
                  </a:lnTo>
                  <a:lnTo>
                    <a:pt x="477" y="28"/>
                  </a:lnTo>
                  <a:lnTo>
                    <a:pt x="484" y="35"/>
                  </a:lnTo>
                  <a:lnTo>
                    <a:pt x="538" y="82"/>
                  </a:lnTo>
                  <a:lnTo>
                    <a:pt x="547" y="93"/>
                  </a:lnTo>
                  <a:lnTo>
                    <a:pt x="555" y="105"/>
                  </a:lnTo>
                  <a:lnTo>
                    <a:pt x="558" y="119"/>
                  </a:lnTo>
                  <a:lnTo>
                    <a:pt x="559" y="134"/>
                  </a:lnTo>
                  <a:lnTo>
                    <a:pt x="559" y="153"/>
                  </a:lnTo>
                  <a:lnTo>
                    <a:pt x="559" y="167"/>
                  </a:lnTo>
                  <a:lnTo>
                    <a:pt x="559" y="179"/>
                  </a:lnTo>
                  <a:lnTo>
                    <a:pt x="559" y="193"/>
                  </a:lnTo>
                  <a:lnTo>
                    <a:pt x="559" y="211"/>
                  </a:lnTo>
                  <a:lnTo>
                    <a:pt x="559" y="216"/>
                  </a:lnTo>
                  <a:lnTo>
                    <a:pt x="560" y="222"/>
                  </a:lnTo>
                  <a:lnTo>
                    <a:pt x="563" y="225"/>
                  </a:lnTo>
                  <a:lnTo>
                    <a:pt x="568" y="228"/>
                  </a:lnTo>
                  <a:lnTo>
                    <a:pt x="569" y="229"/>
                  </a:lnTo>
                  <a:lnTo>
                    <a:pt x="571" y="232"/>
                  </a:lnTo>
                  <a:lnTo>
                    <a:pt x="571" y="234"/>
                  </a:lnTo>
                  <a:lnTo>
                    <a:pt x="572" y="236"/>
                  </a:lnTo>
                  <a:lnTo>
                    <a:pt x="567" y="290"/>
                  </a:lnTo>
                  <a:lnTo>
                    <a:pt x="566" y="292"/>
                  </a:lnTo>
                  <a:lnTo>
                    <a:pt x="556" y="311"/>
                  </a:lnTo>
                  <a:lnTo>
                    <a:pt x="550" y="331"/>
                  </a:lnTo>
                  <a:lnTo>
                    <a:pt x="543" y="351"/>
                  </a:lnTo>
                  <a:lnTo>
                    <a:pt x="536" y="371"/>
                  </a:lnTo>
                  <a:lnTo>
                    <a:pt x="536" y="373"/>
                  </a:lnTo>
                  <a:lnTo>
                    <a:pt x="534" y="374"/>
                  </a:lnTo>
                  <a:lnTo>
                    <a:pt x="525" y="389"/>
                  </a:lnTo>
                  <a:lnTo>
                    <a:pt x="519" y="406"/>
                  </a:lnTo>
                  <a:lnTo>
                    <a:pt x="518" y="424"/>
                  </a:lnTo>
                  <a:lnTo>
                    <a:pt x="518" y="442"/>
                  </a:lnTo>
                  <a:lnTo>
                    <a:pt x="519" y="459"/>
                  </a:lnTo>
                  <a:lnTo>
                    <a:pt x="519" y="461"/>
                  </a:lnTo>
                  <a:lnTo>
                    <a:pt x="520" y="465"/>
                  </a:lnTo>
                  <a:lnTo>
                    <a:pt x="521" y="467"/>
                  </a:lnTo>
                  <a:lnTo>
                    <a:pt x="524" y="468"/>
                  </a:lnTo>
                  <a:lnTo>
                    <a:pt x="530" y="473"/>
                  </a:lnTo>
                  <a:lnTo>
                    <a:pt x="534" y="480"/>
                  </a:lnTo>
                  <a:lnTo>
                    <a:pt x="537" y="487"/>
                  </a:lnTo>
                  <a:lnTo>
                    <a:pt x="543" y="507"/>
                  </a:lnTo>
                  <a:lnTo>
                    <a:pt x="550" y="525"/>
                  </a:lnTo>
                  <a:lnTo>
                    <a:pt x="552" y="528"/>
                  </a:lnTo>
                  <a:lnTo>
                    <a:pt x="555" y="530"/>
                  </a:lnTo>
                  <a:lnTo>
                    <a:pt x="559" y="533"/>
                  </a:lnTo>
                  <a:lnTo>
                    <a:pt x="563" y="535"/>
                  </a:lnTo>
                  <a:lnTo>
                    <a:pt x="630" y="561"/>
                  </a:lnTo>
                  <a:lnTo>
                    <a:pt x="696" y="589"/>
                  </a:lnTo>
                  <a:lnTo>
                    <a:pt x="759" y="620"/>
                  </a:lnTo>
                  <a:lnTo>
                    <a:pt x="778" y="631"/>
                  </a:lnTo>
                  <a:lnTo>
                    <a:pt x="793" y="644"/>
                  </a:lnTo>
                  <a:lnTo>
                    <a:pt x="823" y="775"/>
                  </a:lnTo>
                  <a:lnTo>
                    <a:pt x="799" y="777"/>
                  </a:lnTo>
                  <a:lnTo>
                    <a:pt x="772" y="783"/>
                  </a:lnTo>
                  <a:lnTo>
                    <a:pt x="743" y="790"/>
                  </a:lnTo>
                  <a:lnTo>
                    <a:pt x="711" y="801"/>
                  </a:lnTo>
                  <a:lnTo>
                    <a:pt x="678" y="814"/>
                  </a:lnTo>
                  <a:lnTo>
                    <a:pt x="644" y="827"/>
                  </a:lnTo>
                  <a:lnTo>
                    <a:pt x="608" y="841"/>
                  </a:lnTo>
                  <a:lnTo>
                    <a:pt x="573" y="854"/>
                  </a:lnTo>
                  <a:lnTo>
                    <a:pt x="539" y="867"/>
                  </a:lnTo>
                  <a:lnTo>
                    <a:pt x="505" y="878"/>
                  </a:lnTo>
                  <a:lnTo>
                    <a:pt x="474" y="888"/>
                  </a:lnTo>
                  <a:lnTo>
                    <a:pt x="445" y="893"/>
                  </a:lnTo>
                  <a:lnTo>
                    <a:pt x="500" y="817"/>
                  </a:lnTo>
                  <a:lnTo>
                    <a:pt x="411" y="577"/>
                  </a:lnTo>
                  <a:lnTo>
                    <a:pt x="323" y="817"/>
                  </a:lnTo>
                  <a:lnTo>
                    <a:pt x="380" y="895"/>
                  </a:lnTo>
                  <a:lnTo>
                    <a:pt x="343" y="890"/>
                  </a:lnTo>
                  <a:lnTo>
                    <a:pt x="308" y="882"/>
                  </a:lnTo>
                  <a:lnTo>
                    <a:pt x="277" y="871"/>
                  </a:lnTo>
                  <a:lnTo>
                    <a:pt x="246" y="858"/>
                  </a:lnTo>
                  <a:lnTo>
                    <a:pt x="216" y="844"/>
                  </a:lnTo>
                  <a:lnTo>
                    <a:pt x="188" y="830"/>
                  </a:lnTo>
                  <a:lnTo>
                    <a:pt x="159" y="816"/>
                  </a:lnTo>
                  <a:lnTo>
                    <a:pt x="130" y="803"/>
                  </a:lnTo>
                  <a:lnTo>
                    <a:pt x="101" y="791"/>
                  </a:lnTo>
                  <a:lnTo>
                    <a:pt x="69" y="783"/>
                  </a:lnTo>
                  <a:lnTo>
                    <a:pt x="36" y="777"/>
                  </a:lnTo>
                  <a:lnTo>
                    <a:pt x="0" y="775"/>
                  </a:lnTo>
                  <a:lnTo>
                    <a:pt x="30" y="646"/>
                  </a:lnTo>
                  <a:lnTo>
                    <a:pt x="47" y="633"/>
                  </a:lnTo>
                  <a:lnTo>
                    <a:pt x="66" y="622"/>
                  </a:lnTo>
                  <a:lnTo>
                    <a:pt x="98" y="604"/>
                  </a:lnTo>
                  <a:lnTo>
                    <a:pt x="131" y="588"/>
                  </a:lnTo>
                  <a:lnTo>
                    <a:pt x="164" y="572"/>
                  </a:lnTo>
                  <a:lnTo>
                    <a:pt x="198" y="558"/>
                  </a:lnTo>
                  <a:lnTo>
                    <a:pt x="261" y="533"/>
                  </a:lnTo>
                  <a:lnTo>
                    <a:pt x="264" y="530"/>
                  </a:lnTo>
                  <a:lnTo>
                    <a:pt x="267" y="527"/>
                  </a:lnTo>
                  <a:lnTo>
                    <a:pt x="269" y="524"/>
                  </a:lnTo>
                  <a:lnTo>
                    <a:pt x="281" y="488"/>
                  </a:lnTo>
                  <a:lnTo>
                    <a:pt x="283" y="482"/>
                  </a:lnTo>
                  <a:lnTo>
                    <a:pt x="286" y="475"/>
                  </a:lnTo>
                  <a:lnTo>
                    <a:pt x="290" y="471"/>
                  </a:lnTo>
                  <a:lnTo>
                    <a:pt x="298" y="468"/>
                  </a:lnTo>
                  <a:lnTo>
                    <a:pt x="300" y="467"/>
                  </a:lnTo>
                  <a:lnTo>
                    <a:pt x="302" y="465"/>
                  </a:lnTo>
                  <a:lnTo>
                    <a:pt x="304" y="461"/>
                  </a:lnTo>
                  <a:lnTo>
                    <a:pt x="304" y="459"/>
                  </a:lnTo>
                  <a:lnTo>
                    <a:pt x="309" y="406"/>
                  </a:lnTo>
                  <a:lnTo>
                    <a:pt x="309" y="403"/>
                  </a:lnTo>
                  <a:lnTo>
                    <a:pt x="308" y="399"/>
                  </a:lnTo>
                  <a:lnTo>
                    <a:pt x="306" y="396"/>
                  </a:lnTo>
                  <a:lnTo>
                    <a:pt x="292" y="377"/>
                  </a:lnTo>
                  <a:lnTo>
                    <a:pt x="283" y="358"/>
                  </a:lnTo>
                  <a:lnTo>
                    <a:pt x="278" y="336"/>
                  </a:lnTo>
                  <a:lnTo>
                    <a:pt x="273" y="319"/>
                  </a:lnTo>
                  <a:lnTo>
                    <a:pt x="267" y="303"/>
                  </a:lnTo>
                  <a:lnTo>
                    <a:pt x="255" y="257"/>
                  </a:lnTo>
                  <a:lnTo>
                    <a:pt x="254" y="251"/>
                  </a:lnTo>
                  <a:lnTo>
                    <a:pt x="254" y="246"/>
                  </a:lnTo>
                  <a:lnTo>
                    <a:pt x="254" y="240"/>
                  </a:lnTo>
                  <a:lnTo>
                    <a:pt x="253" y="233"/>
                  </a:lnTo>
                  <a:lnTo>
                    <a:pt x="255" y="226"/>
                  </a:lnTo>
                  <a:lnTo>
                    <a:pt x="263" y="222"/>
                  </a:lnTo>
                  <a:lnTo>
                    <a:pt x="264" y="221"/>
                  </a:lnTo>
                  <a:lnTo>
                    <a:pt x="266" y="219"/>
                  </a:lnTo>
                  <a:lnTo>
                    <a:pt x="267" y="216"/>
                  </a:lnTo>
                  <a:lnTo>
                    <a:pt x="267" y="213"/>
                  </a:lnTo>
                  <a:lnTo>
                    <a:pt x="268" y="211"/>
                  </a:lnTo>
                  <a:lnTo>
                    <a:pt x="268" y="199"/>
                  </a:lnTo>
                  <a:lnTo>
                    <a:pt x="268" y="193"/>
                  </a:lnTo>
                  <a:lnTo>
                    <a:pt x="268" y="186"/>
                  </a:lnTo>
                  <a:lnTo>
                    <a:pt x="268" y="180"/>
                  </a:lnTo>
                  <a:lnTo>
                    <a:pt x="268" y="168"/>
                  </a:lnTo>
                  <a:lnTo>
                    <a:pt x="269" y="123"/>
                  </a:lnTo>
                  <a:lnTo>
                    <a:pt x="274" y="103"/>
                  </a:lnTo>
                  <a:lnTo>
                    <a:pt x="282" y="86"/>
                  </a:lnTo>
                  <a:lnTo>
                    <a:pt x="294" y="71"/>
                  </a:lnTo>
                  <a:lnTo>
                    <a:pt x="309" y="57"/>
                  </a:lnTo>
                  <a:lnTo>
                    <a:pt x="333" y="41"/>
                  </a:lnTo>
                  <a:lnTo>
                    <a:pt x="359" y="28"/>
                  </a:lnTo>
                  <a:lnTo>
                    <a:pt x="386" y="18"/>
                  </a:lnTo>
                  <a:lnTo>
                    <a:pt x="415" y="10"/>
                  </a:lnTo>
                  <a:lnTo>
                    <a:pt x="445" y="5"/>
                  </a:lnTo>
                  <a:lnTo>
                    <a:pt x="475" y="0"/>
                  </a:lnTo>
                  <a:lnTo>
                    <a:pt x="48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" name="Freeform 183"/>
            <p:cNvSpPr>
              <a:spLocks/>
            </p:cNvSpPr>
            <p:nvPr/>
          </p:nvSpPr>
          <p:spPr bwMode="auto">
            <a:xfrm>
              <a:off x="5964238" y="3570288"/>
              <a:ext cx="261938" cy="284163"/>
            </a:xfrm>
            <a:custGeom>
              <a:avLst/>
              <a:gdLst>
                <a:gd name="T0" fmla="*/ 492 w 823"/>
                <a:gd name="T1" fmla="*/ 0 h 895"/>
                <a:gd name="T2" fmla="*/ 485 w 823"/>
                <a:gd name="T3" fmla="*/ 10 h 895"/>
                <a:gd name="T4" fmla="*/ 477 w 823"/>
                <a:gd name="T5" fmla="*/ 28 h 895"/>
                <a:gd name="T6" fmla="*/ 547 w 823"/>
                <a:gd name="T7" fmla="*/ 93 h 895"/>
                <a:gd name="T8" fmla="*/ 559 w 823"/>
                <a:gd name="T9" fmla="*/ 134 h 895"/>
                <a:gd name="T10" fmla="*/ 560 w 823"/>
                <a:gd name="T11" fmla="*/ 222 h 895"/>
                <a:gd name="T12" fmla="*/ 569 w 823"/>
                <a:gd name="T13" fmla="*/ 229 h 895"/>
                <a:gd name="T14" fmla="*/ 572 w 823"/>
                <a:gd name="T15" fmla="*/ 236 h 895"/>
                <a:gd name="T16" fmla="*/ 565 w 823"/>
                <a:gd name="T17" fmla="*/ 292 h 895"/>
                <a:gd name="T18" fmla="*/ 543 w 823"/>
                <a:gd name="T19" fmla="*/ 351 h 895"/>
                <a:gd name="T20" fmla="*/ 534 w 823"/>
                <a:gd name="T21" fmla="*/ 374 h 895"/>
                <a:gd name="T22" fmla="*/ 518 w 823"/>
                <a:gd name="T23" fmla="*/ 424 h 895"/>
                <a:gd name="T24" fmla="*/ 519 w 823"/>
                <a:gd name="T25" fmla="*/ 461 h 895"/>
                <a:gd name="T26" fmla="*/ 523 w 823"/>
                <a:gd name="T27" fmla="*/ 468 h 895"/>
                <a:gd name="T28" fmla="*/ 536 w 823"/>
                <a:gd name="T29" fmla="*/ 487 h 895"/>
                <a:gd name="T30" fmla="*/ 551 w 823"/>
                <a:gd name="T31" fmla="*/ 528 h 895"/>
                <a:gd name="T32" fmla="*/ 562 w 823"/>
                <a:gd name="T33" fmla="*/ 535 h 895"/>
                <a:gd name="T34" fmla="*/ 759 w 823"/>
                <a:gd name="T35" fmla="*/ 620 h 895"/>
                <a:gd name="T36" fmla="*/ 823 w 823"/>
                <a:gd name="T37" fmla="*/ 775 h 895"/>
                <a:gd name="T38" fmla="*/ 743 w 823"/>
                <a:gd name="T39" fmla="*/ 790 h 895"/>
                <a:gd name="T40" fmla="*/ 643 w 823"/>
                <a:gd name="T41" fmla="*/ 827 h 895"/>
                <a:gd name="T42" fmla="*/ 538 w 823"/>
                <a:gd name="T43" fmla="*/ 867 h 895"/>
                <a:gd name="T44" fmla="*/ 444 w 823"/>
                <a:gd name="T45" fmla="*/ 893 h 895"/>
                <a:gd name="T46" fmla="*/ 439 w 823"/>
                <a:gd name="T47" fmla="*/ 517 h 895"/>
                <a:gd name="T48" fmla="*/ 323 w 823"/>
                <a:gd name="T49" fmla="*/ 817 h 895"/>
                <a:gd name="T50" fmla="*/ 308 w 823"/>
                <a:gd name="T51" fmla="*/ 882 h 895"/>
                <a:gd name="T52" fmla="*/ 216 w 823"/>
                <a:gd name="T53" fmla="*/ 844 h 895"/>
                <a:gd name="T54" fmla="*/ 129 w 823"/>
                <a:gd name="T55" fmla="*/ 803 h 895"/>
                <a:gd name="T56" fmla="*/ 35 w 823"/>
                <a:gd name="T57" fmla="*/ 777 h 895"/>
                <a:gd name="T58" fmla="*/ 46 w 823"/>
                <a:gd name="T59" fmla="*/ 633 h 895"/>
                <a:gd name="T60" fmla="*/ 131 w 823"/>
                <a:gd name="T61" fmla="*/ 588 h 895"/>
                <a:gd name="T62" fmla="*/ 260 w 823"/>
                <a:gd name="T63" fmla="*/ 533 h 895"/>
                <a:gd name="T64" fmla="*/ 269 w 823"/>
                <a:gd name="T65" fmla="*/ 524 h 895"/>
                <a:gd name="T66" fmla="*/ 285 w 823"/>
                <a:gd name="T67" fmla="*/ 475 h 895"/>
                <a:gd name="T68" fmla="*/ 299 w 823"/>
                <a:gd name="T69" fmla="*/ 467 h 895"/>
                <a:gd name="T70" fmla="*/ 304 w 823"/>
                <a:gd name="T71" fmla="*/ 459 h 895"/>
                <a:gd name="T72" fmla="*/ 308 w 823"/>
                <a:gd name="T73" fmla="*/ 399 h 895"/>
                <a:gd name="T74" fmla="*/ 283 w 823"/>
                <a:gd name="T75" fmla="*/ 358 h 895"/>
                <a:gd name="T76" fmla="*/ 267 w 823"/>
                <a:gd name="T77" fmla="*/ 303 h 895"/>
                <a:gd name="T78" fmla="*/ 254 w 823"/>
                <a:gd name="T79" fmla="*/ 246 h 895"/>
                <a:gd name="T80" fmla="*/ 255 w 823"/>
                <a:gd name="T81" fmla="*/ 226 h 895"/>
                <a:gd name="T82" fmla="*/ 266 w 823"/>
                <a:gd name="T83" fmla="*/ 219 h 895"/>
                <a:gd name="T84" fmla="*/ 267 w 823"/>
                <a:gd name="T85" fmla="*/ 211 h 895"/>
                <a:gd name="T86" fmla="*/ 268 w 823"/>
                <a:gd name="T87" fmla="*/ 186 h 895"/>
                <a:gd name="T88" fmla="*/ 269 w 823"/>
                <a:gd name="T89" fmla="*/ 123 h 895"/>
                <a:gd name="T90" fmla="*/ 294 w 823"/>
                <a:gd name="T91" fmla="*/ 71 h 895"/>
                <a:gd name="T92" fmla="*/ 359 w 823"/>
                <a:gd name="T93" fmla="*/ 28 h 895"/>
                <a:gd name="T94" fmla="*/ 444 w 823"/>
                <a:gd name="T95" fmla="*/ 5 h 8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23" h="895">
                  <a:moveTo>
                    <a:pt x="480" y="0"/>
                  </a:moveTo>
                  <a:lnTo>
                    <a:pt x="486" y="0"/>
                  </a:lnTo>
                  <a:lnTo>
                    <a:pt x="492" y="0"/>
                  </a:lnTo>
                  <a:lnTo>
                    <a:pt x="494" y="4"/>
                  </a:lnTo>
                  <a:lnTo>
                    <a:pt x="490" y="7"/>
                  </a:lnTo>
                  <a:lnTo>
                    <a:pt x="485" y="10"/>
                  </a:lnTo>
                  <a:lnTo>
                    <a:pt x="482" y="14"/>
                  </a:lnTo>
                  <a:lnTo>
                    <a:pt x="477" y="21"/>
                  </a:lnTo>
                  <a:lnTo>
                    <a:pt x="477" y="28"/>
                  </a:lnTo>
                  <a:lnTo>
                    <a:pt x="483" y="35"/>
                  </a:lnTo>
                  <a:lnTo>
                    <a:pt x="537" y="82"/>
                  </a:lnTo>
                  <a:lnTo>
                    <a:pt x="547" y="93"/>
                  </a:lnTo>
                  <a:lnTo>
                    <a:pt x="555" y="105"/>
                  </a:lnTo>
                  <a:lnTo>
                    <a:pt x="558" y="119"/>
                  </a:lnTo>
                  <a:lnTo>
                    <a:pt x="559" y="134"/>
                  </a:lnTo>
                  <a:lnTo>
                    <a:pt x="559" y="211"/>
                  </a:lnTo>
                  <a:lnTo>
                    <a:pt x="559" y="216"/>
                  </a:lnTo>
                  <a:lnTo>
                    <a:pt x="560" y="222"/>
                  </a:lnTo>
                  <a:lnTo>
                    <a:pt x="562" y="225"/>
                  </a:lnTo>
                  <a:lnTo>
                    <a:pt x="568" y="228"/>
                  </a:lnTo>
                  <a:lnTo>
                    <a:pt x="569" y="229"/>
                  </a:lnTo>
                  <a:lnTo>
                    <a:pt x="571" y="232"/>
                  </a:lnTo>
                  <a:lnTo>
                    <a:pt x="571" y="234"/>
                  </a:lnTo>
                  <a:lnTo>
                    <a:pt x="572" y="236"/>
                  </a:lnTo>
                  <a:lnTo>
                    <a:pt x="567" y="290"/>
                  </a:lnTo>
                  <a:lnTo>
                    <a:pt x="565" y="291"/>
                  </a:lnTo>
                  <a:lnTo>
                    <a:pt x="565" y="292"/>
                  </a:lnTo>
                  <a:lnTo>
                    <a:pt x="556" y="311"/>
                  </a:lnTo>
                  <a:lnTo>
                    <a:pt x="548" y="331"/>
                  </a:lnTo>
                  <a:lnTo>
                    <a:pt x="543" y="351"/>
                  </a:lnTo>
                  <a:lnTo>
                    <a:pt x="535" y="371"/>
                  </a:lnTo>
                  <a:lnTo>
                    <a:pt x="535" y="373"/>
                  </a:lnTo>
                  <a:lnTo>
                    <a:pt x="534" y="374"/>
                  </a:lnTo>
                  <a:lnTo>
                    <a:pt x="524" y="389"/>
                  </a:lnTo>
                  <a:lnTo>
                    <a:pt x="519" y="406"/>
                  </a:lnTo>
                  <a:lnTo>
                    <a:pt x="518" y="424"/>
                  </a:lnTo>
                  <a:lnTo>
                    <a:pt x="518" y="442"/>
                  </a:lnTo>
                  <a:lnTo>
                    <a:pt x="519" y="459"/>
                  </a:lnTo>
                  <a:lnTo>
                    <a:pt x="519" y="461"/>
                  </a:lnTo>
                  <a:lnTo>
                    <a:pt x="520" y="465"/>
                  </a:lnTo>
                  <a:lnTo>
                    <a:pt x="521" y="467"/>
                  </a:lnTo>
                  <a:lnTo>
                    <a:pt x="523" y="468"/>
                  </a:lnTo>
                  <a:lnTo>
                    <a:pt x="530" y="473"/>
                  </a:lnTo>
                  <a:lnTo>
                    <a:pt x="534" y="480"/>
                  </a:lnTo>
                  <a:lnTo>
                    <a:pt x="536" y="487"/>
                  </a:lnTo>
                  <a:lnTo>
                    <a:pt x="543" y="507"/>
                  </a:lnTo>
                  <a:lnTo>
                    <a:pt x="549" y="525"/>
                  </a:lnTo>
                  <a:lnTo>
                    <a:pt x="551" y="528"/>
                  </a:lnTo>
                  <a:lnTo>
                    <a:pt x="555" y="530"/>
                  </a:lnTo>
                  <a:lnTo>
                    <a:pt x="559" y="533"/>
                  </a:lnTo>
                  <a:lnTo>
                    <a:pt x="562" y="535"/>
                  </a:lnTo>
                  <a:lnTo>
                    <a:pt x="629" y="561"/>
                  </a:lnTo>
                  <a:lnTo>
                    <a:pt x="695" y="589"/>
                  </a:lnTo>
                  <a:lnTo>
                    <a:pt x="759" y="620"/>
                  </a:lnTo>
                  <a:lnTo>
                    <a:pt x="777" y="631"/>
                  </a:lnTo>
                  <a:lnTo>
                    <a:pt x="793" y="644"/>
                  </a:lnTo>
                  <a:lnTo>
                    <a:pt x="823" y="775"/>
                  </a:lnTo>
                  <a:lnTo>
                    <a:pt x="799" y="777"/>
                  </a:lnTo>
                  <a:lnTo>
                    <a:pt x="772" y="783"/>
                  </a:lnTo>
                  <a:lnTo>
                    <a:pt x="743" y="790"/>
                  </a:lnTo>
                  <a:lnTo>
                    <a:pt x="710" y="801"/>
                  </a:lnTo>
                  <a:lnTo>
                    <a:pt x="677" y="814"/>
                  </a:lnTo>
                  <a:lnTo>
                    <a:pt x="643" y="827"/>
                  </a:lnTo>
                  <a:lnTo>
                    <a:pt x="608" y="841"/>
                  </a:lnTo>
                  <a:lnTo>
                    <a:pt x="573" y="854"/>
                  </a:lnTo>
                  <a:lnTo>
                    <a:pt x="538" y="867"/>
                  </a:lnTo>
                  <a:lnTo>
                    <a:pt x="505" y="878"/>
                  </a:lnTo>
                  <a:lnTo>
                    <a:pt x="474" y="888"/>
                  </a:lnTo>
                  <a:lnTo>
                    <a:pt x="444" y="893"/>
                  </a:lnTo>
                  <a:lnTo>
                    <a:pt x="499" y="817"/>
                  </a:lnTo>
                  <a:lnTo>
                    <a:pt x="411" y="576"/>
                  </a:lnTo>
                  <a:lnTo>
                    <a:pt x="439" y="517"/>
                  </a:lnTo>
                  <a:lnTo>
                    <a:pt x="384" y="517"/>
                  </a:lnTo>
                  <a:lnTo>
                    <a:pt x="411" y="576"/>
                  </a:lnTo>
                  <a:lnTo>
                    <a:pt x="323" y="817"/>
                  </a:lnTo>
                  <a:lnTo>
                    <a:pt x="379" y="895"/>
                  </a:lnTo>
                  <a:lnTo>
                    <a:pt x="343" y="890"/>
                  </a:lnTo>
                  <a:lnTo>
                    <a:pt x="308" y="882"/>
                  </a:lnTo>
                  <a:lnTo>
                    <a:pt x="277" y="871"/>
                  </a:lnTo>
                  <a:lnTo>
                    <a:pt x="245" y="858"/>
                  </a:lnTo>
                  <a:lnTo>
                    <a:pt x="216" y="844"/>
                  </a:lnTo>
                  <a:lnTo>
                    <a:pt x="188" y="830"/>
                  </a:lnTo>
                  <a:lnTo>
                    <a:pt x="159" y="816"/>
                  </a:lnTo>
                  <a:lnTo>
                    <a:pt x="129" y="803"/>
                  </a:lnTo>
                  <a:lnTo>
                    <a:pt x="100" y="791"/>
                  </a:lnTo>
                  <a:lnTo>
                    <a:pt x="69" y="783"/>
                  </a:lnTo>
                  <a:lnTo>
                    <a:pt x="35" y="777"/>
                  </a:lnTo>
                  <a:lnTo>
                    <a:pt x="0" y="775"/>
                  </a:lnTo>
                  <a:lnTo>
                    <a:pt x="30" y="646"/>
                  </a:lnTo>
                  <a:lnTo>
                    <a:pt x="46" y="633"/>
                  </a:lnTo>
                  <a:lnTo>
                    <a:pt x="65" y="622"/>
                  </a:lnTo>
                  <a:lnTo>
                    <a:pt x="98" y="604"/>
                  </a:lnTo>
                  <a:lnTo>
                    <a:pt x="131" y="588"/>
                  </a:lnTo>
                  <a:lnTo>
                    <a:pt x="164" y="572"/>
                  </a:lnTo>
                  <a:lnTo>
                    <a:pt x="198" y="558"/>
                  </a:lnTo>
                  <a:lnTo>
                    <a:pt x="260" y="533"/>
                  </a:lnTo>
                  <a:lnTo>
                    <a:pt x="264" y="530"/>
                  </a:lnTo>
                  <a:lnTo>
                    <a:pt x="267" y="527"/>
                  </a:lnTo>
                  <a:lnTo>
                    <a:pt x="269" y="524"/>
                  </a:lnTo>
                  <a:lnTo>
                    <a:pt x="281" y="488"/>
                  </a:lnTo>
                  <a:lnTo>
                    <a:pt x="283" y="482"/>
                  </a:lnTo>
                  <a:lnTo>
                    <a:pt x="285" y="475"/>
                  </a:lnTo>
                  <a:lnTo>
                    <a:pt x="290" y="471"/>
                  </a:lnTo>
                  <a:lnTo>
                    <a:pt x="297" y="468"/>
                  </a:lnTo>
                  <a:lnTo>
                    <a:pt x="299" y="467"/>
                  </a:lnTo>
                  <a:lnTo>
                    <a:pt x="301" y="465"/>
                  </a:lnTo>
                  <a:lnTo>
                    <a:pt x="304" y="461"/>
                  </a:lnTo>
                  <a:lnTo>
                    <a:pt x="304" y="459"/>
                  </a:lnTo>
                  <a:lnTo>
                    <a:pt x="309" y="406"/>
                  </a:lnTo>
                  <a:lnTo>
                    <a:pt x="309" y="403"/>
                  </a:lnTo>
                  <a:lnTo>
                    <a:pt x="308" y="399"/>
                  </a:lnTo>
                  <a:lnTo>
                    <a:pt x="305" y="396"/>
                  </a:lnTo>
                  <a:lnTo>
                    <a:pt x="292" y="377"/>
                  </a:lnTo>
                  <a:lnTo>
                    <a:pt x="283" y="358"/>
                  </a:lnTo>
                  <a:lnTo>
                    <a:pt x="278" y="336"/>
                  </a:lnTo>
                  <a:lnTo>
                    <a:pt x="272" y="319"/>
                  </a:lnTo>
                  <a:lnTo>
                    <a:pt x="267" y="303"/>
                  </a:lnTo>
                  <a:lnTo>
                    <a:pt x="255" y="257"/>
                  </a:lnTo>
                  <a:lnTo>
                    <a:pt x="254" y="251"/>
                  </a:lnTo>
                  <a:lnTo>
                    <a:pt x="254" y="246"/>
                  </a:lnTo>
                  <a:lnTo>
                    <a:pt x="254" y="240"/>
                  </a:lnTo>
                  <a:lnTo>
                    <a:pt x="253" y="233"/>
                  </a:lnTo>
                  <a:lnTo>
                    <a:pt x="255" y="226"/>
                  </a:lnTo>
                  <a:lnTo>
                    <a:pt x="263" y="222"/>
                  </a:lnTo>
                  <a:lnTo>
                    <a:pt x="264" y="221"/>
                  </a:lnTo>
                  <a:lnTo>
                    <a:pt x="266" y="219"/>
                  </a:lnTo>
                  <a:lnTo>
                    <a:pt x="267" y="216"/>
                  </a:lnTo>
                  <a:lnTo>
                    <a:pt x="267" y="213"/>
                  </a:lnTo>
                  <a:lnTo>
                    <a:pt x="267" y="211"/>
                  </a:lnTo>
                  <a:lnTo>
                    <a:pt x="268" y="199"/>
                  </a:lnTo>
                  <a:lnTo>
                    <a:pt x="268" y="193"/>
                  </a:lnTo>
                  <a:lnTo>
                    <a:pt x="268" y="186"/>
                  </a:lnTo>
                  <a:lnTo>
                    <a:pt x="268" y="180"/>
                  </a:lnTo>
                  <a:lnTo>
                    <a:pt x="268" y="168"/>
                  </a:lnTo>
                  <a:lnTo>
                    <a:pt x="269" y="123"/>
                  </a:lnTo>
                  <a:lnTo>
                    <a:pt x="273" y="103"/>
                  </a:lnTo>
                  <a:lnTo>
                    <a:pt x="282" y="86"/>
                  </a:lnTo>
                  <a:lnTo>
                    <a:pt x="294" y="71"/>
                  </a:lnTo>
                  <a:lnTo>
                    <a:pt x="309" y="57"/>
                  </a:lnTo>
                  <a:lnTo>
                    <a:pt x="333" y="41"/>
                  </a:lnTo>
                  <a:lnTo>
                    <a:pt x="359" y="28"/>
                  </a:lnTo>
                  <a:lnTo>
                    <a:pt x="386" y="18"/>
                  </a:lnTo>
                  <a:lnTo>
                    <a:pt x="414" y="10"/>
                  </a:lnTo>
                  <a:lnTo>
                    <a:pt x="444" y="5"/>
                  </a:lnTo>
                  <a:lnTo>
                    <a:pt x="475" y="0"/>
                  </a:lnTo>
                  <a:lnTo>
                    <a:pt x="48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" name="Freeform 184"/>
            <p:cNvSpPr>
              <a:spLocks/>
            </p:cNvSpPr>
            <p:nvPr/>
          </p:nvSpPr>
          <p:spPr bwMode="auto">
            <a:xfrm>
              <a:off x="6399213" y="3570288"/>
              <a:ext cx="261938" cy="284163"/>
            </a:xfrm>
            <a:custGeom>
              <a:avLst/>
              <a:gdLst>
                <a:gd name="T0" fmla="*/ 493 w 824"/>
                <a:gd name="T1" fmla="*/ 0 h 895"/>
                <a:gd name="T2" fmla="*/ 486 w 824"/>
                <a:gd name="T3" fmla="*/ 10 h 895"/>
                <a:gd name="T4" fmla="*/ 477 w 824"/>
                <a:gd name="T5" fmla="*/ 28 h 895"/>
                <a:gd name="T6" fmla="*/ 548 w 824"/>
                <a:gd name="T7" fmla="*/ 93 h 895"/>
                <a:gd name="T8" fmla="*/ 560 w 824"/>
                <a:gd name="T9" fmla="*/ 134 h 895"/>
                <a:gd name="T10" fmla="*/ 560 w 824"/>
                <a:gd name="T11" fmla="*/ 179 h 895"/>
                <a:gd name="T12" fmla="*/ 560 w 824"/>
                <a:gd name="T13" fmla="*/ 216 h 895"/>
                <a:gd name="T14" fmla="*/ 568 w 824"/>
                <a:gd name="T15" fmla="*/ 228 h 895"/>
                <a:gd name="T16" fmla="*/ 572 w 824"/>
                <a:gd name="T17" fmla="*/ 234 h 895"/>
                <a:gd name="T18" fmla="*/ 566 w 824"/>
                <a:gd name="T19" fmla="*/ 291 h 895"/>
                <a:gd name="T20" fmla="*/ 549 w 824"/>
                <a:gd name="T21" fmla="*/ 331 h 895"/>
                <a:gd name="T22" fmla="*/ 535 w 824"/>
                <a:gd name="T23" fmla="*/ 372 h 895"/>
                <a:gd name="T24" fmla="*/ 520 w 824"/>
                <a:gd name="T25" fmla="*/ 406 h 895"/>
                <a:gd name="T26" fmla="*/ 519 w 824"/>
                <a:gd name="T27" fmla="*/ 459 h 895"/>
                <a:gd name="T28" fmla="*/ 522 w 824"/>
                <a:gd name="T29" fmla="*/ 467 h 895"/>
                <a:gd name="T30" fmla="*/ 535 w 824"/>
                <a:gd name="T31" fmla="*/ 480 h 895"/>
                <a:gd name="T32" fmla="*/ 550 w 824"/>
                <a:gd name="T33" fmla="*/ 525 h 895"/>
                <a:gd name="T34" fmla="*/ 560 w 824"/>
                <a:gd name="T35" fmla="*/ 533 h 895"/>
                <a:gd name="T36" fmla="*/ 696 w 824"/>
                <a:gd name="T37" fmla="*/ 589 h 895"/>
                <a:gd name="T38" fmla="*/ 793 w 824"/>
                <a:gd name="T39" fmla="*/ 644 h 895"/>
                <a:gd name="T40" fmla="*/ 773 w 824"/>
                <a:gd name="T41" fmla="*/ 783 h 895"/>
                <a:gd name="T42" fmla="*/ 678 w 824"/>
                <a:gd name="T43" fmla="*/ 814 h 895"/>
                <a:gd name="T44" fmla="*/ 574 w 824"/>
                <a:gd name="T45" fmla="*/ 854 h 895"/>
                <a:gd name="T46" fmla="*/ 474 w 824"/>
                <a:gd name="T47" fmla="*/ 888 h 895"/>
                <a:gd name="T48" fmla="*/ 411 w 824"/>
                <a:gd name="T49" fmla="*/ 576 h 895"/>
                <a:gd name="T50" fmla="*/ 411 w 824"/>
                <a:gd name="T51" fmla="*/ 576 h 895"/>
                <a:gd name="T52" fmla="*/ 343 w 824"/>
                <a:gd name="T53" fmla="*/ 890 h 895"/>
                <a:gd name="T54" fmla="*/ 246 w 824"/>
                <a:gd name="T55" fmla="*/ 858 h 895"/>
                <a:gd name="T56" fmla="*/ 159 w 824"/>
                <a:gd name="T57" fmla="*/ 816 h 895"/>
                <a:gd name="T58" fmla="*/ 70 w 824"/>
                <a:gd name="T59" fmla="*/ 783 h 895"/>
                <a:gd name="T60" fmla="*/ 31 w 824"/>
                <a:gd name="T61" fmla="*/ 646 h 895"/>
                <a:gd name="T62" fmla="*/ 99 w 824"/>
                <a:gd name="T63" fmla="*/ 604 h 895"/>
                <a:gd name="T64" fmla="*/ 198 w 824"/>
                <a:gd name="T65" fmla="*/ 558 h 895"/>
                <a:gd name="T66" fmla="*/ 268 w 824"/>
                <a:gd name="T67" fmla="*/ 527 h 895"/>
                <a:gd name="T68" fmla="*/ 284 w 824"/>
                <a:gd name="T69" fmla="*/ 482 h 895"/>
                <a:gd name="T70" fmla="*/ 298 w 824"/>
                <a:gd name="T71" fmla="*/ 468 h 895"/>
                <a:gd name="T72" fmla="*/ 303 w 824"/>
                <a:gd name="T73" fmla="*/ 461 h 895"/>
                <a:gd name="T74" fmla="*/ 310 w 824"/>
                <a:gd name="T75" fmla="*/ 403 h 895"/>
                <a:gd name="T76" fmla="*/ 292 w 824"/>
                <a:gd name="T77" fmla="*/ 377 h 895"/>
                <a:gd name="T78" fmla="*/ 273 w 824"/>
                <a:gd name="T79" fmla="*/ 319 h 895"/>
                <a:gd name="T80" fmla="*/ 255 w 824"/>
                <a:gd name="T81" fmla="*/ 251 h 895"/>
                <a:gd name="T82" fmla="*/ 253 w 824"/>
                <a:gd name="T83" fmla="*/ 233 h 895"/>
                <a:gd name="T84" fmla="*/ 264 w 824"/>
                <a:gd name="T85" fmla="*/ 221 h 895"/>
                <a:gd name="T86" fmla="*/ 268 w 824"/>
                <a:gd name="T87" fmla="*/ 213 h 895"/>
                <a:gd name="T88" fmla="*/ 269 w 824"/>
                <a:gd name="T89" fmla="*/ 192 h 895"/>
                <a:gd name="T90" fmla="*/ 269 w 824"/>
                <a:gd name="T91" fmla="*/ 168 h 895"/>
                <a:gd name="T92" fmla="*/ 283 w 824"/>
                <a:gd name="T93" fmla="*/ 86 h 895"/>
                <a:gd name="T94" fmla="*/ 334 w 824"/>
                <a:gd name="T95" fmla="*/ 41 h 895"/>
                <a:gd name="T96" fmla="*/ 415 w 824"/>
                <a:gd name="T97" fmla="*/ 10 h 895"/>
                <a:gd name="T98" fmla="*/ 481 w 824"/>
                <a:gd name="T99" fmla="*/ 0 h 8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24" h="895">
                  <a:moveTo>
                    <a:pt x="481" y="0"/>
                  </a:moveTo>
                  <a:lnTo>
                    <a:pt x="487" y="0"/>
                  </a:lnTo>
                  <a:lnTo>
                    <a:pt x="493" y="0"/>
                  </a:lnTo>
                  <a:lnTo>
                    <a:pt x="495" y="4"/>
                  </a:lnTo>
                  <a:lnTo>
                    <a:pt x="490" y="7"/>
                  </a:lnTo>
                  <a:lnTo>
                    <a:pt x="486" y="10"/>
                  </a:lnTo>
                  <a:lnTo>
                    <a:pt x="482" y="14"/>
                  </a:lnTo>
                  <a:lnTo>
                    <a:pt x="477" y="21"/>
                  </a:lnTo>
                  <a:lnTo>
                    <a:pt x="477" y="28"/>
                  </a:lnTo>
                  <a:lnTo>
                    <a:pt x="484" y="35"/>
                  </a:lnTo>
                  <a:lnTo>
                    <a:pt x="538" y="82"/>
                  </a:lnTo>
                  <a:lnTo>
                    <a:pt x="548" y="93"/>
                  </a:lnTo>
                  <a:lnTo>
                    <a:pt x="555" y="105"/>
                  </a:lnTo>
                  <a:lnTo>
                    <a:pt x="559" y="119"/>
                  </a:lnTo>
                  <a:lnTo>
                    <a:pt x="560" y="134"/>
                  </a:lnTo>
                  <a:lnTo>
                    <a:pt x="560" y="153"/>
                  </a:lnTo>
                  <a:lnTo>
                    <a:pt x="560" y="167"/>
                  </a:lnTo>
                  <a:lnTo>
                    <a:pt x="560" y="179"/>
                  </a:lnTo>
                  <a:lnTo>
                    <a:pt x="560" y="193"/>
                  </a:lnTo>
                  <a:lnTo>
                    <a:pt x="560" y="211"/>
                  </a:lnTo>
                  <a:lnTo>
                    <a:pt x="560" y="216"/>
                  </a:lnTo>
                  <a:lnTo>
                    <a:pt x="561" y="221"/>
                  </a:lnTo>
                  <a:lnTo>
                    <a:pt x="563" y="225"/>
                  </a:lnTo>
                  <a:lnTo>
                    <a:pt x="568" y="228"/>
                  </a:lnTo>
                  <a:lnTo>
                    <a:pt x="569" y="229"/>
                  </a:lnTo>
                  <a:lnTo>
                    <a:pt x="572" y="232"/>
                  </a:lnTo>
                  <a:lnTo>
                    <a:pt x="572" y="234"/>
                  </a:lnTo>
                  <a:lnTo>
                    <a:pt x="573" y="236"/>
                  </a:lnTo>
                  <a:lnTo>
                    <a:pt x="567" y="290"/>
                  </a:lnTo>
                  <a:lnTo>
                    <a:pt x="566" y="291"/>
                  </a:lnTo>
                  <a:lnTo>
                    <a:pt x="566" y="292"/>
                  </a:lnTo>
                  <a:lnTo>
                    <a:pt x="556" y="310"/>
                  </a:lnTo>
                  <a:lnTo>
                    <a:pt x="549" y="331"/>
                  </a:lnTo>
                  <a:lnTo>
                    <a:pt x="543" y="351"/>
                  </a:lnTo>
                  <a:lnTo>
                    <a:pt x="536" y="371"/>
                  </a:lnTo>
                  <a:lnTo>
                    <a:pt x="535" y="372"/>
                  </a:lnTo>
                  <a:lnTo>
                    <a:pt x="535" y="374"/>
                  </a:lnTo>
                  <a:lnTo>
                    <a:pt x="525" y="389"/>
                  </a:lnTo>
                  <a:lnTo>
                    <a:pt x="520" y="406"/>
                  </a:lnTo>
                  <a:lnTo>
                    <a:pt x="519" y="424"/>
                  </a:lnTo>
                  <a:lnTo>
                    <a:pt x="519" y="442"/>
                  </a:lnTo>
                  <a:lnTo>
                    <a:pt x="519" y="459"/>
                  </a:lnTo>
                  <a:lnTo>
                    <a:pt x="520" y="461"/>
                  </a:lnTo>
                  <a:lnTo>
                    <a:pt x="521" y="465"/>
                  </a:lnTo>
                  <a:lnTo>
                    <a:pt x="522" y="467"/>
                  </a:lnTo>
                  <a:lnTo>
                    <a:pt x="524" y="468"/>
                  </a:lnTo>
                  <a:lnTo>
                    <a:pt x="530" y="473"/>
                  </a:lnTo>
                  <a:lnTo>
                    <a:pt x="535" y="480"/>
                  </a:lnTo>
                  <a:lnTo>
                    <a:pt x="537" y="487"/>
                  </a:lnTo>
                  <a:lnTo>
                    <a:pt x="543" y="507"/>
                  </a:lnTo>
                  <a:lnTo>
                    <a:pt x="550" y="525"/>
                  </a:lnTo>
                  <a:lnTo>
                    <a:pt x="552" y="528"/>
                  </a:lnTo>
                  <a:lnTo>
                    <a:pt x="555" y="530"/>
                  </a:lnTo>
                  <a:lnTo>
                    <a:pt x="560" y="533"/>
                  </a:lnTo>
                  <a:lnTo>
                    <a:pt x="563" y="535"/>
                  </a:lnTo>
                  <a:lnTo>
                    <a:pt x="630" y="561"/>
                  </a:lnTo>
                  <a:lnTo>
                    <a:pt x="696" y="589"/>
                  </a:lnTo>
                  <a:lnTo>
                    <a:pt x="760" y="620"/>
                  </a:lnTo>
                  <a:lnTo>
                    <a:pt x="778" y="631"/>
                  </a:lnTo>
                  <a:lnTo>
                    <a:pt x="793" y="644"/>
                  </a:lnTo>
                  <a:lnTo>
                    <a:pt x="824" y="775"/>
                  </a:lnTo>
                  <a:lnTo>
                    <a:pt x="800" y="777"/>
                  </a:lnTo>
                  <a:lnTo>
                    <a:pt x="773" y="783"/>
                  </a:lnTo>
                  <a:lnTo>
                    <a:pt x="744" y="790"/>
                  </a:lnTo>
                  <a:lnTo>
                    <a:pt x="711" y="801"/>
                  </a:lnTo>
                  <a:lnTo>
                    <a:pt x="678" y="814"/>
                  </a:lnTo>
                  <a:lnTo>
                    <a:pt x="644" y="827"/>
                  </a:lnTo>
                  <a:lnTo>
                    <a:pt x="608" y="841"/>
                  </a:lnTo>
                  <a:lnTo>
                    <a:pt x="574" y="854"/>
                  </a:lnTo>
                  <a:lnTo>
                    <a:pt x="539" y="867"/>
                  </a:lnTo>
                  <a:lnTo>
                    <a:pt x="506" y="878"/>
                  </a:lnTo>
                  <a:lnTo>
                    <a:pt x="474" y="888"/>
                  </a:lnTo>
                  <a:lnTo>
                    <a:pt x="445" y="893"/>
                  </a:lnTo>
                  <a:lnTo>
                    <a:pt x="500" y="817"/>
                  </a:lnTo>
                  <a:lnTo>
                    <a:pt x="411" y="576"/>
                  </a:lnTo>
                  <a:lnTo>
                    <a:pt x="438" y="517"/>
                  </a:lnTo>
                  <a:lnTo>
                    <a:pt x="384" y="517"/>
                  </a:lnTo>
                  <a:lnTo>
                    <a:pt x="411" y="576"/>
                  </a:lnTo>
                  <a:lnTo>
                    <a:pt x="324" y="817"/>
                  </a:lnTo>
                  <a:lnTo>
                    <a:pt x="380" y="895"/>
                  </a:lnTo>
                  <a:lnTo>
                    <a:pt x="343" y="890"/>
                  </a:lnTo>
                  <a:lnTo>
                    <a:pt x="309" y="882"/>
                  </a:lnTo>
                  <a:lnTo>
                    <a:pt x="277" y="871"/>
                  </a:lnTo>
                  <a:lnTo>
                    <a:pt x="246" y="858"/>
                  </a:lnTo>
                  <a:lnTo>
                    <a:pt x="217" y="844"/>
                  </a:lnTo>
                  <a:lnTo>
                    <a:pt x="189" y="830"/>
                  </a:lnTo>
                  <a:lnTo>
                    <a:pt x="159" y="816"/>
                  </a:lnTo>
                  <a:lnTo>
                    <a:pt x="130" y="803"/>
                  </a:lnTo>
                  <a:lnTo>
                    <a:pt x="101" y="791"/>
                  </a:lnTo>
                  <a:lnTo>
                    <a:pt x="70" y="783"/>
                  </a:lnTo>
                  <a:lnTo>
                    <a:pt x="36" y="777"/>
                  </a:lnTo>
                  <a:lnTo>
                    <a:pt x="0" y="775"/>
                  </a:lnTo>
                  <a:lnTo>
                    <a:pt x="31" y="646"/>
                  </a:lnTo>
                  <a:lnTo>
                    <a:pt x="47" y="633"/>
                  </a:lnTo>
                  <a:lnTo>
                    <a:pt x="65" y="622"/>
                  </a:lnTo>
                  <a:lnTo>
                    <a:pt x="99" y="604"/>
                  </a:lnTo>
                  <a:lnTo>
                    <a:pt x="131" y="588"/>
                  </a:lnTo>
                  <a:lnTo>
                    <a:pt x="165" y="572"/>
                  </a:lnTo>
                  <a:lnTo>
                    <a:pt x="198" y="558"/>
                  </a:lnTo>
                  <a:lnTo>
                    <a:pt x="261" y="533"/>
                  </a:lnTo>
                  <a:lnTo>
                    <a:pt x="264" y="530"/>
                  </a:lnTo>
                  <a:lnTo>
                    <a:pt x="268" y="527"/>
                  </a:lnTo>
                  <a:lnTo>
                    <a:pt x="269" y="524"/>
                  </a:lnTo>
                  <a:lnTo>
                    <a:pt x="282" y="488"/>
                  </a:lnTo>
                  <a:lnTo>
                    <a:pt x="284" y="482"/>
                  </a:lnTo>
                  <a:lnTo>
                    <a:pt x="286" y="475"/>
                  </a:lnTo>
                  <a:lnTo>
                    <a:pt x="290" y="471"/>
                  </a:lnTo>
                  <a:lnTo>
                    <a:pt x="298" y="468"/>
                  </a:lnTo>
                  <a:lnTo>
                    <a:pt x="300" y="467"/>
                  </a:lnTo>
                  <a:lnTo>
                    <a:pt x="302" y="465"/>
                  </a:lnTo>
                  <a:lnTo>
                    <a:pt x="303" y="461"/>
                  </a:lnTo>
                  <a:lnTo>
                    <a:pt x="304" y="459"/>
                  </a:lnTo>
                  <a:lnTo>
                    <a:pt x="310" y="406"/>
                  </a:lnTo>
                  <a:lnTo>
                    <a:pt x="310" y="403"/>
                  </a:lnTo>
                  <a:lnTo>
                    <a:pt x="308" y="399"/>
                  </a:lnTo>
                  <a:lnTo>
                    <a:pt x="305" y="396"/>
                  </a:lnTo>
                  <a:lnTo>
                    <a:pt x="292" y="377"/>
                  </a:lnTo>
                  <a:lnTo>
                    <a:pt x="284" y="358"/>
                  </a:lnTo>
                  <a:lnTo>
                    <a:pt x="278" y="335"/>
                  </a:lnTo>
                  <a:lnTo>
                    <a:pt x="273" y="319"/>
                  </a:lnTo>
                  <a:lnTo>
                    <a:pt x="266" y="303"/>
                  </a:lnTo>
                  <a:lnTo>
                    <a:pt x="256" y="257"/>
                  </a:lnTo>
                  <a:lnTo>
                    <a:pt x="255" y="251"/>
                  </a:lnTo>
                  <a:lnTo>
                    <a:pt x="255" y="246"/>
                  </a:lnTo>
                  <a:lnTo>
                    <a:pt x="255" y="240"/>
                  </a:lnTo>
                  <a:lnTo>
                    <a:pt x="253" y="233"/>
                  </a:lnTo>
                  <a:lnTo>
                    <a:pt x="256" y="226"/>
                  </a:lnTo>
                  <a:lnTo>
                    <a:pt x="263" y="222"/>
                  </a:lnTo>
                  <a:lnTo>
                    <a:pt x="264" y="221"/>
                  </a:lnTo>
                  <a:lnTo>
                    <a:pt x="265" y="219"/>
                  </a:lnTo>
                  <a:lnTo>
                    <a:pt x="266" y="216"/>
                  </a:lnTo>
                  <a:lnTo>
                    <a:pt x="268" y="213"/>
                  </a:lnTo>
                  <a:lnTo>
                    <a:pt x="268" y="211"/>
                  </a:lnTo>
                  <a:lnTo>
                    <a:pt x="269" y="199"/>
                  </a:lnTo>
                  <a:lnTo>
                    <a:pt x="269" y="192"/>
                  </a:lnTo>
                  <a:lnTo>
                    <a:pt x="269" y="186"/>
                  </a:lnTo>
                  <a:lnTo>
                    <a:pt x="269" y="180"/>
                  </a:lnTo>
                  <a:lnTo>
                    <a:pt x="269" y="168"/>
                  </a:lnTo>
                  <a:lnTo>
                    <a:pt x="270" y="123"/>
                  </a:lnTo>
                  <a:lnTo>
                    <a:pt x="274" y="103"/>
                  </a:lnTo>
                  <a:lnTo>
                    <a:pt x="283" y="86"/>
                  </a:lnTo>
                  <a:lnTo>
                    <a:pt x="295" y="71"/>
                  </a:lnTo>
                  <a:lnTo>
                    <a:pt x="310" y="57"/>
                  </a:lnTo>
                  <a:lnTo>
                    <a:pt x="334" y="41"/>
                  </a:lnTo>
                  <a:lnTo>
                    <a:pt x="359" y="28"/>
                  </a:lnTo>
                  <a:lnTo>
                    <a:pt x="387" y="18"/>
                  </a:lnTo>
                  <a:lnTo>
                    <a:pt x="415" y="10"/>
                  </a:lnTo>
                  <a:lnTo>
                    <a:pt x="445" y="5"/>
                  </a:lnTo>
                  <a:lnTo>
                    <a:pt x="475" y="0"/>
                  </a:lnTo>
                  <a:lnTo>
                    <a:pt x="48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" name="Freeform 185"/>
            <p:cNvSpPr>
              <a:spLocks/>
            </p:cNvSpPr>
            <p:nvPr/>
          </p:nvSpPr>
          <p:spPr bwMode="auto">
            <a:xfrm>
              <a:off x="5654676" y="3367088"/>
              <a:ext cx="881063" cy="144463"/>
            </a:xfrm>
            <a:custGeom>
              <a:avLst/>
              <a:gdLst>
                <a:gd name="T0" fmla="*/ 1399 w 2773"/>
                <a:gd name="T1" fmla="*/ 0 h 456"/>
                <a:gd name="T2" fmla="*/ 1431 w 2773"/>
                <a:gd name="T3" fmla="*/ 0 h 456"/>
                <a:gd name="T4" fmla="*/ 1431 w 2773"/>
                <a:gd name="T5" fmla="*/ 144 h 456"/>
                <a:gd name="T6" fmla="*/ 2773 w 2773"/>
                <a:gd name="T7" fmla="*/ 144 h 456"/>
                <a:gd name="T8" fmla="*/ 2773 w 2773"/>
                <a:gd name="T9" fmla="*/ 456 h 456"/>
                <a:gd name="T10" fmla="*/ 2741 w 2773"/>
                <a:gd name="T11" fmla="*/ 456 h 456"/>
                <a:gd name="T12" fmla="*/ 2741 w 2773"/>
                <a:gd name="T13" fmla="*/ 177 h 456"/>
                <a:gd name="T14" fmla="*/ 31 w 2773"/>
                <a:gd name="T15" fmla="*/ 177 h 456"/>
                <a:gd name="T16" fmla="*/ 31 w 2773"/>
                <a:gd name="T17" fmla="*/ 456 h 456"/>
                <a:gd name="T18" fmla="*/ 0 w 2773"/>
                <a:gd name="T19" fmla="*/ 456 h 456"/>
                <a:gd name="T20" fmla="*/ 0 w 2773"/>
                <a:gd name="T21" fmla="*/ 144 h 456"/>
                <a:gd name="T22" fmla="*/ 1399 w 2773"/>
                <a:gd name="T23" fmla="*/ 144 h 456"/>
                <a:gd name="T24" fmla="*/ 1399 w 2773"/>
                <a:gd name="T25" fmla="*/ 0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73" h="456">
                  <a:moveTo>
                    <a:pt x="1399" y="0"/>
                  </a:moveTo>
                  <a:lnTo>
                    <a:pt x="1431" y="0"/>
                  </a:lnTo>
                  <a:lnTo>
                    <a:pt x="1431" y="144"/>
                  </a:lnTo>
                  <a:lnTo>
                    <a:pt x="2773" y="144"/>
                  </a:lnTo>
                  <a:lnTo>
                    <a:pt x="2773" y="456"/>
                  </a:lnTo>
                  <a:lnTo>
                    <a:pt x="2741" y="456"/>
                  </a:lnTo>
                  <a:lnTo>
                    <a:pt x="2741" y="177"/>
                  </a:lnTo>
                  <a:lnTo>
                    <a:pt x="31" y="177"/>
                  </a:lnTo>
                  <a:lnTo>
                    <a:pt x="31" y="456"/>
                  </a:lnTo>
                  <a:lnTo>
                    <a:pt x="0" y="456"/>
                  </a:lnTo>
                  <a:lnTo>
                    <a:pt x="0" y="144"/>
                  </a:lnTo>
                  <a:lnTo>
                    <a:pt x="1399" y="144"/>
                  </a:lnTo>
                  <a:lnTo>
                    <a:pt x="139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9" name="Group 78"/>
          <p:cNvGrpSpPr/>
          <p:nvPr/>
        </p:nvGrpSpPr>
        <p:grpSpPr>
          <a:xfrm>
            <a:off x="3550082" y="3449674"/>
            <a:ext cx="413868" cy="569469"/>
            <a:chOff x="5681663" y="2860675"/>
            <a:chExt cx="819150" cy="11271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0" name="Freeform 279"/>
            <p:cNvSpPr>
              <a:spLocks noEditPoints="1"/>
            </p:cNvSpPr>
            <p:nvPr/>
          </p:nvSpPr>
          <p:spPr bwMode="auto">
            <a:xfrm>
              <a:off x="5724526" y="3565525"/>
              <a:ext cx="152400" cy="422275"/>
            </a:xfrm>
            <a:custGeom>
              <a:avLst/>
              <a:gdLst>
                <a:gd name="T0" fmla="*/ 80 w 480"/>
                <a:gd name="T1" fmla="*/ 80 h 1328"/>
                <a:gd name="T2" fmla="*/ 80 w 480"/>
                <a:gd name="T3" fmla="*/ 1248 h 1328"/>
                <a:gd name="T4" fmla="*/ 400 w 480"/>
                <a:gd name="T5" fmla="*/ 1248 h 1328"/>
                <a:gd name="T6" fmla="*/ 400 w 480"/>
                <a:gd name="T7" fmla="*/ 80 h 1328"/>
                <a:gd name="T8" fmla="*/ 80 w 480"/>
                <a:gd name="T9" fmla="*/ 80 h 1328"/>
                <a:gd name="T10" fmla="*/ 40 w 480"/>
                <a:gd name="T11" fmla="*/ 0 h 1328"/>
                <a:gd name="T12" fmla="*/ 440 w 480"/>
                <a:gd name="T13" fmla="*/ 0 h 1328"/>
                <a:gd name="T14" fmla="*/ 456 w 480"/>
                <a:gd name="T15" fmla="*/ 3 h 1328"/>
                <a:gd name="T16" fmla="*/ 469 w 480"/>
                <a:gd name="T17" fmla="*/ 12 h 1328"/>
                <a:gd name="T18" fmla="*/ 476 w 480"/>
                <a:gd name="T19" fmla="*/ 25 h 1328"/>
                <a:gd name="T20" fmla="*/ 480 w 480"/>
                <a:gd name="T21" fmla="*/ 40 h 1328"/>
                <a:gd name="T22" fmla="*/ 480 w 480"/>
                <a:gd name="T23" fmla="*/ 1288 h 1328"/>
                <a:gd name="T24" fmla="*/ 476 w 480"/>
                <a:gd name="T25" fmla="*/ 1304 h 1328"/>
                <a:gd name="T26" fmla="*/ 469 w 480"/>
                <a:gd name="T27" fmla="*/ 1317 h 1328"/>
                <a:gd name="T28" fmla="*/ 456 w 480"/>
                <a:gd name="T29" fmla="*/ 1324 h 1328"/>
                <a:gd name="T30" fmla="*/ 440 w 480"/>
                <a:gd name="T31" fmla="*/ 1328 h 1328"/>
                <a:gd name="T32" fmla="*/ 40 w 480"/>
                <a:gd name="T33" fmla="*/ 1328 h 1328"/>
                <a:gd name="T34" fmla="*/ 24 w 480"/>
                <a:gd name="T35" fmla="*/ 1324 h 1328"/>
                <a:gd name="T36" fmla="*/ 12 w 480"/>
                <a:gd name="T37" fmla="*/ 1317 h 1328"/>
                <a:gd name="T38" fmla="*/ 3 w 480"/>
                <a:gd name="T39" fmla="*/ 1304 h 1328"/>
                <a:gd name="T40" fmla="*/ 0 w 480"/>
                <a:gd name="T41" fmla="*/ 1288 h 1328"/>
                <a:gd name="T42" fmla="*/ 0 w 480"/>
                <a:gd name="T43" fmla="*/ 40 h 1328"/>
                <a:gd name="T44" fmla="*/ 3 w 480"/>
                <a:gd name="T45" fmla="*/ 25 h 1328"/>
                <a:gd name="T46" fmla="*/ 12 w 480"/>
                <a:gd name="T47" fmla="*/ 12 h 1328"/>
                <a:gd name="T48" fmla="*/ 24 w 480"/>
                <a:gd name="T49" fmla="*/ 3 h 1328"/>
                <a:gd name="T50" fmla="*/ 40 w 480"/>
                <a:gd name="T51" fmla="*/ 0 h 1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80" h="1328">
                  <a:moveTo>
                    <a:pt x="80" y="80"/>
                  </a:moveTo>
                  <a:lnTo>
                    <a:pt x="80" y="1248"/>
                  </a:lnTo>
                  <a:lnTo>
                    <a:pt x="400" y="1248"/>
                  </a:lnTo>
                  <a:lnTo>
                    <a:pt x="400" y="80"/>
                  </a:lnTo>
                  <a:lnTo>
                    <a:pt x="80" y="80"/>
                  </a:lnTo>
                  <a:close/>
                  <a:moveTo>
                    <a:pt x="40" y="0"/>
                  </a:moveTo>
                  <a:lnTo>
                    <a:pt x="440" y="0"/>
                  </a:lnTo>
                  <a:lnTo>
                    <a:pt x="456" y="3"/>
                  </a:lnTo>
                  <a:lnTo>
                    <a:pt x="469" y="12"/>
                  </a:lnTo>
                  <a:lnTo>
                    <a:pt x="476" y="25"/>
                  </a:lnTo>
                  <a:lnTo>
                    <a:pt x="480" y="40"/>
                  </a:lnTo>
                  <a:lnTo>
                    <a:pt x="480" y="1288"/>
                  </a:lnTo>
                  <a:lnTo>
                    <a:pt x="476" y="1304"/>
                  </a:lnTo>
                  <a:lnTo>
                    <a:pt x="469" y="1317"/>
                  </a:lnTo>
                  <a:lnTo>
                    <a:pt x="456" y="1324"/>
                  </a:lnTo>
                  <a:lnTo>
                    <a:pt x="440" y="1328"/>
                  </a:lnTo>
                  <a:lnTo>
                    <a:pt x="40" y="1328"/>
                  </a:lnTo>
                  <a:lnTo>
                    <a:pt x="24" y="1324"/>
                  </a:lnTo>
                  <a:lnTo>
                    <a:pt x="12" y="1317"/>
                  </a:lnTo>
                  <a:lnTo>
                    <a:pt x="3" y="1304"/>
                  </a:lnTo>
                  <a:lnTo>
                    <a:pt x="0" y="1288"/>
                  </a:lnTo>
                  <a:lnTo>
                    <a:pt x="0" y="40"/>
                  </a:lnTo>
                  <a:lnTo>
                    <a:pt x="3" y="25"/>
                  </a:lnTo>
                  <a:lnTo>
                    <a:pt x="12" y="12"/>
                  </a:lnTo>
                  <a:lnTo>
                    <a:pt x="24" y="3"/>
                  </a:lnTo>
                  <a:lnTo>
                    <a:pt x="4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" name="Freeform 280"/>
            <p:cNvSpPr>
              <a:spLocks noEditPoints="1"/>
            </p:cNvSpPr>
            <p:nvPr/>
          </p:nvSpPr>
          <p:spPr bwMode="auto">
            <a:xfrm>
              <a:off x="5919788" y="3422650"/>
              <a:ext cx="152400" cy="565150"/>
            </a:xfrm>
            <a:custGeom>
              <a:avLst/>
              <a:gdLst>
                <a:gd name="T0" fmla="*/ 80 w 480"/>
                <a:gd name="T1" fmla="*/ 80 h 1779"/>
                <a:gd name="T2" fmla="*/ 80 w 480"/>
                <a:gd name="T3" fmla="*/ 1699 h 1779"/>
                <a:gd name="T4" fmla="*/ 400 w 480"/>
                <a:gd name="T5" fmla="*/ 1699 h 1779"/>
                <a:gd name="T6" fmla="*/ 400 w 480"/>
                <a:gd name="T7" fmla="*/ 80 h 1779"/>
                <a:gd name="T8" fmla="*/ 80 w 480"/>
                <a:gd name="T9" fmla="*/ 80 h 1779"/>
                <a:gd name="T10" fmla="*/ 40 w 480"/>
                <a:gd name="T11" fmla="*/ 0 h 1779"/>
                <a:gd name="T12" fmla="*/ 439 w 480"/>
                <a:gd name="T13" fmla="*/ 0 h 1779"/>
                <a:gd name="T14" fmla="*/ 456 w 480"/>
                <a:gd name="T15" fmla="*/ 3 h 1779"/>
                <a:gd name="T16" fmla="*/ 468 w 480"/>
                <a:gd name="T17" fmla="*/ 11 h 1779"/>
                <a:gd name="T18" fmla="*/ 477 w 480"/>
                <a:gd name="T19" fmla="*/ 24 h 1779"/>
                <a:gd name="T20" fmla="*/ 480 w 480"/>
                <a:gd name="T21" fmla="*/ 40 h 1779"/>
                <a:gd name="T22" fmla="*/ 480 w 480"/>
                <a:gd name="T23" fmla="*/ 1739 h 1779"/>
                <a:gd name="T24" fmla="*/ 477 w 480"/>
                <a:gd name="T25" fmla="*/ 1755 h 1779"/>
                <a:gd name="T26" fmla="*/ 468 w 480"/>
                <a:gd name="T27" fmla="*/ 1768 h 1779"/>
                <a:gd name="T28" fmla="*/ 456 w 480"/>
                <a:gd name="T29" fmla="*/ 1776 h 1779"/>
                <a:gd name="T30" fmla="*/ 439 w 480"/>
                <a:gd name="T31" fmla="*/ 1779 h 1779"/>
                <a:gd name="T32" fmla="*/ 40 w 480"/>
                <a:gd name="T33" fmla="*/ 1779 h 1779"/>
                <a:gd name="T34" fmla="*/ 24 w 480"/>
                <a:gd name="T35" fmla="*/ 1776 h 1779"/>
                <a:gd name="T36" fmla="*/ 12 w 480"/>
                <a:gd name="T37" fmla="*/ 1768 h 1779"/>
                <a:gd name="T38" fmla="*/ 4 w 480"/>
                <a:gd name="T39" fmla="*/ 1755 h 1779"/>
                <a:gd name="T40" fmla="*/ 0 w 480"/>
                <a:gd name="T41" fmla="*/ 1739 h 1779"/>
                <a:gd name="T42" fmla="*/ 0 w 480"/>
                <a:gd name="T43" fmla="*/ 40 h 1779"/>
                <a:gd name="T44" fmla="*/ 4 w 480"/>
                <a:gd name="T45" fmla="*/ 24 h 1779"/>
                <a:gd name="T46" fmla="*/ 12 w 480"/>
                <a:gd name="T47" fmla="*/ 11 h 1779"/>
                <a:gd name="T48" fmla="*/ 24 w 480"/>
                <a:gd name="T49" fmla="*/ 3 h 1779"/>
                <a:gd name="T50" fmla="*/ 40 w 480"/>
                <a:gd name="T51" fmla="*/ 0 h 17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80" h="1779">
                  <a:moveTo>
                    <a:pt x="80" y="80"/>
                  </a:moveTo>
                  <a:lnTo>
                    <a:pt x="80" y="1699"/>
                  </a:lnTo>
                  <a:lnTo>
                    <a:pt x="400" y="1699"/>
                  </a:lnTo>
                  <a:lnTo>
                    <a:pt x="400" y="80"/>
                  </a:lnTo>
                  <a:lnTo>
                    <a:pt x="80" y="80"/>
                  </a:lnTo>
                  <a:close/>
                  <a:moveTo>
                    <a:pt x="40" y="0"/>
                  </a:moveTo>
                  <a:lnTo>
                    <a:pt x="439" y="0"/>
                  </a:lnTo>
                  <a:lnTo>
                    <a:pt x="456" y="3"/>
                  </a:lnTo>
                  <a:lnTo>
                    <a:pt x="468" y="11"/>
                  </a:lnTo>
                  <a:lnTo>
                    <a:pt x="477" y="24"/>
                  </a:lnTo>
                  <a:lnTo>
                    <a:pt x="480" y="40"/>
                  </a:lnTo>
                  <a:lnTo>
                    <a:pt x="480" y="1739"/>
                  </a:lnTo>
                  <a:lnTo>
                    <a:pt x="477" y="1755"/>
                  </a:lnTo>
                  <a:lnTo>
                    <a:pt x="468" y="1768"/>
                  </a:lnTo>
                  <a:lnTo>
                    <a:pt x="456" y="1776"/>
                  </a:lnTo>
                  <a:lnTo>
                    <a:pt x="439" y="1779"/>
                  </a:lnTo>
                  <a:lnTo>
                    <a:pt x="40" y="1779"/>
                  </a:lnTo>
                  <a:lnTo>
                    <a:pt x="24" y="1776"/>
                  </a:lnTo>
                  <a:lnTo>
                    <a:pt x="12" y="1768"/>
                  </a:lnTo>
                  <a:lnTo>
                    <a:pt x="4" y="1755"/>
                  </a:lnTo>
                  <a:lnTo>
                    <a:pt x="0" y="1739"/>
                  </a:lnTo>
                  <a:lnTo>
                    <a:pt x="0" y="40"/>
                  </a:lnTo>
                  <a:lnTo>
                    <a:pt x="4" y="24"/>
                  </a:lnTo>
                  <a:lnTo>
                    <a:pt x="12" y="11"/>
                  </a:lnTo>
                  <a:lnTo>
                    <a:pt x="24" y="3"/>
                  </a:lnTo>
                  <a:lnTo>
                    <a:pt x="4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" name="Freeform 281"/>
            <p:cNvSpPr>
              <a:spLocks noEditPoints="1"/>
            </p:cNvSpPr>
            <p:nvPr/>
          </p:nvSpPr>
          <p:spPr bwMode="auto">
            <a:xfrm>
              <a:off x="6127751" y="3298825"/>
              <a:ext cx="152400" cy="688975"/>
            </a:xfrm>
            <a:custGeom>
              <a:avLst/>
              <a:gdLst>
                <a:gd name="T0" fmla="*/ 80 w 480"/>
                <a:gd name="T1" fmla="*/ 80 h 2168"/>
                <a:gd name="T2" fmla="*/ 80 w 480"/>
                <a:gd name="T3" fmla="*/ 2088 h 2168"/>
                <a:gd name="T4" fmla="*/ 400 w 480"/>
                <a:gd name="T5" fmla="*/ 2088 h 2168"/>
                <a:gd name="T6" fmla="*/ 400 w 480"/>
                <a:gd name="T7" fmla="*/ 80 h 2168"/>
                <a:gd name="T8" fmla="*/ 80 w 480"/>
                <a:gd name="T9" fmla="*/ 80 h 2168"/>
                <a:gd name="T10" fmla="*/ 41 w 480"/>
                <a:gd name="T11" fmla="*/ 0 h 2168"/>
                <a:gd name="T12" fmla="*/ 441 w 480"/>
                <a:gd name="T13" fmla="*/ 0 h 2168"/>
                <a:gd name="T14" fmla="*/ 456 w 480"/>
                <a:gd name="T15" fmla="*/ 2 h 2168"/>
                <a:gd name="T16" fmla="*/ 469 w 480"/>
                <a:gd name="T17" fmla="*/ 11 h 2168"/>
                <a:gd name="T18" fmla="*/ 478 w 480"/>
                <a:gd name="T19" fmla="*/ 24 h 2168"/>
                <a:gd name="T20" fmla="*/ 480 w 480"/>
                <a:gd name="T21" fmla="*/ 39 h 2168"/>
                <a:gd name="T22" fmla="*/ 480 w 480"/>
                <a:gd name="T23" fmla="*/ 2128 h 2168"/>
                <a:gd name="T24" fmla="*/ 478 w 480"/>
                <a:gd name="T25" fmla="*/ 2144 h 2168"/>
                <a:gd name="T26" fmla="*/ 469 w 480"/>
                <a:gd name="T27" fmla="*/ 2157 h 2168"/>
                <a:gd name="T28" fmla="*/ 456 w 480"/>
                <a:gd name="T29" fmla="*/ 2164 h 2168"/>
                <a:gd name="T30" fmla="*/ 441 w 480"/>
                <a:gd name="T31" fmla="*/ 2168 h 2168"/>
                <a:gd name="T32" fmla="*/ 41 w 480"/>
                <a:gd name="T33" fmla="*/ 2168 h 2168"/>
                <a:gd name="T34" fmla="*/ 26 w 480"/>
                <a:gd name="T35" fmla="*/ 2164 h 2168"/>
                <a:gd name="T36" fmla="*/ 12 w 480"/>
                <a:gd name="T37" fmla="*/ 2157 h 2168"/>
                <a:gd name="T38" fmla="*/ 4 w 480"/>
                <a:gd name="T39" fmla="*/ 2144 h 2168"/>
                <a:gd name="T40" fmla="*/ 0 w 480"/>
                <a:gd name="T41" fmla="*/ 2128 h 2168"/>
                <a:gd name="T42" fmla="*/ 0 w 480"/>
                <a:gd name="T43" fmla="*/ 39 h 2168"/>
                <a:gd name="T44" fmla="*/ 4 w 480"/>
                <a:gd name="T45" fmla="*/ 24 h 2168"/>
                <a:gd name="T46" fmla="*/ 12 w 480"/>
                <a:gd name="T47" fmla="*/ 11 h 2168"/>
                <a:gd name="T48" fmla="*/ 26 w 480"/>
                <a:gd name="T49" fmla="*/ 2 h 2168"/>
                <a:gd name="T50" fmla="*/ 41 w 480"/>
                <a:gd name="T51" fmla="*/ 0 h 2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80" h="2168">
                  <a:moveTo>
                    <a:pt x="80" y="80"/>
                  </a:moveTo>
                  <a:lnTo>
                    <a:pt x="80" y="2088"/>
                  </a:lnTo>
                  <a:lnTo>
                    <a:pt x="400" y="2088"/>
                  </a:lnTo>
                  <a:lnTo>
                    <a:pt x="400" y="80"/>
                  </a:lnTo>
                  <a:lnTo>
                    <a:pt x="80" y="80"/>
                  </a:lnTo>
                  <a:close/>
                  <a:moveTo>
                    <a:pt x="41" y="0"/>
                  </a:moveTo>
                  <a:lnTo>
                    <a:pt x="441" y="0"/>
                  </a:lnTo>
                  <a:lnTo>
                    <a:pt x="456" y="2"/>
                  </a:lnTo>
                  <a:lnTo>
                    <a:pt x="469" y="11"/>
                  </a:lnTo>
                  <a:lnTo>
                    <a:pt x="478" y="24"/>
                  </a:lnTo>
                  <a:lnTo>
                    <a:pt x="480" y="39"/>
                  </a:lnTo>
                  <a:lnTo>
                    <a:pt x="480" y="2128"/>
                  </a:lnTo>
                  <a:lnTo>
                    <a:pt x="478" y="2144"/>
                  </a:lnTo>
                  <a:lnTo>
                    <a:pt x="469" y="2157"/>
                  </a:lnTo>
                  <a:lnTo>
                    <a:pt x="456" y="2164"/>
                  </a:lnTo>
                  <a:lnTo>
                    <a:pt x="441" y="2168"/>
                  </a:lnTo>
                  <a:lnTo>
                    <a:pt x="41" y="2168"/>
                  </a:lnTo>
                  <a:lnTo>
                    <a:pt x="26" y="2164"/>
                  </a:lnTo>
                  <a:lnTo>
                    <a:pt x="12" y="2157"/>
                  </a:lnTo>
                  <a:lnTo>
                    <a:pt x="4" y="2144"/>
                  </a:lnTo>
                  <a:lnTo>
                    <a:pt x="0" y="2128"/>
                  </a:lnTo>
                  <a:lnTo>
                    <a:pt x="0" y="39"/>
                  </a:lnTo>
                  <a:lnTo>
                    <a:pt x="4" y="24"/>
                  </a:lnTo>
                  <a:lnTo>
                    <a:pt x="12" y="11"/>
                  </a:lnTo>
                  <a:lnTo>
                    <a:pt x="26" y="2"/>
                  </a:lnTo>
                  <a:lnTo>
                    <a:pt x="4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" name="Freeform 282"/>
            <p:cNvSpPr>
              <a:spLocks noEditPoints="1"/>
            </p:cNvSpPr>
            <p:nvPr/>
          </p:nvSpPr>
          <p:spPr bwMode="auto">
            <a:xfrm>
              <a:off x="6348413" y="3136900"/>
              <a:ext cx="152400" cy="850900"/>
            </a:xfrm>
            <a:custGeom>
              <a:avLst/>
              <a:gdLst>
                <a:gd name="T0" fmla="*/ 80 w 479"/>
                <a:gd name="T1" fmla="*/ 80 h 2682"/>
                <a:gd name="T2" fmla="*/ 80 w 479"/>
                <a:gd name="T3" fmla="*/ 2602 h 2682"/>
                <a:gd name="T4" fmla="*/ 399 w 479"/>
                <a:gd name="T5" fmla="*/ 2602 h 2682"/>
                <a:gd name="T6" fmla="*/ 399 w 479"/>
                <a:gd name="T7" fmla="*/ 80 h 2682"/>
                <a:gd name="T8" fmla="*/ 80 w 479"/>
                <a:gd name="T9" fmla="*/ 80 h 2682"/>
                <a:gd name="T10" fmla="*/ 40 w 479"/>
                <a:gd name="T11" fmla="*/ 0 h 2682"/>
                <a:gd name="T12" fmla="*/ 440 w 479"/>
                <a:gd name="T13" fmla="*/ 0 h 2682"/>
                <a:gd name="T14" fmla="*/ 455 w 479"/>
                <a:gd name="T15" fmla="*/ 3 h 2682"/>
                <a:gd name="T16" fmla="*/ 467 w 479"/>
                <a:gd name="T17" fmla="*/ 12 h 2682"/>
                <a:gd name="T18" fmla="*/ 476 w 479"/>
                <a:gd name="T19" fmla="*/ 24 h 2682"/>
                <a:gd name="T20" fmla="*/ 479 w 479"/>
                <a:gd name="T21" fmla="*/ 39 h 2682"/>
                <a:gd name="T22" fmla="*/ 479 w 479"/>
                <a:gd name="T23" fmla="*/ 2642 h 2682"/>
                <a:gd name="T24" fmla="*/ 476 w 479"/>
                <a:gd name="T25" fmla="*/ 2658 h 2682"/>
                <a:gd name="T26" fmla="*/ 467 w 479"/>
                <a:gd name="T27" fmla="*/ 2671 h 2682"/>
                <a:gd name="T28" fmla="*/ 455 w 479"/>
                <a:gd name="T29" fmla="*/ 2678 h 2682"/>
                <a:gd name="T30" fmla="*/ 440 w 479"/>
                <a:gd name="T31" fmla="*/ 2682 h 2682"/>
                <a:gd name="T32" fmla="*/ 40 w 479"/>
                <a:gd name="T33" fmla="*/ 2682 h 2682"/>
                <a:gd name="T34" fmla="*/ 24 w 479"/>
                <a:gd name="T35" fmla="*/ 2678 h 2682"/>
                <a:gd name="T36" fmla="*/ 12 w 479"/>
                <a:gd name="T37" fmla="*/ 2671 h 2682"/>
                <a:gd name="T38" fmla="*/ 3 w 479"/>
                <a:gd name="T39" fmla="*/ 2658 h 2682"/>
                <a:gd name="T40" fmla="*/ 0 w 479"/>
                <a:gd name="T41" fmla="*/ 2642 h 2682"/>
                <a:gd name="T42" fmla="*/ 0 w 479"/>
                <a:gd name="T43" fmla="*/ 39 h 2682"/>
                <a:gd name="T44" fmla="*/ 3 w 479"/>
                <a:gd name="T45" fmla="*/ 24 h 2682"/>
                <a:gd name="T46" fmla="*/ 12 w 479"/>
                <a:gd name="T47" fmla="*/ 12 h 2682"/>
                <a:gd name="T48" fmla="*/ 24 w 479"/>
                <a:gd name="T49" fmla="*/ 3 h 2682"/>
                <a:gd name="T50" fmla="*/ 40 w 479"/>
                <a:gd name="T51" fmla="*/ 0 h 26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79" h="2682">
                  <a:moveTo>
                    <a:pt x="80" y="80"/>
                  </a:moveTo>
                  <a:lnTo>
                    <a:pt x="80" y="2602"/>
                  </a:lnTo>
                  <a:lnTo>
                    <a:pt x="399" y="2602"/>
                  </a:lnTo>
                  <a:lnTo>
                    <a:pt x="399" y="80"/>
                  </a:lnTo>
                  <a:lnTo>
                    <a:pt x="80" y="80"/>
                  </a:lnTo>
                  <a:close/>
                  <a:moveTo>
                    <a:pt x="40" y="0"/>
                  </a:moveTo>
                  <a:lnTo>
                    <a:pt x="440" y="0"/>
                  </a:lnTo>
                  <a:lnTo>
                    <a:pt x="455" y="3"/>
                  </a:lnTo>
                  <a:lnTo>
                    <a:pt x="467" y="12"/>
                  </a:lnTo>
                  <a:lnTo>
                    <a:pt x="476" y="24"/>
                  </a:lnTo>
                  <a:lnTo>
                    <a:pt x="479" y="39"/>
                  </a:lnTo>
                  <a:lnTo>
                    <a:pt x="479" y="2642"/>
                  </a:lnTo>
                  <a:lnTo>
                    <a:pt x="476" y="2658"/>
                  </a:lnTo>
                  <a:lnTo>
                    <a:pt x="467" y="2671"/>
                  </a:lnTo>
                  <a:lnTo>
                    <a:pt x="455" y="2678"/>
                  </a:lnTo>
                  <a:lnTo>
                    <a:pt x="440" y="2682"/>
                  </a:lnTo>
                  <a:lnTo>
                    <a:pt x="40" y="2682"/>
                  </a:lnTo>
                  <a:lnTo>
                    <a:pt x="24" y="2678"/>
                  </a:lnTo>
                  <a:lnTo>
                    <a:pt x="12" y="2671"/>
                  </a:lnTo>
                  <a:lnTo>
                    <a:pt x="3" y="2658"/>
                  </a:lnTo>
                  <a:lnTo>
                    <a:pt x="0" y="2642"/>
                  </a:lnTo>
                  <a:lnTo>
                    <a:pt x="0" y="39"/>
                  </a:lnTo>
                  <a:lnTo>
                    <a:pt x="3" y="24"/>
                  </a:lnTo>
                  <a:lnTo>
                    <a:pt x="12" y="12"/>
                  </a:lnTo>
                  <a:lnTo>
                    <a:pt x="24" y="3"/>
                  </a:lnTo>
                  <a:lnTo>
                    <a:pt x="4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" name="Freeform 283"/>
            <p:cNvSpPr>
              <a:spLocks/>
            </p:cNvSpPr>
            <p:nvPr/>
          </p:nvSpPr>
          <p:spPr bwMode="auto">
            <a:xfrm>
              <a:off x="5681663" y="2860675"/>
              <a:ext cx="801688" cy="608013"/>
            </a:xfrm>
            <a:custGeom>
              <a:avLst/>
              <a:gdLst>
                <a:gd name="T0" fmla="*/ 2286 w 2526"/>
                <a:gd name="T1" fmla="*/ 0 h 1917"/>
                <a:gd name="T2" fmla="*/ 2293 w 2526"/>
                <a:gd name="T3" fmla="*/ 1 h 1917"/>
                <a:gd name="T4" fmla="*/ 2300 w 2526"/>
                <a:gd name="T5" fmla="*/ 3 h 1917"/>
                <a:gd name="T6" fmla="*/ 2303 w 2526"/>
                <a:gd name="T7" fmla="*/ 4 h 1917"/>
                <a:gd name="T8" fmla="*/ 2310 w 2526"/>
                <a:gd name="T9" fmla="*/ 9 h 1917"/>
                <a:gd name="T10" fmla="*/ 2315 w 2526"/>
                <a:gd name="T11" fmla="*/ 14 h 1917"/>
                <a:gd name="T12" fmla="*/ 2320 w 2526"/>
                <a:gd name="T13" fmla="*/ 19 h 1917"/>
                <a:gd name="T14" fmla="*/ 2321 w 2526"/>
                <a:gd name="T15" fmla="*/ 22 h 1917"/>
                <a:gd name="T16" fmla="*/ 2522 w 2526"/>
                <a:gd name="T17" fmla="*/ 446 h 1917"/>
                <a:gd name="T18" fmla="*/ 2526 w 2526"/>
                <a:gd name="T19" fmla="*/ 471 h 1917"/>
                <a:gd name="T20" fmla="*/ 2514 w 2526"/>
                <a:gd name="T21" fmla="*/ 492 h 1917"/>
                <a:gd name="T22" fmla="*/ 2497 w 2526"/>
                <a:gd name="T23" fmla="*/ 502 h 1917"/>
                <a:gd name="T24" fmla="*/ 2486 w 2526"/>
                <a:gd name="T25" fmla="*/ 503 h 1917"/>
                <a:gd name="T26" fmla="*/ 2465 w 2526"/>
                <a:gd name="T27" fmla="*/ 497 h 1917"/>
                <a:gd name="T28" fmla="*/ 2450 w 2526"/>
                <a:gd name="T29" fmla="*/ 480 h 1917"/>
                <a:gd name="T30" fmla="*/ 2263 w 2526"/>
                <a:gd name="T31" fmla="*/ 230 h 1917"/>
                <a:gd name="T32" fmla="*/ 2184 w 2526"/>
                <a:gd name="T33" fmla="*/ 390 h 1917"/>
                <a:gd name="T34" fmla="*/ 2081 w 2526"/>
                <a:gd name="T35" fmla="*/ 547 h 1917"/>
                <a:gd name="T36" fmla="*/ 1957 w 2526"/>
                <a:gd name="T37" fmla="*/ 702 h 1917"/>
                <a:gd name="T38" fmla="*/ 1817 w 2526"/>
                <a:gd name="T39" fmla="*/ 852 h 1917"/>
                <a:gd name="T40" fmla="*/ 1661 w 2526"/>
                <a:gd name="T41" fmla="*/ 996 h 1917"/>
                <a:gd name="T42" fmla="*/ 1495 w 2526"/>
                <a:gd name="T43" fmla="*/ 1134 h 1917"/>
                <a:gd name="T44" fmla="*/ 1320 w 2526"/>
                <a:gd name="T45" fmla="*/ 1264 h 1917"/>
                <a:gd name="T46" fmla="*/ 1140 w 2526"/>
                <a:gd name="T47" fmla="*/ 1386 h 1917"/>
                <a:gd name="T48" fmla="*/ 957 w 2526"/>
                <a:gd name="T49" fmla="*/ 1500 h 1917"/>
                <a:gd name="T50" fmla="*/ 775 w 2526"/>
                <a:gd name="T51" fmla="*/ 1602 h 1917"/>
                <a:gd name="T52" fmla="*/ 598 w 2526"/>
                <a:gd name="T53" fmla="*/ 1695 h 1917"/>
                <a:gd name="T54" fmla="*/ 427 w 2526"/>
                <a:gd name="T55" fmla="*/ 1775 h 1917"/>
                <a:gd name="T56" fmla="*/ 267 w 2526"/>
                <a:gd name="T57" fmla="*/ 1841 h 1917"/>
                <a:gd name="T58" fmla="*/ 119 w 2526"/>
                <a:gd name="T59" fmla="*/ 1895 h 1917"/>
                <a:gd name="T60" fmla="*/ 46 w 2526"/>
                <a:gd name="T61" fmla="*/ 1917 h 1917"/>
                <a:gd name="T62" fmla="*/ 27 w 2526"/>
                <a:gd name="T63" fmla="*/ 1915 h 1917"/>
                <a:gd name="T64" fmla="*/ 8 w 2526"/>
                <a:gd name="T65" fmla="*/ 1900 h 1917"/>
                <a:gd name="T66" fmla="*/ 0 w 2526"/>
                <a:gd name="T67" fmla="*/ 1876 h 1917"/>
                <a:gd name="T68" fmla="*/ 9 w 2526"/>
                <a:gd name="T69" fmla="*/ 1853 h 1917"/>
                <a:gd name="T70" fmla="*/ 29 w 2526"/>
                <a:gd name="T71" fmla="*/ 1839 h 1917"/>
                <a:gd name="T72" fmla="*/ 203 w 2526"/>
                <a:gd name="T73" fmla="*/ 1782 h 1917"/>
                <a:gd name="T74" fmla="*/ 388 w 2526"/>
                <a:gd name="T75" fmla="*/ 1708 h 1917"/>
                <a:gd name="T76" fmla="*/ 580 w 2526"/>
                <a:gd name="T77" fmla="*/ 1619 h 1917"/>
                <a:gd name="T78" fmla="*/ 778 w 2526"/>
                <a:gd name="T79" fmla="*/ 1516 h 1917"/>
                <a:gd name="T80" fmla="*/ 976 w 2526"/>
                <a:gd name="T81" fmla="*/ 1401 h 1917"/>
                <a:gd name="T82" fmla="*/ 1172 w 2526"/>
                <a:gd name="T83" fmla="*/ 1275 h 1917"/>
                <a:gd name="T84" fmla="*/ 1361 w 2526"/>
                <a:gd name="T85" fmla="*/ 1140 h 1917"/>
                <a:gd name="T86" fmla="*/ 1542 w 2526"/>
                <a:gd name="T87" fmla="*/ 996 h 1917"/>
                <a:gd name="T88" fmla="*/ 1711 w 2526"/>
                <a:gd name="T89" fmla="*/ 845 h 1917"/>
                <a:gd name="T90" fmla="*/ 1862 w 2526"/>
                <a:gd name="T91" fmla="*/ 689 h 1917"/>
                <a:gd name="T92" fmla="*/ 1994 w 2526"/>
                <a:gd name="T93" fmla="*/ 530 h 1917"/>
                <a:gd name="T94" fmla="*/ 2104 w 2526"/>
                <a:gd name="T95" fmla="*/ 369 h 1917"/>
                <a:gd name="T96" fmla="*/ 2186 w 2526"/>
                <a:gd name="T97" fmla="*/ 206 h 1917"/>
                <a:gd name="T98" fmla="*/ 1853 w 2526"/>
                <a:gd name="T99" fmla="*/ 331 h 1917"/>
                <a:gd name="T100" fmla="*/ 1833 w 2526"/>
                <a:gd name="T101" fmla="*/ 337 h 1917"/>
                <a:gd name="T102" fmla="*/ 1807 w 2526"/>
                <a:gd name="T103" fmla="*/ 328 h 1917"/>
                <a:gd name="T104" fmla="*/ 1794 w 2526"/>
                <a:gd name="T105" fmla="*/ 305 h 1917"/>
                <a:gd name="T106" fmla="*/ 1796 w 2526"/>
                <a:gd name="T107" fmla="*/ 281 h 1917"/>
                <a:gd name="T108" fmla="*/ 1814 w 2526"/>
                <a:gd name="T109" fmla="*/ 263 h 1917"/>
                <a:gd name="T110" fmla="*/ 2266 w 2526"/>
                <a:gd name="T111" fmla="*/ 4 h 1917"/>
                <a:gd name="T112" fmla="*/ 2270 w 2526"/>
                <a:gd name="T113" fmla="*/ 3 h 1917"/>
                <a:gd name="T114" fmla="*/ 2278 w 2526"/>
                <a:gd name="T115" fmla="*/ 1 h 1917"/>
                <a:gd name="T116" fmla="*/ 2281 w 2526"/>
                <a:gd name="T117" fmla="*/ 0 h 19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526" h="1917">
                  <a:moveTo>
                    <a:pt x="2286" y="0"/>
                  </a:moveTo>
                  <a:lnTo>
                    <a:pt x="2286" y="0"/>
                  </a:lnTo>
                  <a:lnTo>
                    <a:pt x="2289" y="0"/>
                  </a:lnTo>
                  <a:lnTo>
                    <a:pt x="2293" y="1"/>
                  </a:lnTo>
                  <a:lnTo>
                    <a:pt x="2297" y="2"/>
                  </a:lnTo>
                  <a:lnTo>
                    <a:pt x="2300" y="3"/>
                  </a:lnTo>
                  <a:lnTo>
                    <a:pt x="2302" y="4"/>
                  </a:lnTo>
                  <a:lnTo>
                    <a:pt x="2303" y="4"/>
                  </a:lnTo>
                  <a:lnTo>
                    <a:pt x="2307" y="7"/>
                  </a:lnTo>
                  <a:lnTo>
                    <a:pt x="2310" y="9"/>
                  </a:lnTo>
                  <a:lnTo>
                    <a:pt x="2313" y="12"/>
                  </a:lnTo>
                  <a:lnTo>
                    <a:pt x="2315" y="14"/>
                  </a:lnTo>
                  <a:lnTo>
                    <a:pt x="2317" y="18"/>
                  </a:lnTo>
                  <a:lnTo>
                    <a:pt x="2320" y="19"/>
                  </a:lnTo>
                  <a:lnTo>
                    <a:pt x="2320" y="22"/>
                  </a:lnTo>
                  <a:lnTo>
                    <a:pt x="2321" y="22"/>
                  </a:lnTo>
                  <a:lnTo>
                    <a:pt x="2321" y="23"/>
                  </a:lnTo>
                  <a:lnTo>
                    <a:pt x="2522" y="446"/>
                  </a:lnTo>
                  <a:lnTo>
                    <a:pt x="2526" y="458"/>
                  </a:lnTo>
                  <a:lnTo>
                    <a:pt x="2526" y="471"/>
                  </a:lnTo>
                  <a:lnTo>
                    <a:pt x="2521" y="482"/>
                  </a:lnTo>
                  <a:lnTo>
                    <a:pt x="2514" y="492"/>
                  </a:lnTo>
                  <a:lnTo>
                    <a:pt x="2504" y="499"/>
                  </a:lnTo>
                  <a:lnTo>
                    <a:pt x="2497" y="502"/>
                  </a:lnTo>
                  <a:lnTo>
                    <a:pt x="2492" y="503"/>
                  </a:lnTo>
                  <a:lnTo>
                    <a:pt x="2486" y="503"/>
                  </a:lnTo>
                  <a:lnTo>
                    <a:pt x="2475" y="502"/>
                  </a:lnTo>
                  <a:lnTo>
                    <a:pt x="2465" y="497"/>
                  </a:lnTo>
                  <a:lnTo>
                    <a:pt x="2457" y="490"/>
                  </a:lnTo>
                  <a:lnTo>
                    <a:pt x="2450" y="480"/>
                  </a:lnTo>
                  <a:lnTo>
                    <a:pt x="2292" y="149"/>
                  </a:lnTo>
                  <a:lnTo>
                    <a:pt x="2263" y="230"/>
                  </a:lnTo>
                  <a:lnTo>
                    <a:pt x="2227" y="311"/>
                  </a:lnTo>
                  <a:lnTo>
                    <a:pt x="2184" y="390"/>
                  </a:lnTo>
                  <a:lnTo>
                    <a:pt x="2135" y="469"/>
                  </a:lnTo>
                  <a:lnTo>
                    <a:pt x="2081" y="547"/>
                  </a:lnTo>
                  <a:lnTo>
                    <a:pt x="2022" y="625"/>
                  </a:lnTo>
                  <a:lnTo>
                    <a:pt x="1957" y="702"/>
                  </a:lnTo>
                  <a:lnTo>
                    <a:pt x="1889" y="778"/>
                  </a:lnTo>
                  <a:lnTo>
                    <a:pt x="1817" y="852"/>
                  </a:lnTo>
                  <a:lnTo>
                    <a:pt x="1740" y="925"/>
                  </a:lnTo>
                  <a:lnTo>
                    <a:pt x="1661" y="996"/>
                  </a:lnTo>
                  <a:lnTo>
                    <a:pt x="1579" y="1066"/>
                  </a:lnTo>
                  <a:lnTo>
                    <a:pt x="1495" y="1134"/>
                  </a:lnTo>
                  <a:lnTo>
                    <a:pt x="1408" y="1200"/>
                  </a:lnTo>
                  <a:lnTo>
                    <a:pt x="1320" y="1264"/>
                  </a:lnTo>
                  <a:lnTo>
                    <a:pt x="1230" y="1326"/>
                  </a:lnTo>
                  <a:lnTo>
                    <a:pt x="1140" y="1386"/>
                  </a:lnTo>
                  <a:lnTo>
                    <a:pt x="1049" y="1444"/>
                  </a:lnTo>
                  <a:lnTo>
                    <a:pt x="957" y="1500"/>
                  </a:lnTo>
                  <a:lnTo>
                    <a:pt x="866" y="1552"/>
                  </a:lnTo>
                  <a:lnTo>
                    <a:pt x="775" y="1602"/>
                  </a:lnTo>
                  <a:lnTo>
                    <a:pt x="687" y="1650"/>
                  </a:lnTo>
                  <a:lnTo>
                    <a:pt x="598" y="1695"/>
                  </a:lnTo>
                  <a:lnTo>
                    <a:pt x="511" y="1737"/>
                  </a:lnTo>
                  <a:lnTo>
                    <a:pt x="427" y="1775"/>
                  </a:lnTo>
                  <a:lnTo>
                    <a:pt x="346" y="1810"/>
                  </a:lnTo>
                  <a:lnTo>
                    <a:pt x="267" y="1841"/>
                  </a:lnTo>
                  <a:lnTo>
                    <a:pt x="192" y="1870"/>
                  </a:lnTo>
                  <a:lnTo>
                    <a:pt x="119" y="1895"/>
                  </a:lnTo>
                  <a:lnTo>
                    <a:pt x="51" y="1915"/>
                  </a:lnTo>
                  <a:lnTo>
                    <a:pt x="46" y="1917"/>
                  </a:lnTo>
                  <a:lnTo>
                    <a:pt x="40" y="1917"/>
                  </a:lnTo>
                  <a:lnTo>
                    <a:pt x="27" y="1915"/>
                  </a:lnTo>
                  <a:lnTo>
                    <a:pt x="16" y="1909"/>
                  </a:lnTo>
                  <a:lnTo>
                    <a:pt x="8" y="1900"/>
                  </a:lnTo>
                  <a:lnTo>
                    <a:pt x="2" y="1888"/>
                  </a:lnTo>
                  <a:lnTo>
                    <a:pt x="0" y="1876"/>
                  </a:lnTo>
                  <a:lnTo>
                    <a:pt x="3" y="1863"/>
                  </a:lnTo>
                  <a:lnTo>
                    <a:pt x="9" y="1853"/>
                  </a:lnTo>
                  <a:lnTo>
                    <a:pt x="17" y="1845"/>
                  </a:lnTo>
                  <a:lnTo>
                    <a:pt x="29" y="1839"/>
                  </a:lnTo>
                  <a:lnTo>
                    <a:pt x="114" y="1813"/>
                  </a:lnTo>
                  <a:lnTo>
                    <a:pt x="203" y="1782"/>
                  </a:lnTo>
                  <a:lnTo>
                    <a:pt x="293" y="1747"/>
                  </a:lnTo>
                  <a:lnTo>
                    <a:pt x="388" y="1708"/>
                  </a:lnTo>
                  <a:lnTo>
                    <a:pt x="483" y="1666"/>
                  </a:lnTo>
                  <a:lnTo>
                    <a:pt x="580" y="1619"/>
                  </a:lnTo>
                  <a:lnTo>
                    <a:pt x="679" y="1570"/>
                  </a:lnTo>
                  <a:lnTo>
                    <a:pt x="778" y="1516"/>
                  </a:lnTo>
                  <a:lnTo>
                    <a:pt x="877" y="1461"/>
                  </a:lnTo>
                  <a:lnTo>
                    <a:pt x="976" y="1401"/>
                  </a:lnTo>
                  <a:lnTo>
                    <a:pt x="1074" y="1339"/>
                  </a:lnTo>
                  <a:lnTo>
                    <a:pt x="1172" y="1275"/>
                  </a:lnTo>
                  <a:lnTo>
                    <a:pt x="1268" y="1209"/>
                  </a:lnTo>
                  <a:lnTo>
                    <a:pt x="1361" y="1140"/>
                  </a:lnTo>
                  <a:lnTo>
                    <a:pt x="1453" y="1068"/>
                  </a:lnTo>
                  <a:lnTo>
                    <a:pt x="1542" y="996"/>
                  </a:lnTo>
                  <a:lnTo>
                    <a:pt x="1629" y="922"/>
                  </a:lnTo>
                  <a:lnTo>
                    <a:pt x="1711" y="845"/>
                  </a:lnTo>
                  <a:lnTo>
                    <a:pt x="1788" y="768"/>
                  </a:lnTo>
                  <a:lnTo>
                    <a:pt x="1862" y="689"/>
                  </a:lnTo>
                  <a:lnTo>
                    <a:pt x="1931" y="611"/>
                  </a:lnTo>
                  <a:lnTo>
                    <a:pt x="1994" y="530"/>
                  </a:lnTo>
                  <a:lnTo>
                    <a:pt x="2052" y="449"/>
                  </a:lnTo>
                  <a:lnTo>
                    <a:pt x="2104" y="369"/>
                  </a:lnTo>
                  <a:lnTo>
                    <a:pt x="2148" y="287"/>
                  </a:lnTo>
                  <a:lnTo>
                    <a:pt x="2186" y="206"/>
                  </a:lnTo>
                  <a:lnTo>
                    <a:pt x="2217" y="124"/>
                  </a:lnTo>
                  <a:lnTo>
                    <a:pt x="1853" y="331"/>
                  </a:lnTo>
                  <a:lnTo>
                    <a:pt x="1843" y="336"/>
                  </a:lnTo>
                  <a:lnTo>
                    <a:pt x="1833" y="337"/>
                  </a:lnTo>
                  <a:lnTo>
                    <a:pt x="1819" y="335"/>
                  </a:lnTo>
                  <a:lnTo>
                    <a:pt x="1807" y="328"/>
                  </a:lnTo>
                  <a:lnTo>
                    <a:pt x="1798" y="317"/>
                  </a:lnTo>
                  <a:lnTo>
                    <a:pt x="1794" y="305"/>
                  </a:lnTo>
                  <a:lnTo>
                    <a:pt x="1793" y="293"/>
                  </a:lnTo>
                  <a:lnTo>
                    <a:pt x="1796" y="281"/>
                  </a:lnTo>
                  <a:lnTo>
                    <a:pt x="1803" y="270"/>
                  </a:lnTo>
                  <a:lnTo>
                    <a:pt x="1814" y="263"/>
                  </a:lnTo>
                  <a:lnTo>
                    <a:pt x="2265" y="5"/>
                  </a:lnTo>
                  <a:lnTo>
                    <a:pt x="2266" y="4"/>
                  </a:lnTo>
                  <a:lnTo>
                    <a:pt x="2267" y="4"/>
                  </a:lnTo>
                  <a:lnTo>
                    <a:pt x="2270" y="3"/>
                  </a:lnTo>
                  <a:lnTo>
                    <a:pt x="2274" y="2"/>
                  </a:lnTo>
                  <a:lnTo>
                    <a:pt x="2278" y="1"/>
                  </a:lnTo>
                  <a:lnTo>
                    <a:pt x="2279" y="1"/>
                  </a:lnTo>
                  <a:lnTo>
                    <a:pt x="2281" y="0"/>
                  </a:lnTo>
                  <a:lnTo>
                    <a:pt x="228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5" name="Group 84"/>
          <p:cNvGrpSpPr/>
          <p:nvPr/>
        </p:nvGrpSpPr>
        <p:grpSpPr>
          <a:xfrm>
            <a:off x="3455107" y="4278614"/>
            <a:ext cx="603818" cy="460654"/>
            <a:chOff x="4830763" y="4286251"/>
            <a:chExt cx="1138238" cy="8683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6" name="Freeform 382"/>
            <p:cNvSpPr>
              <a:spLocks noEditPoints="1"/>
            </p:cNvSpPr>
            <p:nvPr/>
          </p:nvSpPr>
          <p:spPr bwMode="auto">
            <a:xfrm>
              <a:off x="4830763" y="4359276"/>
              <a:ext cx="1138238" cy="723900"/>
            </a:xfrm>
            <a:custGeom>
              <a:avLst/>
              <a:gdLst>
                <a:gd name="T0" fmla="*/ 1327 w 3587"/>
                <a:gd name="T1" fmla="*/ 1879 h 2281"/>
                <a:gd name="T2" fmla="*/ 1287 w 3587"/>
                <a:gd name="T3" fmla="*/ 2009 h 2281"/>
                <a:gd name="T4" fmla="*/ 1372 w 3587"/>
                <a:gd name="T5" fmla="*/ 2112 h 2281"/>
                <a:gd name="T6" fmla="*/ 1510 w 3587"/>
                <a:gd name="T7" fmla="*/ 2099 h 2281"/>
                <a:gd name="T8" fmla="*/ 1573 w 3587"/>
                <a:gd name="T9" fmla="*/ 1980 h 2281"/>
                <a:gd name="T10" fmla="*/ 1510 w 3587"/>
                <a:gd name="T11" fmla="*/ 1861 h 2281"/>
                <a:gd name="T12" fmla="*/ 3255 w 3587"/>
                <a:gd name="T13" fmla="*/ 1122 h 2281"/>
                <a:gd name="T14" fmla="*/ 3152 w 3587"/>
                <a:gd name="T15" fmla="*/ 1207 h 2281"/>
                <a:gd name="T16" fmla="*/ 3165 w 3587"/>
                <a:gd name="T17" fmla="*/ 1344 h 2281"/>
                <a:gd name="T18" fmla="*/ 3285 w 3587"/>
                <a:gd name="T19" fmla="*/ 1407 h 2281"/>
                <a:gd name="T20" fmla="*/ 3405 w 3587"/>
                <a:gd name="T21" fmla="*/ 1344 h 2281"/>
                <a:gd name="T22" fmla="*/ 3418 w 3587"/>
                <a:gd name="T23" fmla="*/ 1207 h 2281"/>
                <a:gd name="T24" fmla="*/ 3313 w 3587"/>
                <a:gd name="T25" fmla="*/ 1122 h 2281"/>
                <a:gd name="T26" fmla="*/ 221 w 3587"/>
                <a:gd name="T27" fmla="*/ 1144 h 2281"/>
                <a:gd name="T28" fmla="*/ 157 w 3587"/>
                <a:gd name="T29" fmla="*/ 1263 h 2281"/>
                <a:gd name="T30" fmla="*/ 221 w 3587"/>
                <a:gd name="T31" fmla="*/ 1383 h 2281"/>
                <a:gd name="T32" fmla="*/ 358 w 3587"/>
                <a:gd name="T33" fmla="*/ 1396 h 2281"/>
                <a:gd name="T34" fmla="*/ 443 w 3587"/>
                <a:gd name="T35" fmla="*/ 1291 h 2281"/>
                <a:gd name="T36" fmla="*/ 404 w 3587"/>
                <a:gd name="T37" fmla="*/ 1161 h 2281"/>
                <a:gd name="T38" fmla="*/ 2124 w 3587"/>
                <a:gd name="T39" fmla="*/ 157 h 2281"/>
                <a:gd name="T40" fmla="*/ 2004 w 3587"/>
                <a:gd name="T41" fmla="*/ 220 h 2281"/>
                <a:gd name="T42" fmla="*/ 1991 w 3587"/>
                <a:gd name="T43" fmla="*/ 356 h 2281"/>
                <a:gd name="T44" fmla="*/ 2096 w 3587"/>
                <a:gd name="T45" fmla="*/ 442 h 2281"/>
                <a:gd name="T46" fmla="*/ 2227 w 3587"/>
                <a:gd name="T47" fmla="*/ 403 h 2281"/>
                <a:gd name="T48" fmla="*/ 2266 w 3587"/>
                <a:gd name="T49" fmla="*/ 272 h 2281"/>
                <a:gd name="T50" fmla="*/ 2181 w 3587"/>
                <a:gd name="T51" fmla="*/ 168 h 2281"/>
                <a:gd name="T52" fmla="*/ 2211 w 3587"/>
                <a:gd name="T53" fmla="*/ 13 h 2281"/>
                <a:gd name="T54" fmla="*/ 2377 w 3587"/>
                <a:gd name="T55" fmla="*/ 137 h 2281"/>
                <a:gd name="T56" fmla="*/ 2424 w 3587"/>
                <a:gd name="T57" fmla="*/ 339 h 2281"/>
                <a:gd name="T58" fmla="*/ 3105 w 3587"/>
                <a:gd name="T59" fmla="*/ 1022 h 2281"/>
                <a:gd name="T60" fmla="*/ 3285 w 3587"/>
                <a:gd name="T61" fmla="*/ 962 h 2281"/>
                <a:gd name="T62" fmla="*/ 3482 w 3587"/>
                <a:gd name="T63" fmla="*/ 1036 h 2281"/>
                <a:gd name="T64" fmla="*/ 3584 w 3587"/>
                <a:gd name="T65" fmla="*/ 1219 h 2281"/>
                <a:gd name="T66" fmla="*/ 3538 w 3587"/>
                <a:gd name="T67" fmla="*/ 1426 h 2281"/>
                <a:gd name="T68" fmla="*/ 3372 w 3587"/>
                <a:gd name="T69" fmla="*/ 1551 h 2281"/>
                <a:gd name="T70" fmla="*/ 3157 w 3587"/>
                <a:gd name="T71" fmla="*/ 1536 h 2281"/>
                <a:gd name="T72" fmla="*/ 3011 w 3587"/>
                <a:gd name="T73" fmla="*/ 1389 h 2281"/>
                <a:gd name="T74" fmla="*/ 2992 w 3587"/>
                <a:gd name="T75" fmla="*/ 1186 h 2281"/>
                <a:gd name="T76" fmla="*/ 2335 w 3587"/>
                <a:gd name="T77" fmla="*/ 516 h 2281"/>
                <a:gd name="T78" fmla="*/ 2164 w 3587"/>
                <a:gd name="T79" fmla="*/ 599 h 2281"/>
                <a:gd name="T80" fmla="*/ 1643 w 3587"/>
                <a:gd name="T81" fmla="*/ 1768 h 2281"/>
                <a:gd name="T82" fmla="*/ 1728 w 3587"/>
                <a:gd name="T83" fmla="*/ 1939 h 2281"/>
                <a:gd name="T84" fmla="*/ 1682 w 3587"/>
                <a:gd name="T85" fmla="*/ 2144 h 2281"/>
                <a:gd name="T86" fmla="*/ 1516 w 3587"/>
                <a:gd name="T87" fmla="*/ 2268 h 2281"/>
                <a:gd name="T88" fmla="*/ 1301 w 3587"/>
                <a:gd name="T89" fmla="*/ 2253 h 2281"/>
                <a:gd name="T90" fmla="*/ 1155 w 3587"/>
                <a:gd name="T91" fmla="*/ 2107 h 2281"/>
                <a:gd name="T92" fmla="*/ 1137 w 3587"/>
                <a:gd name="T93" fmla="*/ 1906 h 2281"/>
                <a:gd name="T94" fmla="*/ 464 w 3587"/>
                <a:gd name="T95" fmla="*/ 1517 h 2281"/>
                <a:gd name="T96" fmla="*/ 257 w 3587"/>
                <a:gd name="T97" fmla="*/ 1561 h 2281"/>
                <a:gd name="T98" fmla="*/ 74 w 3587"/>
                <a:gd name="T99" fmla="*/ 1460 h 2281"/>
                <a:gd name="T100" fmla="*/ 0 w 3587"/>
                <a:gd name="T101" fmla="*/ 1263 h 2281"/>
                <a:gd name="T102" fmla="*/ 74 w 3587"/>
                <a:gd name="T103" fmla="*/ 1065 h 2281"/>
                <a:gd name="T104" fmla="*/ 257 w 3587"/>
                <a:gd name="T105" fmla="*/ 965 h 2281"/>
                <a:gd name="T106" fmla="*/ 466 w 3587"/>
                <a:gd name="T107" fmla="*/ 1011 h 2281"/>
                <a:gd name="T108" fmla="*/ 591 w 3587"/>
                <a:gd name="T109" fmla="*/ 1176 h 2281"/>
                <a:gd name="T110" fmla="*/ 577 w 3587"/>
                <a:gd name="T111" fmla="*/ 1385 h 2281"/>
                <a:gd name="T112" fmla="*/ 1279 w 3587"/>
                <a:gd name="T113" fmla="*/ 1720 h 2281"/>
                <a:gd name="T114" fmla="*/ 1466 w 3587"/>
                <a:gd name="T115" fmla="*/ 1682 h 2281"/>
                <a:gd name="T116" fmla="*/ 1963 w 3587"/>
                <a:gd name="T117" fmla="*/ 554 h 2281"/>
                <a:gd name="T118" fmla="*/ 1835 w 3587"/>
                <a:gd name="T119" fmla="*/ 388 h 2281"/>
                <a:gd name="T120" fmla="*/ 1850 w 3587"/>
                <a:gd name="T121" fmla="*/ 174 h 2281"/>
                <a:gd name="T122" fmla="*/ 1997 w 3587"/>
                <a:gd name="T123" fmla="*/ 28 h 2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587" h="2281">
                  <a:moveTo>
                    <a:pt x="1429" y="1836"/>
                  </a:moveTo>
                  <a:lnTo>
                    <a:pt x="1400" y="1839"/>
                  </a:lnTo>
                  <a:lnTo>
                    <a:pt x="1372" y="1847"/>
                  </a:lnTo>
                  <a:lnTo>
                    <a:pt x="1348" y="1861"/>
                  </a:lnTo>
                  <a:lnTo>
                    <a:pt x="1327" y="1879"/>
                  </a:lnTo>
                  <a:lnTo>
                    <a:pt x="1309" y="1899"/>
                  </a:lnTo>
                  <a:lnTo>
                    <a:pt x="1296" y="1924"/>
                  </a:lnTo>
                  <a:lnTo>
                    <a:pt x="1287" y="1951"/>
                  </a:lnTo>
                  <a:lnTo>
                    <a:pt x="1284" y="1980"/>
                  </a:lnTo>
                  <a:lnTo>
                    <a:pt x="1287" y="2009"/>
                  </a:lnTo>
                  <a:lnTo>
                    <a:pt x="1296" y="2036"/>
                  </a:lnTo>
                  <a:lnTo>
                    <a:pt x="1309" y="2060"/>
                  </a:lnTo>
                  <a:lnTo>
                    <a:pt x="1327" y="2082"/>
                  </a:lnTo>
                  <a:lnTo>
                    <a:pt x="1348" y="2099"/>
                  </a:lnTo>
                  <a:lnTo>
                    <a:pt x="1372" y="2112"/>
                  </a:lnTo>
                  <a:lnTo>
                    <a:pt x="1400" y="2121"/>
                  </a:lnTo>
                  <a:lnTo>
                    <a:pt x="1429" y="2124"/>
                  </a:lnTo>
                  <a:lnTo>
                    <a:pt x="1457" y="2121"/>
                  </a:lnTo>
                  <a:lnTo>
                    <a:pt x="1485" y="2112"/>
                  </a:lnTo>
                  <a:lnTo>
                    <a:pt x="1510" y="2099"/>
                  </a:lnTo>
                  <a:lnTo>
                    <a:pt x="1531" y="2082"/>
                  </a:lnTo>
                  <a:lnTo>
                    <a:pt x="1548" y="2060"/>
                  </a:lnTo>
                  <a:lnTo>
                    <a:pt x="1562" y="2036"/>
                  </a:lnTo>
                  <a:lnTo>
                    <a:pt x="1570" y="2009"/>
                  </a:lnTo>
                  <a:lnTo>
                    <a:pt x="1573" y="1980"/>
                  </a:lnTo>
                  <a:lnTo>
                    <a:pt x="1570" y="1951"/>
                  </a:lnTo>
                  <a:lnTo>
                    <a:pt x="1562" y="1924"/>
                  </a:lnTo>
                  <a:lnTo>
                    <a:pt x="1548" y="1899"/>
                  </a:lnTo>
                  <a:lnTo>
                    <a:pt x="1531" y="1879"/>
                  </a:lnTo>
                  <a:lnTo>
                    <a:pt x="1510" y="1861"/>
                  </a:lnTo>
                  <a:lnTo>
                    <a:pt x="1485" y="1847"/>
                  </a:lnTo>
                  <a:lnTo>
                    <a:pt x="1457" y="1839"/>
                  </a:lnTo>
                  <a:lnTo>
                    <a:pt x="1429" y="1836"/>
                  </a:lnTo>
                  <a:close/>
                  <a:moveTo>
                    <a:pt x="3285" y="1119"/>
                  </a:moveTo>
                  <a:lnTo>
                    <a:pt x="3255" y="1122"/>
                  </a:lnTo>
                  <a:lnTo>
                    <a:pt x="3228" y="1131"/>
                  </a:lnTo>
                  <a:lnTo>
                    <a:pt x="3204" y="1144"/>
                  </a:lnTo>
                  <a:lnTo>
                    <a:pt x="3182" y="1161"/>
                  </a:lnTo>
                  <a:lnTo>
                    <a:pt x="3165" y="1183"/>
                  </a:lnTo>
                  <a:lnTo>
                    <a:pt x="3152" y="1207"/>
                  </a:lnTo>
                  <a:lnTo>
                    <a:pt x="3143" y="1234"/>
                  </a:lnTo>
                  <a:lnTo>
                    <a:pt x="3140" y="1263"/>
                  </a:lnTo>
                  <a:lnTo>
                    <a:pt x="3143" y="1291"/>
                  </a:lnTo>
                  <a:lnTo>
                    <a:pt x="3152" y="1319"/>
                  </a:lnTo>
                  <a:lnTo>
                    <a:pt x="3165" y="1344"/>
                  </a:lnTo>
                  <a:lnTo>
                    <a:pt x="3182" y="1364"/>
                  </a:lnTo>
                  <a:lnTo>
                    <a:pt x="3204" y="1383"/>
                  </a:lnTo>
                  <a:lnTo>
                    <a:pt x="3228" y="1396"/>
                  </a:lnTo>
                  <a:lnTo>
                    <a:pt x="3255" y="1403"/>
                  </a:lnTo>
                  <a:lnTo>
                    <a:pt x="3285" y="1407"/>
                  </a:lnTo>
                  <a:lnTo>
                    <a:pt x="3313" y="1403"/>
                  </a:lnTo>
                  <a:lnTo>
                    <a:pt x="3340" y="1396"/>
                  </a:lnTo>
                  <a:lnTo>
                    <a:pt x="3365" y="1383"/>
                  </a:lnTo>
                  <a:lnTo>
                    <a:pt x="3386" y="1364"/>
                  </a:lnTo>
                  <a:lnTo>
                    <a:pt x="3405" y="1344"/>
                  </a:lnTo>
                  <a:lnTo>
                    <a:pt x="3418" y="1319"/>
                  </a:lnTo>
                  <a:lnTo>
                    <a:pt x="3425" y="1291"/>
                  </a:lnTo>
                  <a:lnTo>
                    <a:pt x="3429" y="1263"/>
                  </a:lnTo>
                  <a:lnTo>
                    <a:pt x="3425" y="1234"/>
                  </a:lnTo>
                  <a:lnTo>
                    <a:pt x="3418" y="1207"/>
                  </a:lnTo>
                  <a:lnTo>
                    <a:pt x="3405" y="1183"/>
                  </a:lnTo>
                  <a:lnTo>
                    <a:pt x="3386" y="1161"/>
                  </a:lnTo>
                  <a:lnTo>
                    <a:pt x="3365" y="1144"/>
                  </a:lnTo>
                  <a:lnTo>
                    <a:pt x="3340" y="1131"/>
                  </a:lnTo>
                  <a:lnTo>
                    <a:pt x="3313" y="1122"/>
                  </a:lnTo>
                  <a:lnTo>
                    <a:pt x="3285" y="1119"/>
                  </a:lnTo>
                  <a:close/>
                  <a:moveTo>
                    <a:pt x="302" y="1119"/>
                  </a:moveTo>
                  <a:lnTo>
                    <a:pt x="273" y="1122"/>
                  </a:lnTo>
                  <a:lnTo>
                    <a:pt x="245" y="1131"/>
                  </a:lnTo>
                  <a:lnTo>
                    <a:pt x="221" y="1144"/>
                  </a:lnTo>
                  <a:lnTo>
                    <a:pt x="200" y="1161"/>
                  </a:lnTo>
                  <a:lnTo>
                    <a:pt x="182" y="1183"/>
                  </a:lnTo>
                  <a:lnTo>
                    <a:pt x="169" y="1207"/>
                  </a:lnTo>
                  <a:lnTo>
                    <a:pt x="160" y="1234"/>
                  </a:lnTo>
                  <a:lnTo>
                    <a:pt x="157" y="1263"/>
                  </a:lnTo>
                  <a:lnTo>
                    <a:pt x="160" y="1291"/>
                  </a:lnTo>
                  <a:lnTo>
                    <a:pt x="169" y="1319"/>
                  </a:lnTo>
                  <a:lnTo>
                    <a:pt x="182" y="1344"/>
                  </a:lnTo>
                  <a:lnTo>
                    <a:pt x="200" y="1364"/>
                  </a:lnTo>
                  <a:lnTo>
                    <a:pt x="221" y="1383"/>
                  </a:lnTo>
                  <a:lnTo>
                    <a:pt x="245" y="1396"/>
                  </a:lnTo>
                  <a:lnTo>
                    <a:pt x="273" y="1403"/>
                  </a:lnTo>
                  <a:lnTo>
                    <a:pt x="302" y="1407"/>
                  </a:lnTo>
                  <a:lnTo>
                    <a:pt x="331" y="1403"/>
                  </a:lnTo>
                  <a:lnTo>
                    <a:pt x="358" y="1396"/>
                  </a:lnTo>
                  <a:lnTo>
                    <a:pt x="383" y="1383"/>
                  </a:lnTo>
                  <a:lnTo>
                    <a:pt x="404" y="1364"/>
                  </a:lnTo>
                  <a:lnTo>
                    <a:pt x="421" y="1344"/>
                  </a:lnTo>
                  <a:lnTo>
                    <a:pt x="435" y="1319"/>
                  </a:lnTo>
                  <a:lnTo>
                    <a:pt x="443" y="1291"/>
                  </a:lnTo>
                  <a:lnTo>
                    <a:pt x="446" y="1263"/>
                  </a:lnTo>
                  <a:lnTo>
                    <a:pt x="443" y="1234"/>
                  </a:lnTo>
                  <a:lnTo>
                    <a:pt x="435" y="1207"/>
                  </a:lnTo>
                  <a:lnTo>
                    <a:pt x="421" y="1183"/>
                  </a:lnTo>
                  <a:lnTo>
                    <a:pt x="404" y="1161"/>
                  </a:lnTo>
                  <a:lnTo>
                    <a:pt x="383" y="1144"/>
                  </a:lnTo>
                  <a:lnTo>
                    <a:pt x="358" y="1131"/>
                  </a:lnTo>
                  <a:lnTo>
                    <a:pt x="331" y="1122"/>
                  </a:lnTo>
                  <a:lnTo>
                    <a:pt x="302" y="1119"/>
                  </a:lnTo>
                  <a:close/>
                  <a:moveTo>
                    <a:pt x="2124" y="157"/>
                  </a:moveTo>
                  <a:lnTo>
                    <a:pt x="2096" y="160"/>
                  </a:lnTo>
                  <a:lnTo>
                    <a:pt x="2068" y="168"/>
                  </a:lnTo>
                  <a:lnTo>
                    <a:pt x="2043" y="181"/>
                  </a:lnTo>
                  <a:lnTo>
                    <a:pt x="2023" y="199"/>
                  </a:lnTo>
                  <a:lnTo>
                    <a:pt x="2004" y="220"/>
                  </a:lnTo>
                  <a:lnTo>
                    <a:pt x="1991" y="245"/>
                  </a:lnTo>
                  <a:lnTo>
                    <a:pt x="1983" y="272"/>
                  </a:lnTo>
                  <a:lnTo>
                    <a:pt x="1980" y="301"/>
                  </a:lnTo>
                  <a:lnTo>
                    <a:pt x="1983" y="330"/>
                  </a:lnTo>
                  <a:lnTo>
                    <a:pt x="1991" y="356"/>
                  </a:lnTo>
                  <a:lnTo>
                    <a:pt x="2004" y="381"/>
                  </a:lnTo>
                  <a:lnTo>
                    <a:pt x="2023" y="403"/>
                  </a:lnTo>
                  <a:lnTo>
                    <a:pt x="2043" y="421"/>
                  </a:lnTo>
                  <a:lnTo>
                    <a:pt x="2068" y="434"/>
                  </a:lnTo>
                  <a:lnTo>
                    <a:pt x="2096" y="442"/>
                  </a:lnTo>
                  <a:lnTo>
                    <a:pt x="2124" y="444"/>
                  </a:lnTo>
                  <a:lnTo>
                    <a:pt x="2153" y="442"/>
                  </a:lnTo>
                  <a:lnTo>
                    <a:pt x="2181" y="434"/>
                  </a:lnTo>
                  <a:lnTo>
                    <a:pt x="2205" y="421"/>
                  </a:lnTo>
                  <a:lnTo>
                    <a:pt x="2227" y="403"/>
                  </a:lnTo>
                  <a:lnTo>
                    <a:pt x="2244" y="381"/>
                  </a:lnTo>
                  <a:lnTo>
                    <a:pt x="2257" y="356"/>
                  </a:lnTo>
                  <a:lnTo>
                    <a:pt x="2266" y="330"/>
                  </a:lnTo>
                  <a:lnTo>
                    <a:pt x="2268" y="301"/>
                  </a:lnTo>
                  <a:lnTo>
                    <a:pt x="2266" y="272"/>
                  </a:lnTo>
                  <a:lnTo>
                    <a:pt x="2257" y="245"/>
                  </a:lnTo>
                  <a:lnTo>
                    <a:pt x="2244" y="220"/>
                  </a:lnTo>
                  <a:lnTo>
                    <a:pt x="2227" y="199"/>
                  </a:lnTo>
                  <a:lnTo>
                    <a:pt x="2205" y="181"/>
                  </a:lnTo>
                  <a:lnTo>
                    <a:pt x="2181" y="168"/>
                  </a:lnTo>
                  <a:lnTo>
                    <a:pt x="2153" y="160"/>
                  </a:lnTo>
                  <a:lnTo>
                    <a:pt x="2124" y="157"/>
                  </a:lnTo>
                  <a:close/>
                  <a:moveTo>
                    <a:pt x="2124" y="0"/>
                  </a:moveTo>
                  <a:lnTo>
                    <a:pt x="2169" y="3"/>
                  </a:lnTo>
                  <a:lnTo>
                    <a:pt x="2211" y="13"/>
                  </a:lnTo>
                  <a:lnTo>
                    <a:pt x="2252" y="28"/>
                  </a:lnTo>
                  <a:lnTo>
                    <a:pt x="2289" y="49"/>
                  </a:lnTo>
                  <a:lnTo>
                    <a:pt x="2323" y="74"/>
                  </a:lnTo>
                  <a:lnTo>
                    <a:pt x="2352" y="104"/>
                  </a:lnTo>
                  <a:lnTo>
                    <a:pt x="2377" y="137"/>
                  </a:lnTo>
                  <a:lnTo>
                    <a:pt x="2398" y="174"/>
                  </a:lnTo>
                  <a:lnTo>
                    <a:pt x="2413" y="214"/>
                  </a:lnTo>
                  <a:lnTo>
                    <a:pt x="2423" y="256"/>
                  </a:lnTo>
                  <a:lnTo>
                    <a:pt x="2426" y="301"/>
                  </a:lnTo>
                  <a:lnTo>
                    <a:pt x="2424" y="339"/>
                  </a:lnTo>
                  <a:lnTo>
                    <a:pt x="2416" y="376"/>
                  </a:lnTo>
                  <a:lnTo>
                    <a:pt x="2404" y="412"/>
                  </a:lnTo>
                  <a:lnTo>
                    <a:pt x="2389" y="444"/>
                  </a:lnTo>
                  <a:lnTo>
                    <a:pt x="3076" y="1046"/>
                  </a:lnTo>
                  <a:lnTo>
                    <a:pt x="3105" y="1022"/>
                  </a:lnTo>
                  <a:lnTo>
                    <a:pt x="3136" y="1001"/>
                  </a:lnTo>
                  <a:lnTo>
                    <a:pt x="3170" y="985"/>
                  </a:lnTo>
                  <a:lnTo>
                    <a:pt x="3206" y="972"/>
                  </a:lnTo>
                  <a:lnTo>
                    <a:pt x="3244" y="965"/>
                  </a:lnTo>
                  <a:lnTo>
                    <a:pt x="3285" y="962"/>
                  </a:lnTo>
                  <a:lnTo>
                    <a:pt x="3329" y="965"/>
                  </a:lnTo>
                  <a:lnTo>
                    <a:pt x="3372" y="975"/>
                  </a:lnTo>
                  <a:lnTo>
                    <a:pt x="3411" y="990"/>
                  </a:lnTo>
                  <a:lnTo>
                    <a:pt x="3448" y="1011"/>
                  </a:lnTo>
                  <a:lnTo>
                    <a:pt x="3482" y="1036"/>
                  </a:lnTo>
                  <a:lnTo>
                    <a:pt x="3513" y="1065"/>
                  </a:lnTo>
                  <a:lnTo>
                    <a:pt x="3538" y="1099"/>
                  </a:lnTo>
                  <a:lnTo>
                    <a:pt x="3559" y="1136"/>
                  </a:lnTo>
                  <a:lnTo>
                    <a:pt x="3574" y="1176"/>
                  </a:lnTo>
                  <a:lnTo>
                    <a:pt x="3584" y="1219"/>
                  </a:lnTo>
                  <a:lnTo>
                    <a:pt x="3587" y="1263"/>
                  </a:lnTo>
                  <a:lnTo>
                    <a:pt x="3584" y="1308"/>
                  </a:lnTo>
                  <a:lnTo>
                    <a:pt x="3574" y="1350"/>
                  </a:lnTo>
                  <a:lnTo>
                    <a:pt x="3559" y="1389"/>
                  </a:lnTo>
                  <a:lnTo>
                    <a:pt x="3538" y="1426"/>
                  </a:lnTo>
                  <a:lnTo>
                    <a:pt x="3513" y="1460"/>
                  </a:lnTo>
                  <a:lnTo>
                    <a:pt x="3482" y="1489"/>
                  </a:lnTo>
                  <a:lnTo>
                    <a:pt x="3448" y="1515"/>
                  </a:lnTo>
                  <a:lnTo>
                    <a:pt x="3411" y="1536"/>
                  </a:lnTo>
                  <a:lnTo>
                    <a:pt x="3372" y="1551"/>
                  </a:lnTo>
                  <a:lnTo>
                    <a:pt x="3329" y="1560"/>
                  </a:lnTo>
                  <a:lnTo>
                    <a:pt x="3285" y="1563"/>
                  </a:lnTo>
                  <a:lnTo>
                    <a:pt x="3240" y="1560"/>
                  </a:lnTo>
                  <a:lnTo>
                    <a:pt x="3197" y="1551"/>
                  </a:lnTo>
                  <a:lnTo>
                    <a:pt x="3157" y="1536"/>
                  </a:lnTo>
                  <a:lnTo>
                    <a:pt x="3120" y="1515"/>
                  </a:lnTo>
                  <a:lnTo>
                    <a:pt x="3086" y="1489"/>
                  </a:lnTo>
                  <a:lnTo>
                    <a:pt x="3057" y="1460"/>
                  </a:lnTo>
                  <a:lnTo>
                    <a:pt x="3032" y="1426"/>
                  </a:lnTo>
                  <a:lnTo>
                    <a:pt x="3011" y="1389"/>
                  </a:lnTo>
                  <a:lnTo>
                    <a:pt x="2996" y="1350"/>
                  </a:lnTo>
                  <a:lnTo>
                    <a:pt x="2986" y="1308"/>
                  </a:lnTo>
                  <a:lnTo>
                    <a:pt x="2983" y="1263"/>
                  </a:lnTo>
                  <a:lnTo>
                    <a:pt x="2985" y="1224"/>
                  </a:lnTo>
                  <a:lnTo>
                    <a:pt x="2992" y="1186"/>
                  </a:lnTo>
                  <a:lnTo>
                    <a:pt x="3005" y="1150"/>
                  </a:lnTo>
                  <a:lnTo>
                    <a:pt x="3022" y="1116"/>
                  </a:lnTo>
                  <a:lnTo>
                    <a:pt x="3041" y="1085"/>
                  </a:lnTo>
                  <a:lnTo>
                    <a:pt x="2360" y="489"/>
                  </a:lnTo>
                  <a:lnTo>
                    <a:pt x="2335" y="516"/>
                  </a:lnTo>
                  <a:lnTo>
                    <a:pt x="2305" y="541"/>
                  </a:lnTo>
                  <a:lnTo>
                    <a:pt x="2273" y="562"/>
                  </a:lnTo>
                  <a:lnTo>
                    <a:pt x="2240" y="579"/>
                  </a:lnTo>
                  <a:lnTo>
                    <a:pt x="2203" y="591"/>
                  </a:lnTo>
                  <a:lnTo>
                    <a:pt x="2164" y="599"/>
                  </a:lnTo>
                  <a:lnTo>
                    <a:pt x="2124" y="602"/>
                  </a:lnTo>
                  <a:lnTo>
                    <a:pt x="2086" y="599"/>
                  </a:lnTo>
                  <a:lnTo>
                    <a:pt x="2050" y="592"/>
                  </a:lnTo>
                  <a:lnTo>
                    <a:pt x="1613" y="1743"/>
                  </a:lnTo>
                  <a:lnTo>
                    <a:pt x="1643" y="1768"/>
                  </a:lnTo>
                  <a:lnTo>
                    <a:pt x="1668" y="1797"/>
                  </a:lnTo>
                  <a:lnTo>
                    <a:pt x="1690" y="1829"/>
                  </a:lnTo>
                  <a:lnTo>
                    <a:pt x="1707" y="1863"/>
                  </a:lnTo>
                  <a:lnTo>
                    <a:pt x="1720" y="1900"/>
                  </a:lnTo>
                  <a:lnTo>
                    <a:pt x="1728" y="1939"/>
                  </a:lnTo>
                  <a:lnTo>
                    <a:pt x="1730" y="1980"/>
                  </a:lnTo>
                  <a:lnTo>
                    <a:pt x="1727" y="2024"/>
                  </a:lnTo>
                  <a:lnTo>
                    <a:pt x="1718" y="2067"/>
                  </a:lnTo>
                  <a:lnTo>
                    <a:pt x="1703" y="2107"/>
                  </a:lnTo>
                  <a:lnTo>
                    <a:pt x="1682" y="2144"/>
                  </a:lnTo>
                  <a:lnTo>
                    <a:pt x="1656" y="2178"/>
                  </a:lnTo>
                  <a:lnTo>
                    <a:pt x="1627" y="2207"/>
                  </a:lnTo>
                  <a:lnTo>
                    <a:pt x="1593" y="2232"/>
                  </a:lnTo>
                  <a:lnTo>
                    <a:pt x="1556" y="2253"/>
                  </a:lnTo>
                  <a:lnTo>
                    <a:pt x="1516" y="2268"/>
                  </a:lnTo>
                  <a:lnTo>
                    <a:pt x="1474" y="2278"/>
                  </a:lnTo>
                  <a:lnTo>
                    <a:pt x="1429" y="2281"/>
                  </a:lnTo>
                  <a:lnTo>
                    <a:pt x="1384" y="2278"/>
                  </a:lnTo>
                  <a:lnTo>
                    <a:pt x="1342" y="2268"/>
                  </a:lnTo>
                  <a:lnTo>
                    <a:pt x="1301" y="2253"/>
                  </a:lnTo>
                  <a:lnTo>
                    <a:pt x="1264" y="2232"/>
                  </a:lnTo>
                  <a:lnTo>
                    <a:pt x="1231" y="2207"/>
                  </a:lnTo>
                  <a:lnTo>
                    <a:pt x="1201" y="2178"/>
                  </a:lnTo>
                  <a:lnTo>
                    <a:pt x="1176" y="2144"/>
                  </a:lnTo>
                  <a:lnTo>
                    <a:pt x="1155" y="2107"/>
                  </a:lnTo>
                  <a:lnTo>
                    <a:pt x="1140" y="2067"/>
                  </a:lnTo>
                  <a:lnTo>
                    <a:pt x="1130" y="2024"/>
                  </a:lnTo>
                  <a:lnTo>
                    <a:pt x="1127" y="1980"/>
                  </a:lnTo>
                  <a:lnTo>
                    <a:pt x="1129" y="1942"/>
                  </a:lnTo>
                  <a:lnTo>
                    <a:pt x="1137" y="1906"/>
                  </a:lnTo>
                  <a:lnTo>
                    <a:pt x="1148" y="1871"/>
                  </a:lnTo>
                  <a:lnTo>
                    <a:pt x="1163" y="1837"/>
                  </a:lnTo>
                  <a:lnTo>
                    <a:pt x="526" y="1463"/>
                  </a:lnTo>
                  <a:lnTo>
                    <a:pt x="496" y="1493"/>
                  </a:lnTo>
                  <a:lnTo>
                    <a:pt x="464" y="1517"/>
                  </a:lnTo>
                  <a:lnTo>
                    <a:pt x="427" y="1537"/>
                  </a:lnTo>
                  <a:lnTo>
                    <a:pt x="387" y="1551"/>
                  </a:lnTo>
                  <a:lnTo>
                    <a:pt x="346" y="1561"/>
                  </a:lnTo>
                  <a:lnTo>
                    <a:pt x="302" y="1564"/>
                  </a:lnTo>
                  <a:lnTo>
                    <a:pt x="257" y="1561"/>
                  </a:lnTo>
                  <a:lnTo>
                    <a:pt x="215" y="1551"/>
                  </a:lnTo>
                  <a:lnTo>
                    <a:pt x="175" y="1536"/>
                  </a:lnTo>
                  <a:lnTo>
                    <a:pt x="137" y="1515"/>
                  </a:lnTo>
                  <a:lnTo>
                    <a:pt x="104" y="1490"/>
                  </a:lnTo>
                  <a:lnTo>
                    <a:pt x="74" y="1460"/>
                  </a:lnTo>
                  <a:lnTo>
                    <a:pt x="49" y="1426"/>
                  </a:lnTo>
                  <a:lnTo>
                    <a:pt x="28" y="1389"/>
                  </a:lnTo>
                  <a:lnTo>
                    <a:pt x="13" y="1350"/>
                  </a:lnTo>
                  <a:lnTo>
                    <a:pt x="3" y="1308"/>
                  </a:lnTo>
                  <a:lnTo>
                    <a:pt x="0" y="1263"/>
                  </a:lnTo>
                  <a:lnTo>
                    <a:pt x="3" y="1219"/>
                  </a:lnTo>
                  <a:lnTo>
                    <a:pt x="13" y="1176"/>
                  </a:lnTo>
                  <a:lnTo>
                    <a:pt x="28" y="1136"/>
                  </a:lnTo>
                  <a:lnTo>
                    <a:pt x="49" y="1099"/>
                  </a:lnTo>
                  <a:lnTo>
                    <a:pt x="74" y="1065"/>
                  </a:lnTo>
                  <a:lnTo>
                    <a:pt x="104" y="1036"/>
                  </a:lnTo>
                  <a:lnTo>
                    <a:pt x="137" y="1011"/>
                  </a:lnTo>
                  <a:lnTo>
                    <a:pt x="175" y="990"/>
                  </a:lnTo>
                  <a:lnTo>
                    <a:pt x="215" y="975"/>
                  </a:lnTo>
                  <a:lnTo>
                    <a:pt x="257" y="965"/>
                  </a:lnTo>
                  <a:lnTo>
                    <a:pt x="302" y="962"/>
                  </a:lnTo>
                  <a:lnTo>
                    <a:pt x="347" y="965"/>
                  </a:lnTo>
                  <a:lnTo>
                    <a:pt x="389" y="975"/>
                  </a:lnTo>
                  <a:lnTo>
                    <a:pt x="429" y="990"/>
                  </a:lnTo>
                  <a:lnTo>
                    <a:pt x="466" y="1011"/>
                  </a:lnTo>
                  <a:lnTo>
                    <a:pt x="500" y="1036"/>
                  </a:lnTo>
                  <a:lnTo>
                    <a:pt x="529" y="1065"/>
                  </a:lnTo>
                  <a:lnTo>
                    <a:pt x="555" y="1099"/>
                  </a:lnTo>
                  <a:lnTo>
                    <a:pt x="576" y="1136"/>
                  </a:lnTo>
                  <a:lnTo>
                    <a:pt x="591" y="1176"/>
                  </a:lnTo>
                  <a:lnTo>
                    <a:pt x="600" y="1219"/>
                  </a:lnTo>
                  <a:lnTo>
                    <a:pt x="603" y="1263"/>
                  </a:lnTo>
                  <a:lnTo>
                    <a:pt x="600" y="1306"/>
                  </a:lnTo>
                  <a:lnTo>
                    <a:pt x="591" y="1347"/>
                  </a:lnTo>
                  <a:lnTo>
                    <a:pt x="577" y="1385"/>
                  </a:lnTo>
                  <a:lnTo>
                    <a:pt x="557" y="1421"/>
                  </a:lnTo>
                  <a:lnTo>
                    <a:pt x="1192" y="1794"/>
                  </a:lnTo>
                  <a:lnTo>
                    <a:pt x="1217" y="1765"/>
                  </a:lnTo>
                  <a:lnTo>
                    <a:pt x="1247" y="1740"/>
                  </a:lnTo>
                  <a:lnTo>
                    <a:pt x="1279" y="1720"/>
                  </a:lnTo>
                  <a:lnTo>
                    <a:pt x="1312" y="1702"/>
                  </a:lnTo>
                  <a:lnTo>
                    <a:pt x="1349" y="1689"/>
                  </a:lnTo>
                  <a:lnTo>
                    <a:pt x="1389" y="1682"/>
                  </a:lnTo>
                  <a:lnTo>
                    <a:pt x="1429" y="1680"/>
                  </a:lnTo>
                  <a:lnTo>
                    <a:pt x="1466" y="1682"/>
                  </a:lnTo>
                  <a:lnTo>
                    <a:pt x="1502" y="1688"/>
                  </a:lnTo>
                  <a:lnTo>
                    <a:pt x="1536" y="1699"/>
                  </a:lnTo>
                  <a:lnTo>
                    <a:pt x="1569" y="1713"/>
                  </a:lnTo>
                  <a:lnTo>
                    <a:pt x="2000" y="575"/>
                  </a:lnTo>
                  <a:lnTo>
                    <a:pt x="1963" y="554"/>
                  </a:lnTo>
                  <a:lnTo>
                    <a:pt x="1928" y="529"/>
                  </a:lnTo>
                  <a:lnTo>
                    <a:pt x="1898" y="499"/>
                  </a:lnTo>
                  <a:lnTo>
                    <a:pt x="1872" y="465"/>
                  </a:lnTo>
                  <a:lnTo>
                    <a:pt x="1851" y="428"/>
                  </a:lnTo>
                  <a:lnTo>
                    <a:pt x="1835" y="388"/>
                  </a:lnTo>
                  <a:lnTo>
                    <a:pt x="1826" y="345"/>
                  </a:lnTo>
                  <a:lnTo>
                    <a:pt x="1822" y="301"/>
                  </a:lnTo>
                  <a:lnTo>
                    <a:pt x="1825" y="256"/>
                  </a:lnTo>
                  <a:lnTo>
                    <a:pt x="1835" y="214"/>
                  </a:lnTo>
                  <a:lnTo>
                    <a:pt x="1850" y="174"/>
                  </a:lnTo>
                  <a:lnTo>
                    <a:pt x="1871" y="137"/>
                  </a:lnTo>
                  <a:lnTo>
                    <a:pt x="1896" y="104"/>
                  </a:lnTo>
                  <a:lnTo>
                    <a:pt x="1927" y="74"/>
                  </a:lnTo>
                  <a:lnTo>
                    <a:pt x="1960" y="49"/>
                  </a:lnTo>
                  <a:lnTo>
                    <a:pt x="1997" y="28"/>
                  </a:lnTo>
                  <a:lnTo>
                    <a:pt x="2037" y="13"/>
                  </a:lnTo>
                  <a:lnTo>
                    <a:pt x="2079" y="3"/>
                  </a:lnTo>
                  <a:lnTo>
                    <a:pt x="212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" name="Freeform 383"/>
            <p:cNvSpPr>
              <a:spLocks/>
            </p:cNvSpPr>
            <p:nvPr/>
          </p:nvSpPr>
          <p:spPr bwMode="auto">
            <a:xfrm>
              <a:off x="4964113" y="4286251"/>
              <a:ext cx="860425" cy="401638"/>
            </a:xfrm>
            <a:custGeom>
              <a:avLst/>
              <a:gdLst>
                <a:gd name="T0" fmla="*/ 1452 w 2710"/>
                <a:gd name="T1" fmla="*/ 4 h 1262"/>
                <a:gd name="T2" fmla="*/ 1640 w 2710"/>
                <a:gd name="T3" fmla="*/ 30 h 1262"/>
                <a:gd name="T4" fmla="*/ 1819 w 2710"/>
                <a:gd name="T5" fmla="*/ 81 h 1262"/>
                <a:gd name="T6" fmla="*/ 1987 w 2710"/>
                <a:gd name="T7" fmla="*/ 154 h 1262"/>
                <a:gd name="T8" fmla="*/ 2143 w 2710"/>
                <a:gd name="T9" fmla="*/ 248 h 1262"/>
                <a:gd name="T10" fmla="*/ 2283 w 2710"/>
                <a:gd name="T11" fmla="*/ 361 h 1262"/>
                <a:gd name="T12" fmla="*/ 2408 w 2710"/>
                <a:gd name="T13" fmla="*/ 492 h 1262"/>
                <a:gd name="T14" fmla="*/ 2515 w 2710"/>
                <a:gd name="T15" fmla="*/ 639 h 1262"/>
                <a:gd name="T16" fmla="*/ 2602 w 2710"/>
                <a:gd name="T17" fmla="*/ 798 h 1262"/>
                <a:gd name="T18" fmla="*/ 2667 w 2710"/>
                <a:gd name="T19" fmla="*/ 970 h 1262"/>
                <a:gd name="T20" fmla="*/ 2710 w 2710"/>
                <a:gd name="T21" fmla="*/ 1152 h 1262"/>
                <a:gd name="T22" fmla="*/ 2640 w 2710"/>
                <a:gd name="T23" fmla="*/ 1189 h 1262"/>
                <a:gd name="T24" fmla="*/ 2514 w 2710"/>
                <a:gd name="T25" fmla="*/ 1014 h 1262"/>
                <a:gd name="T26" fmla="*/ 2451 w 2710"/>
                <a:gd name="T27" fmla="*/ 853 h 1262"/>
                <a:gd name="T28" fmla="*/ 2366 w 2710"/>
                <a:gd name="T29" fmla="*/ 704 h 1262"/>
                <a:gd name="T30" fmla="*/ 2263 w 2710"/>
                <a:gd name="T31" fmla="*/ 569 h 1262"/>
                <a:gd name="T32" fmla="*/ 2142 w 2710"/>
                <a:gd name="T33" fmla="*/ 449 h 1262"/>
                <a:gd name="T34" fmla="*/ 2004 w 2710"/>
                <a:gd name="T35" fmla="*/ 348 h 1262"/>
                <a:gd name="T36" fmla="*/ 1946 w 2710"/>
                <a:gd name="T37" fmla="*/ 272 h 1262"/>
                <a:gd name="T38" fmla="*/ 1872 w 2710"/>
                <a:gd name="T39" fmla="*/ 215 h 1262"/>
                <a:gd name="T40" fmla="*/ 1784 w 2710"/>
                <a:gd name="T41" fmla="*/ 176 h 1262"/>
                <a:gd name="T42" fmla="*/ 1686 w 2710"/>
                <a:gd name="T43" fmla="*/ 163 h 1262"/>
                <a:gd name="T44" fmla="*/ 1611 w 2710"/>
                <a:gd name="T45" fmla="*/ 171 h 1262"/>
                <a:gd name="T46" fmla="*/ 1503 w 2710"/>
                <a:gd name="T47" fmla="*/ 169 h 1262"/>
                <a:gd name="T48" fmla="*/ 1355 w 2710"/>
                <a:gd name="T49" fmla="*/ 159 h 1262"/>
                <a:gd name="T50" fmla="*/ 1178 w 2710"/>
                <a:gd name="T51" fmla="*/ 172 h 1262"/>
                <a:gd name="T52" fmla="*/ 1008 w 2710"/>
                <a:gd name="T53" fmla="*/ 210 h 1262"/>
                <a:gd name="T54" fmla="*/ 849 w 2710"/>
                <a:gd name="T55" fmla="*/ 270 h 1262"/>
                <a:gd name="T56" fmla="*/ 701 w 2710"/>
                <a:gd name="T57" fmla="*/ 352 h 1262"/>
                <a:gd name="T58" fmla="*/ 566 w 2710"/>
                <a:gd name="T59" fmla="*/ 452 h 1262"/>
                <a:gd name="T60" fmla="*/ 446 w 2710"/>
                <a:gd name="T61" fmla="*/ 569 h 1262"/>
                <a:gd name="T62" fmla="*/ 345 w 2710"/>
                <a:gd name="T63" fmla="*/ 702 h 1262"/>
                <a:gd name="T64" fmla="*/ 262 w 2710"/>
                <a:gd name="T65" fmla="*/ 848 h 1262"/>
                <a:gd name="T66" fmla="*/ 199 w 2710"/>
                <a:gd name="T67" fmla="*/ 1006 h 1262"/>
                <a:gd name="T68" fmla="*/ 159 w 2710"/>
                <a:gd name="T69" fmla="*/ 1174 h 1262"/>
                <a:gd name="T70" fmla="*/ 117 w 2710"/>
                <a:gd name="T71" fmla="*/ 1227 h 1262"/>
                <a:gd name="T72" fmla="*/ 43 w 2710"/>
                <a:gd name="T73" fmla="*/ 1172 h 1262"/>
                <a:gd name="T74" fmla="*/ 19 w 2710"/>
                <a:gd name="T75" fmla="*/ 1059 h 1262"/>
                <a:gd name="T76" fmla="*/ 72 w 2710"/>
                <a:gd name="T77" fmla="*/ 883 h 1262"/>
                <a:gd name="T78" fmla="*/ 149 w 2710"/>
                <a:gd name="T79" fmla="*/ 717 h 1262"/>
                <a:gd name="T80" fmla="*/ 246 w 2710"/>
                <a:gd name="T81" fmla="*/ 564 h 1262"/>
                <a:gd name="T82" fmla="*/ 362 w 2710"/>
                <a:gd name="T83" fmla="*/ 424 h 1262"/>
                <a:gd name="T84" fmla="*/ 495 w 2710"/>
                <a:gd name="T85" fmla="*/ 303 h 1262"/>
                <a:gd name="T86" fmla="*/ 644 w 2710"/>
                <a:gd name="T87" fmla="*/ 198 h 1262"/>
                <a:gd name="T88" fmla="*/ 806 w 2710"/>
                <a:gd name="T89" fmla="*/ 114 h 1262"/>
                <a:gd name="T90" fmla="*/ 980 w 2710"/>
                <a:gd name="T91" fmla="*/ 52 h 1262"/>
                <a:gd name="T92" fmla="*/ 1163 w 2710"/>
                <a:gd name="T93" fmla="*/ 13 h 1262"/>
                <a:gd name="T94" fmla="*/ 1355 w 2710"/>
                <a:gd name="T95" fmla="*/ 0 h 1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710" h="1262">
                  <a:moveTo>
                    <a:pt x="1355" y="0"/>
                  </a:moveTo>
                  <a:lnTo>
                    <a:pt x="1452" y="4"/>
                  </a:lnTo>
                  <a:lnTo>
                    <a:pt x="1547" y="13"/>
                  </a:lnTo>
                  <a:lnTo>
                    <a:pt x="1640" y="30"/>
                  </a:lnTo>
                  <a:lnTo>
                    <a:pt x="1730" y="52"/>
                  </a:lnTo>
                  <a:lnTo>
                    <a:pt x="1819" y="81"/>
                  </a:lnTo>
                  <a:lnTo>
                    <a:pt x="1904" y="114"/>
                  </a:lnTo>
                  <a:lnTo>
                    <a:pt x="1987" y="154"/>
                  </a:lnTo>
                  <a:lnTo>
                    <a:pt x="2066" y="198"/>
                  </a:lnTo>
                  <a:lnTo>
                    <a:pt x="2143" y="248"/>
                  </a:lnTo>
                  <a:lnTo>
                    <a:pt x="2215" y="303"/>
                  </a:lnTo>
                  <a:lnTo>
                    <a:pt x="2283" y="361"/>
                  </a:lnTo>
                  <a:lnTo>
                    <a:pt x="2348" y="424"/>
                  </a:lnTo>
                  <a:lnTo>
                    <a:pt x="2408" y="492"/>
                  </a:lnTo>
                  <a:lnTo>
                    <a:pt x="2465" y="564"/>
                  </a:lnTo>
                  <a:lnTo>
                    <a:pt x="2515" y="639"/>
                  </a:lnTo>
                  <a:lnTo>
                    <a:pt x="2562" y="717"/>
                  </a:lnTo>
                  <a:lnTo>
                    <a:pt x="2602" y="798"/>
                  </a:lnTo>
                  <a:lnTo>
                    <a:pt x="2638" y="883"/>
                  </a:lnTo>
                  <a:lnTo>
                    <a:pt x="2667" y="970"/>
                  </a:lnTo>
                  <a:lnTo>
                    <a:pt x="2691" y="1059"/>
                  </a:lnTo>
                  <a:lnTo>
                    <a:pt x="2710" y="1152"/>
                  </a:lnTo>
                  <a:lnTo>
                    <a:pt x="2674" y="1168"/>
                  </a:lnTo>
                  <a:lnTo>
                    <a:pt x="2640" y="1189"/>
                  </a:lnTo>
                  <a:lnTo>
                    <a:pt x="2537" y="1098"/>
                  </a:lnTo>
                  <a:lnTo>
                    <a:pt x="2514" y="1014"/>
                  </a:lnTo>
                  <a:lnTo>
                    <a:pt x="2485" y="932"/>
                  </a:lnTo>
                  <a:lnTo>
                    <a:pt x="2451" y="853"/>
                  </a:lnTo>
                  <a:lnTo>
                    <a:pt x="2411" y="777"/>
                  </a:lnTo>
                  <a:lnTo>
                    <a:pt x="2366" y="704"/>
                  </a:lnTo>
                  <a:lnTo>
                    <a:pt x="2317" y="634"/>
                  </a:lnTo>
                  <a:lnTo>
                    <a:pt x="2263" y="569"/>
                  </a:lnTo>
                  <a:lnTo>
                    <a:pt x="2204" y="507"/>
                  </a:lnTo>
                  <a:lnTo>
                    <a:pt x="2142" y="449"/>
                  </a:lnTo>
                  <a:lnTo>
                    <a:pt x="2075" y="396"/>
                  </a:lnTo>
                  <a:lnTo>
                    <a:pt x="2004" y="348"/>
                  </a:lnTo>
                  <a:lnTo>
                    <a:pt x="1978" y="308"/>
                  </a:lnTo>
                  <a:lnTo>
                    <a:pt x="1946" y="272"/>
                  </a:lnTo>
                  <a:lnTo>
                    <a:pt x="1911" y="241"/>
                  </a:lnTo>
                  <a:lnTo>
                    <a:pt x="1872" y="215"/>
                  </a:lnTo>
                  <a:lnTo>
                    <a:pt x="1830" y="193"/>
                  </a:lnTo>
                  <a:lnTo>
                    <a:pt x="1784" y="176"/>
                  </a:lnTo>
                  <a:lnTo>
                    <a:pt x="1736" y="167"/>
                  </a:lnTo>
                  <a:lnTo>
                    <a:pt x="1686" y="163"/>
                  </a:lnTo>
                  <a:lnTo>
                    <a:pt x="1649" y="164"/>
                  </a:lnTo>
                  <a:lnTo>
                    <a:pt x="1611" y="171"/>
                  </a:lnTo>
                  <a:lnTo>
                    <a:pt x="1577" y="180"/>
                  </a:lnTo>
                  <a:lnTo>
                    <a:pt x="1503" y="169"/>
                  </a:lnTo>
                  <a:lnTo>
                    <a:pt x="1430" y="162"/>
                  </a:lnTo>
                  <a:lnTo>
                    <a:pt x="1355" y="159"/>
                  </a:lnTo>
                  <a:lnTo>
                    <a:pt x="1266" y="162"/>
                  </a:lnTo>
                  <a:lnTo>
                    <a:pt x="1178" y="172"/>
                  </a:lnTo>
                  <a:lnTo>
                    <a:pt x="1092" y="188"/>
                  </a:lnTo>
                  <a:lnTo>
                    <a:pt x="1008" y="210"/>
                  </a:lnTo>
                  <a:lnTo>
                    <a:pt x="927" y="237"/>
                  </a:lnTo>
                  <a:lnTo>
                    <a:pt x="849" y="270"/>
                  </a:lnTo>
                  <a:lnTo>
                    <a:pt x="774" y="308"/>
                  </a:lnTo>
                  <a:lnTo>
                    <a:pt x="701" y="352"/>
                  </a:lnTo>
                  <a:lnTo>
                    <a:pt x="632" y="399"/>
                  </a:lnTo>
                  <a:lnTo>
                    <a:pt x="566" y="452"/>
                  </a:lnTo>
                  <a:lnTo>
                    <a:pt x="504" y="508"/>
                  </a:lnTo>
                  <a:lnTo>
                    <a:pt x="446" y="569"/>
                  </a:lnTo>
                  <a:lnTo>
                    <a:pt x="394" y="633"/>
                  </a:lnTo>
                  <a:lnTo>
                    <a:pt x="345" y="702"/>
                  </a:lnTo>
                  <a:lnTo>
                    <a:pt x="300" y="773"/>
                  </a:lnTo>
                  <a:lnTo>
                    <a:pt x="262" y="848"/>
                  </a:lnTo>
                  <a:lnTo>
                    <a:pt x="227" y="926"/>
                  </a:lnTo>
                  <a:lnTo>
                    <a:pt x="199" y="1006"/>
                  </a:lnTo>
                  <a:lnTo>
                    <a:pt x="176" y="1089"/>
                  </a:lnTo>
                  <a:lnTo>
                    <a:pt x="159" y="1174"/>
                  </a:lnTo>
                  <a:lnTo>
                    <a:pt x="149" y="1262"/>
                  </a:lnTo>
                  <a:lnTo>
                    <a:pt x="117" y="1227"/>
                  </a:lnTo>
                  <a:lnTo>
                    <a:pt x="82" y="1197"/>
                  </a:lnTo>
                  <a:lnTo>
                    <a:pt x="43" y="1172"/>
                  </a:lnTo>
                  <a:lnTo>
                    <a:pt x="0" y="1152"/>
                  </a:lnTo>
                  <a:lnTo>
                    <a:pt x="19" y="1059"/>
                  </a:lnTo>
                  <a:lnTo>
                    <a:pt x="43" y="970"/>
                  </a:lnTo>
                  <a:lnTo>
                    <a:pt x="72" y="883"/>
                  </a:lnTo>
                  <a:lnTo>
                    <a:pt x="108" y="798"/>
                  </a:lnTo>
                  <a:lnTo>
                    <a:pt x="149" y="717"/>
                  </a:lnTo>
                  <a:lnTo>
                    <a:pt x="195" y="639"/>
                  </a:lnTo>
                  <a:lnTo>
                    <a:pt x="246" y="564"/>
                  </a:lnTo>
                  <a:lnTo>
                    <a:pt x="302" y="492"/>
                  </a:lnTo>
                  <a:lnTo>
                    <a:pt x="362" y="424"/>
                  </a:lnTo>
                  <a:lnTo>
                    <a:pt x="427" y="361"/>
                  </a:lnTo>
                  <a:lnTo>
                    <a:pt x="495" y="303"/>
                  </a:lnTo>
                  <a:lnTo>
                    <a:pt x="567" y="248"/>
                  </a:lnTo>
                  <a:lnTo>
                    <a:pt x="644" y="198"/>
                  </a:lnTo>
                  <a:lnTo>
                    <a:pt x="723" y="154"/>
                  </a:lnTo>
                  <a:lnTo>
                    <a:pt x="806" y="114"/>
                  </a:lnTo>
                  <a:lnTo>
                    <a:pt x="891" y="81"/>
                  </a:lnTo>
                  <a:lnTo>
                    <a:pt x="980" y="52"/>
                  </a:lnTo>
                  <a:lnTo>
                    <a:pt x="1070" y="30"/>
                  </a:lnTo>
                  <a:lnTo>
                    <a:pt x="1163" y="13"/>
                  </a:lnTo>
                  <a:lnTo>
                    <a:pt x="1258" y="4"/>
                  </a:lnTo>
                  <a:lnTo>
                    <a:pt x="13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" name="Freeform 384"/>
            <p:cNvSpPr>
              <a:spLocks/>
            </p:cNvSpPr>
            <p:nvPr/>
          </p:nvSpPr>
          <p:spPr bwMode="auto">
            <a:xfrm>
              <a:off x="4981576" y="4816476"/>
              <a:ext cx="825500" cy="338138"/>
            </a:xfrm>
            <a:custGeom>
              <a:avLst/>
              <a:gdLst>
                <a:gd name="T0" fmla="*/ 2499 w 2600"/>
                <a:gd name="T1" fmla="*/ 39 h 1066"/>
                <a:gd name="T2" fmla="*/ 2563 w 2600"/>
                <a:gd name="T3" fmla="*/ 105 h 1066"/>
                <a:gd name="T4" fmla="*/ 2570 w 2600"/>
                <a:gd name="T5" fmla="*/ 216 h 1066"/>
                <a:gd name="T6" fmla="*/ 2490 w 2600"/>
                <a:gd name="T7" fmla="*/ 377 h 1066"/>
                <a:gd name="T8" fmla="*/ 2392 w 2600"/>
                <a:gd name="T9" fmla="*/ 523 h 1066"/>
                <a:gd name="T10" fmla="*/ 2276 w 2600"/>
                <a:gd name="T11" fmla="*/ 657 h 1066"/>
                <a:gd name="T12" fmla="*/ 2144 w 2600"/>
                <a:gd name="T13" fmla="*/ 776 h 1066"/>
                <a:gd name="T14" fmla="*/ 1997 w 2600"/>
                <a:gd name="T15" fmla="*/ 876 h 1066"/>
                <a:gd name="T16" fmla="*/ 1838 w 2600"/>
                <a:gd name="T17" fmla="*/ 956 h 1066"/>
                <a:gd name="T18" fmla="*/ 1668 w 2600"/>
                <a:gd name="T19" fmla="*/ 1016 h 1066"/>
                <a:gd name="T20" fmla="*/ 1488 w 2600"/>
                <a:gd name="T21" fmla="*/ 1053 h 1066"/>
                <a:gd name="T22" fmla="*/ 1300 w 2600"/>
                <a:gd name="T23" fmla="*/ 1066 h 1066"/>
                <a:gd name="T24" fmla="*/ 1112 w 2600"/>
                <a:gd name="T25" fmla="*/ 1053 h 1066"/>
                <a:gd name="T26" fmla="*/ 932 w 2600"/>
                <a:gd name="T27" fmla="*/ 1016 h 1066"/>
                <a:gd name="T28" fmla="*/ 762 w 2600"/>
                <a:gd name="T29" fmla="*/ 956 h 1066"/>
                <a:gd name="T30" fmla="*/ 603 w 2600"/>
                <a:gd name="T31" fmla="*/ 874 h 1066"/>
                <a:gd name="T32" fmla="*/ 456 w 2600"/>
                <a:gd name="T33" fmla="*/ 774 h 1066"/>
                <a:gd name="T34" fmla="*/ 324 w 2600"/>
                <a:gd name="T35" fmla="*/ 657 h 1066"/>
                <a:gd name="T36" fmla="*/ 208 w 2600"/>
                <a:gd name="T37" fmla="*/ 523 h 1066"/>
                <a:gd name="T38" fmla="*/ 110 w 2600"/>
                <a:gd name="T39" fmla="*/ 375 h 1066"/>
                <a:gd name="T40" fmla="*/ 30 w 2600"/>
                <a:gd name="T41" fmla="*/ 216 h 1066"/>
                <a:gd name="T42" fmla="*/ 22 w 2600"/>
                <a:gd name="T43" fmla="*/ 117 h 1066"/>
                <a:gd name="T44" fmla="*/ 194 w 2600"/>
                <a:gd name="T45" fmla="*/ 189 h 1066"/>
                <a:gd name="T46" fmla="*/ 270 w 2600"/>
                <a:gd name="T47" fmla="*/ 333 h 1066"/>
                <a:gd name="T48" fmla="*/ 364 w 2600"/>
                <a:gd name="T49" fmla="*/ 465 h 1066"/>
                <a:gd name="T50" fmla="*/ 475 w 2600"/>
                <a:gd name="T51" fmla="*/ 582 h 1066"/>
                <a:gd name="T52" fmla="*/ 601 w 2600"/>
                <a:gd name="T53" fmla="*/ 683 h 1066"/>
                <a:gd name="T54" fmla="*/ 649 w 2600"/>
                <a:gd name="T55" fmla="*/ 764 h 1066"/>
                <a:gd name="T56" fmla="*/ 714 w 2600"/>
                <a:gd name="T57" fmla="*/ 828 h 1066"/>
                <a:gd name="T58" fmla="*/ 795 w 2600"/>
                <a:gd name="T59" fmla="*/ 874 h 1066"/>
                <a:gd name="T60" fmla="*/ 887 w 2600"/>
                <a:gd name="T61" fmla="*/ 900 h 1066"/>
                <a:gd name="T62" fmla="*/ 977 w 2600"/>
                <a:gd name="T63" fmla="*/ 900 h 1066"/>
                <a:gd name="T64" fmla="*/ 1057 w 2600"/>
                <a:gd name="T65" fmla="*/ 881 h 1066"/>
                <a:gd name="T66" fmla="*/ 1217 w 2600"/>
                <a:gd name="T67" fmla="*/ 903 h 1066"/>
                <a:gd name="T68" fmla="*/ 1388 w 2600"/>
                <a:gd name="T69" fmla="*/ 903 h 1066"/>
                <a:gd name="T70" fmla="*/ 1560 w 2600"/>
                <a:gd name="T71" fmla="*/ 878 h 1066"/>
                <a:gd name="T72" fmla="*/ 1722 w 2600"/>
                <a:gd name="T73" fmla="*/ 831 h 1066"/>
                <a:gd name="T74" fmla="*/ 1874 w 2600"/>
                <a:gd name="T75" fmla="*/ 761 h 1066"/>
                <a:gd name="T76" fmla="*/ 2015 w 2600"/>
                <a:gd name="T77" fmla="*/ 673 h 1066"/>
                <a:gd name="T78" fmla="*/ 2141 w 2600"/>
                <a:gd name="T79" fmla="*/ 567 h 1066"/>
                <a:gd name="T80" fmla="*/ 2251 w 2600"/>
                <a:gd name="T81" fmla="*/ 445 h 1066"/>
                <a:gd name="T82" fmla="*/ 2345 w 2600"/>
                <a:gd name="T83" fmla="*/ 309 h 1066"/>
                <a:gd name="T84" fmla="*/ 2419 w 2600"/>
                <a:gd name="T85" fmla="*/ 160 h 1066"/>
                <a:gd name="T86" fmla="*/ 2474 w 2600"/>
                <a:gd name="T87" fmla="*/ 0 h 10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600" h="1066">
                  <a:moveTo>
                    <a:pt x="2474" y="0"/>
                  </a:moveTo>
                  <a:lnTo>
                    <a:pt x="2499" y="39"/>
                  </a:lnTo>
                  <a:lnTo>
                    <a:pt x="2528" y="74"/>
                  </a:lnTo>
                  <a:lnTo>
                    <a:pt x="2563" y="105"/>
                  </a:lnTo>
                  <a:lnTo>
                    <a:pt x="2600" y="132"/>
                  </a:lnTo>
                  <a:lnTo>
                    <a:pt x="2570" y="216"/>
                  </a:lnTo>
                  <a:lnTo>
                    <a:pt x="2533" y="297"/>
                  </a:lnTo>
                  <a:lnTo>
                    <a:pt x="2490" y="377"/>
                  </a:lnTo>
                  <a:lnTo>
                    <a:pt x="2444" y="452"/>
                  </a:lnTo>
                  <a:lnTo>
                    <a:pt x="2392" y="523"/>
                  </a:lnTo>
                  <a:lnTo>
                    <a:pt x="2336" y="593"/>
                  </a:lnTo>
                  <a:lnTo>
                    <a:pt x="2276" y="657"/>
                  </a:lnTo>
                  <a:lnTo>
                    <a:pt x="2212" y="718"/>
                  </a:lnTo>
                  <a:lnTo>
                    <a:pt x="2144" y="776"/>
                  </a:lnTo>
                  <a:lnTo>
                    <a:pt x="2072" y="828"/>
                  </a:lnTo>
                  <a:lnTo>
                    <a:pt x="1997" y="876"/>
                  </a:lnTo>
                  <a:lnTo>
                    <a:pt x="1920" y="918"/>
                  </a:lnTo>
                  <a:lnTo>
                    <a:pt x="1838" y="956"/>
                  </a:lnTo>
                  <a:lnTo>
                    <a:pt x="1754" y="989"/>
                  </a:lnTo>
                  <a:lnTo>
                    <a:pt x="1668" y="1016"/>
                  </a:lnTo>
                  <a:lnTo>
                    <a:pt x="1579" y="1038"/>
                  </a:lnTo>
                  <a:lnTo>
                    <a:pt x="1488" y="1053"/>
                  </a:lnTo>
                  <a:lnTo>
                    <a:pt x="1395" y="1063"/>
                  </a:lnTo>
                  <a:lnTo>
                    <a:pt x="1300" y="1066"/>
                  </a:lnTo>
                  <a:lnTo>
                    <a:pt x="1205" y="1063"/>
                  </a:lnTo>
                  <a:lnTo>
                    <a:pt x="1112" y="1053"/>
                  </a:lnTo>
                  <a:lnTo>
                    <a:pt x="1022" y="1038"/>
                  </a:lnTo>
                  <a:lnTo>
                    <a:pt x="932" y="1016"/>
                  </a:lnTo>
                  <a:lnTo>
                    <a:pt x="846" y="989"/>
                  </a:lnTo>
                  <a:lnTo>
                    <a:pt x="762" y="956"/>
                  </a:lnTo>
                  <a:lnTo>
                    <a:pt x="680" y="918"/>
                  </a:lnTo>
                  <a:lnTo>
                    <a:pt x="603" y="874"/>
                  </a:lnTo>
                  <a:lnTo>
                    <a:pt x="528" y="828"/>
                  </a:lnTo>
                  <a:lnTo>
                    <a:pt x="456" y="774"/>
                  </a:lnTo>
                  <a:lnTo>
                    <a:pt x="388" y="718"/>
                  </a:lnTo>
                  <a:lnTo>
                    <a:pt x="324" y="657"/>
                  </a:lnTo>
                  <a:lnTo>
                    <a:pt x="264" y="593"/>
                  </a:lnTo>
                  <a:lnTo>
                    <a:pt x="208" y="523"/>
                  </a:lnTo>
                  <a:lnTo>
                    <a:pt x="156" y="452"/>
                  </a:lnTo>
                  <a:lnTo>
                    <a:pt x="110" y="375"/>
                  </a:lnTo>
                  <a:lnTo>
                    <a:pt x="67" y="297"/>
                  </a:lnTo>
                  <a:lnTo>
                    <a:pt x="30" y="216"/>
                  </a:lnTo>
                  <a:lnTo>
                    <a:pt x="0" y="131"/>
                  </a:lnTo>
                  <a:lnTo>
                    <a:pt x="22" y="117"/>
                  </a:lnTo>
                  <a:lnTo>
                    <a:pt x="42" y="100"/>
                  </a:lnTo>
                  <a:lnTo>
                    <a:pt x="194" y="189"/>
                  </a:lnTo>
                  <a:lnTo>
                    <a:pt x="229" y="262"/>
                  </a:lnTo>
                  <a:lnTo>
                    <a:pt x="270" y="333"/>
                  </a:lnTo>
                  <a:lnTo>
                    <a:pt x="315" y="400"/>
                  </a:lnTo>
                  <a:lnTo>
                    <a:pt x="364" y="465"/>
                  </a:lnTo>
                  <a:lnTo>
                    <a:pt x="418" y="524"/>
                  </a:lnTo>
                  <a:lnTo>
                    <a:pt x="475" y="582"/>
                  </a:lnTo>
                  <a:lnTo>
                    <a:pt x="536" y="634"/>
                  </a:lnTo>
                  <a:lnTo>
                    <a:pt x="601" y="683"/>
                  </a:lnTo>
                  <a:lnTo>
                    <a:pt x="623" y="726"/>
                  </a:lnTo>
                  <a:lnTo>
                    <a:pt x="649" y="764"/>
                  </a:lnTo>
                  <a:lnTo>
                    <a:pt x="679" y="797"/>
                  </a:lnTo>
                  <a:lnTo>
                    <a:pt x="714" y="828"/>
                  </a:lnTo>
                  <a:lnTo>
                    <a:pt x="752" y="854"/>
                  </a:lnTo>
                  <a:lnTo>
                    <a:pt x="795" y="874"/>
                  </a:lnTo>
                  <a:lnTo>
                    <a:pt x="840" y="890"/>
                  </a:lnTo>
                  <a:lnTo>
                    <a:pt x="887" y="900"/>
                  </a:lnTo>
                  <a:lnTo>
                    <a:pt x="936" y="903"/>
                  </a:lnTo>
                  <a:lnTo>
                    <a:pt x="977" y="900"/>
                  </a:lnTo>
                  <a:lnTo>
                    <a:pt x="1018" y="893"/>
                  </a:lnTo>
                  <a:lnTo>
                    <a:pt x="1057" y="881"/>
                  </a:lnTo>
                  <a:lnTo>
                    <a:pt x="1136" y="895"/>
                  </a:lnTo>
                  <a:lnTo>
                    <a:pt x="1217" y="903"/>
                  </a:lnTo>
                  <a:lnTo>
                    <a:pt x="1300" y="906"/>
                  </a:lnTo>
                  <a:lnTo>
                    <a:pt x="1388" y="903"/>
                  </a:lnTo>
                  <a:lnTo>
                    <a:pt x="1475" y="893"/>
                  </a:lnTo>
                  <a:lnTo>
                    <a:pt x="1560" y="878"/>
                  </a:lnTo>
                  <a:lnTo>
                    <a:pt x="1642" y="857"/>
                  </a:lnTo>
                  <a:lnTo>
                    <a:pt x="1722" y="831"/>
                  </a:lnTo>
                  <a:lnTo>
                    <a:pt x="1800" y="798"/>
                  </a:lnTo>
                  <a:lnTo>
                    <a:pt x="1874" y="761"/>
                  </a:lnTo>
                  <a:lnTo>
                    <a:pt x="1946" y="720"/>
                  </a:lnTo>
                  <a:lnTo>
                    <a:pt x="2015" y="673"/>
                  </a:lnTo>
                  <a:lnTo>
                    <a:pt x="2080" y="622"/>
                  </a:lnTo>
                  <a:lnTo>
                    <a:pt x="2141" y="567"/>
                  </a:lnTo>
                  <a:lnTo>
                    <a:pt x="2199" y="508"/>
                  </a:lnTo>
                  <a:lnTo>
                    <a:pt x="2251" y="445"/>
                  </a:lnTo>
                  <a:lnTo>
                    <a:pt x="2300" y="379"/>
                  </a:lnTo>
                  <a:lnTo>
                    <a:pt x="2345" y="309"/>
                  </a:lnTo>
                  <a:lnTo>
                    <a:pt x="2386" y="236"/>
                  </a:lnTo>
                  <a:lnTo>
                    <a:pt x="2419" y="160"/>
                  </a:lnTo>
                  <a:lnTo>
                    <a:pt x="2450" y="82"/>
                  </a:lnTo>
                  <a:lnTo>
                    <a:pt x="247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9" name="Group 88"/>
          <p:cNvGrpSpPr/>
          <p:nvPr/>
        </p:nvGrpSpPr>
        <p:grpSpPr>
          <a:xfrm>
            <a:off x="3456829" y="5024307"/>
            <a:ext cx="600374" cy="518642"/>
            <a:chOff x="4286250" y="5149850"/>
            <a:chExt cx="944563" cy="8159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0" name="Freeform 459"/>
            <p:cNvSpPr>
              <a:spLocks noEditPoints="1"/>
            </p:cNvSpPr>
            <p:nvPr/>
          </p:nvSpPr>
          <p:spPr bwMode="auto">
            <a:xfrm>
              <a:off x="4462463" y="5378450"/>
              <a:ext cx="366713" cy="366713"/>
            </a:xfrm>
            <a:custGeom>
              <a:avLst/>
              <a:gdLst>
                <a:gd name="T0" fmla="*/ 565 w 1386"/>
                <a:gd name="T1" fmla="*/ 415 h 1386"/>
                <a:gd name="T2" fmla="*/ 442 w 1386"/>
                <a:gd name="T3" fmla="*/ 518 h 1386"/>
                <a:gd name="T4" fmla="*/ 389 w 1386"/>
                <a:gd name="T5" fmla="*/ 663 h 1386"/>
                <a:gd name="T6" fmla="*/ 415 w 1386"/>
                <a:gd name="T7" fmla="*/ 821 h 1386"/>
                <a:gd name="T8" fmla="*/ 518 w 1386"/>
                <a:gd name="T9" fmla="*/ 943 h 1386"/>
                <a:gd name="T10" fmla="*/ 663 w 1386"/>
                <a:gd name="T11" fmla="*/ 998 h 1386"/>
                <a:gd name="T12" fmla="*/ 821 w 1386"/>
                <a:gd name="T13" fmla="*/ 971 h 1386"/>
                <a:gd name="T14" fmla="*/ 943 w 1386"/>
                <a:gd name="T15" fmla="*/ 868 h 1386"/>
                <a:gd name="T16" fmla="*/ 997 w 1386"/>
                <a:gd name="T17" fmla="*/ 723 h 1386"/>
                <a:gd name="T18" fmla="*/ 970 w 1386"/>
                <a:gd name="T19" fmla="*/ 566 h 1386"/>
                <a:gd name="T20" fmla="*/ 868 w 1386"/>
                <a:gd name="T21" fmla="*/ 443 h 1386"/>
                <a:gd name="T22" fmla="*/ 723 w 1386"/>
                <a:gd name="T23" fmla="*/ 389 h 1386"/>
                <a:gd name="T24" fmla="*/ 988 w 1386"/>
                <a:gd name="T25" fmla="*/ 39 h 1386"/>
                <a:gd name="T26" fmla="*/ 1041 w 1386"/>
                <a:gd name="T27" fmla="*/ 95 h 1386"/>
                <a:gd name="T28" fmla="*/ 1013 w 1386"/>
                <a:gd name="T29" fmla="*/ 227 h 1386"/>
                <a:gd name="T30" fmla="*/ 1204 w 1386"/>
                <a:gd name="T31" fmla="*/ 305 h 1386"/>
                <a:gd name="T32" fmla="*/ 1281 w 1386"/>
                <a:gd name="T33" fmla="*/ 306 h 1386"/>
                <a:gd name="T34" fmla="*/ 1363 w 1386"/>
                <a:gd name="T35" fmla="*/ 439 h 1386"/>
                <a:gd name="T36" fmla="*/ 1362 w 1386"/>
                <a:gd name="T37" fmla="*/ 516 h 1386"/>
                <a:gd name="T38" fmla="*/ 1249 w 1386"/>
                <a:gd name="T39" fmla="*/ 590 h 1386"/>
                <a:gd name="T40" fmla="*/ 1328 w 1386"/>
                <a:gd name="T41" fmla="*/ 781 h 1386"/>
                <a:gd name="T42" fmla="*/ 1382 w 1386"/>
                <a:gd name="T43" fmla="*/ 835 h 1386"/>
                <a:gd name="T44" fmla="*/ 1347 w 1386"/>
                <a:gd name="T45" fmla="*/ 988 h 1386"/>
                <a:gd name="T46" fmla="*/ 1301 w 1386"/>
                <a:gd name="T47" fmla="*/ 1037 h 1386"/>
                <a:gd name="T48" fmla="*/ 1159 w 1386"/>
                <a:gd name="T49" fmla="*/ 1013 h 1386"/>
                <a:gd name="T50" fmla="*/ 1081 w 1386"/>
                <a:gd name="T51" fmla="*/ 1204 h 1386"/>
                <a:gd name="T52" fmla="*/ 1080 w 1386"/>
                <a:gd name="T53" fmla="*/ 1282 h 1386"/>
                <a:gd name="T54" fmla="*/ 948 w 1386"/>
                <a:gd name="T55" fmla="*/ 1365 h 1386"/>
                <a:gd name="T56" fmla="*/ 870 w 1386"/>
                <a:gd name="T57" fmla="*/ 1362 h 1386"/>
                <a:gd name="T58" fmla="*/ 796 w 1386"/>
                <a:gd name="T59" fmla="*/ 1249 h 1386"/>
                <a:gd name="T60" fmla="*/ 606 w 1386"/>
                <a:gd name="T61" fmla="*/ 1330 h 1386"/>
                <a:gd name="T62" fmla="*/ 537 w 1386"/>
                <a:gd name="T63" fmla="*/ 1386 h 1386"/>
                <a:gd name="T64" fmla="*/ 382 w 1386"/>
                <a:gd name="T65" fmla="*/ 1339 h 1386"/>
                <a:gd name="T66" fmla="*/ 342 w 1386"/>
                <a:gd name="T67" fmla="*/ 1278 h 1386"/>
                <a:gd name="T68" fmla="*/ 330 w 1386"/>
                <a:gd name="T69" fmla="*/ 1127 h 1386"/>
                <a:gd name="T70" fmla="*/ 162 w 1386"/>
                <a:gd name="T71" fmla="*/ 1087 h 1386"/>
                <a:gd name="T72" fmla="*/ 88 w 1386"/>
                <a:gd name="T73" fmla="*/ 1069 h 1386"/>
                <a:gd name="T74" fmla="*/ 16 w 1386"/>
                <a:gd name="T75" fmla="*/ 928 h 1386"/>
                <a:gd name="T76" fmla="*/ 34 w 1386"/>
                <a:gd name="T77" fmla="*/ 854 h 1386"/>
                <a:gd name="T78" fmla="*/ 129 w 1386"/>
                <a:gd name="T79" fmla="*/ 742 h 1386"/>
                <a:gd name="T80" fmla="*/ 41 w 1386"/>
                <a:gd name="T81" fmla="*/ 599 h 1386"/>
                <a:gd name="T82" fmla="*/ 1 w 1386"/>
                <a:gd name="T83" fmla="*/ 538 h 1386"/>
                <a:gd name="T84" fmla="*/ 49 w 1386"/>
                <a:gd name="T85" fmla="*/ 381 h 1386"/>
                <a:gd name="T86" fmla="*/ 114 w 1386"/>
                <a:gd name="T87" fmla="*/ 341 h 1386"/>
                <a:gd name="T88" fmla="*/ 259 w 1386"/>
                <a:gd name="T89" fmla="*/ 330 h 1386"/>
                <a:gd name="T90" fmla="*/ 298 w 1386"/>
                <a:gd name="T91" fmla="*/ 162 h 1386"/>
                <a:gd name="T92" fmla="*/ 317 w 1386"/>
                <a:gd name="T93" fmla="*/ 89 h 1386"/>
                <a:gd name="T94" fmla="*/ 458 w 1386"/>
                <a:gd name="T95" fmla="*/ 16 h 1386"/>
                <a:gd name="T96" fmla="*/ 532 w 1386"/>
                <a:gd name="T97" fmla="*/ 35 h 1386"/>
                <a:gd name="T98" fmla="*/ 644 w 1386"/>
                <a:gd name="T99" fmla="*/ 130 h 1386"/>
                <a:gd name="T100" fmla="*/ 789 w 1386"/>
                <a:gd name="T101" fmla="*/ 40 h 1386"/>
                <a:gd name="T102" fmla="*/ 855 w 1386"/>
                <a:gd name="T103" fmla="*/ 0 h 1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386" h="1386">
                  <a:moveTo>
                    <a:pt x="684" y="388"/>
                  </a:moveTo>
                  <a:lnTo>
                    <a:pt x="643" y="391"/>
                  </a:lnTo>
                  <a:lnTo>
                    <a:pt x="604" y="401"/>
                  </a:lnTo>
                  <a:lnTo>
                    <a:pt x="565" y="415"/>
                  </a:lnTo>
                  <a:lnTo>
                    <a:pt x="529" y="435"/>
                  </a:lnTo>
                  <a:lnTo>
                    <a:pt x="496" y="459"/>
                  </a:lnTo>
                  <a:lnTo>
                    <a:pt x="466" y="487"/>
                  </a:lnTo>
                  <a:lnTo>
                    <a:pt x="442" y="518"/>
                  </a:lnTo>
                  <a:lnTo>
                    <a:pt x="422" y="552"/>
                  </a:lnTo>
                  <a:lnTo>
                    <a:pt x="406" y="588"/>
                  </a:lnTo>
                  <a:lnTo>
                    <a:pt x="394" y="625"/>
                  </a:lnTo>
                  <a:lnTo>
                    <a:pt x="389" y="663"/>
                  </a:lnTo>
                  <a:lnTo>
                    <a:pt x="387" y="703"/>
                  </a:lnTo>
                  <a:lnTo>
                    <a:pt x="391" y="743"/>
                  </a:lnTo>
                  <a:lnTo>
                    <a:pt x="400" y="782"/>
                  </a:lnTo>
                  <a:lnTo>
                    <a:pt x="415" y="821"/>
                  </a:lnTo>
                  <a:lnTo>
                    <a:pt x="435" y="857"/>
                  </a:lnTo>
                  <a:lnTo>
                    <a:pt x="459" y="890"/>
                  </a:lnTo>
                  <a:lnTo>
                    <a:pt x="487" y="919"/>
                  </a:lnTo>
                  <a:lnTo>
                    <a:pt x="518" y="943"/>
                  </a:lnTo>
                  <a:lnTo>
                    <a:pt x="552" y="964"/>
                  </a:lnTo>
                  <a:lnTo>
                    <a:pt x="588" y="981"/>
                  </a:lnTo>
                  <a:lnTo>
                    <a:pt x="625" y="991"/>
                  </a:lnTo>
                  <a:lnTo>
                    <a:pt x="663" y="998"/>
                  </a:lnTo>
                  <a:lnTo>
                    <a:pt x="703" y="999"/>
                  </a:lnTo>
                  <a:lnTo>
                    <a:pt x="742" y="995"/>
                  </a:lnTo>
                  <a:lnTo>
                    <a:pt x="782" y="986"/>
                  </a:lnTo>
                  <a:lnTo>
                    <a:pt x="821" y="971"/>
                  </a:lnTo>
                  <a:lnTo>
                    <a:pt x="857" y="951"/>
                  </a:lnTo>
                  <a:lnTo>
                    <a:pt x="890" y="927"/>
                  </a:lnTo>
                  <a:lnTo>
                    <a:pt x="919" y="900"/>
                  </a:lnTo>
                  <a:lnTo>
                    <a:pt x="943" y="868"/>
                  </a:lnTo>
                  <a:lnTo>
                    <a:pt x="964" y="835"/>
                  </a:lnTo>
                  <a:lnTo>
                    <a:pt x="979" y="799"/>
                  </a:lnTo>
                  <a:lnTo>
                    <a:pt x="991" y="761"/>
                  </a:lnTo>
                  <a:lnTo>
                    <a:pt x="997" y="723"/>
                  </a:lnTo>
                  <a:lnTo>
                    <a:pt x="999" y="684"/>
                  </a:lnTo>
                  <a:lnTo>
                    <a:pt x="994" y="643"/>
                  </a:lnTo>
                  <a:lnTo>
                    <a:pt x="986" y="604"/>
                  </a:lnTo>
                  <a:lnTo>
                    <a:pt x="970" y="566"/>
                  </a:lnTo>
                  <a:lnTo>
                    <a:pt x="951" y="529"/>
                  </a:lnTo>
                  <a:lnTo>
                    <a:pt x="927" y="496"/>
                  </a:lnTo>
                  <a:lnTo>
                    <a:pt x="898" y="468"/>
                  </a:lnTo>
                  <a:lnTo>
                    <a:pt x="868" y="443"/>
                  </a:lnTo>
                  <a:lnTo>
                    <a:pt x="834" y="422"/>
                  </a:lnTo>
                  <a:lnTo>
                    <a:pt x="799" y="407"/>
                  </a:lnTo>
                  <a:lnTo>
                    <a:pt x="761" y="396"/>
                  </a:lnTo>
                  <a:lnTo>
                    <a:pt x="723" y="389"/>
                  </a:lnTo>
                  <a:lnTo>
                    <a:pt x="684" y="388"/>
                  </a:lnTo>
                  <a:close/>
                  <a:moveTo>
                    <a:pt x="874" y="0"/>
                  </a:moveTo>
                  <a:lnTo>
                    <a:pt x="894" y="5"/>
                  </a:lnTo>
                  <a:lnTo>
                    <a:pt x="988" y="39"/>
                  </a:lnTo>
                  <a:lnTo>
                    <a:pt x="1005" y="49"/>
                  </a:lnTo>
                  <a:lnTo>
                    <a:pt x="1021" y="61"/>
                  </a:lnTo>
                  <a:lnTo>
                    <a:pt x="1033" y="77"/>
                  </a:lnTo>
                  <a:lnTo>
                    <a:pt x="1041" y="95"/>
                  </a:lnTo>
                  <a:lnTo>
                    <a:pt x="1045" y="113"/>
                  </a:lnTo>
                  <a:lnTo>
                    <a:pt x="1045" y="134"/>
                  </a:lnTo>
                  <a:lnTo>
                    <a:pt x="1040" y="154"/>
                  </a:lnTo>
                  <a:lnTo>
                    <a:pt x="1013" y="227"/>
                  </a:lnTo>
                  <a:lnTo>
                    <a:pt x="1056" y="259"/>
                  </a:lnTo>
                  <a:lnTo>
                    <a:pt x="1096" y="297"/>
                  </a:lnTo>
                  <a:lnTo>
                    <a:pt x="1132" y="338"/>
                  </a:lnTo>
                  <a:lnTo>
                    <a:pt x="1204" y="305"/>
                  </a:lnTo>
                  <a:lnTo>
                    <a:pt x="1224" y="299"/>
                  </a:lnTo>
                  <a:lnTo>
                    <a:pt x="1243" y="298"/>
                  </a:lnTo>
                  <a:lnTo>
                    <a:pt x="1263" y="300"/>
                  </a:lnTo>
                  <a:lnTo>
                    <a:pt x="1281" y="306"/>
                  </a:lnTo>
                  <a:lnTo>
                    <a:pt x="1298" y="317"/>
                  </a:lnTo>
                  <a:lnTo>
                    <a:pt x="1311" y="331"/>
                  </a:lnTo>
                  <a:lnTo>
                    <a:pt x="1322" y="349"/>
                  </a:lnTo>
                  <a:lnTo>
                    <a:pt x="1363" y="439"/>
                  </a:lnTo>
                  <a:lnTo>
                    <a:pt x="1370" y="459"/>
                  </a:lnTo>
                  <a:lnTo>
                    <a:pt x="1372" y="479"/>
                  </a:lnTo>
                  <a:lnTo>
                    <a:pt x="1369" y="497"/>
                  </a:lnTo>
                  <a:lnTo>
                    <a:pt x="1362" y="516"/>
                  </a:lnTo>
                  <a:lnTo>
                    <a:pt x="1351" y="532"/>
                  </a:lnTo>
                  <a:lnTo>
                    <a:pt x="1337" y="546"/>
                  </a:lnTo>
                  <a:lnTo>
                    <a:pt x="1320" y="557"/>
                  </a:lnTo>
                  <a:lnTo>
                    <a:pt x="1249" y="590"/>
                  </a:lnTo>
                  <a:lnTo>
                    <a:pt x="1256" y="645"/>
                  </a:lnTo>
                  <a:lnTo>
                    <a:pt x="1258" y="699"/>
                  </a:lnTo>
                  <a:lnTo>
                    <a:pt x="1255" y="754"/>
                  </a:lnTo>
                  <a:lnTo>
                    <a:pt x="1328" y="781"/>
                  </a:lnTo>
                  <a:lnTo>
                    <a:pt x="1347" y="790"/>
                  </a:lnTo>
                  <a:lnTo>
                    <a:pt x="1362" y="803"/>
                  </a:lnTo>
                  <a:lnTo>
                    <a:pt x="1374" y="818"/>
                  </a:lnTo>
                  <a:lnTo>
                    <a:pt x="1382" y="835"/>
                  </a:lnTo>
                  <a:lnTo>
                    <a:pt x="1386" y="855"/>
                  </a:lnTo>
                  <a:lnTo>
                    <a:pt x="1386" y="875"/>
                  </a:lnTo>
                  <a:lnTo>
                    <a:pt x="1382" y="894"/>
                  </a:lnTo>
                  <a:lnTo>
                    <a:pt x="1347" y="988"/>
                  </a:lnTo>
                  <a:lnTo>
                    <a:pt x="1339" y="1003"/>
                  </a:lnTo>
                  <a:lnTo>
                    <a:pt x="1329" y="1018"/>
                  </a:lnTo>
                  <a:lnTo>
                    <a:pt x="1316" y="1029"/>
                  </a:lnTo>
                  <a:lnTo>
                    <a:pt x="1301" y="1037"/>
                  </a:lnTo>
                  <a:lnTo>
                    <a:pt x="1278" y="1045"/>
                  </a:lnTo>
                  <a:lnTo>
                    <a:pt x="1255" y="1046"/>
                  </a:lnTo>
                  <a:lnTo>
                    <a:pt x="1232" y="1041"/>
                  </a:lnTo>
                  <a:lnTo>
                    <a:pt x="1159" y="1013"/>
                  </a:lnTo>
                  <a:lnTo>
                    <a:pt x="1126" y="1057"/>
                  </a:lnTo>
                  <a:lnTo>
                    <a:pt x="1089" y="1096"/>
                  </a:lnTo>
                  <a:lnTo>
                    <a:pt x="1048" y="1133"/>
                  </a:lnTo>
                  <a:lnTo>
                    <a:pt x="1081" y="1204"/>
                  </a:lnTo>
                  <a:lnTo>
                    <a:pt x="1087" y="1224"/>
                  </a:lnTo>
                  <a:lnTo>
                    <a:pt x="1089" y="1243"/>
                  </a:lnTo>
                  <a:lnTo>
                    <a:pt x="1086" y="1263"/>
                  </a:lnTo>
                  <a:lnTo>
                    <a:pt x="1080" y="1282"/>
                  </a:lnTo>
                  <a:lnTo>
                    <a:pt x="1069" y="1298"/>
                  </a:lnTo>
                  <a:lnTo>
                    <a:pt x="1054" y="1311"/>
                  </a:lnTo>
                  <a:lnTo>
                    <a:pt x="1037" y="1322"/>
                  </a:lnTo>
                  <a:lnTo>
                    <a:pt x="948" y="1365"/>
                  </a:lnTo>
                  <a:lnTo>
                    <a:pt x="928" y="1370"/>
                  </a:lnTo>
                  <a:lnTo>
                    <a:pt x="908" y="1372"/>
                  </a:lnTo>
                  <a:lnTo>
                    <a:pt x="889" y="1369"/>
                  </a:lnTo>
                  <a:lnTo>
                    <a:pt x="870" y="1362"/>
                  </a:lnTo>
                  <a:lnTo>
                    <a:pt x="854" y="1353"/>
                  </a:lnTo>
                  <a:lnTo>
                    <a:pt x="840" y="1338"/>
                  </a:lnTo>
                  <a:lnTo>
                    <a:pt x="829" y="1321"/>
                  </a:lnTo>
                  <a:lnTo>
                    <a:pt x="796" y="1249"/>
                  </a:lnTo>
                  <a:lnTo>
                    <a:pt x="741" y="1257"/>
                  </a:lnTo>
                  <a:lnTo>
                    <a:pt x="687" y="1259"/>
                  </a:lnTo>
                  <a:lnTo>
                    <a:pt x="633" y="1255"/>
                  </a:lnTo>
                  <a:lnTo>
                    <a:pt x="606" y="1330"/>
                  </a:lnTo>
                  <a:lnTo>
                    <a:pt x="595" y="1349"/>
                  </a:lnTo>
                  <a:lnTo>
                    <a:pt x="580" y="1367"/>
                  </a:lnTo>
                  <a:lnTo>
                    <a:pt x="559" y="1379"/>
                  </a:lnTo>
                  <a:lnTo>
                    <a:pt x="537" y="1386"/>
                  </a:lnTo>
                  <a:lnTo>
                    <a:pt x="514" y="1386"/>
                  </a:lnTo>
                  <a:lnTo>
                    <a:pt x="492" y="1382"/>
                  </a:lnTo>
                  <a:lnTo>
                    <a:pt x="399" y="1347"/>
                  </a:lnTo>
                  <a:lnTo>
                    <a:pt x="382" y="1339"/>
                  </a:lnTo>
                  <a:lnTo>
                    <a:pt x="368" y="1329"/>
                  </a:lnTo>
                  <a:lnTo>
                    <a:pt x="357" y="1317"/>
                  </a:lnTo>
                  <a:lnTo>
                    <a:pt x="349" y="1301"/>
                  </a:lnTo>
                  <a:lnTo>
                    <a:pt x="342" y="1278"/>
                  </a:lnTo>
                  <a:lnTo>
                    <a:pt x="341" y="1255"/>
                  </a:lnTo>
                  <a:lnTo>
                    <a:pt x="345" y="1233"/>
                  </a:lnTo>
                  <a:lnTo>
                    <a:pt x="373" y="1159"/>
                  </a:lnTo>
                  <a:lnTo>
                    <a:pt x="330" y="1127"/>
                  </a:lnTo>
                  <a:lnTo>
                    <a:pt x="290" y="1090"/>
                  </a:lnTo>
                  <a:lnTo>
                    <a:pt x="253" y="1048"/>
                  </a:lnTo>
                  <a:lnTo>
                    <a:pt x="182" y="1081"/>
                  </a:lnTo>
                  <a:lnTo>
                    <a:pt x="162" y="1087"/>
                  </a:lnTo>
                  <a:lnTo>
                    <a:pt x="142" y="1090"/>
                  </a:lnTo>
                  <a:lnTo>
                    <a:pt x="123" y="1086"/>
                  </a:lnTo>
                  <a:lnTo>
                    <a:pt x="104" y="1080"/>
                  </a:lnTo>
                  <a:lnTo>
                    <a:pt x="88" y="1069"/>
                  </a:lnTo>
                  <a:lnTo>
                    <a:pt x="75" y="1055"/>
                  </a:lnTo>
                  <a:lnTo>
                    <a:pt x="64" y="1037"/>
                  </a:lnTo>
                  <a:lnTo>
                    <a:pt x="22" y="948"/>
                  </a:lnTo>
                  <a:lnTo>
                    <a:pt x="16" y="928"/>
                  </a:lnTo>
                  <a:lnTo>
                    <a:pt x="14" y="909"/>
                  </a:lnTo>
                  <a:lnTo>
                    <a:pt x="17" y="889"/>
                  </a:lnTo>
                  <a:lnTo>
                    <a:pt x="24" y="870"/>
                  </a:lnTo>
                  <a:lnTo>
                    <a:pt x="34" y="854"/>
                  </a:lnTo>
                  <a:lnTo>
                    <a:pt x="49" y="840"/>
                  </a:lnTo>
                  <a:lnTo>
                    <a:pt x="66" y="830"/>
                  </a:lnTo>
                  <a:lnTo>
                    <a:pt x="137" y="796"/>
                  </a:lnTo>
                  <a:lnTo>
                    <a:pt x="129" y="742"/>
                  </a:lnTo>
                  <a:lnTo>
                    <a:pt x="127" y="687"/>
                  </a:lnTo>
                  <a:lnTo>
                    <a:pt x="130" y="634"/>
                  </a:lnTo>
                  <a:lnTo>
                    <a:pt x="57" y="606"/>
                  </a:lnTo>
                  <a:lnTo>
                    <a:pt x="41" y="599"/>
                  </a:lnTo>
                  <a:lnTo>
                    <a:pt x="28" y="588"/>
                  </a:lnTo>
                  <a:lnTo>
                    <a:pt x="16" y="575"/>
                  </a:lnTo>
                  <a:lnTo>
                    <a:pt x="7" y="561"/>
                  </a:lnTo>
                  <a:lnTo>
                    <a:pt x="1" y="538"/>
                  </a:lnTo>
                  <a:lnTo>
                    <a:pt x="0" y="515"/>
                  </a:lnTo>
                  <a:lnTo>
                    <a:pt x="4" y="492"/>
                  </a:lnTo>
                  <a:lnTo>
                    <a:pt x="39" y="399"/>
                  </a:lnTo>
                  <a:lnTo>
                    <a:pt x="49" y="381"/>
                  </a:lnTo>
                  <a:lnTo>
                    <a:pt x="61" y="366"/>
                  </a:lnTo>
                  <a:lnTo>
                    <a:pt x="77" y="354"/>
                  </a:lnTo>
                  <a:lnTo>
                    <a:pt x="94" y="346"/>
                  </a:lnTo>
                  <a:lnTo>
                    <a:pt x="114" y="341"/>
                  </a:lnTo>
                  <a:lnTo>
                    <a:pt x="134" y="341"/>
                  </a:lnTo>
                  <a:lnTo>
                    <a:pt x="153" y="347"/>
                  </a:lnTo>
                  <a:lnTo>
                    <a:pt x="226" y="374"/>
                  </a:lnTo>
                  <a:lnTo>
                    <a:pt x="259" y="330"/>
                  </a:lnTo>
                  <a:lnTo>
                    <a:pt x="296" y="290"/>
                  </a:lnTo>
                  <a:lnTo>
                    <a:pt x="338" y="254"/>
                  </a:lnTo>
                  <a:lnTo>
                    <a:pt x="305" y="182"/>
                  </a:lnTo>
                  <a:lnTo>
                    <a:pt x="298" y="162"/>
                  </a:lnTo>
                  <a:lnTo>
                    <a:pt x="296" y="143"/>
                  </a:lnTo>
                  <a:lnTo>
                    <a:pt x="300" y="123"/>
                  </a:lnTo>
                  <a:lnTo>
                    <a:pt x="306" y="106"/>
                  </a:lnTo>
                  <a:lnTo>
                    <a:pt x="317" y="89"/>
                  </a:lnTo>
                  <a:lnTo>
                    <a:pt x="331" y="75"/>
                  </a:lnTo>
                  <a:lnTo>
                    <a:pt x="349" y="64"/>
                  </a:lnTo>
                  <a:lnTo>
                    <a:pt x="439" y="23"/>
                  </a:lnTo>
                  <a:lnTo>
                    <a:pt x="458" y="16"/>
                  </a:lnTo>
                  <a:lnTo>
                    <a:pt x="478" y="15"/>
                  </a:lnTo>
                  <a:lnTo>
                    <a:pt x="497" y="17"/>
                  </a:lnTo>
                  <a:lnTo>
                    <a:pt x="516" y="24"/>
                  </a:lnTo>
                  <a:lnTo>
                    <a:pt x="532" y="35"/>
                  </a:lnTo>
                  <a:lnTo>
                    <a:pt x="546" y="49"/>
                  </a:lnTo>
                  <a:lnTo>
                    <a:pt x="557" y="66"/>
                  </a:lnTo>
                  <a:lnTo>
                    <a:pt x="590" y="137"/>
                  </a:lnTo>
                  <a:lnTo>
                    <a:pt x="644" y="130"/>
                  </a:lnTo>
                  <a:lnTo>
                    <a:pt x="699" y="127"/>
                  </a:lnTo>
                  <a:lnTo>
                    <a:pt x="752" y="131"/>
                  </a:lnTo>
                  <a:lnTo>
                    <a:pt x="780" y="58"/>
                  </a:lnTo>
                  <a:lnTo>
                    <a:pt x="789" y="40"/>
                  </a:lnTo>
                  <a:lnTo>
                    <a:pt x="802" y="25"/>
                  </a:lnTo>
                  <a:lnTo>
                    <a:pt x="818" y="13"/>
                  </a:lnTo>
                  <a:lnTo>
                    <a:pt x="835" y="4"/>
                  </a:lnTo>
                  <a:lnTo>
                    <a:pt x="855" y="0"/>
                  </a:lnTo>
                  <a:lnTo>
                    <a:pt x="87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" name="Freeform 460"/>
            <p:cNvSpPr>
              <a:spLocks noEditPoints="1"/>
            </p:cNvSpPr>
            <p:nvPr/>
          </p:nvSpPr>
          <p:spPr bwMode="auto">
            <a:xfrm>
              <a:off x="4598988" y="5513388"/>
              <a:ext cx="95250" cy="95250"/>
            </a:xfrm>
            <a:custGeom>
              <a:avLst/>
              <a:gdLst>
                <a:gd name="T0" fmla="*/ 153 w 359"/>
                <a:gd name="T1" fmla="*/ 63 h 358"/>
                <a:gd name="T2" fmla="*/ 106 w 359"/>
                <a:gd name="T3" fmla="*/ 86 h 358"/>
                <a:gd name="T4" fmla="*/ 73 w 359"/>
                <a:gd name="T5" fmla="*/ 126 h 358"/>
                <a:gd name="T6" fmla="*/ 61 w 359"/>
                <a:gd name="T7" fmla="*/ 179 h 358"/>
                <a:gd name="T8" fmla="*/ 73 w 359"/>
                <a:gd name="T9" fmla="*/ 231 h 358"/>
                <a:gd name="T10" fmla="*/ 106 w 359"/>
                <a:gd name="T11" fmla="*/ 271 h 358"/>
                <a:gd name="T12" fmla="*/ 153 w 359"/>
                <a:gd name="T13" fmla="*/ 293 h 358"/>
                <a:gd name="T14" fmla="*/ 207 w 359"/>
                <a:gd name="T15" fmla="*/ 293 h 358"/>
                <a:gd name="T16" fmla="*/ 253 w 359"/>
                <a:gd name="T17" fmla="*/ 271 h 358"/>
                <a:gd name="T18" fmla="*/ 286 w 359"/>
                <a:gd name="T19" fmla="*/ 231 h 358"/>
                <a:gd name="T20" fmla="*/ 298 w 359"/>
                <a:gd name="T21" fmla="*/ 179 h 358"/>
                <a:gd name="T22" fmla="*/ 286 w 359"/>
                <a:gd name="T23" fmla="*/ 126 h 358"/>
                <a:gd name="T24" fmla="*/ 253 w 359"/>
                <a:gd name="T25" fmla="*/ 86 h 358"/>
                <a:gd name="T26" fmla="*/ 207 w 359"/>
                <a:gd name="T27" fmla="*/ 63 h 358"/>
                <a:gd name="T28" fmla="*/ 180 w 359"/>
                <a:gd name="T29" fmla="*/ 0 h 358"/>
                <a:gd name="T30" fmla="*/ 243 w 359"/>
                <a:gd name="T31" fmla="*/ 11 h 358"/>
                <a:gd name="T32" fmla="*/ 295 w 359"/>
                <a:gd name="T33" fmla="*/ 41 h 358"/>
                <a:gd name="T34" fmla="*/ 334 w 359"/>
                <a:gd name="T35" fmla="*/ 88 h 358"/>
                <a:gd name="T36" fmla="*/ 356 w 359"/>
                <a:gd name="T37" fmla="*/ 146 h 358"/>
                <a:gd name="T38" fmla="*/ 356 w 359"/>
                <a:gd name="T39" fmla="*/ 210 h 358"/>
                <a:gd name="T40" fmla="*/ 334 w 359"/>
                <a:gd name="T41" fmla="*/ 269 h 358"/>
                <a:gd name="T42" fmla="*/ 295 w 359"/>
                <a:gd name="T43" fmla="*/ 316 h 358"/>
                <a:gd name="T44" fmla="*/ 243 w 359"/>
                <a:gd name="T45" fmla="*/ 347 h 358"/>
                <a:gd name="T46" fmla="*/ 180 w 359"/>
                <a:gd name="T47" fmla="*/ 358 h 358"/>
                <a:gd name="T48" fmla="*/ 117 w 359"/>
                <a:gd name="T49" fmla="*/ 347 h 358"/>
                <a:gd name="T50" fmla="*/ 65 w 359"/>
                <a:gd name="T51" fmla="*/ 316 h 358"/>
                <a:gd name="T52" fmla="*/ 25 w 359"/>
                <a:gd name="T53" fmla="*/ 269 h 358"/>
                <a:gd name="T54" fmla="*/ 4 w 359"/>
                <a:gd name="T55" fmla="*/ 210 h 358"/>
                <a:gd name="T56" fmla="*/ 4 w 359"/>
                <a:gd name="T57" fmla="*/ 146 h 358"/>
                <a:gd name="T58" fmla="*/ 25 w 359"/>
                <a:gd name="T59" fmla="*/ 88 h 358"/>
                <a:gd name="T60" fmla="*/ 65 w 359"/>
                <a:gd name="T61" fmla="*/ 41 h 358"/>
                <a:gd name="T62" fmla="*/ 117 w 359"/>
                <a:gd name="T63" fmla="*/ 11 h 358"/>
                <a:gd name="T64" fmla="*/ 180 w 359"/>
                <a:gd name="T65" fmla="*/ 0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59" h="358">
                  <a:moveTo>
                    <a:pt x="180" y="60"/>
                  </a:moveTo>
                  <a:lnTo>
                    <a:pt x="153" y="63"/>
                  </a:lnTo>
                  <a:lnTo>
                    <a:pt x="128" y="73"/>
                  </a:lnTo>
                  <a:lnTo>
                    <a:pt x="106" y="86"/>
                  </a:lnTo>
                  <a:lnTo>
                    <a:pt x="88" y="104"/>
                  </a:lnTo>
                  <a:lnTo>
                    <a:pt x="73" y="126"/>
                  </a:lnTo>
                  <a:lnTo>
                    <a:pt x="65" y="151"/>
                  </a:lnTo>
                  <a:lnTo>
                    <a:pt x="61" y="179"/>
                  </a:lnTo>
                  <a:lnTo>
                    <a:pt x="65" y="206"/>
                  </a:lnTo>
                  <a:lnTo>
                    <a:pt x="73" y="231"/>
                  </a:lnTo>
                  <a:lnTo>
                    <a:pt x="88" y="253"/>
                  </a:lnTo>
                  <a:lnTo>
                    <a:pt x="106" y="271"/>
                  </a:lnTo>
                  <a:lnTo>
                    <a:pt x="128" y="284"/>
                  </a:lnTo>
                  <a:lnTo>
                    <a:pt x="153" y="293"/>
                  </a:lnTo>
                  <a:lnTo>
                    <a:pt x="180" y="296"/>
                  </a:lnTo>
                  <a:lnTo>
                    <a:pt x="207" y="293"/>
                  </a:lnTo>
                  <a:lnTo>
                    <a:pt x="232" y="284"/>
                  </a:lnTo>
                  <a:lnTo>
                    <a:pt x="253" y="271"/>
                  </a:lnTo>
                  <a:lnTo>
                    <a:pt x="272" y="253"/>
                  </a:lnTo>
                  <a:lnTo>
                    <a:pt x="286" y="231"/>
                  </a:lnTo>
                  <a:lnTo>
                    <a:pt x="295" y="206"/>
                  </a:lnTo>
                  <a:lnTo>
                    <a:pt x="298" y="179"/>
                  </a:lnTo>
                  <a:lnTo>
                    <a:pt x="295" y="151"/>
                  </a:lnTo>
                  <a:lnTo>
                    <a:pt x="286" y="126"/>
                  </a:lnTo>
                  <a:lnTo>
                    <a:pt x="272" y="104"/>
                  </a:lnTo>
                  <a:lnTo>
                    <a:pt x="253" y="86"/>
                  </a:lnTo>
                  <a:lnTo>
                    <a:pt x="232" y="73"/>
                  </a:lnTo>
                  <a:lnTo>
                    <a:pt x="207" y="63"/>
                  </a:lnTo>
                  <a:lnTo>
                    <a:pt x="180" y="60"/>
                  </a:lnTo>
                  <a:close/>
                  <a:moveTo>
                    <a:pt x="180" y="0"/>
                  </a:moveTo>
                  <a:lnTo>
                    <a:pt x="212" y="2"/>
                  </a:lnTo>
                  <a:lnTo>
                    <a:pt x="243" y="11"/>
                  </a:lnTo>
                  <a:lnTo>
                    <a:pt x="270" y="24"/>
                  </a:lnTo>
                  <a:lnTo>
                    <a:pt x="295" y="41"/>
                  </a:lnTo>
                  <a:lnTo>
                    <a:pt x="317" y="63"/>
                  </a:lnTo>
                  <a:lnTo>
                    <a:pt x="334" y="88"/>
                  </a:lnTo>
                  <a:lnTo>
                    <a:pt x="348" y="116"/>
                  </a:lnTo>
                  <a:lnTo>
                    <a:pt x="356" y="146"/>
                  </a:lnTo>
                  <a:lnTo>
                    <a:pt x="359" y="179"/>
                  </a:lnTo>
                  <a:lnTo>
                    <a:pt x="356" y="210"/>
                  </a:lnTo>
                  <a:lnTo>
                    <a:pt x="348" y="241"/>
                  </a:lnTo>
                  <a:lnTo>
                    <a:pt x="334" y="269"/>
                  </a:lnTo>
                  <a:lnTo>
                    <a:pt x="317" y="294"/>
                  </a:lnTo>
                  <a:lnTo>
                    <a:pt x="295" y="316"/>
                  </a:lnTo>
                  <a:lnTo>
                    <a:pt x="270" y="334"/>
                  </a:lnTo>
                  <a:lnTo>
                    <a:pt x="243" y="347"/>
                  </a:lnTo>
                  <a:lnTo>
                    <a:pt x="212" y="355"/>
                  </a:lnTo>
                  <a:lnTo>
                    <a:pt x="180" y="358"/>
                  </a:lnTo>
                  <a:lnTo>
                    <a:pt x="148" y="355"/>
                  </a:lnTo>
                  <a:lnTo>
                    <a:pt x="117" y="347"/>
                  </a:lnTo>
                  <a:lnTo>
                    <a:pt x="90" y="334"/>
                  </a:lnTo>
                  <a:lnTo>
                    <a:pt x="65" y="316"/>
                  </a:lnTo>
                  <a:lnTo>
                    <a:pt x="43" y="294"/>
                  </a:lnTo>
                  <a:lnTo>
                    <a:pt x="25" y="269"/>
                  </a:lnTo>
                  <a:lnTo>
                    <a:pt x="11" y="241"/>
                  </a:lnTo>
                  <a:lnTo>
                    <a:pt x="4" y="210"/>
                  </a:lnTo>
                  <a:lnTo>
                    <a:pt x="0" y="179"/>
                  </a:lnTo>
                  <a:lnTo>
                    <a:pt x="4" y="146"/>
                  </a:lnTo>
                  <a:lnTo>
                    <a:pt x="11" y="116"/>
                  </a:lnTo>
                  <a:lnTo>
                    <a:pt x="25" y="88"/>
                  </a:lnTo>
                  <a:lnTo>
                    <a:pt x="43" y="63"/>
                  </a:lnTo>
                  <a:lnTo>
                    <a:pt x="65" y="41"/>
                  </a:lnTo>
                  <a:lnTo>
                    <a:pt x="90" y="24"/>
                  </a:lnTo>
                  <a:lnTo>
                    <a:pt x="117" y="11"/>
                  </a:lnTo>
                  <a:lnTo>
                    <a:pt x="148" y="2"/>
                  </a:lnTo>
                  <a:lnTo>
                    <a:pt x="18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" name="Freeform 461"/>
            <p:cNvSpPr>
              <a:spLocks/>
            </p:cNvSpPr>
            <p:nvPr/>
          </p:nvSpPr>
          <p:spPr bwMode="auto">
            <a:xfrm>
              <a:off x="4922838" y="5772150"/>
              <a:ext cx="44450" cy="42863"/>
            </a:xfrm>
            <a:custGeom>
              <a:avLst/>
              <a:gdLst>
                <a:gd name="T0" fmla="*/ 84 w 166"/>
                <a:gd name="T1" fmla="*/ 0 h 166"/>
                <a:gd name="T2" fmla="*/ 105 w 166"/>
                <a:gd name="T3" fmla="*/ 2 h 166"/>
                <a:gd name="T4" fmla="*/ 125 w 166"/>
                <a:gd name="T5" fmla="*/ 11 h 166"/>
                <a:gd name="T6" fmla="*/ 142 w 166"/>
                <a:gd name="T7" fmla="*/ 24 h 166"/>
                <a:gd name="T8" fmla="*/ 156 w 166"/>
                <a:gd name="T9" fmla="*/ 40 h 166"/>
                <a:gd name="T10" fmla="*/ 164 w 166"/>
                <a:gd name="T11" fmla="*/ 61 h 166"/>
                <a:gd name="T12" fmla="*/ 166 w 166"/>
                <a:gd name="T13" fmla="*/ 83 h 166"/>
                <a:gd name="T14" fmla="*/ 164 w 166"/>
                <a:gd name="T15" fmla="*/ 105 h 166"/>
                <a:gd name="T16" fmla="*/ 156 w 166"/>
                <a:gd name="T17" fmla="*/ 124 h 166"/>
                <a:gd name="T18" fmla="*/ 142 w 166"/>
                <a:gd name="T19" fmla="*/ 142 h 166"/>
                <a:gd name="T20" fmla="*/ 125 w 166"/>
                <a:gd name="T21" fmla="*/ 155 h 166"/>
                <a:gd name="T22" fmla="*/ 105 w 166"/>
                <a:gd name="T23" fmla="*/ 164 h 166"/>
                <a:gd name="T24" fmla="*/ 84 w 166"/>
                <a:gd name="T25" fmla="*/ 166 h 166"/>
                <a:gd name="T26" fmla="*/ 62 w 166"/>
                <a:gd name="T27" fmla="*/ 164 h 166"/>
                <a:gd name="T28" fmla="*/ 41 w 166"/>
                <a:gd name="T29" fmla="*/ 155 h 166"/>
                <a:gd name="T30" fmla="*/ 25 w 166"/>
                <a:gd name="T31" fmla="*/ 142 h 166"/>
                <a:gd name="T32" fmla="*/ 12 w 166"/>
                <a:gd name="T33" fmla="*/ 124 h 166"/>
                <a:gd name="T34" fmla="*/ 3 w 166"/>
                <a:gd name="T35" fmla="*/ 105 h 166"/>
                <a:gd name="T36" fmla="*/ 0 w 166"/>
                <a:gd name="T37" fmla="*/ 83 h 166"/>
                <a:gd name="T38" fmla="*/ 3 w 166"/>
                <a:gd name="T39" fmla="*/ 61 h 166"/>
                <a:gd name="T40" fmla="*/ 12 w 166"/>
                <a:gd name="T41" fmla="*/ 40 h 166"/>
                <a:gd name="T42" fmla="*/ 25 w 166"/>
                <a:gd name="T43" fmla="*/ 24 h 166"/>
                <a:gd name="T44" fmla="*/ 41 w 166"/>
                <a:gd name="T45" fmla="*/ 11 h 166"/>
                <a:gd name="T46" fmla="*/ 62 w 166"/>
                <a:gd name="T47" fmla="*/ 2 h 166"/>
                <a:gd name="T48" fmla="*/ 84 w 166"/>
                <a:gd name="T49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66" h="166">
                  <a:moveTo>
                    <a:pt x="84" y="0"/>
                  </a:moveTo>
                  <a:lnTo>
                    <a:pt x="105" y="2"/>
                  </a:lnTo>
                  <a:lnTo>
                    <a:pt x="125" y="11"/>
                  </a:lnTo>
                  <a:lnTo>
                    <a:pt x="142" y="24"/>
                  </a:lnTo>
                  <a:lnTo>
                    <a:pt x="156" y="40"/>
                  </a:lnTo>
                  <a:lnTo>
                    <a:pt x="164" y="61"/>
                  </a:lnTo>
                  <a:lnTo>
                    <a:pt x="166" y="83"/>
                  </a:lnTo>
                  <a:lnTo>
                    <a:pt x="164" y="105"/>
                  </a:lnTo>
                  <a:lnTo>
                    <a:pt x="156" y="124"/>
                  </a:lnTo>
                  <a:lnTo>
                    <a:pt x="142" y="142"/>
                  </a:lnTo>
                  <a:lnTo>
                    <a:pt x="125" y="155"/>
                  </a:lnTo>
                  <a:lnTo>
                    <a:pt x="105" y="164"/>
                  </a:lnTo>
                  <a:lnTo>
                    <a:pt x="84" y="166"/>
                  </a:lnTo>
                  <a:lnTo>
                    <a:pt x="62" y="164"/>
                  </a:lnTo>
                  <a:lnTo>
                    <a:pt x="41" y="155"/>
                  </a:lnTo>
                  <a:lnTo>
                    <a:pt x="25" y="142"/>
                  </a:lnTo>
                  <a:lnTo>
                    <a:pt x="12" y="124"/>
                  </a:lnTo>
                  <a:lnTo>
                    <a:pt x="3" y="105"/>
                  </a:lnTo>
                  <a:lnTo>
                    <a:pt x="0" y="83"/>
                  </a:lnTo>
                  <a:lnTo>
                    <a:pt x="3" y="61"/>
                  </a:lnTo>
                  <a:lnTo>
                    <a:pt x="12" y="40"/>
                  </a:lnTo>
                  <a:lnTo>
                    <a:pt x="25" y="24"/>
                  </a:lnTo>
                  <a:lnTo>
                    <a:pt x="41" y="11"/>
                  </a:lnTo>
                  <a:lnTo>
                    <a:pt x="62" y="2"/>
                  </a:lnTo>
                  <a:lnTo>
                    <a:pt x="8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" name="Freeform 462"/>
            <p:cNvSpPr>
              <a:spLocks noEditPoints="1"/>
            </p:cNvSpPr>
            <p:nvPr/>
          </p:nvSpPr>
          <p:spPr bwMode="auto">
            <a:xfrm>
              <a:off x="4887913" y="5737225"/>
              <a:ext cx="114300" cy="112713"/>
            </a:xfrm>
            <a:custGeom>
              <a:avLst/>
              <a:gdLst>
                <a:gd name="T0" fmla="*/ 185 w 429"/>
                <a:gd name="T1" fmla="*/ 93 h 431"/>
                <a:gd name="T2" fmla="*/ 135 w 429"/>
                <a:gd name="T3" fmla="*/ 118 h 431"/>
                <a:gd name="T4" fmla="*/ 101 w 429"/>
                <a:gd name="T5" fmla="*/ 160 h 431"/>
                <a:gd name="T6" fmla="*/ 88 w 429"/>
                <a:gd name="T7" fmla="*/ 216 h 431"/>
                <a:gd name="T8" fmla="*/ 101 w 429"/>
                <a:gd name="T9" fmla="*/ 271 h 431"/>
                <a:gd name="T10" fmla="*/ 135 w 429"/>
                <a:gd name="T11" fmla="*/ 314 h 431"/>
                <a:gd name="T12" fmla="*/ 185 w 429"/>
                <a:gd name="T13" fmla="*/ 339 h 431"/>
                <a:gd name="T14" fmla="*/ 243 w 429"/>
                <a:gd name="T15" fmla="*/ 339 h 431"/>
                <a:gd name="T16" fmla="*/ 293 w 429"/>
                <a:gd name="T17" fmla="*/ 314 h 431"/>
                <a:gd name="T18" fmla="*/ 328 w 429"/>
                <a:gd name="T19" fmla="*/ 271 h 431"/>
                <a:gd name="T20" fmla="*/ 341 w 429"/>
                <a:gd name="T21" fmla="*/ 216 h 431"/>
                <a:gd name="T22" fmla="*/ 328 w 429"/>
                <a:gd name="T23" fmla="*/ 160 h 431"/>
                <a:gd name="T24" fmla="*/ 293 w 429"/>
                <a:gd name="T25" fmla="*/ 118 h 431"/>
                <a:gd name="T26" fmla="*/ 243 w 429"/>
                <a:gd name="T27" fmla="*/ 93 h 431"/>
                <a:gd name="T28" fmla="*/ 224 w 429"/>
                <a:gd name="T29" fmla="*/ 0 h 431"/>
                <a:gd name="T30" fmla="*/ 289 w 429"/>
                <a:gd name="T31" fmla="*/ 14 h 431"/>
                <a:gd name="T32" fmla="*/ 347 w 429"/>
                <a:gd name="T33" fmla="*/ 46 h 431"/>
                <a:gd name="T34" fmla="*/ 393 w 429"/>
                <a:gd name="T35" fmla="*/ 95 h 431"/>
                <a:gd name="T36" fmla="*/ 422 w 429"/>
                <a:gd name="T37" fmla="*/ 158 h 431"/>
                <a:gd name="T38" fmla="*/ 429 w 429"/>
                <a:gd name="T39" fmla="*/ 226 h 431"/>
                <a:gd name="T40" fmla="*/ 416 w 429"/>
                <a:gd name="T41" fmla="*/ 290 h 431"/>
                <a:gd name="T42" fmla="*/ 385 w 429"/>
                <a:gd name="T43" fmla="*/ 348 h 431"/>
                <a:gd name="T44" fmla="*/ 336 w 429"/>
                <a:gd name="T45" fmla="*/ 394 h 431"/>
                <a:gd name="T46" fmla="*/ 271 w 429"/>
                <a:gd name="T47" fmla="*/ 423 h 431"/>
                <a:gd name="T48" fmla="*/ 205 w 429"/>
                <a:gd name="T49" fmla="*/ 431 h 431"/>
                <a:gd name="T50" fmla="*/ 139 w 429"/>
                <a:gd name="T51" fmla="*/ 418 h 431"/>
                <a:gd name="T52" fmla="*/ 83 w 429"/>
                <a:gd name="T53" fmla="*/ 385 h 431"/>
                <a:gd name="T54" fmla="*/ 36 w 429"/>
                <a:gd name="T55" fmla="*/ 336 h 431"/>
                <a:gd name="T56" fmla="*/ 7 w 429"/>
                <a:gd name="T57" fmla="*/ 273 h 431"/>
                <a:gd name="T58" fmla="*/ 0 w 429"/>
                <a:gd name="T59" fmla="*/ 206 h 431"/>
                <a:gd name="T60" fmla="*/ 13 w 429"/>
                <a:gd name="T61" fmla="*/ 141 h 431"/>
                <a:gd name="T62" fmla="*/ 44 w 429"/>
                <a:gd name="T63" fmla="*/ 83 h 431"/>
                <a:gd name="T64" fmla="*/ 93 w 429"/>
                <a:gd name="T65" fmla="*/ 37 h 431"/>
                <a:gd name="T66" fmla="*/ 157 w 429"/>
                <a:gd name="T67" fmla="*/ 7 h 431"/>
                <a:gd name="T68" fmla="*/ 224 w 429"/>
                <a:gd name="T69" fmla="*/ 0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29" h="431">
                  <a:moveTo>
                    <a:pt x="215" y="89"/>
                  </a:moveTo>
                  <a:lnTo>
                    <a:pt x="185" y="93"/>
                  </a:lnTo>
                  <a:lnTo>
                    <a:pt x="159" y="102"/>
                  </a:lnTo>
                  <a:lnTo>
                    <a:pt x="135" y="118"/>
                  </a:lnTo>
                  <a:lnTo>
                    <a:pt x="116" y="137"/>
                  </a:lnTo>
                  <a:lnTo>
                    <a:pt x="101" y="160"/>
                  </a:lnTo>
                  <a:lnTo>
                    <a:pt x="91" y="186"/>
                  </a:lnTo>
                  <a:lnTo>
                    <a:pt x="88" y="216"/>
                  </a:lnTo>
                  <a:lnTo>
                    <a:pt x="91" y="244"/>
                  </a:lnTo>
                  <a:lnTo>
                    <a:pt x="101" y="271"/>
                  </a:lnTo>
                  <a:lnTo>
                    <a:pt x="116" y="294"/>
                  </a:lnTo>
                  <a:lnTo>
                    <a:pt x="135" y="314"/>
                  </a:lnTo>
                  <a:lnTo>
                    <a:pt x="159" y="329"/>
                  </a:lnTo>
                  <a:lnTo>
                    <a:pt x="185" y="339"/>
                  </a:lnTo>
                  <a:lnTo>
                    <a:pt x="215" y="342"/>
                  </a:lnTo>
                  <a:lnTo>
                    <a:pt x="243" y="339"/>
                  </a:lnTo>
                  <a:lnTo>
                    <a:pt x="270" y="329"/>
                  </a:lnTo>
                  <a:lnTo>
                    <a:pt x="293" y="314"/>
                  </a:lnTo>
                  <a:lnTo>
                    <a:pt x="313" y="294"/>
                  </a:lnTo>
                  <a:lnTo>
                    <a:pt x="328" y="271"/>
                  </a:lnTo>
                  <a:lnTo>
                    <a:pt x="338" y="244"/>
                  </a:lnTo>
                  <a:lnTo>
                    <a:pt x="341" y="216"/>
                  </a:lnTo>
                  <a:lnTo>
                    <a:pt x="338" y="186"/>
                  </a:lnTo>
                  <a:lnTo>
                    <a:pt x="328" y="160"/>
                  </a:lnTo>
                  <a:lnTo>
                    <a:pt x="313" y="137"/>
                  </a:lnTo>
                  <a:lnTo>
                    <a:pt x="293" y="118"/>
                  </a:lnTo>
                  <a:lnTo>
                    <a:pt x="270" y="102"/>
                  </a:lnTo>
                  <a:lnTo>
                    <a:pt x="243" y="93"/>
                  </a:lnTo>
                  <a:lnTo>
                    <a:pt x="215" y="89"/>
                  </a:lnTo>
                  <a:close/>
                  <a:moveTo>
                    <a:pt x="224" y="0"/>
                  </a:moveTo>
                  <a:lnTo>
                    <a:pt x="257" y="4"/>
                  </a:lnTo>
                  <a:lnTo>
                    <a:pt x="289" y="14"/>
                  </a:lnTo>
                  <a:lnTo>
                    <a:pt x="319" y="27"/>
                  </a:lnTo>
                  <a:lnTo>
                    <a:pt x="347" y="46"/>
                  </a:lnTo>
                  <a:lnTo>
                    <a:pt x="372" y="69"/>
                  </a:lnTo>
                  <a:lnTo>
                    <a:pt x="393" y="95"/>
                  </a:lnTo>
                  <a:lnTo>
                    <a:pt x="410" y="125"/>
                  </a:lnTo>
                  <a:lnTo>
                    <a:pt x="422" y="158"/>
                  </a:lnTo>
                  <a:lnTo>
                    <a:pt x="428" y="192"/>
                  </a:lnTo>
                  <a:lnTo>
                    <a:pt x="429" y="226"/>
                  </a:lnTo>
                  <a:lnTo>
                    <a:pt x="425" y="258"/>
                  </a:lnTo>
                  <a:lnTo>
                    <a:pt x="416" y="290"/>
                  </a:lnTo>
                  <a:lnTo>
                    <a:pt x="402" y="321"/>
                  </a:lnTo>
                  <a:lnTo>
                    <a:pt x="385" y="348"/>
                  </a:lnTo>
                  <a:lnTo>
                    <a:pt x="362" y="373"/>
                  </a:lnTo>
                  <a:lnTo>
                    <a:pt x="336" y="394"/>
                  </a:lnTo>
                  <a:lnTo>
                    <a:pt x="305" y="411"/>
                  </a:lnTo>
                  <a:lnTo>
                    <a:pt x="271" y="423"/>
                  </a:lnTo>
                  <a:lnTo>
                    <a:pt x="239" y="430"/>
                  </a:lnTo>
                  <a:lnTo>
                    <a:pt x="205" y="431"/>
                  </a:lnTo>
                  <a:lnTo>
                    <a:pt x="172" y="426"/>
                  </a:lnTo>
                  <a:lnTo>
                    <a:pt x="139" y="418"/>
                  </a:lnTo>
                  <a:lnTo>
                    <a:pt x="110" y="403"/>
                  </a:lnTo>
                  <a:lnTo>
                    <a:pt x="83" y="385"/>
                  </a:lnTo>
                  <a:lnTo>
                    <a:pt x="57" y="363"/>
                  </a:lnTo>
                  <a:lnTo>
                    <a:pt x="36" y="336"/>
                  </a:lnTo>
                  <a:lnTo>
                    <a:pt x="19" y="305"/>
                  </a:lnTo>
                  <a:lnTo>
                    <a:pt x="7" y="273"/>
                  </a:lnTo>
                  <a:lnTo>
                    <a:pt x="1" y="239"/>
                  </a:lnTo>
                  <a:lnTo>
                    <a:pt x="0" y="206"/>
                  </a:lnTo>
                  <a:lnTo>
                    <a:pt x="3" y="172"/>
                  </a:lnTo>
                  <a:lnTo>
                    <a:pt x="13" y="141"/>
                  </a:lnTo>
                  <a:lnTo>
                    <a:pt x="26" y="111"/>
                  </a:lnTo>
                  <a:lnTo>
                    <a:pt x="44" y="83"/>
                  </a:lnTo>
                  <a:lnTo>
                    <a:pt x="67" y="59"/>
                  </a:lnTo>
                  <a:lnTo>
                    <a:pt x="93" y="37"/>
                  </a:lnTo>
                  <a:lnTo>
                    <a:pt x="124" y="19"/>
                  </a:lnTo>
                  <a:lnTo>
                    <a:pt x="157" y="7"/>
                  </a:lnTo>
                  <a:lnTo>
                    <a:pt x="191" y="1"/>
                  </a:lnTo>
                  <a:lnTo>
                    <a:pt x="22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" name="Freeform 463"/>
            <p:cNvSpPr>
              <a:spLocks/>
            </p:cNvSpPr>
            <p:nvPr/>
          </p:nvSpPr>
          <p:spPr bwMode="auto">
            <a:xfrm>
              <a:off x="5005388" y="5686425"/>
              <a:ext cx="50800" cy="41275"/>
            </a:xfrm>
            <a:custGeom>
              <a:avLst/>
              <a:gdLst>
                <a:gd name="T0" fmla="*/ 24 w 197"/>
                <a:gd name="T1" fmla="*/ 0 h 154"/>
                <a:gd name="T2" fmla="*/ 41 w 197"/>
                <a:gd name="T3" fmla="*/ 36 h 154"/>
                <a:gd name="T4" fmla="*/ 48 w 197"/>
                <a:gd name="T5" fmla="*/ 48 h 154"/>
                <a:gd name="T6" fmla="*/ 59 w 197"/>
                <a:gd name="T7" fmla="*/ 57 h 154"/>
                <a:gd name="T8" fmla="*/ 72 w 197"/>
                <a:gd name="T9" fmla="*/ 61 h 154"/>
                <a:gd name="T10" fmla="*/ 86 w 197"/>
                <a:gd name="T11" fmla="*/ 62 h 154"/>
                <a:gd name="T12" fmla="*/ 100 w 197"/>
                <a:gd name="T13" fmla="*/ 59 h 154"/>
                <a:gd name="T14" fmla="*/ 136 w 197"/>
                <a:gd name="T15" fmla="*/ 42 h 154"/>
                <a:gd name="T16" fmla="*/ 164 w 197"/>
                <a:gd name="T17" fmla="*/ 72 h 154"/>
                <a:gd name="T18" fmla="*/ 197 w 197"/>
                <a:gd name="T19" fmla="*/ 98 h 154"/>
                <a:gd name="T20" fmla="*/ 185 w 197"/>
                <a:gd name="T21" fmla="*/ 130 h 154"/>
                <a:gd name="T22" fmla="*/ 168 w 197"/>
                <a:gd name="T23" fmla="*/ 126 h 154"/>
                <a:gd name="T24" fmla="*/ 152 w 197"/>
                <a:gd name="T25" fmla="*/ 127 h 154"/>
                <a:gd name="T26" fmla="*/ 136 w 197"/>
                <a:gd name="T27" fmla="*/ 131 h 154"/>
                <a:gd name="T28" fmla="*/ 85 w 197"/>
                <a:gd name="T29" fmla="*/ 154 h 154"/>
                <a:gd name="T30" fmla="*/ 59 w 197"/>
                <a:gd name="T31" fmla="*/ 126 h 154"/>
                <a:gd name="T32" fmla="*/ 31 w 197"/>
                <a:gd name="T33" fmla="*/ 99 h 154"/>
                <a:gd name="T34" fmla="*/ 0 w 197"/>
                <a:gd name="T35" fmla="*/ 76 h 154"/>
                <a:gd name="T36" fmla="*/ 20 w 197"/>
                <a:gd name="T37" fmla="*/ 24 h 154"/>
                <a:gd name="T38" fmla="*/ 23 w 197"/>
                <a:gd name="T39" fmla="*/ 12 h 154"/>
                <a:gd name="T40" fmla="*/ 24 w 197"/>
                <a:gd name="T41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97" h="154">
                  <a:moveTo>
                    <a:pt x="24" y="0"/>
                  </a:moveTo>
                  <a:lnTo>
                    <a:pt x="41" y="36"/>
                  </a:lnTo>
                  <a:lnTo>
                    <a:pt x="48" y="48"/>
                  </a:lnTo>
                  <a:lnTo>
                    <a:pt x="59" y="57"/>
                  </a:lnTo>
                  <a:lnTo>
                    <a:pt x="72" y="61"/>
                  </a:lnTo>
                  <a:lnTo>
                    <a:pt x="86" y="62"/>
                  </a:lnTo>
                  <a:lnTo>
                    <a:pt x="100" y="59"/>
                  </a:lnTo>
                  <a:lnTo>
                    <a:pt x="136" y="42"/>
                  </a:lnTo>
                  <a:lnTo>
                    <a:pt x="164" y="72"/>
                  </a:lnTo>
                  <a:lnTo>
                    <a:pt x="197" y="98"/>
                  </a:lnTo>
                  <a:lnTo>
                    <a:pt x="185" y="130"/>
                  </a:lnTo>
                  <a:lnTo>
                    <a:pt x="168" y="126"/>
                  </a:lnTo>
                  <a:lnTo>
                    <a:pt x="152" y="127"/>
                  </a:lnTo>
                  <a:lnTo>
                    <a:pt x="136" y="131"/>
                  </a:lnTo>
                  <a:lnTo>
                    <a:pt x="85" y="154"/>
                  </a:lnTo>
                  <a:lnTo>
                    <a:pt x="59" y="126"/>
                  </a:lnTo>
                  <a:lnTo>
                    <a:pt x="31" y="99"/>
                  </a:lnTo>
                  <a:lnTo>
                    <a:pt x="0" y="76"/>
                  </a:lnTo>
                  <a:lnTo>
                    <a:pt x="20" y="24"/>
                  </a:lnTo>
                  <a:lnTo>
                    <a:pt x="23" y="12"/>
                  </a:lnTo>
                  <a:lnTo>
                    <a:pt x="2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" name="Freeform 464"/>
            <p:cNvSpPr>
              <a:spLocks noEditPoints="1"/>
            </p:cNvSpPr>
            <p:nvPr/>
          </p:nvSpPr>
          <p:spPr bwMode="auto">
            <a:xfrm>
              <a:off x="4286250" y="5149850"/>
              <a:ext cx="944563" cy="815975"/>
            </a:xfrm>
            <a:custGeom>
              <a:avLst/>
              <a:gdLst>
                <a:gd name="T0" fmla="*/ 3021 w 3573"/>
                <a:gd name="T1" fmla="*/ 1610 h 3083"/>
                <a:gd name="T2" fmla="*/ 2887 w 3573"/>
                <a:gd name="T3" fmla="*/ 1582 h 3083"/>
                <a:gd name="T4" fmla="*/ 2800 w 3573"/>
                <a:gd name="T5" fmla="*/ 1716 h 3083"/>
                <a:gd name="T6" fmla="*/ 2723 w 3573"/>
                <a:gd name="T7" fmla="*/ 1812 h 3083"/>
                <a:gd name="T8" fmla="*/ 2757 w 3573"/>
                <a:gd name="T9" fmla="*/ 1959 h 3083"/>
                <a:gd name="T10" fmla="*/ 2632 w 3573"/>
                <a:gd name="T11" fmla="*/ 1947 h 3083"/>
                <a:gd name="T12" fmla="*/ 2494 w 3573"/>
                <a:gd name="T13" fmla="*/ 2035 h 3083"/>
                <a:gd name="T14" fmla="*/ 2327 w 3573"/>
                <a:gd name="T15" fmla="*/ 1955 h 3083"/>
                <a:gd name="T16" fmla="*/ 2217 w 3573"/>
                <a:gd name="T17" fmla="*/ 2072 h 3083"/>
                <a:gd name="T18" fmla="*/ 2062 w 3573"/>
                <a:gd name="T19" fmla="*/ 2191 h 3083"/>
                <a:gd name="T20" fmla="*/ 2016 w 3573"/>
                <a:gd name="T21" fmla="*/ 2352 h 3083"/>
                <a:gd name="T22" fmla="*/ 2035 w 3573"/>
                <a:gd name="T23" fmla="*/ 2538 h 3083"/>
                <a:gd name="T24" fmla="*/ 2068 w 3573"/>
                <a:gd name="T25" fmla="*/ 2700 h 3083"/>
                <a:gd name="T26" fmla="*/ 2265 w 3573"/>
                <a:gd name="T27" fmla="*/ 2761 h 3083"/>
                <a:gd name="T28" fmla="*/ 2349 w 3573"/>
                <a:gd name="T29" fmla="*/ 2917 h 3083"/>
                <a:gd name="T30" fmla="*/ 2486 w 3573"/>
                <a:gd name="T31" fmla="*/ 2831 h 3083"/>
                <a:gd name="T32" fmla="*/ 2653 w 3573"/>
                <a:gd name="T33" fmla="*/ 2911 h 3083"/>
                <a:gd name="T34" fmla="*/ 2763 w 3573"/>
                <a:gd name="T35" fmla="*/ 2793 h 3083"/>
                <a:gd name="T36" fmla="*/ 2918 w 3573"/>
                <a:gd name="T37" fmla="*/ 2675 h 3083"/>
                <a:gd name="T38" fmla="*/ 2965 w 3573"/>
                <a:gd name="T39" fmla="*/ 2512 h 3083"/>
                <a:gd name="T40" fmla="*/ 2947 w 3573"/>
                <a:gd name="T41" fmla="*/ 2328 h 3083"/>
                <a:gd name="T42" fmla="*/ 2988 w 3573"/>
                <a:gd name="T43" fmla="*/ 2241 h 3083"/>
                <a:gd name="T44" fmla="*/ 3141 w 3573"/>
                <a:gd name="T45" fmla="*/ 2207 h 3083"/>
                <a:gd name="T46" fmla="*/ 3266 w 3573"/>
                <a:gd name="T47" fmla="*/ 2190 h 3083"/>
                <a:gd name="T48" fmla="*/ 3345 w 3573"/>
                <a:gd name="T49" fmla="*/ 2066 h 3083"/>
                <a:gd name="T50" fmla="*/ 3422 w 3573"/>
                <a:gd name="T51" fmla="*/ 1978 h 3083"/>
                <a:gd name="T52" fmla="*/ 3388 w 3573"/>
                <a:gd name="T53" fmla="*/ 1822 h 3083"/>
                <a:gd name="T54" fmla="*/ 3371 w 3573"/>
                <a:gd name="T55" fmla="*/ 1696 h 3083"/>
                <a:gd name="T56" fmla="*/ 3248 w 3573"/>
                <a:gd name="T57" fmla="*/ 1619 h 3083"/>
                <a:gd name="T58" fmla="*/ 243 w 3573"/>
                <a:gd name="T59" fmla="*/ 751 h 3083"/>
                <a:gd name="T60" fmla="*/ 1847 w 3573"/>
                <a:gd name="T61" fmla="*/ 2346 h 3083"/>
                <a:gd name="T62" fmla="*/ 1964 w 3573"/>
                <a:gd name="T63" fmla="*/ 2077 h 3083"/>
                <a:gd name="T64" fmla="*/ 2124 w 3573"/>
                <a:gd name="T65" fmla="*/ 1895 h 3083"/>
                <a:gd name="T66" fmla="*/ 2408 w 3573"/>
                <a:gd name="T67" fmla="*/ 1821 h 3083"/>
                <a:gd name="T68" fmla="*/ 2182 w 3573"/>
                <a:gd name="T69" fmla="*/ 226 h 3083"/>
                <a:gd name="T70" fmla="*/ 2063 w 3573"/>
                <a:gd name="T71" fmla="*/ 406 h 3083"/>
                <a:gd name="T72" fmla="*/ 2243 w 3573"/>
                <a:gd name="T73" fmla="*/ 524 h 3083"/>
                <a:gd name="T74" fmla="*/ 2362 w 3573"/>
                <a:gd name="T75" fmla="*/ 345 h 3083"/>
                <a:gd name="T76" fmla="*/ 1634 w 3573"/>
                <a:gd name="T77" fmla="*/ 223 h 3083"/>
                <a:gd name="T78" fmla="*/ 1481 w 3573"/>
                <a:gd name="T79" fmla="*/ 375 h 3083"/>
                <a:gd name="T80" fmla="*/ 1634 w 3573"/>
                <a:gd name="T81" fmla="*/ 527 h 3083"/>
                <a:gd name="T82" fmla="*/ 1786 w 3573"/>
                <a:gd name="T83" fmla="*/ 375 h 3083"/>
                <a:gd name="T84" fmla="*/ 1634 w 3573"/>
                <a:gd name="T85" fmla="*/ 223 h 3083"/>
                <a:gd name="T86" fmla="*/ 2716 w 3573"/>
                <a:gd name="T87" fmla="*/ 94 h 3083"/>
                <a:gd name="T88" fmla="*/ 2805 w 3573"/>
                <a:gd name="T89" fmla="*/ 1458 h 3083"/>
                <a:gd name="T90" fmla="*/ 3051 w 3573"/>
                <a:gd name="T91" fmla="*/ 1425 h 3083"/>
                <a:gd name="T92" fmla="*/ 3300 w 3573"/>
                <a:gd name="T93" fmla="*/ 1438 h 3083"/>
                <a:gd name="T94" fmla="*/ 3471 w 3573"/>
                <a:gd name="T95" fmla="*/ 1590 h 3083"/>
                <a:gd name="T96" fmla="*/ 3562 w 3573"/>
                <a:gd name="T97" fmla="*/ 1827 h 3083"/>
                <a:gd name="T98" fmla="*/ 3543 w 3573"/>
                <a:gd name="T99" fmla="*/ 2100 h 3083"/>
                <a:gd name="T100" fmla="*/ 3397 w 3573"/>
                <a:gd name="T101" fmla="*/ 2272 h 3083"/>
                <a:gd name="T102" fmla="*/ 3164 w 3573"/>
                <a:gd name="T103" fmla="*/ 2394 h 3083"/>
                <a:gd name="T104" fmla="*/ 3129 w 3573"/>
                <a:gd name="T105" fmla="*/ 2535 h 3083"/>
                <a:gd name="T106" fmla="*/ 3010 w 3573"/>
                <a:gd name="T107" fmla="*/ 2806 h 3083"/>
                <a:gd name="T108" fmla="*/ 2852 w 3573"/>
                <a:gd name="T109" fmla="*/ 2986 h 3083"/>
                <a:gd name="T110" fmla="*/ 2569 w 3573"/>
                <a:gd name="T111" fmla="*/ 3059 h 3083"/>
                <a:gd name="T112" fmla="*/ 2330 w 3573"/>
                <a:gd name="T113" fmla="*/ 3080 h 3083"/>
                <a:gd name="T114" fmla="*/ 2095 w 3573"/>
                <a:gd name="T115" fmla="*/ 2903 h 3083"/>
                <a:gd name="T116" fmla="*/ 1905 w 3573"/>
                <a:gd name="T117" fmla="*/ 2748 h 3083"/>
                <a:gd name="T118" fmla="*/ 3 w 3573"/>
                <a:gd name="T119" fmla="*/ 2626 h 3083"/>
                <a:gd name="T120" fmla="*/ 94 w 3573"/>
                <a:gd name="T121" fmla="*/ 2 h 30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573" h="3083">
                  <a:moveTo>
                    <a:pt x="3160" y="1542"/>
                  </a:moveTo>
                  <a:lnTo>
                    <a:pt x="3146" y="1543"/>
                  </a:lnTo>
                  <a:lnTo>
                    <a:pt x="3133" y="1549"/>
                  </a:lnTo>
                  <a:lnTo>
                    <a:pt x="3123" y="1558"/>
                  </a:lnTo>
                  <a:lnTo>
                    <a:pt x="3117" y="1570"/>
                  </a:lnTo>
                  <a:lnTo>
                    <a:pt x="3103" y="1607"/>
                  </a:lnTo>
                  <a:lnTo>
                    <a:pt x="3061" y="1606"/>
                  </a:lnTo>
                  <a:lnTo>
                    <a:pt x="3021" y="1610"/>
                  </a:lnTo>
                  <a:lnTo>
                    <a:pt x="3003" y="1574"/>
                  </a:lnTo>
                  <a:lnTo>
                    <a:pt x="2996" y="1562"/>
                  </a:lnTo>
                  <a:lnTo>
                    <a:pt x="2985" y="1555"/>
                  </a:lnTo>
                  <a:lnTo>
                    <a:pt x="2972" y="1549"/>
                  </a:lnTo>
                  <a:lnTo>
                    <a:pt x="2957" y="1549"/>
                  </a:lnTo>
                  <a:lnTo>
                    <a:pt x="2944" y="1552"/>
                  </a:lnTo>
                  <a:lnTo>
                    <a:pt x="2899" y="1573"/>
                  </a:lnTo>
                  <a:lnTo>
                    <a:pt x="2887" y="1582"/>
                  </a:lnTo>
                  <a:lnTo>
                    <a:pt x="2878" y="1593"/>
                  </a:lnTo>
                  <a:lnTo>
                    <a:pt x="2873" y="1606"/>
                  </a:lnTo>
                  <a:lnTo>
                    <a:pt x="2872" y="1619"/>
                  </a:lnTo>
                  <a:lnTo>
                    <a:pt x="2877" y="1633"/>
                  </a:lnTo>
                  <a:lnTo>
                    <a:pt x="2893" y="1669"/>
                  </a:lnTo>
                  <a:lnTo>
                    <a:pt x="2863" y="1698"/>
                  </a:lnTo>
                  <a:lnTo>
                    <a:pt x="2837" y="1729"/>
                  </a:lnTo>
                  <a:lnTo>
                    <a:pt x="2800" y="1716"/>
                  </a:lnTo>
                  <a:lnTo>
                    <a:pt x="2786" y="1713"/>
                  </a:lnTo>
                  <a:lnTo>
                    <a:pt x="2773" y="1715"/>
                  </a:lnTo>
                  <a:lnTo>
                    <a:pt x="2760" y="1720"/>
                  </a:lnTo>
                  <a:lnTo>
                    <a:pt x="2750" y="1730"/>
                  </a:lnTo>
                  <a:lnTo>
                    <a:pt x="2743" y="1742"/>
                  </a:lnTo>
                  <a:lnTo>
                    <a:pt x="2725" y="1789"/>
                  </a:lnTo>
                  <a:lnTo>
                    <a:pt x="2723" y="1801"/>
                  </a:lnTo>
                  <a:lnTo>
                    <a:pt x="2723" y="1812"/>
                  </a:lnTo>
                  <a:lnTo>
                    <a:pt x="2726" y="1824"/>
                  </a:lnTo>
                  <a:lnTo>
                    <a:pt x="2733" y="1834"/>
                  </a:lnTo>
                  <a:lnTo>
                    <a:pt x="2741" y="1842"/>
                  </a:lnTo>
                  <a:lnTo>
                    <a:pt x="2751" y="1847"/>
                  </a:lnTo>
                  <a:lnTo>
                    <a:pt x="2789" y="1861"/>
                  </a:lnTo>
                  <a:lnTo>
                    <a:pt x="2787" y="1902"/>
                  </a:lnTo>
                  <a:lnTo>
                    <a:pt x="2792" y="1943"/>
                  </a:lnTo>
                  <a:lnTo>
                    <a:pt x="2757" y="1959"/>
                  </a:lnTo>
                  <a:lnTo>
                    <a:pt x="2746" y="1967"/>
                  </a:lnTo>
                  <a:lnTo>
                    <a:pt x="2737" y="1976"/>
                  </a:lnTo>
                  <a:lnTo>
                    <a:pt x="2733" y="1988"/>
                  </a:lnTo>
                  <a:lnTo>
                    <a:pt x="2731" y="2000"/>
                  </a:lnTo>
                  <a:lnTo>
                    <a:pt x="2722" y="1988"/>
                  </a:lnTo>
                  <a:lnTo>
                    <a:pt x="2711" y="1979"/>
                  </a:lnTo>
                  <a:lnTo>
                    <a:pt x="2698" y="1971"/>
                  </a:lnTo>
                  <a:lnTo>
                    <a:pt x="2632" y="1947"/>
                  </a:lnTo>
                  <a:lnTo>
                    <a:pt x="2616" y="1944"/>
                  </a:lnTo>
                  <a:lnTo>
                    <a:pt x="2600" y="1945"/>
                  </a:lnTo>
                  <a:lnTo>
                    <a:pt x="2584" y="1950"/>
                  </a:lnTo>
                  <a:lnTo>
                    <a:pt x="2570" y="1958"/>
                  </a:lnTo>
                  <a:lnTo>
                    <a:pt x="2559" y="1970"/>
                  </a:lnTo>
                  <a:lnTo>
                    <a:pt x="2552" y="1984"/>
                  </a:lnTo>
                  <a:lnTo>
                    <a:pt x="2533" y="2037"/>
                  </a:lnTo>
                  <a:lnTo>
                    <a:pt x="2494" y="2035"/>
                  </a:lnTo>
                  <a:lnTo>
                    <a:pt x="2456" y="2036"/>
                  </a:lnTo>
                  <a:lnTo>
                    <a:pt x="2417" y="2041"/>
                  </a:lnTo>
                  <a:lnTo>
                    <a:pt x="2395" y="1991"/>
                  </a:lnTo>
                  <a:lnTo>
                    <a:pt x="2385" y="1977"/>
                  </a:lnTo>
                  <a:lnTo>
                    <a:pt x="2373" y="1966"/>
                  </a:lnTo>
                  <a:lnTo>
                    <a:pt x="2359" y="1958"/>
                  </a:lnTo>
                  <a:lnTo>
                    <a:pt x="2343" y="1954"/>
                  </a:lnTo>
                  <a:lnTo>
                    <a:pt x="2327" y="1955"/>
                  </a:lnTo>
                  <a:lnTo>
                    <a:pt x="2312" y="1959"/>
                  </a:lnTo>
                  <a:lnTo>
                    <a:pt x="2247" y="1989"/>
                  </a:lnTo>
                  <a:lnTo>
                    <a:pt x="2233" y="1999"/>
                  </a:lnTo>
                  <a:lnTo>
                    <a:pt x="2222" y="2011"/>
                  </a:lnTo>
                  <a:lnTo>
                    <a:pt x="2215" y="2025"/>
                  </a:lnTo>
                  <a:lnTo>
                    <a:pt x="2211" y="2040"/>
                  </a:lnTo>
                  <a:lnTo>
                    <a:pt x="2212" y="2056"/>
                  </a:lnTo>
                  <a:lnTo>
                    <a:pt x="2217" y="2072"/>
                  </a:lnTo>
                  <a:lnTo>
                    <a:pt x="2240" y="2123"/>
                  </a:lnTo>
                  <a:lnTo>
                    <a:pt x="2211" y="2148"/>
                  </a:lnTo>
                  <a:lnTo>
                    <a:pt x="2185" y="2176"/>
                  </a:lnTo>
                  <a:lnTo>
                    <a:pt x="2162" y="2207"/>
                  </a:lnTo>
                  <a:lnTo>
                    <a:pt x="2110" y="2187"/>
                  </a:lnTo>
                  <a:lnTo>
                    <a:pt x="2093" y="2184"/>
                  </a:lnTo>
                  <a:lnTo>
                    <a:pt x="2078" y="2185"/>
                  </a:lnTo>
                  <a:lnTo>
                    <a:pt x="2062" y="2191"/>
                  </a:lnTo>
                  <a:lnTo>
                    <a:pt x="2049" y="2199"/>
                  </a:lnTo>
                  <a:lnTo>
                    <a:pt x="2038" y="2210"/>
                  </a:lnTo>
                  <a:lnTo>
                    <a:pt x="2029" y="2226"/>
                  </a:lnTo>
                  <a:lnTo>
                    <a:pt x="2005" y="2291"/>
                  </a:lnTo>
                  <a:lnTo>
                    <a:pt x="2002" y="2306"/>
                  </a:lnTo>
                  <a:lnTo>
                    <a:pt x="2002" y="2323"/>
                  </a:lnTo>
                  <a:lnTo>
                    <a:pt x="2007" y="2339"/>
                  </a:lnTo>
                  <a:lnTo>
                    <a:pt x="2016" y="2352"/>
                  </a:lnTo>
                  <a:lnTo>
                    <a:pt x="2028" y="2364"/>
                  </a:lnTo>
                  <a:lnTo>
                    <a:pt x="2042" y="2371"/>
                  </a:lnTo>
                  <a:lnTo>
                    <a:pt x="2095" y="2390"/>
                  </a:lnTo>
                  <a:lnTo>
                    <a:pt x="2092" y="2428"/>
                  </a:lnTo>
                  <a:lnTo>
                    <a:pt x="2093" y="2467"/>
                  </a:lnTo>
                  <a:lnTo>
                    <a:pt x="2099" y="2506"/>
                  </a:lnTo>
                  <a:lnTo>
                    <a:pt x="2049" y="2529"/>
                  </a:lnTo>
                  <a:lnTo>
                    <a:pt x="2035" y="2538"/>
                  </a:lnTo>
                  <a:lnTo>
                    <a:pt x="2024" y="2550"/>
                  </a:lnTo>
                  <a:lnTo>
                    <a:pt x="2016" y="2564"/>
                  </a:lnTo>
                  <a:lnTo>
                    <a:pt x="2013" y="2579"/>
                  </a:lnTo>
                  <a:lnTo>
                    <a:pt x="2013" y="2595"/>
                  </a:lnTo>
                  <a:lnTo>
                    <a:pt x="2018" y="2612"/>
                  </a:lnTo>
                  <a:lnTo>
                    <a:pt x="2047" y="2675"/>
                  </a:lnTo>
                  <a:lnTo>
                    <a:pt x="2056" y="2689"/>
                  </a:lnTo>
                  <a:lnTo>
                    <a:pt x="2068" y="2700"/>
                  </a:lnTo>
                  <a:lnTo>
                    <a:pt x="2083" y="2708"/>
                  </a:lnTo>
                  <a:lnTo>
                    <a:pt x="2098" y="2711"/>
                  </a:lnTo>
                  <a:lnTo>
                    <a:pt x="2114" y="2711"/>
                  </a:lnTo>
                  <a:lnTo>
                    <a:pt x="2131" y="2706"/>
                  </a:lnTo>
                  <a:lnTo>
                    <a:pt x="2181" y="2683"/>
                  </a:lnTo>
                  <a:lnTo>
                    <a:pt x="2206" y="2712"/>
                  </a:lnTo>
                  <a:lnTo>
                    <a:pt x="2234" y="2738"/>
                  </a:lnTo>
                  <a:lnTo>
                    <a:pt x="2265" y="2761"/>
                  </a:lnTo>
                  <a:lnTo>
                    <a:pt x="2246" y="2812"/>
                  </a:lnTo>
                  <a:lnTo>
                    <a:pt x="2242" y="2829"/>
                  </a:lnTo>
                  <a:lnTo>
                    <a:pt x="2243" y="2845"/>
                  </a:lnTo>
                  <a:lnTo>
                    <a:pt x="2247" y="2860"/>
                  </a:lnTo>
                  <a:lnTo>
                    <a:pt x="2256" y="2875"/>
                  </a:lnTo>
                  <a:lnTo>
                    <a:pt x="2268" y="2886"/>
                  </a:lnTo>
                  <a:lnTo>
                    <a:pt x="2283" y="2893"/>
                  </a:lnTo>
                  <a:lnTo>
                    <a:pt x="2349" y="2917"/>
                  </a:lnTo>
                  <a:lnTo>
                    <a:pt x="2365" y="2922"/>
                  </a:lnTo>
                  <a:lnTo>
                    <a:pt x="2380" y="2920"/>
                  </a:lnTo>
                  <a:lnTo>
                    <a:pt x="2397" y="2916"/>
                  </a:lnTo>
                  <a:lnTo>
                    <a:pt x="2410" y="2907"/>
                  </a:lnTo>
                  <a:lnTo>
                    <a:pt x="2422" y="2895"/>
                  </a:lnTo>
                  <a:lnTo>
                    <a:pt x="2429" y="2881"/>
                  </a:lnTo>
                  <a:lnTo>
                    <a:pt x="2448" y="2829"/>
                  </a:lnTo>
                  <a:lnTo>
                    <a:pt x="2486" y="2831"/>
                  </a:lnTo>
                  <a:lnTo>
                    <a:pt x="2524" y="2830"/>
                  </a:lnTo>
                  <a:lnTo>
                    <a:pt x="2564" y="2824"/>
                  </a:lnTo>
                  <a:lnTo>
                    <a:pt x="2587" y="2875"/>
                  </a:lnTo>
                  <a:lnTo>
                    <a:pt x="2595" y="2889"/>
                  </a:lnTo>
                  <a:lnTo>
                    <a:pt x="2607" y="2900"/>
                  </a:lnTo>
                  <a:lnTo>
                    <a:pt x="2621" y="2907"/>
                  </a:lnTo>
                  <a:lnTo>
                    <a:pt x="2637" y="2911"/>
                  </a:lnTo>
                  <a:lnTo>
                    <a:pt x="2653" y="2911"/>
                  </a:lnTo>
                  <a:lnTo>
                    <a:pt x="2669" y="2905"/>
                  </a:lnTo>
                  <a:lnTo>
                    <a:pt x="2733" y="2876"/>
                  </a:lnTo>
                  <a:lnTo>
                    <a:pt x="2747" y="2867"/>
                  </a:lnTo>
                  <a:lnTo>
                    <a:pt x="2758" y="2855"/>
                  </a:lnTo>
                  <a:lnTo>
                    <a:pt x="2765" y="2841"/>
                  </a:lnTo>
                  <a:lnTo>
                    <a:pt x="2769" y="2826"/>
                  </a:lnTo>
                  <a:lnTo>
                    <a:pt x="2769" y="2809"/>
                  </a:lnTo>
                  <a:lnTo>
                    <a:pt x="2763" y="2793"/>
                  </a:lnTo>
                  <a:lnTo>
                    <a:pt x="2740" y="2743"/>
                  </a:lnTo>
                  <a:lnTo>
                    <a:pt x="2770" y="2716"/>
                  </a:lnTo>
                  <a:lnTo>
                    <a:pt x="2796" y="2688"/>
                  </a:lnTo>
                  <a:lnTo>
                    <a:pt x="2819" y="2658"/>
                  </a:lnTo>
                  <a:lnTo>
                    <a:pt x="2871" y="2677"/>
                  </a:lnTo>
                  <a:lnTo>
                    <a:pt x="2887" y="2680"/>
                  </a:lnTo>
                  <a:lnTo>
                    <a:pt x="2903" y="2680"/>
                  </a:lnTo>
                  <a:lnTo>
                    <a:pt x="2918" y="2675"/>
                  </a:lnTo>
                  <a:lnTo>
                    <a:pt x="2932" y="2666"/>
                  </a:lnTo>
                  <a:lnTo>
                    <a:pt x="2943" y="2654"/>
                  </a:lnTo>
                  <a:lnTo>
                    <a:pt x="2951" y="2640"/>
                  </a:lnTo>
                  <a:lnTo>
                    <a:pt x="2975" y="2575"/>
                  </a:lnTo>
                  <a:lnTo>
                    <a:pt x="2979" y="2558"/>
                  </a:lnTo>
                  <a:lnTo>
                    <a:pt x="2978" y="2542"/>
                  </a:lnTo>
                  <a:lnTo>
                    <a:pt x="2974" y="2527"/>
                  </a:lnTo>
                  <a:lnTo>
                    <a:pt x="2965" y="2512"/>
                  </a:lnTo>
                  <a:lnTo>
                    <a:pt x="2953" y="2502"/>
                  </a:lnTo>
                  <a:lnTo>
                    <a:pt x="2939" y="2494"/>
                  </a:lnTo>
                  <a:lnTo>
                    <a:pt x="2887" y="2474"/>
                  </a:lnTo>
                  <a:lnTo>
                    <a:pt x="2889" y="2436"/>
                  </a:lnTo>
                  <a:lnTo>
                    <a:pt x="2888" y="2398"/>
                  </a:lnTo>
                  <a:lnTo>
                    <a:pt x="2882" y="2360"/>
                  </a:lnTo>
                  <a:lnTo>
                    <a:pt x="2932" y="2337"/>
                  </a:lnTo>
                  <a:lnTo>
                    <a:pt x="2947" y="2328"/>
                  </a:lnTo>
                  <a:lnTo>
                    <a:pt x="2957" y="2316"/>
                  </a:lnTo>
                  <a:lnTo>
                    <a:pt x="2965" y="2302"/>
                  </a:lnTo>
                  <a:lnTo>
                    <a:pt x="2968" y="2286"/>
                  </a:lnTo>
                  <a:lnTo>
                    <a:pt x="2968" y="2269"/>
                  </a:lnTo>
                  <a:lnTo>
                    <a:pt x="2963" y="2254"/>
                  </a:lnTo>
                  <a:lnTo>
                    <a:pt x="2953" y="2231"/>
                  </a:lnTo>
                  <a:lnTo>
                    <a:pt x="2971" y="2238"/>
                  </a:lnTo>
                  <a:lnTo>
                    <a:pt x="2988" y="2241"/>
                  </a:lnTo>
                  <a:lnTo>
                    <a:pt x="3005" y="2236"/>
                  </a:lnTo>
                  <a:lnTo>
                    <a:pt x="3015" y="2230"/>
                  </a:lnTo>
                  <a:lnTo>
                    <a:pt x="3023" y="2222"/>
                  </a:lnTo>
                  <a:lnTo>
                    <a:pt x="3028" y="2211"/>
                  </a:lnTo>
                  <a:lnTo>
                    <a:pt x="3043" y="2174"/>
                  </a:lnTo>
                  <a:lnTo>
                    <a:pt x="3083" y="2175"/>
                  </a:lnTo>
                  <a:lnTo>
                    <a:pt x="3124" y="2171"/>
                  </a:lnTo>
                  <a:lnTo>
                    <a:pt x="3141" y="2207"/>
                  </a:lnTo>
                  <a:lnTo>
                    <a:pt x="3149" y="2219"/>
                  </a:lnTo>
                  <a:lnTo>
                    <a:pt x="3160" y="2228"/>
                  </a:lnTo>
                  <a:lnTo>
                    <a:pt x="3172" y="2232"/>
                  </a:lnTo>
                  <a:lnTo>
                    <a:pt x="3187" y="2233"/>
                  </a:lnTo>
                  <a:lnTo>
                    <a:pt x="3201" y="2229"/>
                  </a:lnTo>
                  <a:lnTo>
                    <a:pt x="3247" y="2208"/>
                  </a:lnTo>
                  <a:lnTo>
                    <a:pt x="3259" y="2200"/>
                  </a:lnTo>
                  <a:lnTo>
                    <a:pt x="3266" y="2190"/>
                  </a:lnTo>
                  <a:lnTo>
                    <a:pt x="3272" y="2176"/>
                  </a:lnTo>
                  <a:lnTo>
                    <a:pt x="3272" y="2162"/>
                  </a:lnTo>
                  <a:lnTo>
                    <a:pt x="3268" y="2148"/>
                  </a:lnTo>
                  <a:lnTo>
                    <a:pt x="3251" y="2112"/>
                  </a:lnTo>
                  <a:lnTo>
                    <a:pt x="3272" y="2095"/>
                  </a:lnTo>
                  <a:lnTo>
                    <a:pt x="3291" y="2074"/>
                  </a:lnTo>
                  <a:lnTo>
                    <a:pt x="3308" y="2052"/>
                  </a:lnTo>
                  <a:lnTo>
                    <a:pt x="3345" y="2066"/>
                  </a:lnTo>
                  <a:lnTo>
                    <a:pt x="3356" y="2068"/>
                  </a:lnTo>
                  <a:lnTo>
                    <a:pt x="3368" y="2068"/>
                  </a:lnTo>
                  <a:lnTo>
                    <a:pt x="3379" y="2064"/>
                  </a:lnTo>
                  <a:lnTo>
                    <a:pt x="3388" y="2059"/>
                  </a:lnTo>
                  <a:lnTo>
                    <a:pt x="3397" y="2050"/>
                  </a:lnTo>
                  <a:lnTo>
                    <a:pt x="3403" y="2039"/>
                  </a:lnTo>
                  <a:lnTo>
                    <a:pt x="3419" y="1992"/>
                  </a:lnTo>
                  <a:lnTo>
                    <a:pt x="3422" y="1978"/>
                  </a:lnTo>
                  <a:lnTo>
                    <a:pt x="3420" y="1965"/>
                  </a:lnTo>
                  <a:lnTo>
                    <a:pt x="3415" y="1952"/>
                  </a:lnTo>
                  <a:lnTo>
                    <a:pt x="3406" y="1942"/>
                  </a:lnTo>
                  <a:lnTo>
                    <a:pt x="3393" y="1934"/>
                  </a:lnTo>
                  <a:lnTo>
                    <a:pt x="3356" y="1921"/>
                  </a:lnTo>
                  <a:lnTo>
                    <a:pt x="3357" y="1880"/>
                  </a:lnTo>
                  <a:lnTo>
                    <a:pt x="3352" y="1838"/>
                  </a:lnTo>
                  <a:lnTo>
                    <a:pt x="3388" y="1822"/>
                  </a:lnTo>
                  <a:lnTo>
                    <a:pt x="3400" y="1814"/>
                  </a:lnTo>
                  <a:lnTo>
                    <a:pt x="3409" y="1803"/>
                  </a:lnTo>
                  <a:lnTo>
                    <a:pt x="3413" y="1790"/>
                  </a:lnTo>
                  <a:lnTo>
                    <a:pt x="3415" y="1776"/>
                  </a:lnTo>
                  <a:lnTo>
                    <a:pt x="3410" y="1763"/>
                  </a:lnTo>
                  <a:lnTo>
                    <a:pt x="3389" y="1717"/>
                  </a:lnTo>
                  <a:lnTo>
                    <a:pt x="3382" y="1705"/>
                  </a:lnTo>
                  <a:lnTo>
                    <a:pt x="3371" y="1696"/>
                  </a:lnTo>
                  <a:lnTo>
                    <a:pt x="3358" y="1692"/>
                  </a:lnTo>
                  <a:lnTo>
                    <a:pt x="3344" y="1691"/>
                  </a:lnTo>
                  <a:lnTo>
                    <a:pt x="3331" y="1695"/>
                  </a:lnTo>
                  <a:lnTo>
                    <a:pt x="3295" y="1712"/>
                  </a:lnTo>
                  <a:lnTo>
                    <a:pt x="3276" y="1691"/>
                  </a:lnTo>
                  <a:lnTo>
                    <a:pt x="3255" y="1672"/>
                  </a:lnTo>
                  <a:lnTo>
                    <a:pt x="3233" y="1656"/>
                  </a:lnTo>
                  <a:lnTo>
                    <a:pt x="3248" y="1619"/>
                  </a:lnTo>
                  <a:lnTo>
                    <a:pt x="3250" y="1605"/>
                  </a:lnTo>
                  <a:lnTo>
                    <a:pt x="3249" y="1591"/>
                  </a:lnTo>
                  <a:lnTo>
                    <a:pt x="3242" y="1579"/>
                  </a:lnTo>
                  <a:lnTo>
                    <a:pt x="3233" y="1568"/>
                  </a:lnTo>
                  <a:lnTo>
                    <a:pt x="3220" y="1561"/>
                  </a:lnTo>
                  <a:lnTo>
                    <a:pt x="3173" y="1544"/>
                  </a:lnTo>
                  <a:lnTo>
                    <a:pt x="3160" y="1542"/>
                  </a:lnTo>
                  <a:close/>
                  <a:moveTo>
                    <a:pt x="243" y="751"/>
                  </a:moveTo>
                  <a:lnTo>
                    <a:pt x="243" y="2475"/>
                  </a:lnTo>
                  <a:lnTo>
                    <a:pt x="1891" y="2475"/>
                  </a:lnTo>
                  <a:lnTo>
                    <a:pt x="1895" y="2470"/>
                  </a:lnTo>
                  <a:lnTo>
                    <a:pt x="1899" y="2463"/>
                  </a:lnTo>
                  <a:lnTo>
                    <a:pt x="1881" y="2438"/>
                  </a:lnTo>
                  <a:lnTo>
                    <a:pt x="1865" y="2411"/>
                  </a:lnTo>
                  <a:lnTo>
                    <a:pt x="1853" y="2379"/>
                  </a:lnTo>
                  <a:lnTo>
                    <a:pt x="1847" y="2346"/>
                  </a:lnTo>
                  <a:lnTo>
                    <a:pt x="1845" y="2312"/>
                  </a:lnTo>
                  <a:lnTo>
                    <a:pt x="1849" y="2279"/>
                  </a:lnTo>
                  <a:lnTo>
                    <a:pt x="1858" y="2245"/>
                  </a:lnTo>
                  <a:lnTo>
                    <a:pt x="1883" y="2180"/>
                  </a:lnTo>
                  <a:lnTo>
                    <a:pt x="1897" y="2149"/>
                  </a:lnTo>
                  <a:lnTo>
                    <a:pt x="1916" y="2122"/>
                  </a:lnTo>
                  <a:lnTo>
                    <a:pt x="1937" y="2097"/>
                  </a:lnTo>
                  <a:lnTo>
                    <a:pt x="1964" y="2077"/>
                  </a:lnTo>
                  <a:lnTo>
                    <a:pt x="1992" y="2060"/>
                  </a:lnTo>
                  <a:lnTo>
                    <a:pt x="2023" y="2048"/>
                  </a:lnTo>
                  <a:lnTo>
                    <a:pt x="2055" y="2041"/>
                  </a:lnTo>
                  <a:lnTo>
                    <a:pt x="2060" y="2008"/>
                  </a:lnTo>
                  <a:lnTo>
                    <a:pt x="2069" y="1977"/>
                  </a:lnTo>
                  <a:lnTo>
                    <a:pt x="2084" y="1947"/>
                  </a:lnTo>
                  <a:lnTo>
                    <a:pt x="2101" y="1920"/>
                  </a:lnTo>
                  <a:lnTo>
                    <a:pt x="2124" y="1895"/>
                  </a:lnTo>
                  <a:lnTo>
                    <a:pt x="2150" y="1874"/>
                  </a:lnTo>
                  <a:lnTo>
                    <a:pt x="2181" y="1858"/>
                  </a:lnTo>
                  <a:lnTo>
                    <a:pt x="2244" y="1828"/>
                  </a:lnTo>
                  <a:lnTo>
                    <a:pt x="2276" y="1816"/>
                  </a:lnTo>
                  <a:lnTo>
                    <a:pt x="2309" y="1810"/>
                  </a:lnTo>
                  <a:lnTo>
                    <a:pt x="2342" y="1809"/>
                  </a:lnTo>
                  <a:lnTo>
                    <a:pt x="2375" y="1813"/>
                  </a:lnTo>
                  <a:lnTo>
                    <a:pt x="2408" y="1821"/>
                  </a:lnTo>
                  <a:lnTo>
                    <a:pt x="2437" y="1835"/>
                  </a:lnTo>
                  <a:lnTo>
                    <a:pt x="2464" y="1852"/>
                  </a:lnTo>
                  <a:lnTo>
                    <a:pt x="2471" y="1848"/>
                  </a:lnTo>
                  <a:lnTo>
                    <a:pt x="2476" y="1844"/>
                  </a:lnTo>
                  <a:lnTo>
                    <a:pt x="2476" y="751"/>
                  </a:lnTo>
                  <a:lnTo>
                    <a:pt x="243" y="751"/>
                  </a:lnTo>
                  <a:close/>
                  <a:moveTo>
                    <a:pt x="2212" y="223"/>
                  </a:moveTo>
                  <a:lnTo>
                    <a:pt x="2182" y="226"/>
                  </a:lnTo>
                  <a:lnTo>
                    <a:pt x="2153" y="235"/>
                  </a:lnTo>
                  <a:lnTo>
                    <a:pt x="2127" y="249"/>
                  </a:lnTo>
                  <a:lnTo>
                    <a:pt x="2104" y="267"/>
                  </a:lnTo>
                  <a:lnTo>
                    <a:pt x="2086" y="290"/>
                  </a:lnTo>
                  <a:lnTo>
                    <a:pt x="2073" y="315"/>
                  </a:lnTo>
                  <a:lnTo>
                    <a:pt x="2063" y="345"/>
                  </a:lnTo>
                  <a:lnTo>
                    <a:pt x="2061" y="375"/>
                  </a:lnTo>
                  <a:lnTo>
                    <a:pt x="2063" y="406"/>
                  </a:lnTo>
                  <a:lnTo>
                    <a:pt x="2073" y="434"/>
                  </a:lnTo>
                  <a:lnTo>
                    <a:pt x="2086" y="460"/>
                  </a:lnTo>
                  <a:lnTo>
                    <a:pt x="2104" y="482"/>
                  </a:lnTo>
                  <a:lnTo>
                    <a:pt x="2127" y="501"/>
                  </a:lnTo>
                  <a:lnTo>
                    <a:pt x="2153" y="515"/>
                  </a:lnTo>
                  <a:lnTo>
                    <a:pt x="2182" y="524"/>
                  </a:lnTo>
                  <a:lnTo>
                    <a:pt x="2212" y="527"/>
                  </a:lnTo>
                  <a:lnTo>
                    <a:pt x="2243" y="524"/>
                  </a:lnTo>
                  <a:lnTo>
                    <a:pt x="2271" y="515"/>
                  </a:lnTo>
                  <a:lnTo>
                    <a:pt x="2297" y="501"/>
                  </a:lnTo>
                  <a:lnTo>
                    <a:pt x="2320" y="482"/>
                  </a:lnTo>
                  <a:lnTo>
                    <a:pt x="2339" y="460"/>
                  </a:lnTo>
                  <a:lnTo>
                    <a:pt x="2353" y="434"/>
                  </a:lnTo>
                  <a:lnTo>
                    <a:pt x="2362" y="406"/>
                  </a:lnTo>
                  <a:lnTo>
                    <a:pt x="2365" y="375"/>
                  </a:lnTo>
                  <a:lnTo>
                    <a:pt x="2362" y="345"/>
                  </a:lnTo>
                  <a:lnTo>
                    <a:pt x="2353" y="315"/>
                  </a:lnTo>
                  <a:lnTo>
                    <a:pt x="2339" y="290"/>
                  </a:lnTo>
                  <a:lnTo>
                    <a:pt x="2320" y="267"/>
                  </a:lnTo>
                  <a:lnTo>
                    <a:pt x="2297" y="249"/>
                  </a:lnTo>
                  <a:lnTo>
                    <a:pt x="2271" y="235"/>
                  </a:lnTo>
                  <a:lnTo>
                    <a:pt x="2243" y="226"/>
                  </a:lnTo>
                  <a:lnTo>
                    <a:pt x="2212" y="223"/>
                  </a:lnTo>
                  <a:close/>
                  <a:moveTo>
                    <a:pt x="1634" y="223"/>
                  </a:moveTo>
                  <a:lnTo>
                    <a:pt x="1604" y="226"/>
                  </a:lnTo>
                  <a:lnTo>
                    <a:pt x="1574" y="235"/>
                  </a:lnTo>
                  <a:lnTo>
                    <a:pt x="1549" y="249"/>
                  </a:lnTo>
                  <a:lnTo>
                    <a:pt x="1526" y="267"/>
                  </a:lnTo>
                  <a:lnTo>
                    <a:pt x="1508" y="290"/>
                  </a:lnTo>
                  <a:lnTo>
                    <a:pt x="1493" y="315"/>
                  </a:lnTo>
                  <a:lnTo>
                    <a:pt x="1485" y="345"/>
                  </a:lnTo>
                  <a:lnTo>
                    <a:pt x="1481" y="375"/>
                  </a:lnTo>
                  <a:lnTo>
                    <a:pt x="1485" y="406"/>
                  </a:lnTo>
                  <a:lnTo>
                    <a:pt x="1493" y="434"/>
                  </a:lnTo>
                  <a:lnTo>
                    <a:pt x="1508" y="460"/>
                  </a:lnTo>
                  <a:lnTo>
                    <a:pt x="1526" y="482"/>
                  </a:lnTo>
                  <a:lnTo>
                    <a:pt x="1549" y="501"/>
                  </a:lnTo>
                  <a:lnTo>
                    <a:pt x="1574" y="515"/>
                  </a:lnTo>
                  <a:lnTo>
                    <a:pt x="1604" y="524"/>
                  </a:lnTo>
                  <a:lnTo>
                    <a:pt x="1634" y="527"/>
                  </a:lnTo>
                  <a:lnTo>
                    <a:pt x="1665" y="524"/>
                  </a:lnTo>
                  <a:lnTo>
                    <a:pt x="1693" y="515"/>
                  </a:lnTo>
                  <a:lnTo>
                    <a:pt x="1719" y="501"/>
                  </a:lnTo>
                  <a:lnTo>
                    <a:pt x="1741" y="482"/>
                  </a:lnTo>
                  <a:lnTo>
                    <a:pt x="1760" y="460"/>
                  </a:lnTo>
                  <a:lnTo>
                    <a:pt x="1774" y="434"/>
                  </a:lnTo>
                  <a:lnTo>
                    <a:pt x="1783" y="406"/>
                  </a:lnTo>
                  <a:lnTo>
                    <a:pt x="1786" y="375"/>
                  </a:lnTo>
                  <a:lnTo>
                    <a:pt x="1783" y="345"/>
                  </a:lnTo>
                  <a:lnTo>
                    <a:pt x="1774" y="315"/>
                  </a:lnTo>
                  <a:lnTo>
                    <a:pt x="1760" y="290"/>
                  </a:lnTo>
                  <a:lnTo>
                    <a:pt x="1741" y="267"/>
                  </a:lnTo>
                  <a:lnTo>
                    <a:pt x="1719" y="249"/>
                  </a:lnTo>
                  <a:lnTo>
                    <a:pt x="1693" y="235"/>
                  </a:lnTo>
                  <a:lnTo>
                    <a:pt x="1665" y="226"/>
                  </a:lnTo>
                  <a:lnTo>
                    <a:pt x="1634" y="223"/>
                  </a:lnTo>
                  <a:close/>
                  <a:moveTo>
                    <a:pt x="122" y="0"/>
                  </a:moveTo>
                  <a:lnTo>
                    <a:pt x="2599" y="0"/>
                  </a:lnTo>
                  <a:lnTo>
                    <a:pt x="2626" y="2"/>
                  </a:lnTo>
                  <a:lnTo>
                    <a:pt x="2652" y="12"/>
                  </a:lnTo>
                  <a:lnTo>
                    <a:pt x="2674" y="26"/>
                  </a:lnTo>
                  <a:lnTo>
                    <a:pt x="2693" y="45"/>
                  </a:lnTo>
                  <a:lnTo>
                    <a:pt x="2708" y="68"/>
                  </a:lnTo>
                  <a:lnTo>
                    <a:pt x="2716" y="94"/>
                  </a:lnTo>
                  <a:lnTo>
                    <a:pt x="2720" y="121"/>
                  </a:lnTo>
                  <a:lnTo>
                    <a:pt x="2720" y="1578"/>
                  </a:lnTo>
                  <a:lnTo>
                    <a:pt x="2722" y="1578"/>
                  </a:lnTo>
                  <a:lnTo>
                    <a:pt x="2731" y="1549"/>
                  </a:lnTo>
                  <a:lnTo>
                    <a:pt x="2744" y="1523"/>
                  </a:lnTo>
                  <a:lnTo>
                    <a:pt x="2760" y="1498"/>
                  </a:lnTo>
                  <a:lnTo>
                    <a:pt x="2781" y="1476"/>
                  </a:lnTo>
                  <a:lnTo>
                    <a:pt x="2805" y="1458"/>
                  </a:lnTo>
                  <a:lnTo>
                    <a:pt x="2832" y="1442"/>
                  </a:lnTo>
                  <a:lnTo>
                    <a:pt x="2877" y="1422"/>
                  </a:lnTo>
                  <a:lnTo>
                    <a:pt x="2906" y="1411"/>
                  </a:lnTo>
                  <a:lnTo>
                    <a:pt x="2936" y="1405"/>
                  </a:lnTo>
                  <a:lnTo>
                    <a:pt x="2965" y="1403"/>
                  </a:lnTo>
                  <a:lnTo>
                    <a:pt x="2996" y="1406"/>
                  </a:lnTo>
                  <a:lnTo>
                    <a:pt x="3024" y="1414"/>
                  </a:lnTo>
                  <a:lnTo>
                    <a:pt x="3051" y="1425"/>
                  </a:lnTo>
                  <a:lnTo>
                    <a:pt x="3077" y="1412"/>
                  </a:lnTo>
                  <a:lnTo>
                    <a:pt x="3106" y="1402"/>
                  </a:lnTo>
                  <a:lnTo>
                    <a:pt x="3135" y="1396"/>
                  </a:lnTo>
                  <a:lnTo>
                    <a:pt x="3166" y="1395"/>
                  </a:lnTo>
                  <a:lnTo>
                    <a:pt x="3195" y="1400"/>
                  </a:lnTo>
                  <a:lnTo>
                    <a:pt x="3225" y="1407"/>
                  </a:lnTo>
                  <a:lnTo>
                    <a:pt x="3272" y="1425"/>
                  </a:lnTo>
                  <a:lnTo>
                    <a:pt x="3300" y="1438"/>
                  </a:lnTo>
                  <a:lnTo>
                    <a:pt x="3325" y="1454"/>
                  </a:lnTo>
                  <a:lnTo>
                    <a:pt x="3347" y="1475"/>
                  </a:lnTo>
                  <a:lnTo>
                    <a:pt x="3365" y="1498"/>
                  </a:lnTo>
                  <a:lnTo>
                    <a:pt x="3381" y="1523"/>
                  </a:lnTo>
                  <a:lnTo>
                    <a:pt x="3392" y="1550"/>
                  </a:lnTo>
                  <a:lnTo>
                    <a:pt x="3420" y="1560"/>
                  </a:lnTo>
                  <a:lnTo>
                    <a:pt x="3447" y="1573"/>
                  </a:lnTo>
                  <a:lnTo>
                    <a:pt x="3471" y="1590"/>
                  </a:lnTo>
                  <a:lnTo>
                    <a:pt x="3493" y="1610"/>
                  </a:lnTo>
                  <a:lnTo>
                    <a:pt x="3512" y="1634"/>
                  </a:lnTo>
                  <a:lnTo>
                    <a:pt x="3526" y="1660"/>
                  </a:lnTo>
                  <a:lnTo>
                    <a:pt x="3548" y="1706"/>
                  </a:lnTo>
                  <a:lnTo>
                    <a:pt x="3559" y="1736"/>
                  </a:lnTo>
                  <a:lnTo>
                    <a:pt x="3564" y="1766"/>
                  </a:lnTo>
                  <a:lnTo>
                    <a:pt x="3565" y="1797"/>
                  </a:lnTo>
                  <a:lnTo>
                    <a:pt x="3562" y="1827"/>
                  </a:lnTo>
                  <a:lnTo>
                    <a:pt x="3553" y="1858"/>
                  </a:lnTo>
                  <a:lnTo>
                    <a:pt x="3543" y="1880"/>
                  </a:lnTo>
                  <a:lnTo>
                    <a:pt x="3560" y="1911"/>
                  </a:lnTo>
                  <a:lnTo>
                    <a:pt x="3569" y="1945"/>
                  </a:lnTo>
                  <a:lnTo>
                    <a:pt x="3573" y="1981"/>
                  </a:lnTo>
                  <a:lnTo>
                    <a:pt x="3571" y="2017"/>
                  </a:lnTo>
                  <a:lnTo>
                    <a:pt x="3561" y="2053"/>
                  </a:lnTo>
                  <a:lnTo>
                    <a:pt x="3543" y="2100"/>
                  </a:lnTo>
                  <a:lnTo>
                    <a:pt x="3530" y="2130"/>
                  </a:lnTo>
                  <a:lnTo>
                    <a:pt x="3513" y="2155"/>
                  </a:lnTo>
                  <a:lnTo>
                    <a:pt x="3492" y="2178"/>
                  </a:lnTo>
                  <a:lnTo>
                    <a:pt x="3467" y="2197"/>
                  </a:lnTo>
                  <a:lnTo>
                    <a:pt x="3440" y="2212"/>
                  </a:lnTo>
                  <a:lnTo>
                    <a:pt x="3418" y="2221"/>
                  </a:lnTo>
                  <a:lnTo>
                    <a:pt x="3410" y="2244"/>
                  </a:lnTo>
                  <a:lnTo>
                    <a:pt x="3397" y="2272"/>
                  </a:lnTo>
                  <a:lnTo>
                    <a:pt x="3381" y="2299"/>
                  </a:lnTo>
                  <a:lnTo>
                    <a:pt x="3359" y="2320"/>
                  </a:lnTo>
                  <a:lnTo>
                    <a:pt x="3335" y="2340"/>
                  </a:lnTo>
                  <a:lnTo>
                    <a:pt x="3308" y="2355"/>
                  </a:lnTo>
                  <a:lnTo>
                    <a:pt x="3262" y="2376"/>
                  </a:lnTo>
                  <a:lnTo>
                    <a:pt x="3230" y="2388"/>
                  </a:lnTo>
                  <a:lnTo>
                    <a:pt x="3197" y="2394"/>
                  </a:lnTo>
                  <a:lnTo>
                    <a:pt x="3164" y="2394"/>
                  </a:lnTo>
                  <a:lnTo>
                    <a:pt x="3131" y="2388"/>
                  </a:lnTo>
                  <a:lnTo>
                    <a:pt x="3099" y="2378"/>
                  </a:lnTo>
                  <a:lnTo>
                    <a:pt x="3089" y="2398"/>
                  </a:lnTo>
                  <a:lnTo>
                    <a:pt x="3076" y="2418"/>
                  </a:lnTo>
                  <a:lnTo>
                    <a:pt x="3096" y="2444"/>
                  </a:lnTo>
                  <a:lnTo>
                    <a:pt x="3111" y="2472"/>
                  </a:lnTo>
                  <a:lnTo>
                    <a:pt x="3122" y="2504"/>
                  </a:lnTo>
                  <a:lnTo>
                    <a:pt x="3129" y="2535"/>
                  </a:lnTo>
                  <a:lnTo>
                    <a:pt x="3130" y="2568"/>
                  </a:lnTo>
                  <a:lnTo>
                    <a:pt x="3127" y="2602"/>
                  </a:lnTo>
                  <a:lnTo>
                    <a:pt x="3117" y="2635"/>
                  </a:lnTo>
                  <a:lnTo>
                    <a:pt x="3093" y="2701"/>
                  </a:lnTo>
                  <a:lnTo>
                    <a:pt x="3079" y="2733"/>
                  </a:lnTo>
                  <a:lnTo>
                    <a:pt x="3059" y="2760"/>
                  </a:lnTo>
                  <a:lnTo>
                    <a:pt x="3036" y="2785"/>
                  </a:lnTo>
                  <a:lnTo>
                    <a:pt x="3010" y="2806"/>
                  </a:lnTo>
                  <a:lnTo>
                    <a:pt x="2980" y="2822"/>
                  </a:lnTo>
                  <a:lnTo>
                    <a:pt x="2951" y="2833"/>
                  </a:lnTo>
                  <a:lnTo>
                    <a:pt x="2920" y="2840"/>
                  </a:lnTo>
                  <a:lnTo>
                    <a:pt x="2916" y="2871"/>
                  </a:lnTo>
                  <a:lnTo>
                    <a:pt x="2907" y="2902"/>
                  </a:lnTo>
                  <a:lnTo>
                    <a:pt x="2893" y="2932"/>
                  </a:lnTo>
                  <a:lnTo>
                    <a:pt x="2875" y="2961"/>
                  </a:lnTo>
                  <a:lnTo>
                    <a:pt x="2852" y="2986"/>
                  </a:lnTo>
                  <a:lnTo>
                    <a:pt x="2824" y="3007"/>
                  </a:lnTo>
                  <a:lnTo>
                    <a:pt x="2795" y="3023"/>
                  </a:lnTo>
                  <a:lnTo>
                    <a:pt x="2732" y="3052"/>
                  </a:lnTo>
                  <a:lnTo>
                    <a:pt x="2699" y="3064"/>
                  </a:lnTo>
                  <a:lnTo>
                    <a:pt x="2666" y="3070"/>
                  </a:lnTo>
                  <a:lnTo>
                    <a:pt x="2633" y="3071"/>
                  </a:lnTo>
                  <a:lnTo>
                    <a:pt x="2601" y="3068"/>
                  </a:lnTo>
                  <a:lnTo>
                    <a:pt x="2569" y="3059"/>
                  </a:lnTo>
                  <a:lnTo>
                    <a:pt x="2539" y="3046"/>
                  </a:lnTo>
                  <a:lnTo>
                    <a:pt x="2511" y="3028"/>
                  </a:lnTo>
                  <a:lnTo>
                    <a:pt x="2486" y="3048"/>
                  </a:lnTo>
                  <a:lnTo>
                    <a:pt x="2458" y="3063"/>
                  </a:lnTo>
                  <a:lnTo>
                    <a:pt x="2428" y="3074"/>
                  </a:lnTo>
                  <a:lnTo>
                    <a:pt x="2399" y="3081"/>
                  </a:lnTo>
                  <a:lnTo>
                    <a:pt x="2367" y="3083"/>
                  </a:lnTo>
                  <a:lnTo>
                    <a:pt x="2330" y="3080"/>
                  </a:lnTo>
                  <a:lnTo>
                    <a:pt x="2293" y="3070"/>
                  </a:lnTo>
                  <a:lnTo>
                    <a:pt x="2227" y="3046"/>
                  </a:lnTo>
                  <a:lnTo>
                    <a:pt x="2196" y="3031"/>
                  </a:lnTo>
                  <a:lnTo>
                    <a:pt x="2168" y="3012"/>
                  </a:lnTo>
                  <a:lnTo>
                    <a:pt x="2143" y="2989"/>
                  </a:lnTo>
                  <a:lnTo>
                    <a:pt x="2122" y="2963"/>
                  </a:lnTo>
                  <a:lnTo>
                    <a:pt x="2105" y="2932"/>
                  </a:lnTo>
                  <a:lnTo>
                    <a:pt x="2095" y="2903"/>
                  </a:lnTo>
                  <a:lnTo>
                    <a:pt x="2088" y="2872"/>
                  </a:lnTo>
                  <a:lnTo>
                    <a:pt x="2054" y="2868"/>
                  </a:lnTo>
                  <a:lnTo>
                    <a:pt x="2023" y="2858"/>
                  </a:lnTo>
                  <a:lnTo>
                    <a:pt x="1993" y="2844"/>
                  </a:lnTo>
                  <a:lnTo>
                    <a:pt x="1966" y="2826"/>
                  </a:lnTo>
                  <a:lnTo>
                    <a:pt x="1942" y="2803"/>
                  </a:lnTo>
                  <a:lnTo>
                    <a:pt x="1921" y="2776"/>
                  </a:lnTo>
                  <a:lnTo>
                    <a:pt x="1905" y="2748"/>
                  </a:lnTo>
                  <a:lnTo>
                    <a:pt x="1892" y="2720"/>
                  </a:lnTo>
                  <a:lnTo>
                    <a:pt x="122" y="2720"/>
                  </a:lnTo>
                  <a:lnTo>
                    <a:pt x="94" y="2716"/>
                  </a:lnTo>
                  <a:lnTo>
                    <a:pt x="69" y="2707"/>
                  </a:lnTo>
                  <a:lnTo>
                    <a:pt x="46" y="2692"/>
                  </a:lnTo>
                  <a:lnTo>
                    <a:pt x="27" y="2674"/>
                  </a:lnTo>
                  <a:lnTo>
                    <a:pt x="12" y="2651"/>
                  </a:lnTo>
                  <a:lnTo>
                    <a:pt x="3" y="2626"/>
                  </a:lnTo>
                  <a:lnTo>
                    <a:pt x="0" y="2598"/>
                  </a:lnTo>
                  <a:lnTo>
                    <a:pt x="0" y="121"/>
                  </a:lnTo>
                  <a:lnTo>
                    <a:pt x="3" y="94"/>
                  </a:lnTo>
                  <a:lnTo>
                    <a:pt x="12" y="68"/>
                  </a:lnTo>
                  <a:lnTo>
                    <a:pt x="27" y="45"/>
                  </a:lnTo>
                  <a:lnTo>
                    <a:pt x="46" y="26"/>
                  </a:lnTo>
                  <a:lnTo>
                    <a:pt x="69" y="12"/>
                  </a:lnTo>
                  <a:lnTo>
                    <a:pt x="94" y="2"/>
                  </a:lnTo>
                  <a:lnTo>
                    <a:pt x="12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" name="Freeform 465"/>
            <p:cNvSpPr>
              <a:spLocks/>
            </p:cNvSpPr>
            <p:nvPr/>
          </p:nvSpPr>
          <p:spPr bwMode="auto">
            <a:xfrm>
              <a:off x="5083175" y="5634038"/>
              <a:ext cx="31750" cy="31750"/>
            </a:xfrm>
            <a:custGeom>
              <a:avLst/>
              <a:gdLst>
                <a:gd name="T0" fmla="*/ 59 w 119"/>
                <a:gd name="T1" fmla="*/ 0 h 119"/>
                <a:gd name="T2" fmla="*/ 79 w 119"/>
                <a:gd name="T3" fmla="*/ 2 h 119"/>
                <a:gd name="T4" fmla="*/ 95 w 119"/>
                <a:gd name="T5" fmla="*/ 11 h 119"/>
                <a:gd name="T6" fmla="*/ 107 w 119"/>
                <a:gd name="T7" fmla="*/ 24 h 119"/>
                <a:gd name="T8" fmla="*/ 116 w 119"/>
                <a:gd name="T9" fmla="*/ 40 h 119"/>
                <a:gd name="T10" fmla="*/ 119 w 119"/>
                <a:gd name="T11" fmla="*/ 59 h 119"/>
                <a:gd name="T12" fmla="*/ 116 w 119"/>
                <a:gd name="T13" fmla="*/ 78 h 119"/>
                <a:gd name="T14" fmla="*/ 107 w 119"/>
                <a:gd name="T15" fmla="*/ 95 h 119"/>
                <a:gd name="T16" fmla="*/ 95 w 119"/>
                <a:gd name="T17" fmla="*/ 107 h 119"/>
                <a:gd name="T18" fmla="*/ 79 w 119"/>
                <a:gd name="T19" fmla="*/ 115 h 119"/>
                <a:gd name="T20" fmla="*/ 59 w 119"/>
                <a:gd name="T21" fmla="*/ 119 h 119"/>
                <a:gd name="T22" fmla="*/ 40 w 119"/>
                <a:gd name="T23" fmla="*/ 115 h 119"/>
                <a:gd name="T24" fmla="*/ 24 w 119"/>
                <a:gd name="T25" fmla="*/ 107 h 119"/>
                <a:gd name="T26" fmla="*/ 11 w 119"/>
                <a:gd name="T27" fmla="*/ 95 h 119"/>
                <a:gd name="T28" fmla="*/ 2 w 119"/>
                <a:gd name="T29" fmla="*/ 78 h 119"/>
                <a:gd name="T30" fmla="*/ 0 w 119"/>
                <a:gd name="T31" fmla="*/ 59 h 119"/>
                <a:gd name="T32" fmla="*/ 2 w 119"/>
                <a:gd name="T33" fmla="*/ 40 h 119"/>
                <a:gd name="T34" fmla="*/ 11 w 119"/>
                <a:gd name="T35" fmla="*/ 24 h 119"/>
                <a:gd name="T36" fmla="*/ 24 w 119"/>
                <a:gd name="T37" fmla="*/ 11 h 119"/>
                <a:gd name="T38" fmla="*/ 40 w 119"/>
                <a:gd name="T39" fmla="*/ 2 h 119"/>
                <a:gd name="T40" fmla="*/ 59 w 119"/>
                <a:gd name="T41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9" h="119">
                  <a:moveTo>
                    <a:pt x="59" y="0"/>
                  </a:moveTo>
                  <a:lnTo>
                    <a:pt x="79" y="2"/>
                  </a:lnTo>
                  <a:lnTo>
                    <a:pt x="95" y="11"/>
                  </a:lnTo>
                  <a:lnTo>
                    <a:pt x="107" y="24"/>
                  </a:lnTo>
                  <a:lnTo>
                    <a:pt x="116" y="40"/>
                  </a:lnTo>
                  <a:lnTo>
                    <a:pt x="119" y="59"/>
                  </a:lnTo>
                  <a:lnTo>
                    <a:pt x="116" y="78"/>
                  </a:lnTo>
                  <a:lnTo>
                    <a:pt x="107" y="95"/>
                  </a:lnTo>
                  <a:lnTo>
                    <a:pt x="95" y="107"/>
                  </a:lnTo>
                  <a:lnTo>
                    <a:pt x="79" y="115"/>
                  </a:lnTo>
                  <a:lnTo>
                    <a:pt x="59" y="119"/>
                  </a:lnTo>
                  <a:lnTo>
                    <a:pt x="40" y="115"/>
                  </a:lnTo>
                  <a:lnTo>
                    <a:pt x="24" y="107"/>
                  </a:lnTo>
                  <a:lnTo>
                    <a:pt x="11" y="95"/>
                  </a:lnTo>
                  <a:lnTo>
                    <a:pt x="2" y="78"/>
                  </a:lnTo>
                  <a:lnTo>
                    <a:pt x="0" y="59"/>
                  </a:lnTo>
                  <a:lnTo>
                    <a:pt x="2" y="40"/>
                  </a:lnTo>
                  <a:lnTo>
                    <a:pt x="11" y="24"/>
                  </a:lnTo>
                  <a:lnTo>
                    <a:pt x="24" y="11"/>
                  </a:lnTo>
                  <a:lnTo>
                    <a:pt x="40" y="2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" name="Freeform 466"/>
            <p:cNvSpPr>
              <a:spLocks noEditPoints="1"/>
            </p:cNvSpPr>
            <p:nvPr/>
          </p:nvSpPr>
          <p:spPr bwMode="auto">
            <a:xfrm>
              <a:off x="5059363" y="5610225"/>
              <a:ext cx="80963" cy="80963"/>
            </a:xfrm>
            <a:custGeom>
              <a:avLst/>
              <a:gdLst>
                <a:gd name="T0" fmla="*/ 153 w 307"/>
                <a:gd name="T1" fmla="*/ 63 h 307"/>
                <a:gd name="T2" fmla="*/ 129 w 307"/>
                <a:gd name="T3" fmla="*/ 66 h 307"/>
                <a:gd name="T4" fmla="*/ 108 w 307"/>
                <a:gd name="T5" fmla="*/ 76 h 307"/>
                <a:gd name="T6" fmla="*/ 90 w 307"/>
                <a:gd name="T7" fmla="*/ 90 h 307"/>
                <a:gd name="T8" fmla="*/ 76 w 307"/>
                <a:gd name="T9" fmla="*/ 108 h 307"/>
                <a:gd name="T10" fmla="*/ 66 w 307"/>
                <a:gd name="T11" fmla="*/ 130 h 307"/>
                <a:gd name="T12" fmla="*/ 64 w 307"/>
                <a:gd name="T13" fmla="*/ 154 h 307"/>
                <a:gd name="T14" fmla="*/ 66 w 307"/>
                <a:gd name="T15" fmla="*/ 178 h 307"/>
                <a:gd name="T16" fmla="*/ 76 w 307"/>
                <a:gd name="T17" fmla="*/ 199 h 307"/>
                <a:gd name="T18" fmla="*/ 90 w 307"/>
                <a:gd name="T19" fmla="*/ 218 h 307"/>
                <a:gd name="T20" fmla="*/ 108 w 307"/>
                <a:gd name="T21" fmla="*/ 232 h 307"/>
                <a:gd name="T22" fmla="*/ 129 w 307"/>
                <a:gd name="T23" fmla="*/ 241 h 307"/>
                <a:gd name="T24" fmla="*/ 153 w 307"/>
                <a:gd name="T25" fmla="*/ 244 h 307"/>
                <a:gd name="T26" fmla="*/ 177 w 307"/>
                <a:gd name="T27" fmla="*/ 241 h 307"/>
                <a:gd name="T28" fmla="*/ 199 w 307"/>
                <a:gd name="T29" fmla="*/ 232 h 307"/>
                <a:gd name="T30" fmla="*/ 217 w 307"/>
                <a:gd name="T31" fmla="*/ 218 h 307"/>
                <a:gd name="T32" fmla="*/ 232 w 307"/>
                <a:gd name="T33" fmla="*/ 199 h 307"/>
                <a:gd name="T34" fmla="*/ 240 w 307"/>
                <a:gd name="T35" fmla="*/ 178 h 307"/>
                <a:gd name="T36" fmla="*/ 244 w 307"/>
                <a:gd name="T37" fmla="*/ 154 h 307"/>
                <a:gd name="T38" fmla="*/ 240 w 307"/>
                <a:gd name="T39" fmla="*/ 130 h 307"/>
                <a:gd name="T40" fmla="*/ 232 w 307"/>
                <a:gd name="T41" fmla="*/ 109 h 307"/>
                <a:gd name="T42" fmla="*/ 217 w 307"/>
                <a:gd name="T43" fmla="*/ 90 h 307"/>
                <a:gd name="T44" fmla="*/ 199 w 307"/>
                <a:gd name="T45" fmla="*/ 76 h 307"/>
                <a:gd name="T46" fmla="*/ 177 w 307"/>
                <a:gd name="T47" fmla="*/ 66 h 307"/>
                <a:gd name="T48" fmla="*/ 153 w 307"/>
                <a:gd name="T49" fmla="*/ 63 h 307"/>
                <a:gd name="T50" fmla="*/ 142 w 307"/>
                <a:gd name="T51" fmla="*/ 0 h 307"/>
                <a:gd name="T52" fmla="*/ 168 w 307"/>
                <a:gd name="T53" fmla="*/ 1 h 307"/>
                <a:gd name="T54" fmla="*/ 194 w 307"/>
                <a:gd name="T55" fmla="*/ 5 h 307"/>
                <a:gd name="T56" fmla="*/ 218 w 307"/>
                <a:gd name="T57" fmla="*/ 14 h 307"/>
                <a:gd name="T58" fmla="*/ 241 w 307"/>
                <a:gd name="T59" fmla="*/ 27 h 307"/>
                <a:gd name="T60" fmla="*/ 262 w 307"/>
                <a:gd name="T61" fmla="*/ 45 h 307"/>
                <a:gd name="T62" fmla="*/ 280 w 307"/>
                <a:gd name="T63" fmla="*/ 65 h 307"/>
                <a:gd name="T64" fmla="*/ 294 w 307"/>
                <a:gd name="T65" fmla="*/ 89 h 307"/>
                <a:gd name="T66" fmla="*/ 302 w 307"/>
                <a:gd name="T67" fmla="*/ 115 h 307"/>
                <a:gd name="T68" fmla="*/ 307 w 307"/>
                <a:gd name="T69" fmla="*/ 143 h 307"/>
                <a:gd name="T70" fmla="*/ 307 w 307"/>
                <a:gd name="T71" fmla="*/ 169 h 307"/>
                <a:gd name="T72" fmla="*/ 302 w 307"/>
                <a:gd name="T73" fmla="*/ 195 h 307"/>
                <a:gd name="T74" fmla="*/ 293 w 307"/>
                <a:gd name="T75" fmla="*/ 219 h 307"/>
                <a:gd name="T76" fmla="*/ 280 w 307"/>
                <a:gd name="T77" fmla="*/ 242 h 307"/>
                <a:gd name="T78" fmla="*/ 263 w 307"/>
                <a:gd name="T79" fmla="*/ 263 h 307"/>
                <a:gd name="T80" fmla="*/ 242 w 307"/>
                <a:gd name="T81" fmla="*/ 280 h 307"/>
                <a:gd name="T82" fmla="*/ 217 w 307"/>
                <a:gd name="T83" fmla="*/ 293 h 307"/>
                <a:gd name="T84" fmla="*/ 191 w 307"/>
                <a:gd name="T85" fmla="*/ 303 h 307"/>
                <a:gd name="T86" fmla="*/ 165 w 307"/>
                <a:gd name="T87" fmla="*/ 307 h 307"/>
                <a:gd name="T88" fmla="*/ 139 w 307"/>
                <a:gd name="T89" fmla="*/ 307 h 307"/>
                <a:gd name="T90" fmla="*/ 113 w 307"/>
                <a:gd name="T91" fmla="*/ 302 h 307"/>
                <a:gd name="T92" fmla="*/ 88 w 307"/>
                <a:gd name="T93" fmla="*/ 293 h 307"/>
                <a:gd name="T94" fmla="*/ 65 w 307"/>
                <a:gd name="T95" fmla="*/ 280 h 307"/>
                <a:gd name="T96" fmla="*/ 45 w 307"/>
                <a:gd name="T97" fmla="*/ 263 h 307"/>
                <a:gd name="T98" fmla="*/ 28 w 307"/>
                <a:gd name="T99" fmla="*/ 242 h 307"/>
                <a:gd name="T100" fmla="*/ 13 w 307"/>
                <a:gd name="T101" fmla="*/ 218 h 307"/>
                <a:gd name="T102" fmla="*/ 5 w 307"/>
                <a:gd name="T103" fmla="*/ 192 h 307"/>
                <a:gd name="T104" fmla="*/ 0 w 307"/>
                <a:gd name="T105" fmla="*/ 166 h 307"/>
                <a:gd name="T106" fmla="*/ 0 w 307"/>
                <a:gd name="T107" fmla="*/ 138 h 307"/>
                <a:gd name="T108" fmla="*/ 5 w 307"/>
                <a:gd name="T109" fmla="*/ 113 h 307"/>
                <a:gd name="T110" fmla="*/ 14 w 307"/>
                <a:gd name="T111" fmla="*/ 88 h 307"/>
                <a:gd name="T112" fmla="*/ 28 w 307"/>
                <a:gd name="T113" fmla="*/ 65 h 307"/>
                <a:gd name="T114" fmla="*/ 44 w 307"/>
                <a:gd name="T115" fmla="*/ 46 h 307"/>
                <a:gd name="T116" fmla="*/ 65 w 307"/>
                <a:gd name="T117" fmla="*/ 28 h 307"/>
                <a:gd name="T118" fmla="*/ 89 w 307"/>
                <a:gd name="T119" fmla="*/ 14 h 307"/>
                <a:gd name="T120" fmla="*/ 115 w 307"/>
                <a:gd name="T121" fmla="*/ 4 h 307"/>
                <a:gd name="T122" fmla="*/ 142 w 307"/>
                <a:gd name="T123" fmla="*/ 0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07" h="307">
                  <a:moveTo>
                    <a:pt x="153" y="63"/>
                  </a:moveTo>
                  <a:lnTo>
                    <a:pt x="129" y="66"/>
                  </a:lnTo>
                  <a:lnTo>
                    <a:pt x="108" y="76"/>
                  </a:lnTo>
                  <a:lnTo>
                    <a:pt x="90" y="90"/>
                  </a:lnTo>
                  <a:lnTo>
                    <a:pt x="76" y="108"/>
                  </a:lnTo>
                  <a:lnTo>
                    <a:pt x="66" y="130"/>
                  </a:lnTo>
                  <a:lnTo>
                    <a:pt x="64" y="154"/>
                  </a:lnTo>
                  <a:lnTo>
                    <a:pt x="66" y="178"/>
                  </a:lnTo>
                  <a:lnTo>
                    <a:pt x="76" y="199"/>
                  </a:lnTo>
                  <a:lnTo>
                    <a:pt x="90" y="218"/>
                  </a:lnTo>
                  <a:lnTo>
                    <a:pt x="108" y="232"/>
                  </a:lnTo>
                  <a:lnTo>
                    <a:pt x="129" y="241"/>
                  </a:lnTo>
                  <a:lnTo>
                    <a:pt x="153" y="244"/>
                  </a:lnTo>
                  <a:lnTo>
                    <a:pt x="177" y="241"/>
                  </a:lnTo>
                  <a:lnTo>
                    <a:pt x="199" y="232"/>
                  </a:lnTo>
                  <a:lnTo>
                    <a:pt x="217" y="218"/>
                  </a:lnTo>
                  <a:lnTo>
                    <a:pt x="232" y="199"/>
                  </a:lnTo>
                  <a:lnTo>
                    <a:pt x="240" y="178"/>
                  </a:lnTo>
                  <a:lnTo>
                    <a:pt x="244" y="154"/>
                  </a:lnTo>
                  <a:lnTo>
                    <a:pt x="240" y="130"/>
                  </a:lnTo>
                  <a:lnTo>
                    <a:pt x="232" y="109"/>
                  </a:lnTo>
                  <a:lnTo>
                    <a:pt x="217" y="90"/>
                  </a:lnTo>
                  <a:lnTo>
                    <a:pt x="199" y="76"/>
                  </a:lnTo>
                  <a:lnTo>
                    <a:pt x="177" y="66"/>
                  </a:lnTo>
                  <a:lnTo>
                    <a:pt x="153" y="63"/>
                  </a:lnTo>
                  <a:close/>
                  <a:moveTo>
                    <a:pt x="142" y="0"/>
                  </a:moveTo>
                  <a:lnTo>
                    <a:pt x="168" y="1"/>
                  </a:lnTo>
                  <a:lnTo>
                    <a:pt x="194" y="5"/>
                  </a:lnTo>
                  <a:lnTo>
                    <a:pt x="218" y="14"/>
                  </a:lnTo>
                  <a:lnTo>
                    <a:pt x="241" y="27"/>
                  </a:lnTo>
                  <a:lnTo>
                    <a:pt x="262" y="45"/>
                  </a:lnTo>
                  <a:lnTo>
                    <a:pt x="280" y="65"/>
                  </a:lnTo>
                  <a:lnTo>
                    <a:pt x="294" y="89"/>
                  </a:lnTo>
                  <a:lnTo>
                    <a:pt x="302" y="115"/>
                  </a:lnTo>
                  <a:lnTo>
                    <a:pt x="307" y="143"/>
                  </a:lnTo>
                  <a:lnTo>
                    <a:pt x="307" y="169"/>
                  </a:lnTo>
                  <a:lnTo>
                    <a:pt x="302" y="195"/>
                  </a:lnTo>
                  <a:lnTo>
                    <a:pt x="293" y="219"/>
                  </a:lnTo>
                  <a:lnTo>
                    <a:pt x="280" y="242"/>
                  </a:lnTo>
                  <a:lnTo>
                    <a:pt x="263" y="263"/>
                  </a:lnTo>
                  <a:lnTo>
                    <a:pt x="242" y="280"/>
                  </a:lnTo>
                  <a:lnTo>
                    <a:pt x="217" y="293"/>
                  </a:lnTo>
                  <a:lnTo>
                    <a:pt x="191" y="303"/>
                  </a:lnTo>
                  <a:lnTo>
                    <a:pt x="165" y="307"/>
                  </a:lnTo>
                  <a:lnTo>
                    <a:pt x="139" y="307"/>
                  </a:lnTo>
                  <a:lnTo>
                    <a:pt x="113" y="302"/>
                  </a:lnTo>
                  <a:lnTo>
                    <a:pt x="88" y="293"/>
                  </a:lnTo>
                  <a:lnTo>
                    <a:pt x="65" y="280"/>
                  </a:lnTo>
                  <a:lnTo>
                    <a:pt x="45" y="263"/>
                  </a:lnTo>
                  <a:lnTo>
                    <a:pt x="28" y="242"/>
                  </a:lnTo>
                  <a:lnTo>
                    <a:pt x="13" y="218"/>
                  </a:lnTo>
                  <a:lnTo>
                    <a:pt x="5" y="192"/>
                  </a:lnTo>
                  <a:lnTo>
                    <a:pt x="0" y="166"/>
                  </a:lnTo>
                  <a:lnTo>
                    <a:pt x="0" y="138"/>
                  </a:lnTo>
                  <a:lnTo>
                    <a:pt x="5" y="113"/>
                  </a:lnTo>
                  <a:lnTo>
                    <a:pt x="14" y="88"/>
                  </a:lnTo>
                  <a:lnTo>
                    <a:pt x="28" y="65"/>
                  </a:lnTo>
                  <a:lnTo>
                    <a:pt x="44" y="46"/>
                  </a:lnTo>
                  <a:lnTo>
                    <a:pt x="65" y="28"/>
                  </a:lnTo>
                  <a:lnTo>
                    <a:pt x="89" y="14"/>
                  </a:lnTo>
                  <a:lnTo>
                    <a:pt x="115" y="4"/>
                  </a:lnTo>
                  <a:lnTo>
                    <a:pt x="14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" name="Freeform 467"/>
            <p:cNvSpPr>
              <a:spLocks/>
            </p:cNvSpPr>
            <p:nvPr/>
          </p:nvSpPr>
          <p:spPr bwMode="auto">
            <a:xfrm>
              <a:off x="5008563" y="5678488"/>
              <a:ext cx="3175" cy="7938"/>
            </a:xfrm>
            <a:custGeom>
              <a:avLst/>
              <a:gdLst>
                <a:gd name="T0" fmla="*/ 0 w 8"/>
                <a:gd name="T1" fmla="*/ 0 h 28"/>
                <a:gd name="T2" fmla="*/ 5 w 8"/>
                <a:gd name="T3" fmla="*/ 14 h 28"/>
                <a:gd name="T4" fmla="*/ 8 w 8"/>
                <a:gd name="T5" fmla="*/ 28 h 28"/>
                <a:gd name="T6" fmla="*/ 3 w 8"/>
                <a:gd name="T7" fmla="*/ 19 h 28"/>
                <a:gd name="T8" fmla="*/ 1 w 8"/>
                <a:gd name="T9" fmla="*/ 10 h 28"/>
                <a:gd name="T10" fmla="*/ 0 w 8"/>
                <a:gd name="T11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28">
                  <a:moveTo>
                    <a:pt x="0" y="0"/>
                  </a:moveTo>
                  <a:lnTo>
                    <a:pt x="5" y="14"/>
                  </a:lnTo>
                  <a:lnTo>
                    <a:pt x="8" y="28"/>
                  </a:lnTo>
                  <a:lnTo>
                    <a:pt x="3" y="19"/>
                  </a:lnTo>
                  <a:lnTo>
                    <a:pt x="1" y="1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9" name="Group 98"/>
          <p:cNvGrpSpPr/>
          <p:nvPr/>
        </p:nvGrpSpPr>
        <p:grpSpPr>
          <a:xfrm>
            <a:off x="3507680" y="5803897"/>
            <a:ext cx="498673" cy="501677"/>
            <a:chOff x="4895850" y="5472113"/>
            <a:chExt cx="1054101" cy="1060451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00" name="Freeform 569"/>
            <p:cNvSpPr>
              <a:spLocks noEditPoints="1"/>
            </p:cNvSpPr>
            <p:nvPr/>
          </p:nvSpPr>
          <p:spPr bwMode="auto">
            <a:xfrm>
              <a:off x="5283200" y="5513388"/>
              <a:ext cx="622300" cy="720725"/>
            </a:xfrm>
            <a:custGeom>
              <a:avLst/>
              <a:gdLst>
                <a:gd name="T0" fmla="*/ 57 w 1957"/>
                <a:gd name="T1" fmla="*/ 1734 h 2268"/>
                <a:gd name="T2" fmla="*/ 27 w 1957"/>
                <a:gd name="T3" fmla="*/ 1833 h 2268"/>
                <a:gd name="T4" fmla="*/ 95 w 1957"/>
                <a:gd name="T5" fmla="*/ 1916 h 2268"/>
                <a:gd name="T6" fmla="*/ 200 w 1957"/>
                <a:gd name="T7" fmla="*/ 1905 h 2268"/>
                <a:gd name="T8" fmla="*/ 251 w 1957"/>
                <a:gd name="T9" fmla="*/ 1813 h 2268"/>
                <a:gd name="T10" fmla="*/ 200 w 1957"/>
                <a:gd name="T11" fmla="*/ 1719 h 2268"/>
                <a:gd name="T12" fmla="*/ 929 w 1957"/>
                <a:gd name="T13" fmla="*/ 1318 h 2268"/>
                <a:gd name="T14" fmla="*/ 839 w 1957"/>
                <a:gd name="T15" fmla="*/ 1348 h 2268"/>
                <a:gd name="T16" fmla="*/ 1114 w 1957"/>
                <a:gd name="T17" fmla="*/ 1040 h 2268"/>
                <a:gd name="T18" fmla="*/ 1100 w 1957"/>
                <a:gd name="T19" fmla="*/ 1004 h 2268"/>
                <a:gd name="T20" fmla="*/ 817 w 1957"/>
                <a:gd name="T21" fmla="*/ 951 h 2268"/>
                <a:gd name="T22" fmla="*/ 685 w 1957"/>
                <a:gd name="T23" fmla="*/ 1005 h 2268"/>
                <a:gd name="T24" fmla="*/ 630 w 1957"/>
                <a:gd name="T25" fmla="*/ 1137 h 2268"/>
                <a:gd name="T26" fmla="*/ 685 w 1957"/>
                <a:gd name="T27" fmla="*/ 1268 h 2268"/>
                <a:gd name="T28" fmla="*/ 817 w 1957"/>
                <a:gd name="T29" fmla="*/ 1323 h 2268"/>
                <a:gd name="T30" fmla="*/ 950 w 1957"/>
                <a:gd name="T31" fmla="*/ 1268 h 2268"/>
                <a:gd name="T32" fmla="*/ 1005 w 1957"/>
                <a:gd name="T33" fmla="*/ 1137 h 2268"/>
                <a:gd name="T34" fmla="*/ 950 w 1957"/>
                <a:gd name="T35" fmla="*/ 1005 h 2268"/>
                <a:gd name="T36" fmla="*/ 817 w 1957"/>
                <a:gd name="T37" fmla="*/ 951 h 2268"/>
                <a:gd name="T38" fmla="*/ 934 w 1957"/>
                <a:gd name="T39" fmla="*/ 41 h 2268"/>
                <a:gd name="T40" fmla="*/ 996 w 1957"/>
                <a:gd name="T41" fmla="*/ 173 h 2268"/>
                <a:gd name="T42" fmla="*/ 930 w 1957"/>
                <a:gd name="T43" fmla="*/ 309 h 2268"/>
                <a:gd name="T44" fmla="*/ 846 w 1957"/>
                <a:gd name="T45" fmla="*/ 803 h 2268"/>
                <a:gd name="T46" fmla="*/ 1019 w 1957"/>
                <a:gd name="T47" fmla="*/ 868 h 2268"/>
                <a:gd name="T48" fmla="*/ 1065 w 1957"/>
                <a:gd name="T49" fmla="*/ 909 h 2268"/>
                <a:gd name="T50" fmla="*/ 1149 w 1957"/>
                <a:gd name="T51" fmla="*/ 1072 h 2268"/>
                <a:gd name="T52" fmla="*/ 1645 w 1957"/>
                <a:gd name="T53" fmla="*/ 1025 h 2268"/>
                <a:gd name="T54" fmla="*/ 1781 w 1957"/>
                <a:gd name="T55" fmla="*/ 959 h 2268"/>
                <a:gd name="T56" fmla="*/ 1916 w 1957"/>
                <a:gd name="T57" fmla="*/ 1022 h 2268"/>
                <a:gd name="T58" fmla="*/ 1954 w 1957"/>
                <a:gd name="T59" fmla="*/ 1165 h 2268"/>
                <a:gd name="T60" fmla="*/ 1870 w 1957"/>
                <a:gd name="T61" fmla="*/ 1284 h 2268"/>
                <a:gd name="T62" fmla="*/ 1719 w 1957"/>
                <a:gd name="T63" fmla="*/ 1296 h 2268"/>
                <a:gd name="T64" fmla="*/ 1616 w 1957"/>
                <a:gd name="T65" fmla="*/ 1189 h 2268"/>
                <a:gd name="T66" fmla="*/ 1127 w 1957"/>
                <a:gd name="T67" fmla="*/ 1271 h 2268"/>
                <a:gd name="T68" fmla="*/ 1389 w 1957"/>
                <a:gd name="T69" fmla="*/ 1729 h 2268"/>
                <a:gd name="T70" fmla="*/ 889 w 1957"/>
                <a:gd name="T71" fmla="*/ 1465 h 2268"/>
                <a:gd name="T72" fmla="*/ 905 w 1957"/>
                <a:gd name="T73" fmla="*/ 1941 h 2268"/>
                <a:gd name="T74" fmla="*/ 993 w 1957"/>
                <a:gd name="T75" fmla="*/ 2062 h 2268"/>
                <a:gd name="T76" fmla="*/ 955 w 1957"/>
                <a:gd name="T77" fmla="*/ 2206 h 2268"/>
                <a:gd name="T78" fmla="*/ 820 w 1957"/>
                <a:gd name="T79" fmla="*/ 2268 h 2268"/>
                <a:gd name="T80" fmla="*/ 687 w 1957"/>
                <a:gd name="T81" fmla="*/ 2206 h 2268"/>
                <a:gd name="T82" fmla="*/ 649 w 1957"/>
                <a:gd name="T83" fmla="*/ 2062 h 2268"/>
                <a:gd name="T84" fmla="*/ 736 w 1957"/>
                <a:gd name="T85" fmla="*/ 1941 h 2268"/>
                <a:gd name="T86" fmla="*/ 757 w 1957"/>
                <a:gd name="T87" fmla="*/ 1467 h 2268"/>
                <a:gd name="T88" fmla="*/ 590 w 1957"/>
                <a:gd name="T89" fmla="*/ 1385 h 2268"/>
                <a:gd name="T90" fmla="*/ 276 w 1957"/>
                <a:gd name="T91" fmla="*/ 1813 h 2268"/>
                <a:gd name="T92" fmla="*/ 214 w 1957"/>
                <a:gd name="T93" fmla="*/ 1926 h 2268"/>
                <a:gd name="T94" fmla="*/ 85 w 1957"/>
                <a:gd name="T95" fmla="*/ 1939 h 2268"/>
                <a:gd name="T96" fmla="*/ 3 w 1957"/>
                <a:gd name="T97" fmla="*/ 1839 h 2268"/>
                <a:gd name="T98" fmla="*/ 40 w 1957"/>
                <a:gd name="T99" fmla="*/ 1715 h 2268"/>
                <a:gd name="T100" fmla="*/ 162 w 1957"/>
                <a:gd name="T101" fmla="*/ 1678 h 2268"/>
                <a:gd name="T102" fmla="*/ 546 w 1957"/>
                <a:gd name="T103" fmla="*/ 1336 h 2268"/>
                <a:gd name="T104" fmla="*/ 480 w 1957"/>
                <a:gd name="T105" fmla="*/ 1159 h 2268"/>
                <a:gd name="T106" fmla="*/ 497 w 1957"/>
                <a:gd name="T107" fmla="*/ 1032 h 2268"/>
                <a:gd name="T108" fmla="*/ 609 w 1957"/>
                <a:gd name="T109" fmla="*/ 873 h 2268"/>
                <a:gd name="T110" fmla="*/ 795 w 1957"/>
                <a:gd name="T111" fmla="*/ 802 h 2268"/>
                <a:gd name="T112" fmla="*/ 711 w 1957"/>
                <a:gd name="T113" fmla="*/ 309 h 2268"/>
                <a:gd name="T114" fmla="*/ 646 w 1957"/>
                <a:gd name="T115" fmla="*/ 173 h 2268"/>
                <a:gd name="T116" fmla="*/ 708 w 1957"/>
                <a:gd name="T117" fmla="*/ 41 h 2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957" h="2268">
                  <a:moveTo>
                    <a:pt x="138" y="1701"/>
                  </a:moveTo>
                  <a:lnTo>
                    <a:pt x="115" y="1703"/>
                  </a:lnTo>
                  <a:lnTo>
                    <a:pt x="95" y="1709"/>
                  </a:lnTo>
                  <a:lnTo>
                    <a:pt x="75" y="1719"/>
                  </a:lnTo>
                  <a:lnTo>
                    <a:pt x="57" y="1734"/>
                  </a:lnTo>
                  <a:lnTo>
                    <a:pt x="44" y="1751"/>
                  </a:lnTo>
                  <a:lnTo>
                    <a:pt x="34" y="1771"/>
                  </a:lnTo>
                  <a:lnTo>
                    <a:pt x="27" y="1791"/>
                  </a:lnTo>
                  <a:lnTo>
                    <a:pt x="25" y="1813"/>
                  </a:lnTo>
                  <a:lnTo>
                    <a:pt x="27" y="1833"/>
                  </a:lnTo>
                  <a:lnTo>
                    <a:pt x="34" y="1855"/>
                  </a:lnTo>
                  <a:lnTo>
                    <a:pt x="44" y="1875"/>
                  </a:lnTo>
                  <a:lnTo>
                    <a:pt x="57" y="1892"/>
                  </a:lnTo>
                  <a:lnTo>
                    <a:pt x="75" y="1905"/>
                  </a:lnTo>
                  <a:lnTo>
                    <a:pt x="95" y="1916"/>
                  </a:lnTo>
                  <a:lnTo>
                    <a:pt x="115" y="1922"/>
                  </a:lnTo>
                  <a:lnTo>
                    <a:pt x="138" y="1925"/>
                  </a:lnTo>
                  <a:lnTo>
                    <a:pt x="160" y="1922"/>
                  </a:lnTo>
                  <a:lnTo>
                    <a:pt x="180" y="1916"/>
                  </a:lnTo>
                  <a:lnTo>
                    <a:pt x="200" y="1905"/>
                  </a:lnTo>
                  <a:lnTo>
                    <a:pt x="218" y="1892"/>
                  </a:lnTo>
                  <a:lnTo>
                    <a:pt x="231" y="1875"/>
                  </a:lnTo>
                  <a:lnTo>
                    <a:pt x="241" y="1855"/>
                  </a:lnTo>
                  <a:lnTo>
                    <a:pt x="248" y="1834"/>
                  </a:lnTo>
                  <a:lnTo>
                    <a:pt x="251" y="1813"/>
                  </a:lnTo>
                  <a:lnTo>
                    <a:pt x="248" y="1790"/>
                  </a:lnTo>
                  <a:lnTo>
                    <a:pt x="241" y="1770"/>
                  </a:lnTo>
                  <a:lnTo>
                    <a:pt x="231" y="1750"/>
                  </a:lnTo>
                  <a:lnTo>
                    <a:pt x="218" y="1734"/>
                  </a:lnTo>
                  <a:lnTo>
                    <a:pt x="200" y="1719"/>
                  </a:lnTo>
                  <a:lnTo>
                    <a:pt x="180" y="1709"/>
                  </a:lnTo>
                  <a:lnTo>
                    <a:pt x="160" y="1703"/>
                  </a:lnTo>
                  <a:lnTo>
                    <a:pt x="138" y="1701"/>
                  </a:lnTo>
                  <a:close/>
                  <a:moveTo>
                    <a:pt x="955" y="1299"/>
                  </a:moveTo>
                  <a:lnTo>
                    <a:pt x="929" y="1318"/>
                  </a:lnTo>
                  <a:lnTo>
                    <a:pt x="900" y="1332"/>
                  </a:lnTo>
                  <a:lnTo>
                    <a:pt x="871" y="1341"/>
                  </a:lnTo>
                  <a:lnTo>
                    <a:pt x="839" y="1348"/>
                  </a:lnTo>
                  <a:lnTo>
                    <a:pt x="807" y="1349"/>
                  </a:lnTo>
                  <a:lnTo>
                    <a:pt x="839" y="1348"/>
                  </a:lnTo>
                  <a:lnTo>
                    <a:pt x="871" y="1341"/>
                  </a:lnTo>
                  <a:lnTo>
                    <a:pt x="901" y="1332"/>
                  </a:lnTo>
                  <a:lnTo>
                    <a:pt x="929" y="1318"/>
                  </a:lnTo>
                  <a:lnTo>
                    <a:pt x="955" y="1299"/>
                  </a:lnTo>
                  <a:close/>
                  <a:moveTo>
                    <a:pt x="1114" y="1040"/>
                  </a:moveTo>
                  <a:lnTo>
                    <a:pt x="1123" y="1073"/>
                  </a:lnTo>
                  <a:lnTo>
                    <a:pt x="1123" y="1072"/>
                  </a:lnTo>
                  <a:lnTo>
                    <a:pt x="1114" y="1040"/>
                  </a:lnTo>
                  <a:close/>
                  <a:moveTo>
                    <a:pt x="1082" y="972"/>
                  </a:moveTo>
                  <a:lnTo>
                    <a:pt x="1100" y="1004"/>
                  </a:lnTo>
                  <a:lnTo>
                    <a:pt x="1114" y="1038"/>
                  </a:lnTo>
                  <a:lnTo>
                    <a:pt x="1114" y="1037"/>
                  </a:lnTo>
                  <a:lnTo>
                    <a:pt x="1099" y="1003"/>
                  </a:lnTo>
                  <a:lnTo>
                    <a:pt x="1082" y="972"/>
                  </a:lnTo>
                  <a:close/>
                  <a:moveTo>
                    <a:pt x="817" y="951"/>
                  </a:moveTo>
                  <a:lnTo>
                    <a:pt x="787" y="953"/>
                  </a:lnTo>
                  <a:lnTo>
                    <a:pt x="759" y="959"/>
                  </a:lnTo>
                  <a:lnTo>
                    <a:pt x="732" y="971"/>
                  </a:lnTo>
                  <a:lnTo>
                    <a:pt x="707" y="986"/>
                  </a:lnTo>
                  <a:lnTo>
                    <a:pt x="685" y="1005"/>
                  </a:lnTo>
                  <a:lnTo>
                    <a:pt x="665" y="1028"/>
                  </a:lnTo>
                  <a:lnTo>
                    <a:pt x="650" y="1053"/>
                  </a:lnTo>
                  <a:lnTo>
                    <a:pt x="638" y="1079"/>
                  </a:lnTo>
                  <a:lnTo>
                    <a:pt x="632" y="1107"/>
                  </a:lnTo>
                  <a:lnTo>
                    <a:pt x="630" y="1137"/>
                  </a:lnTo>
                  <a:lnTo>
                    <a:pt x="632" y="1167"/>
                  </a:lnTo>
                  <a:lnTo>
                    <a:pt x="638" y="1194"/>
                  </a:lnTo>
                  <a:lnTo>
                    <a:pt x="650" y="1221"/>
                  </a:lnTo>
                  <a:lnTo>
                    <a:pt x="665" y="1247"/>
                  </a:lnTo>
                  <a:lnTo>
                    <a:pt x="685" y="1268"/>
                  </a:lnTo>
                  <a:lnTo>
                    <a:pt x="707" y="1288"/>
                  </a:lnTo>
                  <a:lnTo>
                    <a:pt x="732" y="1303"/>
                  </a:lnTo>
                  <a:lnTo>
                    <a:pt x="759" y="1315"/>
                  </a:lnTo>
                  <a:lnTo>
                    <a:pt x="787" y="1321"/>
                  </a:lnTo>
                  <a:lnTo>
                    <a:pt x="817" y="1323"/>
                  </a:lnTo>
                  <a:lnTo>
                    <a:pt x="847" y="1321"/>
                  </a:lnTo>
                  <a:lnTo>
                    <a:pt x="875" y="1315"/>
                  </a:lnTo>
                  <a:lnTo>
                    <a:pt x="903" y="1303"/>
                  </a:lnTo>
                  <a:lnTo>
                    <a:pt x="928" y="1288"/>
                  </a:lnTo>
                  <a:lnTo>
                    <a:pt x="950" y="1268"/>
                  </a:lnTo>
                  <a:lnTo>
                    <a:pt x="970" y="1246"/>
                  </a:lnTo>
                  <a:lnTo>
                    <a:pt x="986" y="1220"/>
                  </a:lnTo>
                  <a:lnTo>
                    <a:pt x="996" y="1193"/>
                  </a:lnTo>
                  <a:lnTo>
                    <a:pt x="1003" y="1166"/>
                  </a:lnTo>
                  <a:lnTo>
                    <a:pt x="1005" y="1137"/>
                  </a:lnTo>
                  <a:lnTo>
                    <a:pt x="1003" y="1108"/>
                  </a:lnTo>
                  <a:lnTo>
                    <a:pt x="996" y="1080"/>
                  </a:lnTo>
                  <a:lnTo>
                    <a:pt x="986" y="1054"/>
                  </a:lnTo>
                  <a:lnTo>
                    <a:pt x="970" y="1028"/>
                  </a:lnTo>
                  <a:lnTo>
                    <a:pt x="950" y="1005"/>
                  </a:lnTo>
                  <a:lnTo>
                    <a:pt x="928" y="986"/>
                  </a:lnTo>
                  <a:lnTo>
                    <a:pt x="903" y="971"/>
                  </a:lnTo>
                  <a:lnTo>
                    <a:pt x="875" y="959"/>
                  </a:lnTo>
                  <a:lnTo>
                    <a:pt x="847" y="953"/>
                  </a:lnTo>
                  <a:lnTo>
                    <a:pt x="817" y="951"/>
                  </a:lnTo>
                  <a:close/>
                  <a:moveTo>
                    <a:pt x="820" y="0"/>
                  </a:moveTo>
                  <a:lnTo>
                    <a:pt x="852" y="3"/>
                  </a:lnTo>
                  <a:lnTo>
                    <a:pt x="881" y="10"/>
                  </a:lnTo>
                  <a:lnTo>
                    <a:pt x="909" y="23"/>
                  </a:lnTo>
                  <a:lnTo>
                    <a:pt x="934" y="41"/>
                  </a:lnTo>
                  <a:lnTo>
                    <a:pt x="955" y="61"/>
                  </a:lnTo>
                  <a:lnTo>
                    <a:pt x="972" y="86"/>
                  </a:lnTo>
                  <a:lnTo>
                    <a:pt x="985" y="113"/>
                  </a:lnTo>
                  <a:lnTo>
                    <a:pt x="993" y="143"/>
                  </a:lnTo>
                  <a:lnTo>
                    <a:pt x="996" y="173"/>
                  </a:lnTo>
                  <a:lnTo>
                    <a:pt x="993" y="206"/>
                  </a:lnTo>
                  <a:lnTo>
                    <a:pt x="985" y="236"/>
                  </a:lnTo>
                  <a:lnTo>
                    <a:pt x="970" y="264"/>
                  </a:lnTo>
                  <a:lnTo>
                    <a:pt x="952" y="288"/>
                  </a:lnTo>
                  <a:lnTo>
                    <a:pt x="930" y="309"/>
                  </a:lnTo>
                  <a:lnTo>
                    <a:pt x="905" y="326"/>
                  </a:lnTo>
                  <a:lnTo>
                    <a:pt x="876" y="339"/>
                  </a:lnTo>
                  <a:lnTo>
                    <a:pt x="845" y="346"/>
                  </a:lnTo>
                  <a:lnTo>
                    <a:pt x="846" y="346"/>
                  </a:lnTo>
                  <a:lnTo>
                    <a:pt x="846" y="803"/>
                  </a:lnTo>
                  <a:lnTo>
                    <a:pt x="883" y="808"/>
                  </a:lnTo>
                  <a:lnTo>
                    <a:pt x="919" y="817"/>
                  </a:lnTo>
                  <a:lnTo>
                    <a:pt x="955" y="831"/>
                  </a:lnTo>
                  <a:lnTo>
                    <a:pt x="988" y="847"/>
                  </a:lnTo>
                  <a:lnTo>
                    <a:pt x="1019" y="868"/>
                  </a:lnTo>
                  <a:lnTo>
                    <a:pt x="1048" y="892"/>
                  </a:lnTo>
                  <a:lnTo>
                    <a:pt x="1397" y="545"/>
                  </a:lnTo>
                  <a:lnTo>
                    <a:pt x="1416" y="564"/>
                  </a:lnTo>
                  <a:lnTo>
                    <a:pt x="1067" y="911"/>
                  </a:lnTo>
                  <a:lnTo>
                    <a:pt x="1065" y="909"/>
                  </a:lnTo>
                  <a:lnTo>
                    <a:pt x="1089" y="938"/>
                  </a:lnTo>
                  <a:lnTo>
                    <a:pt x="1110" y="968"/>
                  </a:lnTo>
                  <a:lnTo>
                    <a:pt x="1126" y="1001"/>
                  </a:lnTo>
                  <a:lnTo>
                    <a:pt x="1140" y="1036"/>
                  </a:lnTo>
                  <a:lnTo>
                    <a:pt x="1149" y="1072"/>
                  </a:lnTo>
                  <a:lnTo>
                    <a:pt x="1154" y="1109"/>
                  </a:lnTo>
                  <a:lnTo>
                    <a:pt x="1609" y="1109"/>
                  </a:lnTo>
                  <a:lnTo>
                    <a:pt x="1616" y="1078"/>
                  </a:lnTo>
                  <a:lnTo>
                    <a:pt x="1628" y="1050"/>
                  </a:lnTo>
                  <a:lnTo>
                    <a:pt x="1645" y="1025"/>
                  </a:lnTo>
                  <a:lnTo>
                    <a:pt x="1667" y="1002"/>
                  </a:lnTo>
                  <a:lnTo>
                    <a:pt x="1691" y="985"/>
                  </a:lnTo>
                  <a:lnTo>
                    <a:pt x="1719" y="971"/>
                  </a:lnTo>
                  <a:lnTo>
                    <a:pt x="1749" y="962"/>
                  </a:lnTo>
                  <a:lnTo>
                    <a:pt x="1781" y="959"/>
                  </a:lnTo>
                  <a:lnTo>
                    <a:pt x="1813" y="962"/>
                  </a:lnTo>
                  <a:lnTo>
                    <a:pt x="1842" y="971"/>
                  </a:lnTo>
                  <a:lnTo>
                    <a:pt x="1870" y="983"/>
                  </a:lnTo>
                  <a:lnTo>
                    <a:pt x="1895" y="1000"/>
                  </a:lnTo>
                  <a:lnTo>
                    <a:pt x="1916" y="1022"/>
                  </a:lnTo>
                  <a:lnTo>
                    <a:pt x="1933" y="1046"/>
                  </a:lnTo>
                  <a:lnTo>
                    <a:pt x="1946" y="1073"/>
                  </a:lnTo>
                  <a:lnTo>
                    <a:pt x="1954" y="1102"/>
                  </a:lnTo>
                  <a:lnTo>
                    <a:pt x="1957" y="1134"/>
                  </a:lnTo>
                  <a:lnTo>
                    <a:pt x="1954" y="1165"/>
                  </a:lnTo>
                  <a:lnTo>
                    <a:pt x="1946" y="1194"/>
                  </a:lnTo>
                  <a:lnTo>
                    <a:pt x="1933" y="1221"/>
                  </a:lnTo>
                  <a:lnTo>
                    <a:pt x="1916" y="1246"/>
                  </a:lnTo>
                  <a:lnTo>
                    <a:pt x="1895" y="1266"/>
                  </a:lnTo>
                  <a:lnTo>
                    <a:pt x="1870" y="1284"/>
                  </a:lnTo>
                  <a:lnTo>
                    <a:pt x="1842" y="1297"/>
                  </a:lnTo>
                  <a:lnTo>
                    <a:pt x="1813" y="1305"/>
                  </a:lnTo>
                  <a:lnTo>
                    <a:pt x="1781" y="1307"/>
                  </a:lnTo>
                  <a:lnTo>
                    <a:pt x="1749" y="1304"/>
                  </a:lnTo>
                  <a:lnTo>
                    <a:pt x="1719" y="1296"/>
                  </a:lnTo>
                  <a:lnTo>
                    <a:pt x="1691" y="1283"/>
                  </a:lnTo>
                  <a:lnTo>
                    <a:pt x="1667" y="1264"/>
                  </a:lnTo>
                  <a:lnTo>
                    <a:pt x="1645" y="1243"/>
                  </a:lnTo>
                  <a:lnTo>
                    <a:pt x="1628" y="1217"/>
                  </a:lnTo>
                  <a:lnTo>
                    <a:pt x="1616" y="1189"/>
                  </a:lnTo>
                  <a:lnTo>
                    <a:pt x="1609" y="1159"/>
                  </a:lnTo>
                  <a:lnTo>
                    <a:pt x="1154" y="1159"/>
                  </a:lnTo>
                  <a:lnTo>
                    <a:pt x="1149" y="1198"/>
                  </a:lnTo>
                  <a:lnTo>
                    <a:pt x="1140" y="1235"/>
                  </a:lnTo>
                  <a:lnTo>
                    <a:pt x="1127" y="1271"/>
                  </a:lnTo>
                  <a:lnTo>
                    <a:pt x="1110" y="1305"/>
                  </a:lnTo>
                  <a:lnTo>
                    <a:pt x="1088" y="1337"/>
                  </a:lnTo>
                  <a:lnTo>
                    <a:pt x="1062" y="1367"/>
                  </a:lnTo>
                  <a:lnTo>
                    <a:pt x="1407" y="1710"/>
                  </a:lnTo>
                  <a:lnTo>
                    <a:pt x="1389" y="1729"/>
                  </a:lnTo>
                  <a:lnTo>
                    <a:pt x="1043" y="1386"/>
                  </a:lnTo>
                  <a:lnTo>
                    <a:pt x="1008" y="1413"/>
                  </a:lnTo>
                  <a:lnTo>
                    <a:pt x="971" y="1436"/>
                  </a:lnTo>
                  <a:lnTo>
                    <a:pt x="932" y="1452"/>
                  </a:lnTo>
                  <a:lnTo>
                    <a:pt x="889" y="1465"/>
                  </a:lnTo>
                  <a:lnTo>
                    <a:pt x="846" y="1471"/>
                  </a:lnTo>
                  <a:lnTo>
                    <a:pt x="846" y="1922"/>
                  </a:lnTo>
                  <a:lnTo>
                    <a:pt x="845" y="1922"/>
                  </a:lnTo>
                  <a:lnTo>
                    <a:pt x="876" y="1929"/>
                  </a:lnTo>
                  <a:lnTo>
                    <a:pt x="905" y="1941"/>
                  </a:lnTo>
                  <a:lnTo>
                    <a:pt x="930" y="1958"/>
                  </a:lnTo>
                  <a:lnTo>
                    <a:pt x="952" y="1979"/>
                  </a:lnTo>
                  <a:lnTo>
                    <a:pt x="970" y="2004"/>
                  </a:lnTo>
                  <a:lnTo>
                    <a:pt x="985" y="2032"/>
                  </a:lnTo>
                  <a:lnTo>
                    <a:pt x="993" y="2062"/>
                  </a:lnTo>
                  <a:lnTo>
                    <a:pt x="996" y="2093"/>
                  </a:lnTo>
                  <a:lnTo>
                    <a:pt x="993" y="2125"/>
                  </a:lnTo>
                  <a:lnTo>
                    <a:pt x="985" y="2155"/>
                  </a:lnTo>
                  <a:lnTo>
                    <a:pt x="972" y="2182"/>
                  </a:lnTo>
                  <a:lnTo>
                    <a:pt x="955" y="2206"/>
                  </a:lnTo>
                  <a:lnTo>
                    <a:pt x="934" y="2227"/>
                  </a:lnTo>
                  <a:lnTo>
                    <a:pt x="909" y="2244"/>
                  </a:lnTo>
                  <a:lnTo>
                    <a:pt x="882" y="2257"/>
                  </a:lnTo>
                  <a:lnTo>
                    <a:pt x="852" y="2265"/>
                  </a:lnTo>
                  <a:lnTo>
                    <a:pt x="820" y="2268"/>
                  </a:lnTo>
                  <a:lnTo>
                    <a:pt x="789" y="2265"/>
                  </a:lnTo>
                  <a:lnTo>
                    <a:pt x="759" y="2257"/>
                  </a:lnTo>
                  <a:lnTo>
                    <a:pt x="732" y="2244"/>
                  </a:lnTo>
                  <a:lnTo>
                    <a:pt x="708" y="2227"/>
                  </a:lnTo>
                  <a:lnTo>
                    <a:pt x="687" y="2206"/>
                  </a:lnTo>
                  <a:lnTo>
                    <a:pt x="669" y="2182"/>
                  </a:lnTo>
                  <a:lnTo>
                    <a:pt x="656" y="2155"/>
                  </a:lnTo>
                  <a:lnTo>
                    <a:pt x="649" y="2125"/>
                  </a:lnTo>
                  <a:lnTo>
                    <a:pt x="646" y="2093"/>
                  </a:lnTo>
                  <a:lnTo>
                    <a:pt x="649" y="2062"/>
                  </a:lnTo>
                  <a:lnTo>
                    <a:pt x="657" y="2032"/>
                  </a:lnTo>
                  <a:lnTo>
                    <a:pt x="670" y="2004"/>
                  </a:lnTo>
                  <a:lnTo>
                    <a:pt x="689" y="1979"/>
                  </a:lnTo>
                  <a:lnTo>
                    <a:pt x="711" y="1958"/>
                  </a:lnTo>
                  <a:lnTo>
                    <a:pt x="736" y="1941"/>
                  </a:lnTo>
                  <a:lnTo>
                    <a:pt x="765" y="1929"/>
                  </a:lnTo>
                  <a:lnTo>
                    <a:pt x="796" y="1922"/>
                  </a:lnTo>
                  <a:lnTo>
                    <a:pt x="795" y="1922"/>
                  </a:lnTo>
                  <a:lnTo>
                    <a:pt x="795" y="1472"/>
                  </a:lnTo>
                  <a:lnTo>
                    <a:pt x="757" y="1467"/>
                  </a:lnTo>
                  <a:lnTo>
                    <a:pt x="721" y="1458"/>
                  </a:lnTo>
                  <a:lnTo>
                    <a:pt x="685" y="1446"/>
                  </a:lnTo>
                  <a:lnTo>
                    <a:pt x="652" y="1429"/>
                  </a:lnTo>
                  <a:lnTo>
                    <a:pt x="620" y="1409"/>
                  </a:lnTo>
                  <a:lnTo>
                    <a:pt x="590" y="1385"/>
                  </a:lnTo>
                  <a:lnTo>
                    <a:pt x="245" y="1728"/>
                  </a:lnTo>
                  <a:lnTo>
                    <a:pt x="258" y="1747"/>
                  </a:lnTo>
                  <a:lnTo>
                    <a:pt x="267" y="1768"/>
                  </a:lnTo>
                  <a:lnTo>
                    <a:pt x="273" y="1789"/>
                  </a:lnTo>
                  <a:lnTo>
                    <a:pt x="276" y="1813"/>
                  </a:lnTo>
                  <a:lnTo>
                    <a:pt x="272" y="1840"/>
                  </a:lnTo>
                  <a:lnTo>
                    <a:pt x="265" y="1865"/>
                  </a:lnTo>
                  <a:lnTo>
                    <a:pt x="252" y="1888"/>
                  </a:lnTo>
                  <a:lnTo>
                    <a:pt x="235" y="1909"/>
                  </a:lnTo>
                  <a:lnTo>
                    <a:pt x="214" y="1926"/>
                  </a:lnTo>
                  <a:lnTo>
                    <a:pt x="191" y="1939"/>
                  </a:lnTo>
                  <a:lnTo>
                    <a:pt x="165" y="1946"/>
                  </a:lnTo>
                  <a:lnTo>
                    <a:pt x="138" y="1950"/>
                  </a:lnTo>
                  <a:lnTo>
                    <a:pt x="110" y="1946"/>
                  </a:lnTo>
                  <a:lnTo>
                    <a:pt x="85" y="1939"/>
                  </a:lnTo>
                  <a:lnTo>
                    <a:pt x="62" y="1926"/>
                  </a:lnTo>
                  <a:lnTo>
                    <a:pt x="40" y="1909"/>
                  </a:lnTo>
                  <a:lnTo>
                    <a:pt x="22" y="1888"/>
                  </a:lnTo>
                  <a:lnTo>
                    <a:pt x="10" y="1864"/>
                  </a:lnTo>
                  <a:lnTo>
                    <a:pt x="3" y="1839"/>
                  </a:lnTo>
                  <a:lnTo>
                    <a:pt x="0" y="1813"/>
                  </a:lnTo>
                  <a:lnTo>
                    <a:pt x="3" y="1786"/>
                  </a:lnTo>
                  <a:lnTo>
                    <a:pt x="10" y="1761"/>
                  </a:lnTo>
                  <a:lnTo>
                    <a:pt x="22" y="1737"/>
                  </a:lnTo>
                  <a:lnTo>
                    <a:pt x="40" y="1715"/>
                  </a:lnTo>
                  <a:lnTo>
                    <a:pt x="62" y="1699"/>
                  </a:lnTo>
                  <a:lnTo>
                    <a:pt x="85" y="1687"/>
                  </a:lnTo>
                  <a:lnTo>
                    <a:pt x="110" y="1678"/>
                  </a:lnTo>
                  <a:lnTo>
                    <a:pt x="138" y="1676"/>
                  </a:lnTo>
                  <a:lnTo>
                    <a:pt x="162" y="1678"/>
                  </a:lnTo>
                  <a:lnTo>
                    <a:pt x="185" y="1684"/>
                  </a:lnTo>
                  <a:lnTo>
                    <a:pt x="206" y="1695"/>
                  </a:lnTo>
                  <a:lnTo>
                    <a:pt x="226" y="1709"/>
                  </a:lnTo>
                  <a:lnTo>
                    <a:pt x="571" y="1366"/>
                  </a:lnTo>
                  <a:lnTo>
                    <a:pt x="546" y="1336"/>
                  </a:lnTo>
                  <a:lnTo>
                    <a:pt x="525" y="1304"/>
                  </a:lnTo>
                  <a:lnTo>
                    <a:pt x="507" y="1271"/>
                  </a:lnTo>
                  <a:lnTo>
                    <a:pt x="495" y="1235"/>
                  </a:lnTo>
                  <a:lnTo>
                    <a:pt x="485" y="1198"/>
                  </a:lnTo>
                  <a:lnTo>
                    <a:pt x="480" y="1159"/>
                  </a:lnTo>
                  <a:lnTo>
                    <a:pt x="25" y="1159"/>
                  </a:lnTo>
                  <a:lnTo>
                    <a:pt x="25" y="1109"/>
                  </a:lnTo>
                  <a:lnTo>
                    <a:pt x="481" y="1109"/>
                  </a:lnTo>
                  <a:lnTo>
                    <a:pt x="486" y="1070"/>
                  </a:lnTo>
                  <a:lnTo>
                    <a:pt x="497" y="1032"/>
                  </a:lnTo>
                  <a:lnTo>
                    <a:pt x="510" y="996"/>
                  </a:lnTo>
                  <a:lnTo>
                    <a:pt x="529" y="961"/>
                  </a:lnTo>
                  <a:lnTo>
                    <a:pt x="551" y="929"/>
                  </a:lnTo>
                  <a:lnTo>
                    <a:pt x="578" y="900"/>
                  </a:lnTo>
                  <a:lnTo>
                    <a:pt x="609" y="873"/>
                  </a:lnTo>
                  <a:lnTo>
                    <a:pt x="642" y="849"/>
                  </a:lnTo>
                  <a:lnTo>
                    <a:pt x="678" y="831"/>
                  </a:lnTo>
                  <a:lnTo>
                    <a:pt x="716" y="817"/>
                  </a:lnTo>
                  <a:lnTo>
                    <a:pt x="755" y="807"/>
                  </a:lnTo>
                  <a:lnTo>
                    <a:pt x="795" y="802"/>
                  </a:lnTo>
                  <a:lnTo>
                    <a:pt x="795" y="346"/>
                  </a:lnTo>
                  <a:lnTo>
                    <a:pt x="796" y="346"/>
                  </a:lnTo>
                  <a:lnTo>
                    <a:pt x="765" y="339"/>
                  </a:lnTo>
                  <a:lnTo>
                    <a:pt x="736" y="326"/>
                  </a:lnTo>
                  <a:lnTo>
                    <a:pt x="711" y="309"/>
                  </a:lnTo>
                  <a:lnTo>
                    <a:pt x="689" y="288"/>
                  </a:lnTo>
                  <a:lnTo>
                    <a:pt x="670" y="264"/>
                  </a:lnTo>
                  <a:lnTo>
                    <a:pt x="657" y="236"/>
                  </a:lnTo>
                  <a:lnTo>
                    <a:pt x="649" y="206"/>
                  </a:lnTo>
                  <a:lnTo>
                    <a:pt x="646" y="173"/>
                  </a:lnTo>
                  <a:lnTo>
                    <a:pt x="649" y="143"/>
                  </a:lnTo>
                  <a:lnTo>
                    <a:pt x="656" y="113"/>
                  </a:lnTo>
                  <a:lnTo>
                    <a:pt x="669" y="86"/>
                  </a:lnTo>
                  <a:lnTo>
                    <a:pt x="687" y="61"/>
                  </a:lnTo>
                  <a:lnTo>
                    <a:pt x="708" y="41"/>
                  </a:lnTo>
                  <a:lnTo>
                    <a:pt x="732" y="23"/>
                  </a:lnTo>
                  <a:lnTo>
                    <a:pt x="759" y="10"/>
                  </a:lnTo>
                  <a:lnTo>
                    <a:pt x="789" y="3"/>
                  </a:lnTo>
                  <a:lnTo>
                    <a:pt x="82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" name="Freeform 570"/>
            <p:cNvSpPr>
              <a:spLocks/>
            </p:cNvSpPr>
            <p:nvPr/>
          </p:nvSpPr>
          <p:spPr bwMode="auto">
            <a:xfrm>
              <a:off x="5180013" y="5818188"/>
              <a:ext cx="111125" cy="111125"/>
            </a:xfrm>
            <a:custGeom>
              <a:avLst/>
              <a:gdLst>
                <a:gd name="T0" fmla="*/ 175 w 350"/>
                <a:gd name="T1" fmla="*/ 0 h 348"/>
                <a:gd name="T2" fmla="*/ 207 w 350"/>
                <a:gd name="T3" fmla="*/ 3 h 348"/>
                <a:gd name="T4" fmla="*/ 236 w 350"/>
                <a:gd name="T5" fmla="*/ 12 h 348"/>
                <a:gd name="T6" fmla="*/ 264 w 350"/>
                <a:gd name="T7" fmla="*/ 24 h 348"/>
                <a:gd name="T8" fmla="*/ 287 w 350"/>
                <a:gd name="T9" fmla="*/ 41 h 348"/>
                <a:gd name="T10" fmla="*/ 309 w 350"/>
                <a:gd name="T11" fmla="*/ 63 h 348"/>
                <a:gd name="T12" fmla="*/ 327 w 350"/>
                <a:gd name="T13" fmla="*/ 87 h 348"/>
                <a:gd name="T14" fmla="*/ 339 w 350"/>
                <a:gd name="T15" fmla="*/ 114 h 348"/>
                <a:gd name="T16" fmla="*/ 347 w 350"/>
                <a:gd name="T17" fmla="*/ 143 h 348"/>
                <a:gd name="T18" fmla="*/ 350 w 350"/>
                <a:gd name="T19" fmla="*/ 175 h 348"/>
                <a:gd name="T20" fmla="*/ 347 w 350"/>
                <a:gd name="T21" fmla="*/ 206 h 348"/>
                <a:gd name="T22" fmla="*/ 339 w 350"/>
                <a:gd name="T23" fmla="*/ 235 h 348"/>
                <a:gd name="T24" fmla="*/ 327 w 350"/>
                <a:gd name="T25" fmla="*/ 262 h 348"/>
                <a:gd name="T26" fmla="*/ 309 w 350"/>
                <a:gd name="T27" fmla="*/ 287 h 348"/>
                <a:gd name="T28" fmla="*/ 287 w 350"/>
                <a:gd name="T29" fmla="*/ 307 h 348"/>
                <a:gd name="T30" fmla="*/ 264 w 350"/>
                <a:gd name="T31" fmla="*/ 325 h 348"/>
                <a:gd name="T32" fmla="*/ 236 w 350"/>
                <a:gd name="T33" fmla="*/ 338 h 348"/>
                <a:gd name="T34" fmla="*/ 207 w 350"/>
                <a:gd name="T35" fmla="*/ 346 h 348"/>
                <a:gd name="T36" fmla="*/ 175 w 350"/>
                <a:gd name="T37" fmla="*/ 348 h 348"/>
                <a:gd name="T38" fmla="*/ 144 w 350"/>
                <a:gd name="T39" fmla="*/ 346 h 348"/>
                <a:gd name="T40" fmla="*/ 114 w 350"/>
                <a:gd name="T41" fmla="*/ 338 h 348"/>
                <a:gd name="T42" fmla="*/ 87 w 350"/>
                <a:gd name="T43" fmla="*/ 325 h 348"/>
                <a:gd name="T44" fmla="*/ 62 w 350"/>
                <a:gd name="T45" fmla="*/ 307 h 348"/>
                <a:gd name="T46" fmla="*/ 41 w 350"/>
                <a:gd name="T47" fmla="*/ 287 h 348"/>
                <a:gd name="T48" fmla="*/ 24 w 350"/>
                <a:gd name="T49" fmla="*/ 262 h 348"/>
                <a:gd name="T50" fmla="*/ 10 w 350"/>
                <a:gd name="T51" fmla="*/ 235 h 348"/>
                <a:gd name="T52" fmla="*/ 3 w 350"/>
                <a:gd name="T53" fmla="*/ 206 h 348"/>
                <a:gd name="T54" fmla="*/ 0 w 350"/>
                <a:gd name="T55" fmla="*/ 175 h 348"/>
                <a:gd name="T56" fmla="*/ 3 w 350"/>
                <a:gd name="T57" fmla="*/ 143 h 348"/>
                <a:gd name="T58" fmla="*/ 10 w 350"/>
                <a:gd name="T59" fmla="*/ 114 h 348"/>
                <a:gd name="T60" fmla="*/ 24 w 350"/>
                <a:gd name="T61" fmla="*/ 87 h 348"/>
                <a:gd name="T62" fmla="*/ 41 w 350"/>
                <a:gd name="T63" fmla="*/ 63 h 348"/>
                <a:gd name="T64" fmla="*/ 62 w 350"/>
                <a:gd name="T65" fmla="*/ 41 h 348"/>
                <a:gd name="T66" fmla="*/ 87 w 350"/>
                <a:gd name="T67" fmla="*/ 24 h 348"/>
                <a:gd name="T68" fmla="*/ 114 w 350"/>
                <a:gd name="T69" fmla="*/ 12 h 348"/>
                <a:gd name="T70" fmla="*/ 144 w 350"/>
                <a:gd name="T71" fmla="*/ 3 h 348"/>
                <a:gd name="T72" fmla="*/ 175 w 350"/>
                <a:gd name="T73" fmla="*/ 0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50" h="348">
                  <a:moveTo>
                    <a:pt x="175" y="0"/>
                  </a:moveTo>
                  <a:lnTo>
                    <a:pt x="207" y="3"/>
                  </a:lnTo>
                  <a:lnTo>
                    <a:pt x="236" y="12"/>
                  </a:lnTo>
                  <a:lnTo>
                    <a:pt x="264" y="24"/>
                  </a:lnTo>
                  <a:lnTo>
                    <a:pt x="287" y="41"/>
                  </a:lnTo>
                  <a:lnTo>
                    <a:pt x="309" y="63"/>
                  </a:lnTo>
                  <a:lnTo>
                    <a:pt x="327" y="87"/>
                  </a:lnTo>
                  <a:lnTo>
                    <a:pt x="339" y="114"/>
                  </a:lnTo>
                  <a:lnTo>
                    <a:pt x="347" y="143"/>
                  </a:lnTo>
                  <a:lnTo>
                    <a:pt x="350" y="175"/>
                  </a:lnTo>
                  <a:lnTo>
                    <a:pt x="347" y="206"/>
                  </a:lnTo>
                  <a:lnTo>
                    <a:pt x="339" y="235"/>
                  </a:lnTo>
                  <a:lnTo>
                    <a:pt x="327" y="262"/>
                  </a:lnTo>
                  <a:lnTo>
                    <a:pt x="309" y="287"/>
                  </a:lnTo>
                  <a:lnTo>
                    <a:pt x="287" y="307"/>
                  </a:lnTo>
                  <a:lnTo>
                    <a:pt x="264" y="325"/>
                  </a:lnTo>
                  <a:lnTo>
                    <a:pt x="236" y="338"/>
                  </a:lnTo>
                  <a:lnTo>
                    <a:pt x="207" y="346"/>
                  </a:lnTo>
                  <a:lnTo>
                    <a:pt x="175" y="348"/>
                  </a:lnTo>
                  <a:lnTo>
                    <a:pt x="144" y="346"/>
                  </a:lnTo>
                  <a:lnTo>
                    <a:pt x="114" y="338"/>
                  </a:lnTo>
                  <a:lnTo>
                    <a:pt x="87" y="325"/>
                  </a:lnTo>
                  <a:lnTo>
                    <a:pt x="62" y="307"/>
                  </a:lnTo>
                  <a:lnTo>
                    <a:pt x="41" y="287"/>
                  </a:lnTo>
                  <a:lnTo>
                    <a:pt x="24" y="262"/>
                  </a:lnTo>
                  <a:lnTo>
                    <a:pt x="10" y="235"/>
                  </a:lnTo>
                  <a:lnTo>
                    <a:pt x="3" y="206"/>
                  </a:lnTo>
                  <a:lnTo>
                    <a:pt x="0" y="175"/>
                  </a:lnTo>
                  <a:lnTo>
                    <a:pt x="3" y="143"/>
                  </a:lnTo>
                  <a:lnTo>
                    <a:pt x="10" y="114"/>
                  </a:lnTo>
                  <a:lnTo>
                    <a:pt x="24" y="87"/>
                  </a:lnTo>
                  <a:lnTo>
                    <a:pt x="41" y="63"/>
                  </a:lnTo>
                  <a:lnTo>
                    <a:pt x="62" y="41"/>
                  </a:lnTo>
                  <a:lnTo>
                    <a:pt x="87" y="24"/>
                  </a:lnTo>
                  <a:lnTo>
                    <a:pt x="114" y="12"/>
                  </a:lnTo>
                  <a:lnTo>
                    <a:pt x="144" y="3"/>
                  </a:lnTo>
                  <a:lnTo>
                    <a:pt x="17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" name="Freeform 571"/>
            <p:cNvSpPr>
              <a:spLocks noEditPoints="1"/>
            </p:cNvSpPr>
            <p:nvPr/>
          </p:nvSpPr>
          <p:spPr bwMode="auto">
            <a:xfrm>
              <a:off x="5716588" y="5614988"/>
              <a:ext cx="87313" cy="87313"/>
            </a:xfrm>
            <a:custGeom>
              <a:avLst/>
              <a:gdLst>
                <a:gd name="T0" fmla="*/ 116 w 275"/>
                <a:gd name="T1" fmla="*/ 27 h 273"/>
                <a:gd name="T2" fmla="*/ 75 w 275"/>
                <a:gd name="T3" fmla="*/ 43 h 273"/>
                <a:gd name="T4" fmla="*/ 43 w 275"/>
                <a:gd name="T5" fmla="*/ 75 h 273"/>
                <a:gd name="T6" fmla="*/ 27 w 275"/>
                <a:gd name="T7" fmla="*/ 115 h 273"/>
                <a:gd name="T8" fmla="*/ 27 w 275"/>
                <a:gd name="T9" fmla="*/ 158 h 273"/>
                <a:gd name="T10" fmla="*/ 43 w 275"/>
                <a:gd name="T11" fmla="*/ 198 h 273"/>
                <a:gd name="T12" fmla="*/ 75 w 275"/>
                <a:gd name="T13" fmla="*/ 230 h 273"/>
                <a:gd name="T14" fmla="*/ 116 w 275"/>
                <a:gd name="T15" fmla="*/ 247 h 273"/>
                <a:gd name="T16" fmla="*/ 160 w 275"/>
                <a:gd name="T17" fmla="*/ 247 h 273"/>
                <a:gd name="T18" fmla="*/ 200 w 275"/>
                <a:gd name="T19" fmla="*/ 230 h 273"/>
                <a:gd name="T20" fmla="*/ 231 w 275"/>
                <a:gd name="T21" fmla="*/ 198 h 273"/>
                <a:gd name="T22" fmla="*/ 248 w 275"/>
                <a:gd name="T23" fmla="*/ 158 h 273"/>
                <a:gd name="T24" fmla="*/ 248 w 275"/>
                <a:gd name="T25" fmla="*/ 115 h 273"/>
                <a:gd name="T26" fmla="*/ 231 w 275"/>
                <a:gd name="T27" fmla="*/ 75 h 273"/>
                <a:gd name="T28" fmla="*/ 200 w 275"/>
                <a:gd name="T29" fmla="*/ 43 h 273"/>
                <a:gd name="T30" fmla="*/ 160 w 275"/>
                <a:gd name="T31" fmla="*/ 27 h 273"/>
                <a:gd name="T32" fmla="*/ 137 w 275"/>
                <a:gd name="T33" fmla="*/ 0 h 273"/>
                <a:gd name="T34" fmla="*/ 190 w 275"/>
                <a:gd name="T35" fmla="*/ 10 h 273"/>
                <a:gd name="T36" fmla="*/ 235 w 275"/>
                <a:gd name="T37" fmla="*/ 40 h 273"/>
                <a:gd name="T38" fmla="*/ 266 w 275"/>
                <a:gd name="T39" fmla="*/ 85 h 273"/>
                <a:gd name="T40" fmla="*/ 275 w 275"/>
                <a:gd name="T41" fmla="*/ 137 h 273"/>
                <a:gd name="T42" fmla="*/ 266 w 275"/>
                <a:gd name="T43" fmla="*/ 188 h 273"/>
                <a:gd name="T44" fmla="*/ 235 w 275"/>
                <a:gd name="T45" fmla="*/ 233 h 273"/>
                <a:gd name="T46" fmla="*/ 190 w 275"/>
                <a:gd name="T47" fmla="*/ 263 h 273"/>
                <a:gd name="T48" fmla="*/ 137 w 275"/>
                <a:gd name="T49" fmla="*/ 273 h 273"/>
                <a:gd name="T50" fmla="*/ 85 w 275"/>
                <a:gd name="T51" fmla="*/ 263 h 273"/>
                <a:gd name="T52" fmla="*/ 40 w 275"/>
                <a:gd name="T53" fmla="*/ 233 h 273"/>
                <a:gd name="T54" fmla="*/ 10 w 275"/>
                <a:gd name="T55" fmla="*/ 189 h 273"/>
                <a:gd name="T56" fmla="*/ 0 w 275"/>
                <a:gd name="T57" fmla="*/ 137 h 273"/>
                <a:gd name="T58" fmla="*/ 10 w 275"/>
                <a:gd name="T59" fmla="*/ 84 h 273"/>
                <a:gd name="T60" fmla="*/ 40 w 275"/>
                <a:gd name="T61" fmla="*/ 40 h 273"/>
                <a:gd name="T62" fmla="*/ 85 w 275"/>
                <a:gd name="T63" fmla="*/ 10 h 273"/>
                <a:gd name="T64" fmla="*/ 137 w 275"/>
                <a:gd name="T65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75" h="273">
                  <a:moveTo>
                    <a:pt x="137" y="25"/>
                  </a:moveTo>
                  <a:lnTo>
                    <a:pt x="116" y="27"/>
                  </a:lnTo>
                  <a:lnTo>
                    <a:pt x="94" y="33"/>
                  </a:lnTo>
                  <a:lnTo>
                    <a:pt x="75" y="43"/>
                  </a:lnTo>
                  <a:lnTo>
                    <a:pt x="58" y="58"/>
                  </a:lnTo>
                  <a:lnTo>
                    <a:pt x="43" y="75"/>
                  </a:lnTo>
                  <a:lnTo>
                    <a:pt x="33" y="94"/>
                  </a:lnTo>
                  <a:lnTo>
                    <a:pt x="27" y="115"/>
                  </a:lnTo>
                  <a:lnTo>
                    <a:pt x="25" y="137"/>
                  </a:lnTo>
                  <a:lnTo>
                    <a:pt x="27" y="158"/>
                  </a:lnTo>
                  <a:lnTo>
                    <a:pt x="33" y="180"/>
                  </a:lnTo>
                  <a:lnTo>
                    <a:pt x="43" y="198"/>
                  </a:lnTo>
                  <a:lnTo>
                    <a:pt x="58" y="216"/>
                  </a:lnTo>
                  <a:lnTo>
                    <a:pt x="75" y="230"/>
                  </a:lnTo>
                  <a:lnTo>
                    <a:pt x="94" y="241"/>
                  </a:lnTo>
                  <a:lnTo>
                    <a:pt x="116" y="247"/>
                  </a:lnTo>
                  <a:lnTo>
                    <a:pt x="137" y="249"/>
                  </a:lnTo>
                  <a:lnTo>
                    <a:pt x="160" y="247"/>
                  </a:lnTo>
                  <a:lnTo>
                    <a:pt x="181" y="241"/>
                  </a:lnTo>
                  <a:lnTo>
                    <a:pt x="200" y="230"/>
                  </a:lnTo>
                  <a:lnTo>
                    <a:pt x="217" y="216"/>
                  </a:lnTo>
                  <a:lnTo>
                    <a:pt x="231" y="198"/>
                  </a:lnTo>
                  <a:lnTo>
                    <a:pt x="242" y="179"/>
                  </a:lnTo>
                  <a:lnTo>
                    <a:pt x="248" y="158"/>
                  </a:lnTo>
                  <a:lnTo>
                    <a:pt x="250" y="137"/>
                  </a:lnTo>
                  <a:lnTo>
                    <a:pt x="248" y="115"/>
                  </a:lnTo>
                  <a:lnTo>
                    <a:pt x="242" y="95"/>
                  </a:lnTo>
                  <a:lnTo>
                    <a:pt x="231" y="75"/>
                  </a:lnTo>
                  <a:lnTo>
                    <a:pt x="217" y="58"/>
                  </a:lnTo>
                  <a:lnTo>
                    <a:pt x="200" y="43"/>
                  </a:lnTo>
                  <a:lnTo>
                    <a:pt x="181" y="33"/>
                  </a:lnTo>
                  <a:lnTo>
                    <a:pt x="160" y="27"/>
                  </a:lnTo>
                  <a:lnTo>
                    <a:pt x="137" y="25"/>
                  </a:lnTo>
                  <a:close/>
                  <a:moveTo>
                    <a:pt x="137" y="0"/>
                  </a:moveTo>
                  <a:lnTo>
                    <a:pt x="164" y="2"/>
                  </a:lnTo>
                  <a:lnTo>
                    <a:pt x="190" y="10"/>
                  </a:lnTo>
                  <a:lnTo>
                    <a:pt x="214" y="23"/>
                  </a:lnTo>
                  <a:lnTo>
                    <a:pt x="235" y="40"/>
                  </a:lnTo>
                  <a:lnTo>
                    <a:pt x="252" y="62"/>
                  </a:lnTo>
                  <a:lnTo>
                    <a:pt x="266" y="85"/>
                  </a:lnTo>
                  <a:lnTo>
                    <a:pt x="273" y="111"/>
                  </a:lnTo>
                  <a:lnTo>
                    <a:pt x="275" y="137"/>
                  </a:lnTo>
                  <a:lnTo>
                    <a:pt x="273" y="163"/>
                  </a:lnTo>
                  <a:lnTo>
                    <a:pt x="266" y="188"/>
                  </a:lnTo>
                  <a:lnTo>
                    <a:pt x="252" y="212"/>
                  </a:lnTo>
                  <a:lnTo>
                    <a:pt x="235" y="233"/>
                  </a:lnTo>
                  <a:lnTo>
                    <a:pt x="214" y="251"/>
                  </a:lnTo>
                  <a:lnTo>
                    <a:pt x="190" y="263"/>
                  </a:lnTo>
                  <a:lnTo>
                    <a:pt x="164" y="271"/>
                  </a:lnTo>
                  <a:lnTo>
                    <a:pt x="137" y="273"/>
                  </a:lnTo>
                  <a:lnTo>
                    <a:pt x="110" y="271"/>
                  </a:lnTo>
                  <a:lnTo>
                    <a:pt x="85" y="263"/>
                  </a:lnTo>
                  <a:lnTo>
                    <a:pt x="61" y="251"/>
                  </a:lnTo>
                  <a:lnTo>
                    <a:pt x="40" y="233"/>
                  </a:lnTo>
                  <a:lnTo>
                    <a:pt x="23" y="213"/>
                  </a:lnTo>
                  <a:lnTo>
                    <a:pt x="10" y="189"/>
                  </a:lnTo>
                  <a:lnTo>
                    <a:pt x="3" y="164"/>
                  </a:lnTo>
                  <a:lnTo>
                    <a:pt x="0" y="137"/>
                  </a:lnTo>
                  <a:lnTo>
                    <a:pt x="3" y="110"/>
                  </a:lnTo>
                  <a:lnTo>
                    <a:pt x="10" y="84"/>
                  </a:lnTo>
                  <a:lnTo>
                    <a:pt x="23" y="61"/>
                  </a:lnTo>
                  <a:lnTo>
                    <a:pt x="40" y="40"/>
                  </a:lnTo>
                  <a:lnTo>
                    <a:pt x="61" y="23"/>
                  </a:lnTo>
                  <a:lnTo>
                    <a:pt x="85" y="10"/>
                  </a:lnTo>
                  <a:lnTo>
                    <a:pt x="110" y="2"/>
                  </a:lnTo>
                  <a:lnTo>
                    <a:pt x="13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" name="Freeform 572"/>
            <p:cNvSpPr>
              <a:spLocks noEditPoints="1"/>
            </p:cNvSpPr>
            <p:nvPr/>
          </p:nvSpPr>
          <p:spPr bwMode="auto">
            <a:xfrm>
              <a:off x="5716588" y="6046788"/>
              <a:ext cx="87313" cy="85725"/>
            </a:xfrm>
            <a:custGeom>
              <a:avLst/>
              <a:gdLst>
                <a:gd name="T0" fmla="*/ 116 w 275"/>
                <a:gd name="T1" fmla="*/ 27 h 274"/>
                <a:gd name="T2" fmla="*/ 75 w 275"/>
                <a:gd name="T3" fmla="*/ 43 h 274"/>
                <a:gd name="T4" fmla="*/ 43 w 275"/>
                <a:gd name="T5" fmla="*/ 74 h 274"/>
                <a:gd name="T6" fmla="*/ 27 w 275"/>
                <a:gd name="T7" fmla="*/ 114 h 274"/>
                <a:gd name="T8" fmla="*/ 27 w 275"/>
                <a:gd name="T9" fmla="*/ 158 h 274"/>
                <a:gd name="T10" fmla="*/ 43 w 275"/>
                <a:gd name="T11" fmla="*/ 199 h 274"/>
                <a:gd name="T12" fmla="*/ 75 w 275"/>
                <a:gd name="T13" fmla="*/ 229 h 274"/>
                <a:gd name="T14" fmla="*/ 116 w 275"/>
                <a:gd name="T15" fmla="*/ 246 h 274"/>
                <a:gd name="T16" fmla="*/ 160 w 275"/>
                <a:gd name="T17" fmla="*/ 246 h 274"/>
                <a:gd name="T18" fmla="*/ 200 w 275"/>
                <a:gd name="T19" fmla="*/ 229 h 274"/>
                <a:gd name="T20" fmla="*/ 231 w 275"/>
                <a:gd name="T21" fmla="*/ 199 h 274"/>
                <a:gd name="T22" fmla="*/ 248 w 275"/>
                <a:gd name="T23" fmla="*/ 157 h 274"/>
                <a:gd name="T24" fmla="*/ 248 w 275"/>
                <a:gd name="T25" fmla="*/ 115 h 274"/>
                <a:gd name="T26" fmla="*/ 231 w 275"/>
                <a:gd name="T27" fmla="*/ 75 h 274"/>
                <a:gd name="T28" fmla="*/ 200 w 275"/>
                <a:gd name="T29" fmla="*/ 43 h 274"/>
                <a:gd name="T30" fmla="*/ 160 w 275"/>
                <a:gd name="T31" fmla="*/ 27 h 274"/>
                <a:gd name="T32" fmla="*/ 137 w 275"/>
                <a:gd name="T33" fmla="*/ 0 h 274"/>
                <a:gd name="T34" fmla="*/ 190 w 275"/>
                <a:gd name="T35" fmla="*/ 11 h 274"/>
                <a:gd name="T36" fmla="*/ 235 w 275"/>
                <a:gd name="T37" fmla="*/ 39 h 274"/>
                <a:gd name="T38" fmla="*/ 266 w 275"/>
                <a:gd name="T39" fmla="*/ 86 h 274"/>
                <a:gd name="T40" fmla="*/ 275 w 275"/>
                <a:gd name="T41" fmla="*/ 137 h 274"/>
                <a:gd name="T42" fmla="*/ 266 w 275"/>
                <a:gd name="T43" fmla="*/ 188 h 274"/>
                <a:gd name="T44" fmla="*/ 235 w 275"/>
                <a:gd name="T45" fmla="*/ 233 h 274"/>
                <a:gd name="T46" fmla="*/ 190 w 275"/>
                <a:gd name="T47" fmla="*/ 263 h 274"/>
                <a:gd name="T48" fmla="*/ 137 w 275"/>
                <a:gd name="T49" fmla="*/ 274 h 274"/>
                <a:gd name="T50" fmla="*/ 85 w 275"/>
                <a:gd name="T51" fmla="*/ 263 h 274"/>
                <a:gd name="T52" fmla="*/ 40 w 275"/>
                <a:gd name="T53" fmla="*/ 233 h 274"/>
                <a:gd name="T54" fmla="*/ 10 w 275"/>
                <a:gd name="T55" fmla="*/ 189 h 274"/>
                <a:gd name="T56" fmla="*/ 0 w 275"/>
                <a:gd name="T57" fmla="*/ 137 h 274"/>
                <a:gd name="T58" fmla="*/ 10 w 275"/>
                <a:gd name="T59" fmla="*/ 85 h 274"/>
                <a:gd name="T60" fmla="*/ 40 w 275"/>
                <a:gd name="T61" fmla="*/ 39 h 274"/>
                <a:gd name="T62" fmla="*/ 85 w 275"/>
                <a:gd name="T63" fmla="*/ 11 h 274"/>
                <a:gd name="T64" fmla="*/ 137 w 275"/>
                <a:gd name="T65" fmla="*/ 0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75" h="274">
                  <a:moveTo>
                    <a:pt x="137" y="25"/>
                  </a:moveTo>
                  <a:lnTo>
                    <a:pt x="116" y="27"/>
                  </a:lnTo>
                  <a:lnTo>
                    <a:pt x="94" y="33"/>
                  </a:lnTo>
                  <a:lnTo>
                    <a:pt x="75" y="43"/>
                  </a:lnTo>
                  <a:lnTo>
                    <a:pt x="58" y="58"/>
                  </a:lnTo>
                  <a:lnTo>
                    <a:pt x="43" y="74"/>
                  </a:lnTo>
                  <a:lnTo>
                    <a:pt x="33" y="94"/>
                  </a:lnTo>
                  <a:lnTo>
                    <a:pt x="27" y="114"/>
                  </a:lnTo>
                  <a:lnTo>
                    <a:pt x="25" y="137"/>
                  </a:lnTo>
                  <a:lnTo>
                    <a:pt x="27" y="158"/>
                  </a:lnTo>
                  <a:lnTo>
                    <a:pt x="33" y="179"/>
                  </a:lnTo>
                  <a:lnTo>
                    <a:pt x="43" y="199"/>
                  </a:lnTo>
                  <a:lnTo>
                    <a:pt x="58" y="216"/>
                  </a:lnTo>
                  <a:lnTo>
                    <a:pt x="75" y="229"/>
                  </a:lnTo>
                  <a:lnTo>
                    <a:pt x="94" y="240"/>
                  </a:lnTo>
                  <a:lnTo>
                    <a:pt x="116" y="246"/>
                  </a:lnTo>
                  <a:lnTo>
                    <a:pt x="137" y="249"/>
                  </a:lnTo>
                  <a:lnTo>
                    <a:pt x="160" y="246"/>
                  </a:lnTo>
                  <a:lnTo>
                    <a:pt x="181" y="240"/>
                  </a:lnTo>
                  <a:lnTo>
                    <a:pt x="200" y="229"/>
                  </a:lnTo>
                  <a:lnTo>
                    <a:pt x="217" y="216"/>
                  </a:lnTo>
                  <a:lnTo>
                    <a:pt x="231" y="199"/>
                  </a:lnTo>
                  <a:lnTo>
                    <a:pt x="242" y="179"/>
                  </a:lnTo>
                  <a:lnTo>
                    <a:pt x="248" y="157"/>
                  </a:lnTo>
                  <a:lnTo>
                    <a:pt x="250" y="137"/>
                  </a:lnTo>
                  <a:lnTo>
                    <a:pt x="248" y="115"/>
                  </a:lnTo>
                  <a:lnTo>
                    <a:pt x="242" y="95"/>
                  </a:lnTo>
                  <a:lnTo>
                    <a:pt x="231" y="75"/>
                  </a:lnTo>
                  <a:lnTo>
                    <a:pt x="217" y="58"/>
                  </a:lnTo>
                  <a:lnTo>
                    <a:pt x="200" y="43"/>
                  </a:lnTo>
                  <a:lnTo>
                    <a:pt x="181" y="33"/>
                  </a:lnTo>
                  <a:lnTo>
                    <a:pt x="160" y="27"/>
                  </a:lnTo>
                  <a:lnTo>
                    <a:pt x="137" y="25"/>
                  </a:lnTo>
                  <a:close/>
                  <a:moveTo>
                    <a:pt x="137" y="0"/>
                  </a:moveTo>
                  <a:lnTo>
                    <a:pt x="164" y="2"/>
                  </a:lnTo>
                  <a:lnTo>
                    <a:pt x="190" y="11"/>
                  </a:lnTo>
                  <a:lnTo>
                    <a:pt x="214" y="23"/>
                  </a:lnTo>
                  <a:lnTo>
                    <a:pt x="235" y="39"/>
                  </a:lnTo>
                  <a:lnTo>
                    <a:pt x="252" y="61"/>
                  </a:lnTo>
                  <a:lnTo>
                    <a:pt x="266" y="86"/>
                  </a:lnTo>
                  <a:lnTo>
                    <a:pt x="273" y="110"/>
                  </a:lnTo>
                  <a:lnTo>
                    <a:pt x="275" y="137"/>
                  </a:lnTo>
                  <a:lnTo>
                    <a:pt x="273" y="163"/>
                  </a:lnTo>
                  <a:lnTo>
                    <a:pt x="266" y="188"/>
                  </a:lnTo>
                  <a:lnTo>
                    <a:pt x="252" y="212"/>
                  </a:lnTo>
                  <a:lnTo>
                    <a:pt x="235" y="233"/>
                  </a:lnTo>
                  <a:lnTo>
                    <a:pt x="214" y="250"/>
                  </a:lnTo>
                  <a:lnTo>
                    <a:pt x="190" y="263"/>
                  </a:lnTo>
                  <a:lnTo>
                    <a:pt x="164" y="270"/>
                  </a:lnTo>
                  <a:lnTo>
                    <a:pt x="137" y="274"/>
                  </a:lnTo>
                  <a:lnTo>
                    <a:pt x="110" y="270"/>
                  </a:lnTo>
                  <a:lnTo>
                    <a:pt x="85" y="263"/>
                  </a:lnTo>
                  <a:lnTo>
                    <a:pt x="61" y="250"/>
                  </a:lnTo>
                  <a:lnTo>
                    <a:pt x="40" y="233"/>
                  </a:lnTo>
                  <a:lnTo>
                    <a:pt x="23" y="213"/>
                  </a:lnTo>
                  <a:lnTo>
                    <a:pt x="10" y="189"/>
                  </a:lnTo>
                  <a:lnTo>
                    <a:pt x="3" y="164"/>
                  </a:lnTo>
                  <a:lnTo>
                    <a:pt x="0" y="137"/>
                  </a:lnTo>
                  <a:lnTo>
                    <a:pt x="3" y="109"/>
                  </a:lnTo>
                  <a:lnTo>
                    <a:pt x="10" y="85"/>
                  </a:lnTo>
                  <a:lnTo>
                    <a:pt x="23" y="61"/>
                  </a:lnTo>
                  <a:lnTo>
                    <a:pt x="40" y="39"/>
                  </a:lnTo>
                  <a:lnTo>
                    <a:pt x="61" y="23"/>
                  </a:lnTo>
                  <a:lnTo>
                    <a:pt x="85" y="11"/>
                  </a:lnTo>
                  <a:lnTo>
                    <a:pt x="110" y="2"/>
                  </a:lnTo>
                  <a:lnTo>
                    <a:pt x="13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" name="Freeform 573"/>
            <p:cNvSpPr>
              <a:spLocks noEditPoints="1"/>
            </p:cNvSpPr>
            <p:nvPr/>
          </p:nvSpPr>
          <p:spPr bwMode="auto">
            <a:xfrm>
              <a:off x="5283200" y="5614988"/>
              <a:ext cx="185738" cy="188913"/>
            </a:xfrm>
            <a:custGeom>
              <a:avLst/>
              <a:gdLst>
                <a:gd name="T0" fmla="*/ 115 w 585"/>
                <a:gd name="T1" fmla="*/ 27 h 593"/>
                <a:gd name="T2" fmla="*/ 75 w 585"/>
                <a:gd name="T3" fmla="*/ 43 h 593"/>
                <a:gd name="T4" fmla="*/ 44 w 585"/>
                <a:gd name="T5" fmla="*/ 75 h 593"/>
                <a:gd name="T6" fmla="*/ 27 w 585"/>
                <a:gd name="T7" fmla="*/ 115 h 593"/>
                <a:gd name="T8" fmla="*/ 27 w 585"/>
                <a:gd name="T9" fmla="*/ 158 h 593"/>
                <a:gd name="T10" fmla="*/ 44 w 585"/>
                <a:gd name="T11" fmla="*/ 198 h 593"/>
                <a:gd name="T12" fmla="*/ 75 w 585"/>
                <a:gd name="T13" fmla="*/ 230 h 593"/>
                <a:gd name="T14" fmla="*/ 115 w 585"/>
                <a:gd name="T15" fmla="*/ 247 h 593"/>
                <a:gd name="T16" fmla="*/ 160 w 585"/>
                <a:gd name="T17" fmla="*/ 247 h 593"/>
                <a:gd name="T18" fmla="*/ 200 w 585"/>
                <a:gd name="T19" fmla="*/ 230 h 593"/>
                <a:gd name="T20" fmla="*/ 231 w 585"/>
                <a:gd name="T21" fmla="*/ 198 h 593"/>
                <a:gd name="T22" fmla="*/ 248 w 585"/>
                <a:gd name="T23" fmla="*/ 158 h 593"/>
                <a:gd name="T24" fmla="*/ 248 w 585"/>
                <a:gd name="T25" fmla="*/ 115 h 593"/>
                <a:gd name="T26" fmla="*/ 231 w 585"/>
                <a:gd name="T27" fmla="*/ 75 h 593"/>
                <a:gd name="T28" fmla="*/ 200 w 585"/>
                <a:gd name="T29" fmla="*/ 43 h 593"/>
                <a:gd name="T30" fmla="*/ 160 w 585"/>
                <a:gd name="T31" fmla="*/ 27 h 593"/>
                <a:gd name="T32" fmla="*/ 138 w 585"/>
                <a:gd name="T33" fmla="*/ 0 h 593"/>
                <a:gd name="T34" fmla="*/ 191 w 585"/>
                <a:gd name="T35" fmla="*/ 10 h 593"/>
                <a:gd name="T36" fmla="*/ 235 w 585"/>
                <a:gd name="T37" fmla="*/ 40 h 593"/>
                <a:gd name="T38" fmla="*/ 265 w 585"/>
                <a:gd name="T39" fmla="*/ 84 h 593"/>
                <a:gd name="T40" fmla="*/ 276 w 585"/>
                <a:gd name="T41" fmla="*/ 137 h 593"/>
                <a:gd name="T42" fmla="*/ 265 w 585"/>
                <a:gd name="T43" fmla="*/ 187 h 593"/>
                <a:gd name="T44" fmla="*/ 238 w 585"/>
                <a:gd name="T45" fmla="*/ 230 h 593"/>
                <a:gd name="T46" fmla="*/ 566 w 585"/>
                <a:gd name="T47" fmla="*/ 593 h 593"/>
                <a:gd name="T48" fmla="*/ 193 w 585"/>
                <a:gd name="T49" fmla="*/ 262 h 593"/>
                <a:gd name="T50" fmla="*/ 138 w 585"/>
                <a:gd name="T51" fmla="*/ 273 h 593"/>
                <a:gd name="T52" fmla="*/ 85 w 585"/>
                <a:gd name="T53" fmla="*/ 263 h 593"/>
                <a:gd name="T54" fmla="*/ 40 w 585"/>
                <a:gd name="T55" fmla="*/ 233 h 593"/>
                <a:gd name="T56" fmla="*/ 10 w 585"/>
                <a:gd name="T57" fmla="*/ 189 h 593"/>
                <a:gd name="T58" fmla="*/ 0 w 585"/>
                <a:gd name="T59" fmla="*/ 137 h 593"/>
                <a:gd name="T60" fmla="*/ 10 w 585"/>
                <a:gd name="T61" fmla="*/ 84 h 593"/>
                <a:gd name="T62" fmla="*/ 40 w 585"/>
                <a:gd name="T63" fmla="*/ 40 h 593"/>
                <a:gd name="T64" fmla="*/ 85 w 585"/>
                <a:gd name="T65" fmla="*/ 10 h 593"/>
                <a:gd name="T66" fmla="*/ 138 w 585"/>
                <a:gd name="T67" fmla="*/ 0 h 5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85" h="593">
                  <a:moveTo>
                    <a:pt x="138" y="25"/>
                  </a:moveTo>
                  <a:lnTo>
                    <a:pt x="115" y="27"/>
                  </a:lnTo>
                  <a:lnTo>
                    <a:pt x="95" y="33"/>
                  </a:lnTo>
                  <a:lnTo>
                    <a:pt x="75" y="43"/>
                  </a:lnTo>
                  <a:lnTo>
                    <a:pt x="57" y="58"/>
                  </a:lnTo>
                  <a:lnTo>
                    <a:pt x="44" y="75"/>
                  </a:lnTo>
                  <a:lnTo>
                    <a:pt x="34" y="94"/>
                  </a:lnTo>
                  <a:lnTo>
                    <a:pt x="27" y="115"/>
                  </a:lnTo>
                  <a:lnTo>
                    <a:pt x="25" y="137"/>
                  </a:lnTo>
                  <a:lnTo>
                    <a:pt x="27" y="158"/>
                  </a:lnTo>
                  <a:lnTo>
                    <a:pt x="34" y="180"/>
                  </a:lnTo>
                  <a:lnTo>
                    <a:pt x="44" y="198"/>
                  </a:lnTo>
                  <a:lnTo>
                    <a:pt x="57" y="216"/>
                  </a:lnTo>
                  <a:lnTo>
                    <a:pt x="75" y="230"/>
                  </a:lnTo>
                  <a:lnTo>
                    <a:pt x="95" y="241"/>
                  </a:lnTo>
                  <a:lnTo>
                    <a:pt x="115" y="247"/>
                  </a:lnTo>
                  <a:lnTo>
                    <a:pt x="138" y="249"/>
                  </a:lnTo>
                  <a:lnTo>
                    <a:pt x="160" y="247"/>
                  </a:lnTo>
                  <a:lnTo>
                    <a:pt x="180" y="241"/>
                  </a:lnTo>
                  <a:lnTo>
                    <a:pt x="200" y="230"/>
                  </a:lnTo>
                  <a:lnTo>
                    <a:pt x="218" y="216"/>
                  </a:lnTo>
                  <a:lnTo>
                    <a:pt x="231" y="198"/>
                  </a:lnTo>
                  <a:lnTo>
                    <a:pt x="241" y="180"/>
                  </a:lnTo>
                  <a:lnTo>
                    <a:pt x="248" y="158"/>
                  </a:lnTo>
                  <a:lnTo>
                    <a:pt x="251" y="137"/>
                  </a:lnTo>
                  <a:lnTo>
                    <a:pt x="248" y="115"/>
                  </a:lnTo>
                  <a:lnTo>
                    <a:pt x="241" y="94"/>
                  </a:lnTo>
                  <a:lnTo>
                    <a:pt x="231" y="75"/>
                  </a:lnTo>
                  <a:lnTo>
                    <a:pt x="218" y="58"/>
                  </a:lnTo>
                  <a:lnTo>
                    <a:pt x="200" y="43"/>
                  </a:lnTo>
                  <a:lnTo>
                    <a:pt x="180" y="33"/>
                  </a:lnTo>
                  <a:lnTo>
                    <a:pt x="160" y="27"/>
                  </a:lnTo>
                  <a:lnTo>
                    <a:pt x="138" y="25"/>
                  </a:lnTo>
                  <a:close/>
                  <a:moveTo>
                    <a:pt x="138" y="0"/>
                  </a:moveTo>
                  <a:lnTo>
                    <a:pt x="165" y="2"/>
                  </a:lnTo>
                  <a:lnTo>
                    <a:pt x="191" y="10"/>
                  </a:lnTo>
                  <a:lnTo>
                    <a:pt x="214" y="23"/>
                  </a:lnTo>
                  <a:lnTo>
                    <a:pt x="235" y="40"/>
                  </a:lnTo>
                  <a:lnTo>
                    <a:pt x="252" y="61"/>
                  </a:lnTo>
                  <a:lnTo>
                    <a:pt x="265" y="84"/>
                  </a:lnTo>
                  <a:lnTo>
                    <a:pt x="272" y="110"/>
                  </a:lnTo>
                  <a:lnTo>
                    <a:pt x="276" y="137"/>
                  </a:lnTo>
                  <a:lnTo>
                    <a:pt x="272" y="163"/>
                  </a:lnTo>
                  <a:lnTo>
                    <a:pt x="265" y="187"/>
                  </a:lnTo>
                  <a:lnTo>
                    <a:pt x="254" y="210"/>
                  </a:lnTo>
                  <a:lnTo>
                    <a:pt x="238" y="230"/>
                  </a:lnTo>
                  <a:lnTo>
                    <a:pt x="585" y="574"/>
                  </a:lnTo>
                  <a:lnTo>
                    <a:pt x="566" y="593"/>
                  </a:lnTo>
                  <a:lnTo>
                    <a:pt x="218" y="248"/>
                  </a:lnTo>
                  <a:lnTo>
                    <a:pt x="193" y="262"/>
                  </a:lnTo>
                  <a:lnTo>
                    <a:pt x="166" y="270"/>
                  </a:lnTo>
                  <a:lnTo>
                    <a:pt x="138" y="273"/>
                  </a:lnTo>
                  <a:lnTo>
                    <a:pt x="110" y="271"/>
                  </a:lnTo>
                  <a:lnTo>
                    <a:pt x="85" y="263"/>
                  </a:lnTo>
                  <a:lnTo>
                    <a:pt x="62" y="251"/>
                  </a:lnTo>
                  <a:lnTo>
                    <a:pt x="40" y="233"/>
                  </a:lnTo>
                  <a:lnTo>
                    <a:pt x="23" y="213"/>
                  </a:lnTo>
                  <a:lnTo>
                    <a:pt x="10" y="189"/>
                  </a:lnTo>
                  <a:lnTo>
                    <a:pt x="3" y="164"/>
                  </a:lnTo>
                  <a:lnTo>
                    <a:pt x="0" y="137"/>
                  </a:lnTo>
                  <a:lnTo>
                    <a:pt x="3" y="110"/>
                  </a:lnTo>
                  <a:lnTo>
                    <a:pt x="10" y="84"/>
                  </a:lnTo>
                  <a:lnTo>
                    <a:pt x="23" y="61"/>
                  </a:lnTo>
                  <a:lnTo>
                    <a:pt x="40" y="40"/>
                  </a:lnTo>
                  <a:lnTo>
                    <a:pt x="62" y="23"/>
                  </a:lnTo>
                  <a:lnTo>
                    <a:pt x="85" y="10"/>
                  </a:lnTo>
                  <a:lnTo>
                    <a:pt x="110" y="2"/>
                  </a:lnTo>
                  <a:lnTo>
                    <a:pt x="1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" name="Freeform 574"/>
            <p:cNvSpPr>
              <a:spLocks/>
            </p:cNvSpPr>
            <p:nvPr/>
          </p:nvSpPr>
          <p:spPr bwMode="auto">
            <a:xfrm>
              <a:off x="5661025" y="5938838"/>
              <a:ext cx="144463" cy="58738"/>
            </a:xfrm>
            <a:custGeom>
              <a:avLst/>
              <a:gdLst>
                <a:gd name="T0" fmla="*/ 332 w 458"/>
                <a:gd name="T1" fmla="*/ 0 h 184"/>
                <a:gd name="T2" fmla="*/ 345 w 458"/>
                <a:gd name="T3" fmla="*/ 1 h 184"/>
                <a:gd name="T4" fmla="*/ 360 w 458"/>
                <a:gd name="T5" fmla="*/ 5 h 184"/>
                <a:gd name="T6" fmla="*/ 376 w 458"/>
                <a:gd name="T7" fmla="*/ 14 h 184"/>
                <a:gd name="T8" fmla="*/ 393 w 458"/>
                <a:gd name="T9" fmla="*/ 24 h 184"/>
                <a:gd name="T10" fmla="*/ 408 w 458"/>
                <a:gd name="T11" fmla="*/ 37 h 184"/>
                <a:gd name="T12" fmla="*/ 424 w 458"/>
                <a:gd name="T13" fmla="*/ 53 h 184"/>
                <a:gd name="T14" fmla="*/ 437 w 458"/>
                <a:gd name="T15" fmla="*/ 70 h 184"/>
                <a:gd name="T16" fmla="*/ 448 w 458"/>
                <a:gd name="T17" fmla="*/ 87 h 184"/>
                <a:gd name="T18" fmla="*/ 455 w 458"/>
                <a:gd name="T19" fmla="*/ 103 h 184"/>
                <a:gd name="T20" fmla="*/ 458 w 458"/>
                <a:gd name="T21" fmla="*/ 117 h 184"/>
                <a:gd name="T22" fmla="*/ 458 w 458"/>
                <a:gd name="T23" fmla="*/ 131 h 184"/>
                <a:gd name="T24" fmla="*/ 454 w 458"/>
                <a:gd name="T25" fmla="*/ 140 h 184"/>
                <a:gd name="T26" fmla="*/ 447 w 458"/>
                <a:gd name="T27" fmla="*/ 147 h 184"/>
                <a:gd name="T28" fmla="*/ 436 w 458"/>
                <a:gd name="T29" fmla="*/ 150 h 184"/>
                <a:gd name="T30" fmla="*/ 126 w 458"/>
                <a:gd name="T31" fmla="*/ 184 h 184"/>
                <a:gd name="T32" fmla="*/ 113 w 458"/>
                <a:gd name="T33" fmla="*/ 184 h 184"/>
                <a:gd name="T34" fmla="*/ 97 w 458"/>
                <a:gd name="T35" fmla="*/ 179 h 184"/>
                <a:gd name="T36" fmla="*/ 81 w 458"/>
                <a:gd name="T37" fmla="*/ 171 h 184"/>
                <a:gd name="T38" fmla="*/ 15 w 458"/>
                <a:gd name="T39" fmla="*/ 105 h 184"/>
                <a:gd name="T40" fmla="*/ 7 w 458"/>
                <a:gd name="T41" fmla="*/ 90 h 184"/>
                <a:gd name="T42" fmla="*/ 2 w 458"/>
                <a:gd name="T43" fmla="*/ 75 h 184"/>
                <a:gd name="T44" fmla="*/ 0 w 458"/>
                <a:gd name="T45" fmla="*/ 63 h 184"/>
                <a:gd name="T46" fmla="*/ 1 w 458"/>
                <a:gd name="T47" fmla="*/ 52 h 184"/>
                <a:gd name="T48" fmla="*/ 5 w 458"/>
                <a:gd name="T49" fmla="*/ 43 h 184"/>
                <a:gd name="T50" fmla="*/ 11 w 458"/>
                <a:gd name="T51" fmla="*/ 37 h 184"/>
                <a:gd name="T52" fmla="*/ 22 w 458"/>
                <a:gd name="T53" fmla="*/ 34 h 184"/>
                <a:gd name="T54" fmla="*/ 332 w 458"/>
                <a:gd name="T55" fmla="*/ 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58" h="184">
                  <a:moveTo>
                    <a:pt x="332" y="0"/>
                  </a:moveTo>
                  <a:lnTo>
                    <a:pt x="345" y="1"/>
                  </a:lnTo>
                  <a:lnTo>
                    <a:pt x="360" y="5"/>
                  </a:lnTo>
                  <a:lnTo>
                    <a:pt x="376" y="14"/>
                  </a:lnTo>
                  <a:lnTo>
                    <a:pt x="393" y="24"/>
                  </a:lnTo>
                  <a:lnTo>
                    <a:pt x="408" y="37"/>
                  </a:lnTo>
                  <a:lnTo>
                    <a:pt x="424" y="53"/>
                  </a:lnTo>
                  <a:lnTo>
                    <a:pt x="437" y="70"/>
                  </a:lnTo>
                  <a:lnTo>
                    <a:pt x="448" y="87"/>
                  </a:lnTo>
                  <a:lnTo>
                    <a:pt x="455" y="103"/>
                  </a:lnTo>
                  <a:lnTo>
                    <a:pt x="458" y="117"/>
                  </a:lnTo>
                  <a:lnTo>
                    <a:pt x="458" y="131"/>
                  </a:lnTo>
                  <a:lnTo>
                    <a:pt x="454" y="140"/>
                  </a:lnTo>
                  <a:lnTo>
                    <a:pt x="447" y="147"/>
                  </a:lnTo>
                  <a:lnTo>
                    <a:pt x="436" y="150"/>
                  </a:lnTo>
                  <a:lnTo>
                    <a:pt x="126" y="184"/>
                  </a:lnTo>
                  <a:lnTo>
                    <a:pt x="113" y="184"/>
                  </a:lnTo>
                  <a:lnTo>
                    <a:pt x="97" y="179"/>
                  </a:lnTo>
                  <a:lnTo>
                    <a:pt x="81" y="171"/>
                  </a:lnTo>
                  <a:lnTo>
                    <a:pt x="15" y="105"/>
                  </a:lnTo>
                  <a:lnTo>
                    <a:pt x="7" y="90"/>
                  </a:lnTo>
                  <a:lnTo>
                    <a:pt x="2" y="75"/>
                  </a:lnTo>
                  <a:lnTo>
                    <a:pt x="0" y="63"/>
                  </a:lnTo>
                  <a:lnTo>
                    <a:pt x="1" y="52"/>
                  </a:lnTo>
                  <a:lnTo>
                    <a:pt x="5" y="43"/>
                  </a:lnTo>
                  <a:lnTo>
                    <a:pt x="11" y="37"/>
                  </a:lnTo>
                  <a:lnTo>
                    <a:pt x="22" y="34"/>
                  </a:lnTo>
                  <a:lnTo>
                    <a:pt x="33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" name="Freeform 575"/>
            <p:cNvSpPr>
              <a:spLocks/>
            </p:cNvSpPr>
            <p:nvPr/>
          </p:nvSpPr>
          <p:spPr bwMode="auto">
            <a:xfrm>
              <a:off x="5797550" y="6099176"/>
              <a:ext cx="107950" cy="63500"/>
            </a:xfrm>
            <a:custGeom>
              <a:avLst/>
              <a:gdLst>
                <a:gd name="T0" fmla="*/ 55 w 342"/>
                <a:gd name="T1" fmla="*/ 0 h 201"/>
                <a:gd name="T2" fmla="*/ 237 w 342"/>
                <a:gd name="T3" fmla="*/ 53 h 201"/>
                <a:gd name="T4" fmla="*/ 255 w 342"/>
                <a:gd name="T5" fmla="*/ 61 h 201"/>
                <a:gd name="T6" fmla="*/ 275 w 342"/>
                <a:gd name="T7" fmla="*/ 74 h 201"/>
                <a:gd name="T8" fmla="*/ 294 w 342"/>
                <a:gd name="T9" fmla="*/ 89 h 201"/>
                <a:gd name="T10" fmla="*/ 310 w 342"/>
                <a:gd name="T11" fmla="*/ 106 h 201"/>
                <a:gd name="T12" fmla="*/ 325 w 342"/>
                <a:gd name="T13" fmla="*/ 126 h 201"/>
                <a:gd name="T14" fmla="*/ 336 w 342"/>
                <a:gd name="T15" fmla="*/ 146 h 201"/>
                <a:gd name="T16" fmla="*/ 341 w 342"/>
                <a:gd name="T17" fmla="*/ 162 h 201"/>
                <a:gd name="T18" fmla="*/ 342 w 342"/>
                <a:gd name="T19" fmla="*/ 175 h 201"/>
                <a:gd name="T20" fmla="*/ 340 w 342"/>
                <a:gd name="T21" fmla="*/ 187 h 201"/>
                <a:gd name="T22" fmla="*/ 334 w 342"/>
                <a:gd name="T23" fmla="*/ 195 h 201"/>
                <a:gd name="T24" fmla="*/ 326 w 342"/>
                <a:gd name="T25" fmla="*/ 200 h 201"/>
                <a:gd name="T26" fmla="*/ 313 w 342"/>
                <a:gd name="T27" fmla="*/ 201 h 201"/>
                <a:gd name="T28" fmla="*/ 299 w 342"/>
                <a:gd name="T29" fmla="*/ 198 h 201"/>
                <a:gd name="T30" fmla="*/ 0 w 342"/>
                <a:gd name="T31" fmla="*/ 109 h 201"/>
                <a:gd name="T32" fmla="*/ 21 w 342"/>
                <a:gd name="T33" fmla="*/ 84 h 201"/>
                <a:gd name="T34" fmla="*/ 36 w 342"/>
                <a:gd name="T35" fmla="*/ 57 h 201"/>
                <a:gd name="T36" fmla="*/ 49 w 342"/>
                <a:gd name="T37" fmla="*/ 29 h 201"/>
                <a:gd name="T38" fmla="*/ 55 w 342"/>
                <a:gd name="T39" fmla="*/ 0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42" h="201">
                  <a:moveTo>
                    <a:pt x="55" y="0"/>
                  </a:moveTo>
                  <a:lnTo>
                    <a:pt x="237" y="53"/>
                  </a:lnTo>
                  <a:lnTo>
                    <a:pt x="255" y="61"/>
                  </a:lnTo>
                  <a:lnTo>
                    <a:pt x="275" y="74"/>
                  </a:lnTo>
                  <a:lnTo>
                    <a:pt x="294" y="89"/>
                  </a:lnTo>
                  <a:lnTo>
                    <a:pt x="310" y="106"/>
                  </a:lnTo>
                  <a:lnTo>
                    <a:pt x="325" y="126"/>
                  </a:lnTo>
                  <a:lnTo>
                    <a:pt x="336" y="146"/>
                  </a:lnTo>
                  <a:lnTo>
                    <a:pt x="341" y="162"/>
                  </a:lnTo>
                  <a:lnTo>
                    <a:pt x="342" y="175"/>
                  </a:lnTo>
                  <a:lnTo>
                    <a:pt x="340" y="187"/>
                  </a:lnTo>
                  <a:lnTo>
                    <a:pt x="334" y="195"/>
                  </a:lnTo>
                  <a:lnTo>
                    <a:pt x="326" y="200"/>
                  </a:lnTo>
                  <a:lnTo>
                    <a:pt x="313" y="201"/>
                  </a:lnTo>
                  <a:lnTo>
                    <a:pt x="299" y="198"/>
                  </a:lnTo>
                  <a:lnTo>
                    <a:pt x="0" y="109"/>
                  </a:lnTo>
                  <a:lnTo>
                    <a:pt x="21" y="84"/>
                  </a:lnTo>
                  <a:lnTo>
                    <a:pt x="36" y="57"/>
                  </a:lnTo>
                  <a:lnTo>
                    <a:pt x="49" y="29"/>
                  </a:lnTo>
                  <a:lnTo>
                    <a:pt x="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" name="Freeform 576"/>
            <p:cNvSpPr>
              <a:spLocks/>
            </p:cNvSpPr>
            <p:nvPr/>
          </p:nvSpPr>
          <p:spPr bwMode="auto">
            <a:xfrm>
              <a:off x="5764213" y="6192838"/>
              <a:ext cx="185738" cy="128588"/>
            </a:xfrm>
            <a:custGeom>
              <a:avLst/>
              <a:gdLst>
                <a:gd name="T0" fmla="*/ 24 w 583"/>
                <a:gd name="T1" fmla="*/ 0 h 404"/>
                <a:gd name="T2" fmla="*/ 37 w 583"/>
                <a:gd name="T3" fmla="*/ 1 h 404"/>
                <a:gd name="T4" fmla="*/ 51 w 583"/>
                <a:gd name="T5" fmla="*/ 6 h 404"/>
                <a:gd name="T6" fmla="*/ 69 w 583"/>
                <a:gd name="T7" fmla="*/ 14 h 404"/>
                <a:gd name="T8" fmla="*/ 502 w 583"/>
                <a:gd name="T9" fmla="*/ 269 h 404"/>
                <a:gd name="T10" fmla="*/ 522 w 583"/>
                <a:gd name="T11" fmla="*/ 282 h 404"/>
                <a:gd name="T12" fmla="*/ 540 w 583"/>
                <a:gd name="T13" fmla="*/ 298 h 404"/>
                <a:gd name="T14" fmla="*/ 557 w 583"/>
                <a:gd name="T15" fmla="*/ 317 h 404"/>
                <a:gd name="T16" fmla="*/ 569 w 583"/>
                <a:gd name="T17" fmla="*/ 336 h 404"/>
                <a:gd name="T18" fmla="*/ 579 w 583"/>
                <a:gd name="T19" fmla="*/ 356 h 404"/>
                <a:gd name="T20" fmla="*/ 583 w 583"/>
                <a:gd name="T21" fmla="*/ 373 h 404"/>
                <a:gd name="T22" fmla="*/ 582 w 583"/>
                <a:gd name="T23" fmla="*/ 386 h 404"/>
                <a:gd name="T24" fmla="*/ 577 w 583"/>
                <a:gd name="T25" fmla="*/ 396 h 404"/>
                <a:gd name="T26" fmla="*/ 570 w 583"/>
                <a:gd name="T27" fmla="*/ 402 h 404"/>
                <a:gd name="T28" fmla="*/ 559 w 583"/>
                <a:gd name="T29" fmla="*/ 404 h 404"/>
                <a:gd name="T30" fmla="*/ 546 w 583"/>
                <a:gd name="T31" fmla="*/ 404 h 404"/>
                <a:gd name="T32" fmla="*/ 531 w 583"/>
                <a:gd name="T33" fmla="*/ 399 h 404"/>
                <a:gd name="T34" fmla="*/ 514 w 583"/>
                <a:gd name="T35" fmla="*/ 391 h 404"/>
                <a:gd name="T36" fmla="*/ 80 w 583"/>
                <a:gd name="T37" fmla="*/ 136 h 404"/>
                <a:gd name="T38" fmla="*/ 61 w 583"/>
                <a:gd name="T39" fmla="*/ 123 h 404"/>
                <a:gd name="T40" fmla="*/ 43 w 583"/>
                <a:gd name="T41" fmla="*/ 106 h 404"/>
                <a:gd name="T42" fmla="*/ 27 w 583"/>
                <a:gd name="T43" fmla="*/ 88 h 404"/>
                <a:gd name="T44" fmla="*/ 13 w 583"/>
                <a:gd name="T45" fmla="*/ 68 h 404"/>
                <a:gd name="T46" fmla="*/ 5 w 583"/>
                <a:gd name="T47" fmla="*/ 49 h 404"/>
                <a:gd name="T48" fmla="*/ 0 w 583"/>
                <a:gd name="T49" fmla="*/ 31 h 404"/>
                <a:gd name="T50" fmla="*/ 1 w 583"/>
                <a:gd name="T51" fmla="*/ 18 h 404"/>
                <a:gd name="T52" fmla="*/ 5 w 583"/>
                <a:gd name="T53" fmla="*/ 9 h 404"/>
                <a:gd name="T54" fmla="*/ 13 w 583"/>
                <a:gd name="T55" fmla="*/ 3 h 404"/>
                <a:gd name="T56" fmla="*/ 24 w 583"/>
                <a:gd name="T57" fmla="*/ 0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83" h="404">
                  <a:moveTo>
                    <a:pt x="24" y="0"/>
                  </a:moveTo>
                  <a:lnTo>
                    <a:pt x="37" y="1"/>
                  </a:lnTo>
                  <a:lnTo>
                    <a:pt x="51" y="6"/>
                  </a:lnTo>
                  <a:lnTo>
                    <a:pt x="69" y="14"/>
                  </a:lnTo>
                  <a:lnTo>
                    <a:pt x="502" y="269"/>
                  </a:lnTo>
                  <a:lnTo>
                    <a:pt x="522" y="282"/>
                  </a:lnTo>
                  <a:lnTo>
                    <a:pt x="540" y="298"/>
                  </a:lnTo>
                  <a:lnTo>
                    <a:pt x="557" y="317"/>
                  </a:lnTo>
                  <a:lnTo>
                    <a:pt x="569" y="336"/>
                  </a:lnTo>
                  <a:lnTo>
                    <a:pt x="579" y="356"/>
                  </a:lnTo>
                  <a:lnTo>
                    <a:pt x="583" y="373"/>
                  </a:lnTo>
                  <a:lnTo>
                    <a:pt x="582" y="386"/>
                  </a:lnTo>
                  <a:lnTo>
                    <a:pt x="577" y="396"/>
                  </a:lnTo>
                  <a:lnTo>
                    <a:pt x="570" y="402"/>
                  </a:lnTo>
                  <a:lnTo>
                    <a:pt x="559" y="404"/>
                  </a:lnTo>
                  <a:lnTo>
                    <a:pt x="546" y="404"/>
                  </a:lnTo>
                  <a:lnTo>
                    <a:pt x="531" y="399"/>
                  </a:lnTo>
                  <a:lnTo>
                    <a:pt x="514" y="391"/>
                  </a:lnTo>
                  <a:lnTo>
                    <a:pt x="80" y="136"/>
                  </a:lnTo>
                  <a:lnTo>
                    <a:pt x="61" y="123"/>
                  </a:lnTo>
                  <a:lnTo>
                    <a:pt x="43" y="106"/>
                  </a:lnTo>
                  <a:lnTo>
                    <a:pt x="27" y="88"/>
                  </a:lnTo>
                  <a:lnTo>
                    <a:pt x="13" y="68"/>
                  </a:lnTo>
                  <a:lnTo>
                    <a:pt x="5" y="49"/>
                  </a:lnTo>
                  <a:lnTo>
                    <a:pt x="0" y="31"/>
                  </a:lnTo>
                  <a:lnTo>
                    <a:pt x="1" y="18"/>
                  </a:lnTo>
                  <a:lnTo>
                    <a:pt x="5" y="9"/>
                  </a:lnTo>
                  <a:lnTo>
                    <a:pt x="13" y="3"/>
                  </a:lnTo>
                  <a:lnTo>
                    <a:pt x="2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" name="Freeform 577"/>
            <p:cNvSpPr>
              <a:spLocks/>
            </p:cNvSpPr>
            <p:nvPr/>
          </p:nvSpPr>
          <p:spPr bwMode="auto">
            <a:xfrm>
              <a:off x="5753100" y="6283326"/>
              <a:ext cx="180975" cy="161925"/>
            </a:xfrm>
            <a:custGeom>
              <a:avLst/>
              <a:gdLst>
                <a:gd name="T0" fmla="*/ 31 w 568"/>
                <a:gd name="T1" fmla="*/ 0 h 512"/>
                <a:gd name="T2" fmla="*/ 45 w 568"/>
                <a:gd name="T3" fmla="*/ 3 h 512"/>
                <a:gd name="T4" fmla="*/ 61 w 568"/>
                <a:gd name="T5" fmla="*/ 9 h 512"/>
                <a:gd name="T6" fmla="*/ 77 w 568"/>
                <a:gd name="T7" fmla="*/ 20 h 512"/>
                <a:gd name="T8" fmla="*/ 94 w 568"/>
                <a:gd name="T9" fmla="*/ 33 h 512"/>
                <a:gd name="T10" fmla="*/ 513 w 568"/>
                <a:gd name="T11" fmla="*/ 394 h 512"/>
                <a:gd name="T12" fmla="*/ 529 w 568"/>
                <a:gd name="T13" fmla="*/ 409 h 512"/>
                <a:gd name="T14" fmla="*/ 543 w 568"/>
                <a:gd name="T15" fmla="*/ 425 h 512"/>
                <a:gd name="T16" fmla="*/ 554 w 568"/>
                <a:gd name="T17" fmla="*/ 442 h 512"/>
                <a:gd name="T18" fmla="*/ 562 w 568"/>
                <a:gd name="T19" fmla="*/ 458 h 512"/>
                <a:gd name="T20" fmla="*/ 567 w 568"/>
                <a:gd name="T21" fmla="*/ 474 h 512"/>
                <a:gd name="T22" fmla="*/ 568 w 568"/>
                <a:gd name="T23" fmla="*/ 487 h 512"/>
                <a:gd name="T24" fmla="*/ 565 w 568"/>
                <a:gd name="T25" fmla="*/ 498 h 512"/>
                <a:gd name="T26" fmla="*/ 559 w 568"/>
                <a:gd name="T27" fmla="*/ 507 h 512"/>
                <a:gd name="T28" fmla="*/ 549 w 568"/>
                <a:gd name="T29" fmla="*/ 511 h 512"/>
                <a:gd name="T30" fmla="*/ 537 w 568"/>
                <a:gd name="T31" fmla="*/ 512 h 512"/>
                <a:gd name="T32" fmla="*/ 523 w 568"/>
                <a:gd name="T33" fmla="*/ 509 h 512"/>
                <a:gd name="T34" fmla="*/ 507 w 568"/>
                <a:gd name="T35" fmla="*/ 501 h 512"/>
                <a:gd name="T36" fmla="*/ 490 w 568"/>
                <a:gd name="T37" fmla="*/ 492 h 512"/>
                <a:gd name="T38" fmla="*/ 474 w 568"/>
                <a:gd name="T39" fmla="*/ 479 h 512"/>
                <a:gd name="T40" fmla="*/ 54 w 568"/>
                <a:gd name="T41" fmla="*/ 117 h 512"/>
                <a:gd name="T42" fmla="*/ 48 w 568"/>
                <a:gd name="T43" fmla="*/ 112 h 512"/>
                <a:gd name="T44" fmla="*/ 42 w 568"/>
                <a:gd name="T45" fmla="*/ 106 h 512"/>
                <a:gd name="T46" fmla="*/ 27 w 568"/>
                <a:gd name="T47" fmla="*/ 89 h 512"/>
                <a:gd name="T48" fmla="*/ 15 w 568"/>
                <a:gd name="T49" fmla="*/ 72 h 512"/>
                <a:gd name="T50" fmla="*/ 7 w 568"/>
                <a:gd name="T51" fmla="*/ 56 h 512"/>
                <a:gd name="T52" fmla="*/ 1 w 568"/>
                <a:gd name="T53" fmla="*/ 39 h 512"/>
                <a:gd name="T54" fmla="*/ 0 w 568"/>
                <a:gd name="T55" fmla="*/ 25 h 512"/>
                <a:gd name="T56" fmla="*/ 3 w 568"/>
                <a:gd name="T57" fmla="*/ 13 h 512"/>
                <a:gd name="T58" fmla="*/ 9 w 568"/>
                <a:gd name="T59" fmla="*/ 5 h 512"/>
                <a:gd name="T60" fmla="*/ 18 w 568"/>
                <a:gd name="T61" fmla="*/ 1 h 512"/>
                <a:gd name="T62" fmla="*/ 31 w 568"/>
                <a:gd name="T63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68" h="512">
                  <a:moveTo>
                    <a:pt x="31" y="0"/>
                  </a:moveTo>
                  <a:lnTo>
                    <a:pt x="45" y="3"/>
                  </a:lnTo>
                  <a:lnTo>
                    <a:pt x="61" y="9"/>
                  </a:lnTo>
                  <a:lnTo>
                    <a:pt x="77" y="20"/>
                  </a:lnTo>
                  <a:lnTo>
                    <a:pt x="94" y="33"/>
                  </a:lnTo>
                  <a:lnTo>
                    <a:pt x="513" y="394"/>
                  </a:lnTo>
                  <a:lnTo>
                    <a:pt x="529" y="409"/>
                  </a:lnTo>
                  <a:lnTo>
                    <a:pt x="543" y="425"/>
                  </a:lnTo>
                  <a:lnTo>
                    <a:pt x="554" y="442"/>
                  </a:lnTo>
                  <a:lnTo>
                    <a:pt x="562" y="458"/>
                  </a:lnTo>
                  <a:lnTo>
                    <a:pt x="567" y="474"/>
                  </a:lnTo>
                  <a:lnTo>
                    <a:pt x="568" y="487"/>
                  </a:lnTo>
                  <a:lnTo>
                    <a:pt x="565" y="498"/>
                  </a:lnTo>
                  <a:lnTo>
                    <a:pt x="559" y="507"/>
                  </a:lnTo>
                  <a:lnTo>
                    <a:pt x="549" y="511"/>
                  </a:lnTo>
                  <a:lnTo>
                    <a:pt x="537" y="512"/>
                  </a:lnTo>
                  <a:lnTo>
                    <a:pt x="523" y="509"/>
                  </a:lnTo>
                  <a:lnTo>
                    <a:pt x="507" y="501"/>
                  </a:lnTo>
                  <a:lnTo>
                    <a:pt x="490" y="492"/>
                  </a:lnTo>
                  <a:lnTo>
                    <a:pt x="474" y="479"/>
                  </a:lnTo>
                  <a:lnTo>
                    <a:pt x="54" y="117"/>
                  </a:lnTo>
                  <a:lnTo>
                    <a:pt x="48" y="112"/>
                  </a:lnTo>
                  <a:lnTo>
                    <a:pt x="42" y="106"/>
                  </a:lnTo>
                  <a:lnTo>
                    <a:pt x="27" y="89"/>
                  </a:lnTo>
                  <a:lnTo>
                    <a:pt x="15" y="72"/>
                  </a:lnTo>
                  <a:lnTo>
                    <a:pt x="7" y="56"/>
                  </a:lnTo>
                  <a:lnTo>
                    <a:pt x="1" y="39"/>
                  </a:lnTo>
                  <a:lnTo>
                    <a:pt x="0" y="25"/>
                  </a:lnTo>
                  <a:lnTo>
                    <a:pt x="3" y="13"/>
                  </a:lnTo>
                  <a:lnTo>
                    <a:pt x="9" y="5"/>
                  </a:lnTo>
                  <a:lnTo>
                    <a:pt x="18" y="1"/>
                  </a:lnTo>
                  <a:lnTo>
                    <a:pt x="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" name="Freeform 578"/>
            <p:cNvSpPr>
              <a:spLocks/>
            </p:cNvSpPr>
            <p:nvPr/>
          </p:nvSpPr>
          <p:spPr bwMode="auto">
            <a:xfrm>
              <a:off x="5699125" y="6335713"/>
              <a:ext cx="158750" cy="182563"/>
            </a:xfrm>
            <a:custGeom>
              <a:avLst/>
              <a:gdLst>
                <a:gd name="T0" fmla="*/ 25 w 503"/>
                <a:gd name="T1" fmla="*/ 0 h 574"/>
                <a:gd name="T2" fmla="*/ 38 w 503"/>
                <a:gd name="T3" fmla="*/ 1 h 574"/>
                <a:gd name="T4" fmla="*/ 54 w 503"/>
                <a:gd name="T5" fmla="*/ 6 h 574"/>
                <a:gd name="T6" fmla="*/ 70 w 503"/>
                <a:gd name="T7" fmla="*/ 14 h 574"/>
                <a:gd name="T8" fmla="*/ 86 w 503"/>
                <a:gd name="T9" fmla="*/ 25 h 574"/>
                <a:gd name="T10" fmla="*/ 102 w 503"/>
                <a:gd name="T11" fmla="*/ 40 h 574"/>
                <a:gd name="T12" fmla="*/ 117 w 503"/>
                <a:gd name="T13" fmla="*/ 56 h 574"/>
                <a:gd name="T14" fmla="*/ 472 w 503"/>
                <a:gd name="T15" fmla="*/ 480 h 574"/>
                <a:gd name="T16" fmla="*/ 485 w 503"/>
                <a:gd name="T17" fmla="*/ 498 h 574"/>
                <a:gd name="T18" fmla="*/ 494 w 503"/>
                <a:gd name="T19" fmla="*/ 514 h 574"/>
                <a:gd name="T20" fmla="*/ 500 w 503"/>
                <a:gd name="T21" fmla="*/ 530 h 574"/>
                <a:gd name="T22" fmla="*/ 503 w 503"/>
                <a:gd name="T23" fmla="*/ 544 h 574"/>
                <a:gd name="T24" fmla="*/ 502 w 503"/>
                <a:gd name="T25" fmla="*/ 556 h 574"/>
                <a:gd name="T26" fmla="*/ 498 w 503"/>
                <a:gd name="T27" fmla="*/ 566 h 574"/>
                <a:gd name="T28" fmla="*/ 490 w 503"/>
                <a:gd name="T29" fmla="*/ 572 h 574"/>
                <a:gd name="T30" fmla="*/ 477 w 503"/>
                <a:gd name="T31" fmla="*/ 574 h 574"/>
                <a:gd name="T32" fmla="*/ 463 w 503"/>
                <a:gd name="T33" fmla="*/ 572 h 574"/>
                <a:gd name="T34" fmla="*/ 448 w 503"/>
                <a:gd name="T35" fmla="*/ 567 h 574"/>
                <a:gd name="T36" fmla="*/ 431 w 503"/>
                <a:gd name="T37" fmla="*/ 557 h 574"/>
                <a:gd name="T38" fmla="*/ 413 w 503"/>
                <a:gd name="T39" fmla="*/ 545 h 574"/>
                <a:gd name="T40" fmla="*/ 397 w 503"/>
                <a:gd name="T41" fmla="*/ 531 h 574"/>
                <a:gd name="T42" fmla="*/ 391 w 503"/>
                <a:gd name="T43" fmla="*/ 524 h 574"/>
                <a:gd name="T44" fmla="*/ 385 w 503"/>
                <a:gd name="T45" fmla="*/ 517 h 574"/>
                <a:gd name="T46" fmla="*/ 31 w 503"/>
                <a:gd name="T47" fmla="*/ 93 h 574"/>
                <a:gd name="T48" fmla="*/ 19 w 503"/>
                <a:gd name="T49" fmla="*/ 76 h 574"/>
                <a:gd name="T50" fmla="*/ 8 w 503"/>
                <a:gd name="T51" fmla="*/ 59 h 574"/>
                <a:gd name="T52" fmla="*/ 2 w 503"/>
                <a:gd name="T53" fmla="*/ 44 h 574"/>
                <a:gd name="T54" fmla="*/ 0 w 503"/>
                <a:gd name="T55" fmla="*/ 29 h 574"/>
                <a:gd name="T56" fmla="*/ 1 w 503"/>
                <a:gd name="T57" fmla="*/ 17 h 574"/>
                <a:gd name="T58" fmla="*/ 5 w 503"/>
                <a:gd name="T59" fmla="*/ 8 h 574"/>
                <a:gd name="T60" fmla="*/ 13 w 503"/>
                <a:gd name="T61" fmla="*/ 2 h 574"/>
                <a:gd name="T62" fmla="*/ 25 w 503"/>
                <a:gd name="T63" fmla="*/ 0 h 5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03" h="574">
                  <a:moveTo>
                    <a:pt x="25" y="0"/>
                  </a:moveTo>
                  <a:lnTo>
                    <a:pt x="38" y="1"/>
                  </a:lnTo>
                  <a:lnTo>
                    <a:pt x="54" y="6"/>
                  </a:lnTo>
                  <a:lnTo>
                    <a:pt x="70" y="14"/>
                  </a:lnTo>
                  <a:lnTo>
                    <a:pt x="86" y="25"/>
                  </a:lnTo>
                  <a:lnTo>
                    <a:pt x="102" y="40"/>
                  </a:lnTo>
                  <a:lnTo>
                    <a:pt x="117" y="56"/>
                  </a:lnTo>
                  <a:lnTo>
                    <a:pt x="472" y="480"/>
                  </a:lnTo>
                  <a:lnTo>
                    <a:pt x="485" y="498"/>
                  </a:lnTo>
                  <a:lnTo>
                    <a:pt x="494" y="514"/>
                  </a:lnTo>
                  <a:lnTo>
                    <a:pt x="500" y="530"/>
                  </a:lnTo>
                  <a:lnTo>
                    <a:pt x="503" y="544"/>
                  </a:lnTo>
                  <a:lnTo>
                    <a:pt x="502" y="556"/>
                  </a:lnTo>
                  <a:lnTo>
                    <a:pt x="498" y="566"/>
                  </a:lnTo>
                  <a:lnTo>
                    <a:pt x="490" y="572"/>
                  </a:lnTo>
                  <a:lnTo>
                    <a:pt x="477" y="574"/>
                  </a:lnTo>
                  <a:lnTo>
                    <a:pt x="463" y="572"/>
                  </a:lnTo>
                  <a:lnTo>
                    <a:pt x="448" y="567"/>
                  </a:lnTo>
                  <a:lnTo>
                    <a:pt x="431" y="557"/>
                  </a:lnTo>
                  <a:lnTo>
                    <a:pt x="413" y="545"/>
                  </a:lnTo>
                  <a:lnTo>
                    <a:pt x="397" y="531"/>
                  </a:lnTo>
                  <a:lnTo>
                    <a:pt x="391" y="524"/>
                  </a:lnTo>
                  <a:lnTo>
                    <a:pt x="385" y="517"/>
                  </a:lnTo>
                  <a:lnTo>
                    <a:pt x="31" y="93"/>
                  </a:lnTo>
                  <a:lnTo>
                    <a:pt x="19" y="76"/>
                  </a:lnTo>
                  <a:lnTo>
                    <a:pt x="8" y="59"/>
                  </a:lnTo>
                  <a:lnTo>
                    <a:pt x="2" y="44"/>
                  </a:lnTo>
                  <a:lnTo>
                    <a:pt x="0" y="29"/>
                  </a:lnTo>
                  <a:lnTo>
                    <a:pt x="1" y="17"/>
                  </a:lnTo>
                  <a:lnTo>
                    <a:pt x="5" y="8"/>
                  </a:lnTo>
                  <a:lnTo>
                    <a:pt x="13" y="2"/>
                  </a:lnTo>
                  <a:lnTo>
                    <a:pt x="2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" name="Freeform 579"/>
            <p:cNvSpPr>
              <a:spLocks/>
            </p:cNvSpPr>
            <p:nvPr/>
          </p:nvSpPr>
          <p:spPr bwMode="auto">
            <a:xfrm>
              <a:off x="5607050" y="6346826"/>
              <a:ext cx="127000" cy="185738"/>
            </a:xfrm>
            <a:custGeom>
              <a:avLst/>
              <a:gdLst>
                <a:gd name="T0" fmla="*/ 32 w 396"/>
                <a:gd name="T1" fmla="*/ 0 h 586"/>
                <a:gd name="T2" fmla="*/ 50 w 396"/>
                <a:gd name="T3" fmla="*/ 4 h 586"/>
                <a:gd name="T4" fmla="*/ 69 w 396"/>
                <a:gd name="T5" fmla="*/ 14 h 586"/>
                <a:gd name="T6" fmla="*/ 88 w 396"/>
                <a:gd name="T7" fmla="*/ 27 h 586"/>
                <a:gd name="T8" fmla="*/ 106 w 396"/>
                <a:gd name="T9" fmla="*/ 44 h 586"/>
                <a:gd name="T10" fmla="*/ 123 w 396"/>
                <a:gd name="T11" fmla="*/ 62 h 586"/>
                <a:gd name="T12" fmla="*/ 136 w 396"/>
                <a:gd name="T13" fmla="*/ 83 h 586"/>
                <a:gd name="T14" fmla="*/ 383 w 396"/>
                <a:gd name="T15" fmla="*/ 518 h 586"/>
                <a:gd name="T16" fmla="*/ 391 w 396"/>
                <a:gd name="T17" fmla="*/ 536 h 586"/>
                <a:gd name="T18" fmla="*/ 396 w 396"/>
                <a:gd name="T19" fmla="*/ 550 h 586"/>
                <a:gd name="T20" fmla="*/ 396 w 396"/>
                <a:gd name="T21" fmla="*/ 563 h 586"/>
                <a:gd name="T22" fmla="*/ 393 w 396"/>
                <a:gd name="T23" fmla="*/ 574 h 586"/>
                <a:gd name="T24" fmla="*/ 386 w 396"/>
                <a:gd name="T25" fmla="*/ 582 h 586"/>
                <a:gd name="T26" fmla="*/ 377 w 396"/>
                <a:gd name="T27" fmla="*/ 586 h 586"/>
                <a:gd name="T28" fmla="*/ 364 w 396"/>
                <a:gd name="T29" fmla="*/ 586 h 586"/>
                <a:gd name="T30" fmla="*/ 346 w 396"/>
                <a:gd name="T31" fmla="*/ 581 h 586"/>
                <a:gd name="T32" fmla="*/ 327 w 396"/>
                <a:gd name="T33" fmla="*/ 572 h 586"/>
                <a:gd name="T34" fmla="*/ 308 w 396"/>
                <a:gd name="T35" fmla="*/ 558 h 586"/>
                <a:gd name="T36" fmla="*/ 290 w 396"/>
                <a:gd name="T37" fmla="*/ 542 h 586"/>
                <a:gd name="T38" fmla="*/ 274 w 396"/>
                <a:gd name="T39" fmla="*/ 523 h 586"/>
                <a:gd name="T40" fmla="*/ 260 w 396"/>
                <a:gd name="T41" fmla="*/ 504 h 586"/>
                <a:gd name="T42" fmla="*/ 13 w 396"/>
                <a:gd name="T43" fmla="*/ 67 h 586"/>
                <a:gd name="T44" fmla="*/ 5 w 396"/>
                <a:gd name="T45" fmla="*/ 51 h 586"/>
                <a:gd name="T46" fmla="*/ 1 w 396"/>
                <a:gd name="T47" fmla="*/ 35 h 586"/>
                <a:gd name="T48" fmla="*/ 0 w 396"/>
                <a:gd name="T49" fmla="*/ 22 h 586"/>
                <a:gd name="T50" fmla="*/ 3 w 396"/>
                <a:gd name="T51" fmla="*/ 12 h 586"/>
                <a:gd name="T52" fmla="*/ 9 w 396"/>
                <a:gd name="T53" fmla="*/ 4 h 586"/>
                <a:gd name="T54" fmla="*/ 19 w 396"/>
                <a:gd name="T55" fmla="*/ 0 h 586"/>
                <a:gd name="T56" fmla="*/ 32 w 396"/>
                <a:gd name="T57" fmla="*/ 0 h 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96" h="586">
                  <a:moveTo>
                    <a:pt x="32" y="0"/>
                  </a:moveTo>
                  <a:lnTo>
                    <a:pt x="50" y="4"/>
                  </a:lnTo>
                  <a:lnTo>
                    <a:pt x="69" y="14"/>
                  </a:lnTo>
                  <a:lnTo>
                    <a:pt x="88" y="27"/>
                  </a:lnTo>
                  <a:lnTo>
                    <a:pt x="106" y="44"/>
                  </a:lnTo>
                  <a:lnTo>
                    <a:pt x="123" y="62"/>
                  </a:lnTo>
                  <a:lnTo>
                    <a:pt x="136" y="83"/>
                  </a:lnTo>
                  <a:lnTo>
                    <a:pt x="383" y="518"/>
                  </a:lnTo>
                  <a:lnTo>
                    <a:pt x="391" y="536"/>
                  </a:lnTo>
                  <a:lnTo>
                    <a:pt x="396" y="550"/>
                  </a:lnTo>
                  <a:lnTo>
                    <a:pt x="396" y="563"/>
                  </a:lnTo>
                  <a:lnTo>
                    <a:pt x="393" y="574"/>
                  </a:lnTo>
                  <a:lnTo>
                    <a:pt x="386" y="582"/>
                  </a:lnTo>
                  <a:lnTo>
                    <a:pt x="377" y="586"/>
                  </a:lnTo>
                  <a:lnTo>
                    <a:pt x="364" y="586"/>
                  </a:lnTo>
                  <a:lnTo>
                    <a:pt x="346" y="581"/>
                  </a:lnTo>
                  <a:lnTo>
                    <a:pt x="327" y="572"/>
                  </a:lnTo>
                  <a:lnTo>
                    <a:pt x="308" y="558"/>
                  </a:lnTo>
                  <a:lnTo>
                    <a:pt x="290" y="542"/>
                  </a:lnTo>
                  <a:lnTo>
                    <a:pt x="274" y="523"/>
                  </a:lnTo>
                  <a:lnTo>
                    <a:pt x="260" y="504"/>
                  </a:lnTo>
                  <a:lnTo>
                    <a:pt x="13" y="67"/>
                  </a:lnTo>
                  <a:lnTo>
                    <a:pt x="5" y="51"/>
                  </a:lnTo>
                  <a:lnTo>
                    <a:pt x="1" y="35"/>
                  </a:lnTo>
                  <a:lnTo>
                    <a:pt x="0" y="22"/>
                  </a:lnTo>
                  <a:lnTo>
                    <a:pt x="3" y="12"/>
                  </a:lnTo>
                  <a:lnTo>
                    <a:pt x="9" y="4"/>
                  </a:lnTo>
                  <a:lnTo>
                    <a:pt x="19" y="0"/>
                  </a:lnTo>
                  <a:lnTo>
                    <a:pt x="3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" name="Freeform 580"/>
            <p:cNvSpPr>
              <a:spLocks/>
            </p:cNvSpPr>
            <p:nvPr/>
          </p:nvSpPr>
          <p:spPr bwMode="auto">
            <a:xfrm>
              <a:off x="5491163" y="6311901"/>
              <a:ext cx="82550" cy="173038"/>
            </a:xfrm>
            <a:custGeom>
              <a:avLst/>
              <a:gdLst>
                <a:gd name="T0" fmla="*/ 26 w 259"/>
                <a:gd name="T1" fmla="*/ 0 h 546"/>
                <a:gd name="T2" fmla="*/ 40 w 259"/>
                <a:gd name="T3" fmla="*/ 2 h 546"/>
                <a:gd name="T4" fmla="*/ 56 w 259"/>
                <a:gd name="T5" fmla="*/ 8 h 546"/>
                <a:gd name="T6" fmla="*/ 75 w 259"/>
                <a:gd name="T7" fmla="*/ 19 h 546"/>
                <a:gd name="T8" fmla="*/ 95 w 259"/>
                <a:gd name="T9" fmla="*/ 33 h 546"/>
                <a:gd name="T10" fmla="*/ 113 w 259"/>
                <a:gd name="T11" fmla="*/ 50 h 546"/>
                <a:gd name="T12" fmla="*/ 127 w 259"/>
                <a:gd name="T13" fmla="*/ 69 h 546"/>
                <a:gd name="T14" fmla="*/ 139 w 259"/>
                <a:gd name="T15" fmla="*/ 89 h 546"/>
                <a:gd name="T16" fmla="*/ 147 w 259"/>
                <a:gd name="T17" fmla="*/ 107 h 546"/>
                <a:gd name="T18" fmla="*/ 256 w 259"/>
                <a:gd name="T19" fmla="*/ 503 h 546"/>
                <a:gd name="T20" fmla="*/ 259 w 259"/>
                <a:gd name="T21" fmla="*/ 518 h 546"/>
                <a:gd name="T22" fmla="*/ 257 w 259"/>
                <a:gd name="T23" fmla="*/ 530 h 546"/>
                <a:gd name="T24" fmla="*/ 252 w 259"/>
                <a:gd name="T25" fmla="*/ 539 h 546"/>
                <a:gd name="T26" fmla="*/ 245 w 259"/>
                <a:gd name="T27" fmla="*/ 544 h 546"/>
                <a:gd name="T28" fmla="*/ 233 w 259"/>
                <a:gd name="T29" fmla="*/ 546 h 546"/>
                <a:gd name="T30" fmla="*/ 219 w 259"/>
                <a:gd name="T31" fmla="*/ 544 h 546"/>
                <a:gd name="T32" fmla="*/ 203 w 259"/>
                <a:gd name="T33" fmla="*/ 539 h 546"/>
                <a:gd name="T34" fmla="*/ 177 w 259"/>
                <a:gd name="T35" fmla="*/ 523 h 546"/>
                <a:gd name="T36" fmla="*/ 153 w 259"/>
                <a:gd name="T37" fmla="*/ 502 h 546"/>
                <a:gd name="T38" fmla="*/ 135 w 259"/>
                <a:gd name="T39" fmla="*/ 481 h 546"/>
                <a:gd name="T40" fmla="*/ 121 w 259"/>
                <a:gd name="T41" fmla="*/ 460 h 546"/>
                <a:gd name="T42" fmla="*/ 113 w 259"/>
                <a:gd name="T43" fmla="*/ 438 h 546"/>
                <a:gd name="T44" fmla="*/ 2 w 259"/>
                <a:gd name="T45" fmla="*/ 43 h 546"/>
                <a:gd name="T46" fmla="*/ 0 w 259"/>
                <a:gd name="T47" fmla="*/ 28 h 546"/>
                <a:gd name="T48" fmla="*/ 2 w 259"/>
                <a:gd name="T49" fmla="*/ 16 h 546"/>
                <a:gd name="T50" fmla="*/ 6 w 259"/>
                <a:gd name="T51" fmla="*/ 8 h 546"/>
                <a:gd name="T52" fmla="*/ 14 w 259"/>
                <a:gd name="T53" fmla="*/ 3 h 546"/>
                <a:gd name="T54" fmla="*/ 26 w 259"/>
                <a:gd name="T55" fmla="*/ 0 h 5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59" h="546">
                  <a:moveTo>
                    <a:pt x="26" y="0"/>
                  </a:moveTo>
                  <a:lnTo>
                    <a:pt x="40" y="2"/>
                  </a:lnTo>
                  <a:lnTo>
                    <a:pt x="56" y="8"/>
                  </a:lnTo>
                  <a:lnTo>
                    <a:pt x="75" y="19"/>
                  </a:lnTo>
                  <a:lnTo>
                    <a:pt x="95" y="33"/>
                  </a:lnTo>
                  <a:lnTo>
                    <a:pt x="113" y="50"/>
                  </a:lnTo>
                  <a:lnTo>
                    <a:pt x="127" y="69"/>
                  </a:lnTo>
                  <a:lnTo>
                    <a:pt x="139" y="89"/>
                  </a:lnTo>
                  <a:lnTo>
                    <a:pt x="147" y="107"/>
                  </a:lnTo>
                  <a:lnTo>
                    <a:pt x="256" y="503"/>
                  </a:lnTo>
                  <a:lnTo>
                    <a:pt x="259" y="518"/>
                  </a:lnTo>
                  <a:lnTo>
                    <a:pt x="257" y="530"/>
                  </a:lnTo>
                  <a:lnTo>
                    <a:pt x="252" y="539"/>
                  </a:lnTo>
                  <a:lnTo>
                    <a:pt x="245" y="544"/>
                  </a:lnTo>
                  <a:lnTo>
                    <a:pt x="233" y="546"/>
                  </a:lnTo>
                  <a:lnTo>
                    <a:pt x="219" y="544"/>
                  </a:lnTo>
                  <a:lnTo>
                    <a:pt x="203" y="539"/>
                  </a:lnTo>
                  <a:lnTo>
                    <a:pt x="177" y="523"/>
                  </a:lnTo>
                  <a:lnTo>
                    <a:pt x="153" y="502"/>
                  </a:lnTo>
                  <a:lnTo>
                    <a:pt x="135" y="481"/>
                  </a:lnTo>
                  <a:lnTo>
                    <a:pt x="121" y="460"/>
                  </a:lnTo>
                  <a:lnTo>
                    <a:pt x="113" y="438"/>
                  </a:lnTo>
                  <a:lnTo>
                    <a:pt x="2" y="43"/>
                  </a:lnTo>
                  <a:lnTo>
                    <a:pt x="0" y="28"/>
                  </a:lnTo>
                  <a:lnTo>
                    <a:pt x="2" y="16"/>
                  </a:lnTo>
                  <a:lnTo>
                    <a:pt x="6" y="8"/>
                  </a:lnTo>
                  <a:lnTo>
                    <a:pt x="14" y="3"/>
                  </a:lnTo>
                  <a:lnTo>
                    <a:pt x="2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" name="Freeform 581"/>
            <p:cNvSpPr>
              <a:spLocks/>
            </p:cNvSpPr>
            <p:nvPr/>
          </p:nvSpPr>
          <p:spPr bwMode="auto">
            <a:xfrm>
              <a:off x="5351463" y="6237288"/>
              <a:ext cx="60325" cy="144463"/>
            </a:xfrm>
            <a:custGeom>
              <a:avLst/>
              <a:gdLst>
                <a:gd name="T0" fmla="*/ 61 w 189"/>
                <a:gd name="T1" fmla="*/ 0 h 456"/>
                <a:gd name="T2" fmla="*/ 74 w 189"/>
                <a:gd name="T3" fmla="*/ 0 h 456"/>
                <a:gd name="T4" fmla="*/ 88 w 189"/>
                <a:gd name="T5" fmla="*/ 4 h 456"/>
                <a:gd name="T6" fmla="*/ 104 w 189"/>
                <a:gd name="T7" fmla="*/ 12 h 456"/>
                <a:gd name="T8" fmla="*/ 122 w 189"/>
                <a:gd name="T9" fmla="*/ 23 h 456"/>
                <a:gd name="T10" fmla="*/ 138 w 189"/>
                <a:gd name="T11" fmla="*/ 36 h 456"/>
                <a:gd name="T12" fmla="*/ 154 w 189"/>
                <a:gd name="T13" fmla="*/ 52 h 456"/>
                <a:gd name="T14" fmla="*/ 166 w 189"/>
                <a:gd name="T15" fmla="*/ 68 h 456"/>
                <a:gd name="T16" fmla="*/ 177 w 189"/>
                <a:gd name="T17" fmla="*/ 84 h 456"/>
                <a:gd name="T18" fmla="*/ 185 w 189"/>
                <a:gd name="T19" fmla="*/ 100 h 456"/>
                <a:gd name="T20" fmla="*/ 189 w 189"/>
                <a:gd name="T21" fmla="*/ 115 h 456"/>
                <a:gd name="T22" fmla="*/ 189 w 189"/>
                <a:gd name="T23" fmla="*/ 129 h 456"/>
                <a:gd name="T24" fmla="*/ 148 w 189"/>
                <a:gd name="T25" fmla="*/ 436 h 456"/>
                <a:gd name="T26" fmla="*/ 144 w 189"/>
                <a:gd name="T27" fmla="*/ 446 h 456"/>
                <a:gd name="T28" fmla="*/ 137 w 189"/>
                <a:gd name="T29" fmla="*/ 453 h 456"/>
                <a:gd name="T30" fmla="*/ 128 w 189"/>
                <a:gd name="T31" fmla="*/ 456 h 456"/>
                <a:gd name="T32" fmla="*/ 114 w 189"/>
                <a:gd name="T33" fmla="*/ 456 h 456"/>
                <a:gd name="T34" fmla="*/ 100 w 189"/>
                <a:gd name="T35" fmla="*/ 453 h 456"/>
                <a:gd name="T36" fmla="*/ 84 w 189"/>
                <a:gd name="T37" fmla="*/ 445 h 456"/>
                <a:gd name="T38" fmla="*/ 67 w 189"/>
                <a:gd name="T39" fmla="*/ 435 h 456"/>
                <a:gd name="T40" fmla="*/ 54 w 189"/>
                <a:gd name="T41" fmla="*/ 424 h 456"/>
                <a:gd name="T42" fmla="*/ 42 w 189"/>
                <a:gd name="T43" fmla="*/ 413 h 456"/>
                <a:gd name="T44" fmla="*/ 26 w 189"/>
                <a:gd name="T45" fmla="*/ 396 h 456"/>
                <a:gd name="T46" fmla="*/ 14 w 189"/>
                <a:gd name="T47" fmla="*/ 377 h 456"/>
                <a:gd name="T48" fmla="*/ 6 w 189"/>
                <a:gd name="T49" fmla="*/ 360 h 456"/>
                <a:gd name="T50" fmla="*/ 1 w 189"/>
                <a:gd name="T51" fmla="*/ 343 h 456"/>
                <a:gd name="T52" fmla="*/ 0 w 189"/>
                <a:gd name="T53" fmla="*/ 328 h 456"/>
                <a:gd name="T54" fmla="*/ 40 w 189"/>
                <a:gd name="T55" fmla="*/ 22 h 456"/>
                <a:gd name="T56" fmla="*/ 44 w 189"/>
                <a:gd name="T57" fmla="*/ 11 h 456"/>
                <a:gd name="T58" fmla="*/ 51 w 189"/>
                <a:gd name="T59" fmla="*/ 3 h 456"/>
                <a:gd name="T60" fmla="*/ 61 w 189"/>
                <a:gd name="T61" fmla="*/ 0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89" h="456">
                  <a:moveTo>
                    <a:pt x="61" y="0"/>
                  </a:moveTo>
                  <a:lnTo>
                    <a:pt x="74" y="0"/>
                  </a:lnTo>
                  <a:lnTo>
                    <a:pt x="88" y="4"/>
                  </a:lnTo>
                  <a:lnTo>
                    <a:pt x="104" y="12"/>
                  </a:lnTo>
                  <a:lnTo>
                    <a:pt x="122" y="23"/>
                  </a:lnTo>
                  <a:lnTo>
                    <a:pt x="138" y="36"/>
                  </a:lnTo>
                  <a:lnTo>
                    <a:pt x="154" y="52"/>
                  </a:lnTo>
                  <a:lnTo>
                    <a:pt x="166" y="68"/>
                  </a:lnTo>
                  <a:lnTo>
                    <a:pt x="177" y="84"/>
                  </a:lnTo>
                  <a:lnTo>
                    <a:pt x="185" y="100"/>
                  </a:lnTo>
                  <a:lnTo>
                    <a:pt x="189" y="115"/>
                  </a:lnTo>
                  <a:lnTo>
                    <a:pt x="189" y="129"/>
                  </a:lnTo>
                  <a:lnTo>
                    <a:pt x="148" y="436"/>
                  </a:lnTo>
                  <a:lnTo>
                    <a:pt x="144" y="446"/>
                  </a:lnTo>
                  <a:lnTo>
                    <a:pt x="137" y="453"/>
                  </a:lnTo>
                  <a:lnTo>
                    <a:pt x="128" y="456"/>
                  </a:lnTo>
                  <a:lnTo>
                    <a:pt x="114" y="456"/>
                  </a:lnTo>
                  <a:lnTo>
                    <a:pt x="100" y="453"/>
                  </a:lnTo>
                  <a:lnTo>
                    <a:pt x="84" y="445"/>
                  </a:lnTo>
                  <a:lnTo>
                    <a:pt x="67" y="435"/>
                  </a:lnTo>
                  <a:lnTo>
                    <a:pt x="54" y="424"/>
                  </a:lnTo>
                  <a:lnTo>
                    <a:pt x="42" y="413"/>
                  </a:lnTo>
                  <a:lnTo>
                    <a:pt x="26" y="396"/>
                  </a:lnTo>
                  <a:lnTo>
                    <a:pt x="14" y="377"/>
                  </a:lnTo>
                  <a:lnTo>
                    <a:pt x="6" y="360"/>
                  </a:lnTo>
                  <a:lnTo>
                    <a:pt x="1" y="343"/>
                  </a:lnTo>
                  <a:lnTo>
                    <a:pt x="0" y="328"/>
                  </a:lnTo>
                  <a:lnTo>
                    <a:pt x="40" y="22"/>
                  </a:lnTo>
                  <a:lnTo>
                    <a:pt x="44" y="11"/>
                  </a:lnTo>
                  <a:lnTo>
                    <a:pt x="51" y="3"/>
                  </a:lnTo>
                  <a:lnTo>
                    <a:pt x="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" name="Freeform 582"/>
            <p:cNvSpPr>
              <a:spLocks/>
            </p:cNvSpPr>
            <p:nvPr/>
          </p:nvSpPr>
          <p:spPr bwMode="auto">
            <a:xfrm>
              <a:off x="5183188" y="6130926"/>
              <a:ext cx="106363" cy="104775"/>
            </a:xfrm>
            <a:custGeom>
              <a:avLst/>
              <a:gdLst>
                <a:gd name="T0" fmla="*/ 215 w 336"/>
                <a:gd name="T1" fmla="*/ 0 h 332"/>
                <a:gd name="T2" fmla="*/ 229 w 336"/>
                <a:gd name="T3" fmla="*/ 2 h 332"/>
                <a:gd name="T4" fmla="*/ 244 w 336"/>
                <a:gd name="T5" fmla="*/ 9 h 332"/>
                <a:gd name="T6" fmla="*/ 261 w 336"/>
                <a:gd name="T7" fmla="*/ 18 h 332"/>
                <a:gd name="T8" fmla="*/ 277 w 336"/>
                <a:gd name="T9" fmla="*/ 29 h 332"/>
                <a:gd name="T10" fmla="*/ 294 w 336"/>
                <a:gd name="T11" fmla="*/ 45 h 332"/>
                <a:gd name="T12" fmla="*/ 308 w 336"/>
                <a:gd name="T13" fmla="*/ 61 h 332"/>
                <a:gd name="T14" fmla="*/ 320 w 336"/>
                <a:gd name="T15" fmla="*/ 77 h 332"/>
                <a:gd name="T16" fmla="*/ 329 w 336"/>
                <a:gd name="T17" fmla="*/ 94 h 332"/>
                <a:gd name="T18" fmla="*/ 334 w 336"/>
                <a:gd name="T19" fmla="*/ 109 h 332"/>
                <a:gd name="T20" fmla="*/ 336 w 336"/>
                <a:gd name="T21" fmla="*/ 124 h 332"/>
                <a:gd name="T22" fmla="*/ 334 w 336"/>
                <a:gd name="T23" fmla="*/ 135 h 332"/>
                <a:gd name="T24" fmla="*/ 329 w 336"/>
                <a:gd name="T25" fmla="*/ 144 h 332"/>
                <a:gd name="T26" fmla="*/ 143 w 336"/>
                <a:gd name="T27" fmla="*/ 325 h 332"/>
                <a:gd name="T28" fmla="*/ 134 w 336"/>
                <a:gd name="T29" fmla="*/ 331 h 332"/>
                <a:gd name="T30" fmla="*/ 121 w 336"/>
                <a:gd name="T31" fmla="*/ 332 h 332"/>
                <a:gd name="T32" fmla="*/ 108 w 336"/>
                <a:gd name="T33" fmla="*/ 330 h 332"/>
                <a:gd name="T34" fmla="*/ 92 w 336"/>
                <a:gd name="T35" fmla="*/ 324 h 332"/>
                <a:gd name="T36" fmla="*/ 76 w 336"/>
                <a:gd name="T37" fmla="*/ 315 h 332"/>
                <a:gd name="T38" fmla="*/ 59 w 336"/>
                <a:gd name="T39" fmla="*/ 302 h 332"/>
                <a:gd name="T40" fmla="*/ 44 w 336"/>
                <a:gd name="T41" fmla="*/ 288 h 332"/>
                <a:gd name="T42" fmla="*/ 28 w 336"/>
                <a:gd name="T43" fmla="*/ 272 h 332"/>
                <a:gd name="T44" fmla="*/ 17 w 336"/>
                <a:gd name="T45" fmla="*/ 255 h 332"/>
                <a:gd name="T46" fmla="*/ 9 w 336"/>
                <a:gd name="T47" fmla="*/ 239 h 332"/>
                <a:gd name="T48" fmla="*/ 2 w 336"/>
                <a:gd name="T49" fmla="*/ 223 h 332"/>
                <a:gd name="T50" fmla="*/ 0 w 336"/>
                <a:gd name="T51" fmla="*/ 209 h 332"/>
                <a:gd name="T52" fmla="*/ 2 w 336"/>
                <a:gd name="T53" fmla="*/ 198 h 332"/>
                <a:gd name="T54" fmla="*/ 8 w 336"/>
                <a:gd name="T55" fmla="*/ 188 h 332"/>
                <a:gd name="T56" fmla="*/ 195 w 336"/>
                <a:gd name="T57" fmla="*/ 8 h 332"/>
                <a:gd name="T58" fmla="*/ 203 w 336"/>
                <a:gd name="T59" fmla="*/ 1 h 332"/>
                <a:gd name="T60" fmla="*/ 215 w 336"/>
                <a:gd name="T61" fmla="*/ 0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36" h="332">
                  <a:moveTo>
                    <a:pt x="215" y="0"/>
                  </a:moveTo>
                  <a:lnTo>
                    <a:pt x="229" y="2"/>
                  </a:lnTo>
                  <a:lnTo>
                    <a:pt x="244" y="9"/>
                  </a:lnTo>
                  <a:lnTo>
                    <a:pt x="261" y="18"/>
                  </a:lnTo>
                  <a:lnTo>
                    <a:pt x="277" y="29"/>
                  </a:lnTo>
                  <a:lnTo>
                    <a:pt x="294" y="45"/>
                  </a:lnTo>
                  <a:lnTo>
                    <a:pt x="308" y="61"/>
                  </a:lnTo>
                  <a:lnTo>
                    <a:pt x="320" y="77"/>
                  </a:lnTo>
                  <a:lnTo>
                    <a:pt x="329" y="94"/>
                  </a:lnTo>
                  <a:lnTo>
                    <a:pt x="334" y="109"/>
                  </a:lnTo>
                  <a:lnTo>
                    <a:pt x="336" y="124"/>
                  </a:lnTo>
                  <a:lnTo>
                    <a:pt x="334" y="135"/>
                  </a:lnTo>
                  <a:lnTo>
                    <a:pt x="329" y="144"/>
                  </a:lnTo>
                  <a:lnTo>
                    <a:pt x="143" y="325"/>
                  </a:lnTo>
                  <a:lnTo>
                    <a:pt x="134" y="331"/>
                  </a:lnTo>
                  <a:lnTo>
                    <a:pt x="121" y="332"/>
                  </a:lnTo>
                  <a:lnTo>
                    <a:pt x="108" y="330"/>
                  </a:lnTo>
                  <a:lnTo>
                    <a:pt x="92" y="324"/>
                  </a:lnTo>
                  <a:lnTo>
                    <a:pt x="76" y="315"/>
                  </a:lnTo>
                  <a:lnTo>
                    <a:pt x="59" y="302"/>
                  </a:lnTo>
                  <a:lnTo>
                    <a:pt x="44" y="288"/>
                  </a:lnTo>
                  <a:lnTo>
                    <a:pt x="28" y="272"/>
                  </a:lnTo>
                  <a:lnTo>
                    <a:pt x="17" y="255"/>
                  </a:lnTo>
                  <a:lnTo>
                    <a:pt x="9" y="239"/>
                  </a:lnTo>
                  <a:lnTo>
                    <a:pt x="2" y="223"/>
                  </a:lnTo>
                  <a:lnTo>
                    <a:pt x="0" y="209"/>
                  </a:lnTo>
                  <a:lnTo>
                    <a:pt x="2" y="198"/>
                  </a:lnTo>
                  <a:lnTo>
                    <a:pt x="8" y="188"/>
                  </a:lnTo>
                  <a:lnTo>
                    <a:pt x="195" y="8"/>
                  </a:lnTo>
                  <a:lnTo>
                    <a:pt x="203" y="1"/>
                  </a:lnTo>
                  <a:lnTo>
                    <a:pt x="2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4" name="Freeform 583"/>
            <p:cNvSpPr>
              <a:spLocks/>
            </p:cNvSpPr>
            <p:nvPr/>
          </p:nvSpPr>
          <p:spPr bwMode="auto">
            <a:xfrm>
              <a:off x="5040313" y="6007101"/>
              <a:ext cx="144463" cy="58738"/>
            </a:xfrm>
            <a:custGeom>
              <a:avLst/>
              <a:gdLst>
                <a:gd name="T0" fmla="*/ 330 w 458"/>
                <a:gd name="T1" fmla="*/ 0 h 184"/>
                <a:gd name="T2" fmla="*/ 345 w 458"/>
                <a:gd name="T3" fmla="*/ 1 h 184"/>
                <a:gd name="T4" fmla="*/ 359 w 458"/>
                <a:gd name="T5" fmla="*/ 5 h 184"/>
                <a:gd name="T6" fmla="*/ 376 w 458"/>
                <a:gd name="T7" fmla="*/ 13 h 184"/>
                <a:gd name="T8" fmla="*/ 392 w 458"/>
                <a:gd name="T9" fmla="*/ 24 h 184"/>
                <a:gd name="T10" fmla="*/ 408 w 458"/>
                <a:gd name="T11" fmla="*/ 37 h 184"/>
                <a:gd name="T12" fmla="*/ 423 w 458"/>
                <a:gd name="T13" fmla="*/ 52 h 184"/>
                <a:gd name="T14" fmla="*/ 437 w 458"/>
                <a:gd name="T15" fmla="*/ 69 h 184"/>
                <a:gd name="T16" fmla="*/ 447 w 458"/>
                <a:gd name="T17" fmla="*/ 86 h 184"/>
                <a:gd name="T18" fmla="*/ 454 w 458"/>
                <a:gd name="T19" fmla="*/ 103 h 184"/>
                <a:gd name="T20" fmla="*/ 458 w 458"/>
                <a:gd name="T21" fmla="*/ 117 h 184"/>
                <a:gd name="T22" fmla="*/ 458 w 458"/>
                <a:gd name="T23" fmla="*/ 129 h 184"/>
                <a:gd name="T24" fmla="*/ 453 w 458"/>
                <a:gd name="T25" fmla="*/ 140 h 184"/>
                <a:gd name="T26" fmla="*/ 446 w 458"/>
                <a:gd name="T27" fmla="*/ 147 h 184"/>
                <a:gd name="T28" fmla="*/ 436 w 458"/>
                <a:gd name="T29" fmla="*/ 150 h 184"/>
                <a:gd name="T30" fmla="*/ 126 w 458"/>
                <a:gd name="T31" fmla="*/ 184 h 184"/>
                <a:gd name="T32" fmla="*/ 111 w 458"/>
                <a:gd name="T33" fmla="*/ 183 h 184"/>
                <a:gd name="T34" fmla="*/ 95 w 458"/>
                <a:gd name="T35" fmla="*/ 178 h 184"/>
                <a:gd name="T36" fmla="*/ 77 w 458"/>
                <a:gd name="T37" fmla="*/ 168 h 184"/>
                <a:gd name="T38" fmla="*/ 59 w 458"/>
                <a:gd name="T39" fmla="*/ 155 h 184"/>
                <a:gd name="T40" fmla="*/ 42 w 458"/>
                <a:gd name="T41" fmla="*/ 140 h 184"/>
                <a:gd name="T42" fmla="*/ 20 w 458"/>
                <a:gd name="T43" fmla="*/ 115 h 184"/>
                <a:gd name="T44" fmla="*/ 10 w 458"/>
                <a:gd name="T45" fmla="*/ 98 h 184"/>
                <a:gd name="T46" fmla="*/ 3 w 458"/>
                <a:gd name="T47" fmla="*/ 81 h 184"/>
                <a:gd name="T48" fmla="*/ 0 w 458"/>
                <a:gd name="T49" fmla="*/ 67 h 184"/>
                <a:gd name="T50" fmla="*/ 0 w 458"/>
                <a:gd name="T51" fmla="*/ 54 h 184"/>
                <a:gd name="T52" fmla="*/ 4 w 458"/>
                <a:gd name="T53" fmla="*/ 44 h 184"/>
                <a:gd name="T54" fmla="*/ 11 w 458"/>
                <a:gd name="T55" fmla="*/ 37 h 184"/>
                <a:gd name="T56" fmla="*/ 21 w 458"/>
                <a:gd name="T57" fmla="*/ 34 h 184"/>
                <a:gd name="T58" fmla="*/ 330 w 458"/>
                <a:gd name="T59" fmla="*/ 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58" h="184">
                  <a:moveTo>
                    <a:pt x="330" y="0"/>
                  </a:moveTo>
                  <a:lnTo>
                    <a:pt x="345" y="1"/>
                  </a:lnTo>
                  <a:lnTo>
                    <a:pt x="359" y="5"/>
                  </a:lnTo>
                  <a:lnTo>
                    <a:pt x="376" y="13"/>
                  </a:lnTo>
                  <a:lnTo>
                    <a:pt x="392" y="24"/>
                  </a:lnTo>
                  <a:lnTo>
                    <a:pt x="408" y="37"/>
                  </a:lnTo>
                  <a:lnTo>
                    <a:pt x="423" y="52"/>
                  </a:lnTo>
                  <a:lnTo>
                    <a:pt x="437" y="69"/>
                  </a:lnTo>
                  <a:lnTo>
                    <a:pt x="447" y="86"/>
                  </a:lnTo>
                  <a:lnTo>
                    <a:pt x="454" y="103"/>
                  </a:lnTo>
                  <a:lnTo>
                    <a:pt x="458" y="117"/>
                  </a:lnTo>
                  <a:lnTo>
                    <a:pt x="458" y="129"/>
                  </a:lnTo>
                  <a:lnTo>
                    <a:pt x="453" y="140"/>
                  </a:lnTo>
                  <a:lnTo>
                    <a:pt x="446" y="147"/>
                  </a:lnTo>
                  <a:lnTo>
                    <a:pt x="436" y="150"/>
                  </a:lnTo>
                  <a:lnTo>
                    <a:pt x="126" y="184"/>
                  </a:lnTo>
                  <a:lnTo>
                    <a:pt x="111" y="183"/>
                  </a:lnTo>
                  <a:lnTo>
                    <a:pt x="95" y="178"/>
                  </a:lnTo>
                  <a:lnTo>
                    <a:pt x="77" y="168"/>
                  </a:lnTo>
                  <a:lnTo>
                    <a:pt x="59" y="155"/>
                  </a:lnTo>
                  <a:lnTo>
                    <a:pt x="42" y="140"/>
                  </a:lnTo>
                  <a:lnTo>
                    <a:pt x="20" y="115"/>
                  </a:lnTo>
                  <a:lnTo>
                    <a:pt x="10" y="98"/>
                  </a:lnTo>
                  <a:lnTo>
                    <a:pt x="3" y="81"/>
                  </a:lnTo>
                  <a:lnTo>
                    <a:pt x="0" y="67"/>
                  </a:lnTo>
                  <a:lnTo>
                    <a:pt x="0" y="54"/>
                  </a:lnTo>
                  <a:lnTo>
                    <a:pt x="4" y="44"/>
                  </a:lnTo>
                  <a:lnTo>
                    <a:pt x="11" y="37"/>
                  </a:lnTo>
                  <a:lnTo>
                    <a:pt x="21" y="34"/>
                  </a:lnTo>
                  <a:lnTo>
                    <a:pt x="33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5" name="Freeform 584"/>
            <p:cNvSpPr>
              <a:spLocks/>
            </p:cNvSpPr>
            <p:nvPr/>
          </p:nvSpPr>
          <p:spPr bwMode="auto">
            <a:xfrm>
              <a:off x="4940300" y="5842001"/>
              <a:ext cx="173038" cy="84138"/>
            </a:xfrm>
            <a:custGeom>
              <a:avLst/>
              <a:gdLst>
                <a:gd name="T0" fmla="*/ 28 w 544"/>
                <a:gd name="T1" fmla="*/ 0 h 267"/>
                <a:gd name="T2" fmla="*/ 43 w 544"/>
                <a:gd name="T3" fmla="*/ 2 h 267"/>
                <a:gd name="T4" fmla="*/ 438 w 544"/>
                <a:gd name="T5" fmla="*/ 120 h 267"/>
                <a:gd name="T6" fmla="*/ 457 w 544"/>
                <a:gd name="T7" fmla="*/ 128 h 267"/>
                <a:gd name="T8" fmla="*/ 477 w 544"/>
                <a:gd name="T9" fmla="*/ 140 h 267"/>
                <a:gd name="T10" fmla="*/ 496 w 544"/>
                <a:gd name="T11" fmla="*/ 155 h 267"/>
                <a:gd name="T12" fmla="*/ 512 w 544"/>
                <a:gd name="T13" fmla="*/ 173 h 267"/>
                <a:gd name="T14" fmla="*/ 527 w 544"/>
                <a:gd name="T15" fmla="*/ 192 h 267"/>
                <a:gd name="T16" fmla="*/ 537 w 544"/>
                <a:gd name="T17" fmla="*/ 213 h 267"/>
                <a:gd name="T18" fmla="*/ 542 w 544"/>
                <a:gd name="T19" fmla="*/ 228 h 267"/>
                <a:gd name="T20" fmla="*/ 544 w 544"/>
                <a:gd name="T21" fmla="*/ 243 h 267"/>
                <a:gd name="T22" fmla="*/ 541 w 544"/>
                <a:gd name="T23" fmla="*/ 253 h 267"/>
                <a:gd name="T24" fmla="*/ 536 w 544"/>
                <a:gd name="T25" fmla="*/ 261 h 267"/>
                <a:gd name="T26" fmla="*/ 527 w 544"/>
                <a:gd name="T27" fmla="*/ 266 h 267"/>
                <a:gd name="T28" fmla="*/ 515 w 544"/>
                <a:gd name="T29" fmla="*/ 267 h 267"/>
                <a:gd name="T30" fmla="*/ 500 w 544"/>
                <a:gd name="T31" fmla="*/ 265 h 267"/>
                <a:gd name="T32" fmla="*/ 105 w 544"/>
                <a:gd name="T33" fmla="*/ 147 h 267"/>
                <a:gd name="T34" fmla="*/ 83 w 544"/>
                <a:gd name="T35" fmla="*/ 138 h 267"/>
                <a:gd name="T36" fmla="*/ 63 w 544"/>
                <a:gd name="T37" fmla="*/ 123 h 267"/>
                <a:gd name="T38" fmla="*/ 42 w 544"/>
                <a:gd name="T39" fmla="*/ 106 h 267"/>
                <a:gd name="T40" fmla="*/ 21 w 544"/>
                <a:gd name="T41" fmla="*/ 81 h 267"/>
                <a:gd name="T42" fmla="*/ 6 w 544"/>
                <a:gd name="T43" fmla="*/ 55 h 267"/>
                <a:gd name="T44" fmla="*/ 1 w 544"/>
                <a:gd name="T45" fmla="*/ 38 h 267"/>
                <a:gd name="T46" fmla="*/ 0 w 544"/>
                <a:gd name="T47" fmla="*/ 25 h 267"/>
                <a:gd name="T48" fmla="*/ 2 w 544"/>
                <a:gd name="T49" fmla="*/ 14 h 267"/>
                <a:gd name="T50" fmla="*/ 8 w 544"/>
                <a:gd name="T51" fmla="*/ 5 h 267"/>
                <a:gd name="T52" fmla="*/ 16 w 544"/>
                <a:gd name="T53" fmla="*/ 1 h 267"/>
                <a:gd name="T54" fmla="*/ 28 w 544"/>
                <a:gd name="T55" fmla="*/ 0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44" h="267">
                  <a:moveTo>
                    <a:pt x="28" y="0"/>
                  </a:moveTo>
                  <a:lnTo>
                    <a:pt x="43" y="2"/>
                  </a:lnTo>
                  <a:lnTo>
                    <a:pt x="438" y="120"/>
                  </a:lnTo>
                  <a:lnTo>
                    <a:pt x="457" y="128"/>
                  </a:lnTo>
                  <a:lnTo>
                    <a:pt x="477" y="140"/>
                  </a:lnTo>
                  <a:lnTo>
                    <a:pt x="496" y="155"/>
                  </a:lnTo>
                  <a:lnTo>
                    <a:pt x="512" y="173"/>
                  </a:lnTo>
                  <a:lnTo>
                    <a:pt x="527" y="192"/>
                  </a:lnTo>
                  <a:lnTo>
                    <a:pt x="537" y="213"/>
                  </a:lnTo>
                  <a:lnTo>
                    <a:pt x="542" y="228"/>
                  </a:lnTo>
                  <a:lnTo>
                    <a:pt x="544" y="243"/>
                  </a:lnTo>
                  <a:lnTo>
                    <a:pt x="541" y="253"/>
                  </a:lnTo>
                  <a:lnTo>
                    <a:pt x="536" y="261"/>
                  </a:lnTo>
                  <a:lnTo>
                    <a:pt x="527" y="266"/>
                  </a:lnTo>
                  <a:lnTo>
                    <a:pt x="515" y="267"/>
                  </a:lnTo>
                  <a:lnTo>
                    <a:pt x="500" y="265"/>
                  </a:lnTo>
                  <a:lnTo>
                    <a:pt x="105" y="147"/>
                  </a:lnTo>
                  <a:lnTo>
                    <a:pt x="83" y="138"/>
                  </a:lnTo>
                  <a:lnTo>
                    <a:pt x="63" y="123"/>
                  </a:lnTo>
                  <a:lnTo>
                    <a:pt x="42" y="106"/>
                  </a:lnTo>
                  <a:lnTo>
                    <a:pt x="21" y="81"/>
                  </a:lnTo>
                  <a:lnTo>
                    <a:pt x="6" y="55"/>
                  </a:lnTo>
                  <a:lnTo>
                    <a:pt x="1" y="38"/>
                  </a:lnTo>
                  <a:lnTo>
                    <a:pt x="0" y="25"/>
                  </a:lnTo>
                  <a:lnTo>
                    <a:pt x="2" y="14"/>
                  </a:lnTo>
                  <a:lnTo>
                    <a:pt x="8" y="5"/>
                  </a:lnTo>
                  <a:lnTo>
                    <a:pt x="16" y="1"/>
                  </a:lnTo>
                  <a:lnTo>
                    <a:pt x="2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6" name="Freeform 585"/>
            <p:cNvSpPr>
              <a:spLocks/>
            </p:cNvSpPr>
            <p:nvPr/>
          </p:nvSpPr>
          <p:spPr bwMode="auto">
            <a:xfrm>
              <a:off x="4895850" y="5681663"/>
              <a:ext cx="184150" cy="128588"/>
            </a:xfrm>
            <a:custGeom>
              <a:avLst/>
              <a:gdLst>
                <a:gd name="T0" fmla="*/ 23 w 582"/>
                <a:gd name="T1" fmla="*/ 0 h 405"/>
                <a:gd name="T2" fmla="*/ 36 w 582"/>
                <a:gd name="T3" fmla="*/ 1 h 405"/>
                <a:gd name="T4" fmla="*/ 52 w 582"/>
                <a:gd name="T5" fmla="*/ 5 h 405"/>
                <a:gd name="T6" fmla="*/ 68 w 582"/>
                <a:gd name="T7" fmla="*/ 13 h 405"/>
                <a:gd name="T8" fmla="*/ 502 w 582"/>
                <a:gd name="T9" fmla="*/ 268 h 405"/>
                <a:gd name="T10" fmla="*/ 522 w 582"/>
                <a:gd name="T11" fmla="*/ 282 h 405"/>
                <a:gd name="T12" fmla="*/ 541 w 582"/>
                <a:gd name="T13" fmla="*/ 299 h 405"/>
                <a:gd name="T14" fmla="*/ 556 w 582"/>
                <a:gd name="T15" fmla="*/ 317 h 405"/>
                <a:gd name="T16" fmla="*/ 569 w 582"/>
                <a:gd name="T17" fmla="*/ 337 h 405"/>
                <a:gd name="T18" fmla="*/ 578 w 582"/>
                <a:gd name="T19" fmla="*/ 355 h 405"/>
                <a:gd name="T20" fmla="*/ 582 w 582"/>
                <a:gd name="T21" fmla="*/ 373 h 405"/>
                <a:gd name="T22" fmla="*/ 582 w 582"/>
                <a:gd name="T23" fmla="*/ 386 h 405"/>
                <a:gd name="T24" fmla="*/ 578 w 582"/>
                <a:gd name="T25" fmla="*/ 395 h 405"/>
                <a:gd name="T26" fmla="*/ 569 w 582"/>
                <a:gd name="T27" fmla="*/ 402 h 405"/>
                <a:gd name="T28" fmla="*/ 559 w 582"/>
                <a:gd name="T29" fmla="*/ 405 h 405"/>
                <a:gd name="T30" fmla="*/ 546 w 582"/>
                <a:gd name="T31" fmla="*/ 404 h 405"/>
                <a:gd name="T32" fmla="*/ 531 w 582"/>
                <a:gd name="T33" fmla="*/ 399 h 405"/>
                <a:gd name="T34" fmla="*/ 514 w 582"/>
                <a:gd name="T35" fmla="*/ 390 h 405"/>
                <a:gd name="T36" fmla="*/ 81 w 582"/>
                <a:gd name="T37" fmla="*/ 135 h 405"/>
                <a:gd name="T38" fmla="*/ 61 w 582"/>
                <a:gd name="T39" fmla="*/ 122 h 405"/>
                <a:gd name="T40" fmla="*/ 42 w 582"/>
                <a:gd name="T41" fmla="*/ 106 h 405"/>
                <a:gd name="T42" fmla="*/ 26 w 582"/>
                <a:gd name="T43" fmla="*/ 87 h 405"/>
                <a:gd name="T44" fmla="*/ 13 w 582"/>
                <a:gd name="T45" fmla="*/ 68 h 405"/>
                <a:gd name="T46" fmla="*/ 4 w 582"/>
                <a:gd name="T47" fmla="*/ 49 h 405"/>
                <a:gd name="T48" fmla="*/ 0 w 582"/>
                <a:gd name="T49" fmla="*/ 31 h 405"/>
                <a:gd name="T50" fmla="*/ 1 w 582"/>
                <a:gd name="T51" fmla="*/ 18 h 405"/>
                <a:gd name="T52" fmla="*/ 5 w 582"/>
                <a:gd name="T53" fmla="*/ 8 h 405"/>
                <a:gd name="T54" fmla="*/ 12 w 582"/>
                <a:gd name="T55" fmla="*/ 2 h 405"/>
                <a:gd name="T56" fmla="*/ 23 w 582"/>
                <a:gd name="T57" fmla="*/ 0 h 4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82" h="405">
                  <a:moveTo>
                    <a:pt x="23" y="0"/>
                  </a:moveTo>
                  <a:lnTo>
                    <a:pt x="36" y="1"/>
                  </a:lnTo>
                  <a:lnTo>
                    <a:pt x="52" y="5"/>
                  </a:lnTo>
                  <a:lnTo>
                    <a:pt x="68" y="13"/>
                  </a:lnTo>
                  <a:lnTo>
                    <a:pt x="502" y="268"/>
                  </a:lnTo>
                  <a:lnTo>
                    <a:pt x="522" y="282"/>
                  </a:lnTo>
                  <a:lnTo>
                    <a:pt x="541" y="299"/>
                  </a:lnTo>
                  <a:lnTo>
                    <a:pt x="556" y="317"/>
                  </a:lnTo>
                  <a:lnTo>
                    <a:pt x="569" y="337"/>
                  </a:lnTo>
                  <a:lnTo>
                    <a:pt x="578" y="355"/>
                  </a:lnTo>
                  <a:lnTo>
                    <a:pt x="582" y="373"/>
                  </a:lnTo>
                  <a:lnTo>
                    <a:pt x="582" y="386"/>
                  </a:lnTo>
                  <a:lnTo>
                    <a:pt x="578" y="395"/>
                  </a:lnTo>
                  <a:lnTo>
                    <a:pt x="569" y="402"/>
                  </a:lnTo>
                  <a:lnTo>
                    <a:pt x="559" y="405"/>
                  </a:lnTo>
                  <a:lnTo>
                    <a:pt x="546" y="404"/>
                  </a:lnTo>
                  <a:lnTo>
                    <a:pt x="531" y="399"/>
                  </a:lnTo>
                  <a:lnTo>
                    <a:pt x="514" y="390"/>
                  </a:lnTo>
                  <a:lnTo>
                    <a:pt x="81" y="135"/>
                  </a:lnTo>
                  <a:lnTo>
                    <a:pt x="61" y="122"/>
                  </a:lnTo>
                  <a:lnTo>
                    <a:pt x="42" y="106"/>
                  </a:lnTo>
                  <a:lnTo>
                    <a:pt x="26" y="87"/>
                  </a:lnTo>
                  <a:lnTo>
                    <a:pt x="13" y="68"/>
                  </a:lnTo>
                  <a:lnTo>
                    <a:pt x="4" y="49"/>
                  </a:lnTo>
                  <a:lnTo>
                    <a:pt x="0" y="31"/>
                  </a:lnTo>
                  <a:lnTo>
                    <a:pt x="1" y="18"/>
                  </a:lnTo>
                  <a:lnTo>
                    <a:pt x="5" y="8"/>
                  </a:lnTo>
                  <a:lnTo>
                    <a:pt x="12" y="2"/>
                  </a:lnTo>
                  <a:lnTo>
                    <a:pt x="2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7" name="Freeform 586"/>
            <p:cNvSpPr>
              <a:spLocks/>
            </p:cNvSpPr>
            <p:nvPr/>
          </p:nvSpPr>
          <p:spPr bwMode="auto">
            <a:xfrm>
              <a:off x="4911725" y="5557838"/>
              <a:ext cx="180975" cy="163513"/>
            </a:xfrm>
            <a:custGeom>
              <a:avLst/>
              <a:gdLst>
                <a:gd name="T0" fmla="*/ 31 w 568"/>
                <a:gd name="T1" fmla="*/ 0 h 512"/>
                <a:gd name="T2" fmla="*/ 44 w 568"/>
                <a:gd name="T3" fmla="*/ 4 h 512"/>
                <a:gd name="T4" fmla="*/ 61 w 568"/>
                <a:gd name="T5" fmla="*/ 11 h 512"/>
                <a:gd name="T6" fmla="*/ 77 w 568"/>
                <a:gd name="T7" fmla="*/ 20 h 512"/>
                <a:gd name="T8" fmla="*/ 94 w 568"/>
                <a:gd name="T9" fmla="*/ 33 h 512"/>
                <a:gd name="T10" fmla="*/ 513 w 568"/>
                <a:gd name="T11" fmla="*/ 395 h 512"/>
                <a:gd name="T12" fmla="*/ 529 w 568"/>
                <a:gd name="T13" fmla="*/ 410 h 512"/>
                <a:gd name="T14" fmla="*/ 543 w 568"/>
                <a:gd name="T15" fmla="*/ 427 h 512"/>
                <a:gd name="T16" fmla="*/ 554 w 568"/>
                <a:gd name="T17" fmla="*/ 443 h 512"/>
                <a:gd name="T18" fmla="*/ 562 w 568"/>
                <a:gd name="T19" fmla="*/ 459 h 512"/>
                <a:gd name="T20" fmla="*/ 567 w 568"/>
                <a:gd name="T21" fmla="*/ 474 h 512"/>
                <a:gd name="T22" fmla="*/ 568 w 568"/>
                <a:gd name="T23" fmla="*/ 487 h 512"/>
                <a:gd name="T24" fmla="*/ 565 w 568"/>
                <a:gd name="T25" fmla="*/ 500 h 512"/>
                <a:gd name="T26" fmla="*/ 559 w 568"/>
                <a:gd name="T27" fmla="*/ 507 h 512"/>
                <a:gd name="T28" fmla="*/ 550 w 568"/>
                <a:gd name="T29" fmla="*/ 512 h 512"/>
                <a:gd name="T30" fmla="*/ 537 w 568"/>
                <a:gd name="T31" fmla="*/ 512 h 512"/>
                <a:gd name="T32" fmla="*/ 523 w 568"/>
                <a:gd name="T33" fmla="*/ 509 h 512"/>
                <a:gd name="T34" fmla="*/ 507 w 568"/>
                <a:gd name="T35" fmla="*/ 503 h 512"/>
                <a:gd name="T36" fmla="*/ 491 w 568"/>
                <a:gd name="T37" fmla="*/ 493 h 512"/>
                <a:gd name="T38" fmla="*/ 474 w 568"/>
                <a:gd name="T39" fmla="*/ 480 h 512"/>
                <a:gd name="T40" fmla="*/ 54 w 568"/>
                <a:gd name="T41" fmla="*/ 119 h 512"/>
                <a:gd name="T42" fmla="*/ 48 w 568"/>
                <a:gd name="T43" fmla="*/ 112 h 512"/>
                <a:gd name="T44" fmla="*/ 42 w 568"/>
                <a:gd name="T45" fmla="*/ 107 h 512"/>
                <a:gd name="T46" fmla="*/ 28 w 568"/>
                <a:gd name="T47" fmla="*/ 90 h 512"/>
                <a:gd name="T48" fmla="*/ 15 w 568"/>
                <a:gd name="T49" fmla="*/ 73 h 512"/>
                <a:gd name="T50" fmla="*/ 7 w 568"/>
                <a:gd name="T51" fmla="*/ 56 h 512"/>
                <a:gd name="T52" fmla="*/ 1 w 568"/>
                <a:gd name="T53" fmla="*/ 41 h 512"/>
                <a:gd name="T54" fmla="*/ 0 w 568"/>
                <a:gd name="T55" fmla="*/ 26 h 512"/>
                <a:gd name="T56" fmla="*/ 2 w 568"/>
                <a:gd name="T57" fmla="*/ 14 h 512"/>
                <a:gd name="T58" fmla="*/ 9 w 568"/>
                <a:gd name="T59" fmla="*/ 6 h 512"/>
                <a:gd name="T60" fmla="*/ 18 w 568"/>
                <a:gd name="T61" fmla="*/ 2 h 512"/>
                <a:gd name="T62" fmla="*/ 31 w 568"/>
                <a:gd name="T63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68" h="512">
                  <a:moveTo>
                    <a:pt x="31" y="0"/>
                  </a:moveTo>
                  <a:lnTo>
                    <a:pt x="44" y="4"/>
                  </a:lnTo>
                  <a:lnTo>
                    <a:pt x="61" y="11"/>
                  </a:lnTo>
                  <a:lnTo>
                    <a:pt x="77" y="20"/>
                  </a:lnTo>
                  <a:lnTo>
                    <a:pt x="94" y="33"/>
                  </a:lnTo>
                  <a:lnTo>
                    <a:pt x="513" y="395"/>
                  </a:lnTo>
                  <a:lnTo>
                    <a:pt x="529" y="410"/>
                  </a:lnTo>
                  <a:lnTo>
                    <a:pt x="543" y="427"/>
                  </a:lnTo>
                  <a:lnTo>
                    <a:pt x="554" y="443"/>
                  </a:lnTo>
                  <a:lnTo>
                    <a:pt x="562" y="459"/>
                  </a:lnTo>
                  <a:lnTo>
                    <a:pt x="567" y="474"/>
                  </a:lnTo>
                  <a:lnTo>
                    <a:pt x="568" y="487"/>
                  </a:lnTo>
                  <a:lnTo>
                    <a:pt x="565" y="500"/>
                  </a:lnTo>
                  <a:lnTo>
                    <a:pt x="559" y="507"/>
                  </a:lnTo>
                  <a:lnTo>
                    <a:pt x="550" y="512"/>
                  </a:lnTo>
                  <a:lnTo>
                    <a:pt x="537" y="512"/>
                  </a:lnTo>
                  <a:lnTo>
                    <a:pt x="523" y="509"/>
                  </a:lnTo>
                  <a:lnTo>
                    <a:pt x="507" y="503"/>
                  </a:lnTo>
                  <a:lnTo>
                    <a:pt x="491" y="493"/>
                  </a:lnTo>
                  <a:lnTo>
                    <a:pt x="474" y="480"/>
                  </a:lnTo>
                  <a:lnTo>
                    <a:pt x="54" y="119"/>
                  </a:lnTo>
                  <a:lnTo>
                    <a:pt x="48" y="112"/>
                  </a:lnTo>
                  <a:lnTo>
                    <a:pt x="42" y="107"/>
                  </a:lnTo>
                  <a:lnTo>
                    <a:pt x="28" y="90"/>
                  </a:lnTo>
                  <a:lnTo>
                    <a:pt x="15" y="73"/>
                  </a:lnTo>
                  <a:lnTo>
                    <a:pt x="7" y="56"/>
                  </a:lnTo>
                  <a:lnTo>
                    <a:pt x="1" y="41"/>
                  </a:lnTo>
                  <a:lnTo>
                    <a:pt x="0" y="26"/>
                  </a:lnTo>
                  <a:lnTo>
                    <a:pt x="2" y="14"/>
                  </a:lnTo>
                  <a:lnTo>
                    <a:pt x="9" y="6"/>
                  </a:lnTo>
                  <a:lnTo>
                    <a:pt x="18" y="2"/>
                  </a:lnTo>
                  <a:lnTo>
                    <a:pt x="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" name="Freeform 587"/>
            <p:cNvSpPr>
              <a:spLocks/>
            </p:cNvSpPr>
            <p:nvPr/>
          </p:nvSpPr>
          <p:spPr bwMode="auto">
            <a:xfrm>
              <a:off x="4987925" y="5484813"/>
              <a:ext cx="158750" cy="182563"/>
            </a:xfrm>
            <a:custGeom>
              <a:avLst/>
              <a:gdLst>
                <a:gd name="T0" fmla="*/ 25 w 504"/>
                <a:gd name="T1" fmla="*/ 0 h 576"/>
                <a:gd name="T2" fmla="*/ 40 w 504"/>
                <a:gd name="T3" fmla="*/ 2 h 576"/>
                <a:gd name="T4" fmla="*/ 54 w 504"/>
                <a:gd name="T5" fmla="*/ 8 h 576"/>
                <a:gd name="T6" fmla="*/ 71 w 504"/>
                <a:gd name="T7" fmla="*/ 16 h 576"/>
                <a:gd name="T8" fmla="*/ 87 w 504"/>
                <a:gd name="T9" fmla="*/ 27 h 576"/>
                <a:gd name="T10" fmla="*/ 103 w 504"/>
                <a:gd name="T11" fmla="*/ 40 h 576"/>
                <a:gd name="T12" fmla="*/ 118 w 504"/>
                <a:gd name="T13" fmla="*/ 57 h 576"/>
                <a:gd name="T14" fmla="*/ 473 w 504"/>
                <a:gd name="T15" fmla="*/ 481 h 576"/>
                <a:gd name="T16" fmla="*/ 485 w 504"/>
                <a:gd name="T17" fmla="*/ 499 h 576"/>
                <a:gd name="T18" fmla="*/ 495 w 504"/>
                <a:gd name="T19" fmla="*/ 515 h 576"/>
                <a:gd name="T20" fmla="*/ 502 w 504"/>
                <a:gd name="T21" fmla="*/ 530 h 576"/>
                <a:gd name="T22" fmla="*/ 504 w 504"/>
                <a:gd name="T23" fmla="*/ 545 h 576"/>
                <a:gd name="T24" fmla="*/ 503 w 504"/>
                <a:gd name="T25" fmla="*/ 557 h 576"/>
                <a:gd name="T26" fmla="*/ 499 w 504"/>
                <a:gd name="T27" fmla="*/ 566 h 576"/>
                <a:gd name="T28" fmla="*/ 490 w 504"/>
                <a:gd name="T29" fmla="*/ 573 h 576"/>
                <a:gd name="T30" fmla="*/ 478 w 504"/>
                <a:gd name="T31" fmla="*/ 576 h 576"/>
                <a:gd name="T32" fmla="*/ 464 w 504"/>
                <a:gd name="T33" fmla="*/ 574 h 576"/>
                <a:gd name="T34" fmla="*/ 448 w 504"/>
                <a:gd name="T35" fmla="*/ 567 h 576"/>
                <a:gd name="T36" fmla="*/ 431 w 504"/>
                <a:gd name="T37" fmla="*/ 558 h 576"/>
                <a:gd name="T38" fmla="*/ 414 w 504"/>
                <a:gd name="T39" fmla="*/ 546 h 576"/>
                <a:gd name="T40" fmla="*/ 397 w 504"/>
                <a:gd name="T41" fmla="*/ 531 h 576"/>
                <a:gd name="T42" fmla="*/ 392 w 504"/>
                <a:gd name="T43" fmla="*/ 525 h 576"/>
                <a:gd name="T44" fmla="*/ 386 w 504"/>
                <a:gd name="T45" fmla="*/ 519 h 576"/>
                <a:gd name="T46" fmla="*/ 31 w 504"/>
                <a:gd name="T47" fmla="*/ 94 h 576"/>
                <a:gd name="T48" fmla="*/ 19 w 504"/>
                <a:gd name="T49" fmla="*/ 77 h 576"/>
                <a:gd name="T50" fmla="*/ 10 w 504"/>
                <a:gd name="T51" fmla="*/ 60 h 576"/>
                <a:gd name="T52" fmla="*/ 3 w 504"/>
                <a:gd name="T53" fmla="*/ 45 h 576"/>
                <a:gd name="T54" fmla="*/ 0 w 504"/>
                <a:gd name="T55" fmla="*/ 30 h 576"/>
                <a:gd name="T56" fmla="*/ 1 w 504"/>
                <a:gd name="T57" fmla="*/ 19 h 576"/>
                <a:gd name="T58" fmla="*/ 6 w 504"/>
                <a:gd name="T59" fmla="*/ 9 h 576"/>
                <a:gd name="T60" fmla="*/ 14 w 504"/>
                <a:gd name="T61" fmla="*/ 2 h 576"/>
                <a:gd name="T62" fmla="*/ 25 w 504"/>
                <a:gd name="T63" fmla="*/ 0 h 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04" h="576">
                  <a:moveTo>
                    <a:pt x="25" y="0"/>
                  </a:moveTo>
                  <a:lnTo>
                    <a:pt x="40" y="2"/>
                  </a:lnTo>
                  <a:lnTo>
                    <a:pt x="54" y="8"/>
                  </a:lnTo>
                  <a:lnTo>
                    <a:pt x="71" y="16"/>
                  </a:lnTo>
                  <a:lnTo>
                    <a:pt x="87" y="27"/>
                  </a:lnTo>
                  <a:lnTo>
                    <a:pt x="103" y="40"/>
                  </a:lnTo>
                  <a:lnTo>
                    <a:pt x="118" y="57"/>
                  </a:lnTo>
                  <a:lnTo>
                    <a:pt x="473" y="481"/>
                  </a:lnTo>
                  <a:lnTo>
                    <a:pt x="485" y="499"/>
                  </a:lnTo>
                  <a:lnTo>
                    <a:pt x="495" y="515"/>
                  </a:lnTo>
                  <a:lnTo>
                    <a:pt x="502" y="530"/>
                  </a:lnTo>
                  <a:lnTo>
                    <a:pt x="504" y="545"/>
                  </a:lnTo>
                  <a:lnTo>
                    <a:pt x="503" y="557"/>
                  </a:lnTo>
                  <a:lnTo>
                    <a:pt x="499" y="566"/>
                  </a:lnTo>
                  <a:lnTo>
                    <a:pt x="490" y="573"/>
                  </a:lnTo>
                  <a:lnTo>
                    <a:pt x="478" y="576"/>
                  </a:lnTo>
                  <a:lnTo>
                    <a:pt x="464" y="574"/>
                  </a:lnTo>
                  <a:lnTo>
                    <a:pt x="448" y="567"/>
                  </a:lnTo>
                  <a:lnTo>
                    <a:pt x="431" y="558"/>
                  </a:lnTo>
                  <a:lnTo>
                    <a:pt x="414" y="546"/>
                  </a:lnTo>
                  <a:lnTo>
                    <a:pt x="397" y="531"/>
                  </a:lnTo>
                  <a:lnTo>
                    <a:pt x="392" y="525"/>
                  </a:lnTo>
                  <a:lnTo>
                    <a:pt x="386" y="519"/>
                  </a:lnTo>
                  <a:lnTo>
                    <a:pt x="31" y="94"/>
                  </a:lnTo>
                  <a:lnTo>
                    <a:pt x="19" y="77"/>
                  </a:lnTo>
                  <a:lnTo>
                    <a:pt x="10" y="60"/>
                  </a:lnTo>
                  <a:lnTo>
                    <a:pt x="3" y="45"/>
                  </a:lnTo>
                  <a:lnTo>
                    <a:pt x="0" y="30"/>
                  </a:lnTo>
                  <a:lnTo>
                    <a:pt x="1" y="19"/>
                  </a:lnTo>
                  <a:lnTo>
                    <a:pt x="6" y="9"/>
                  </a:lnTo>
                  <a:lnTo>
                    <a:pt x="14" y="2"/>
                  </a:lnTo>
                  <a:lnTo>
                    <a:pt x="2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9" name="Freeform 588"/>
            <p:cNvSpPr>
              <a:spLocks/>
            </p:cNvSpPr>
            <p:nvPr/>
          </p:nvSpPr>
          <p:spPr bwMode="auto">
            <a:xfrm>
              <a:off x="5111750" y="5472113"/>
              <a:ext cx="127000" cy="185738"/>
            </a:xfrm>
            <a:custGeom>
              <a:avLst/>
              <a:gdLst>
                <a:gd name="T0" fmla="*/ 32 w 397"/>
                <a:gd name="T1" fmla="*/ 0 h 587"/>
                <a:gd name="T2" fmla="*/ 51 w 397"/>
                <a:gd name="T3" fmla="*/ 5 h 587"/>
                <a:gd name="T4" fmla="*/ 69 w 397"/>
                <a:gd name="T5" fmla="*/ 15 h 587"/>
                <a:gd name="T6" fmla="*/ 88 w 397"/>
                <a:gd name="T7" fmla="*/ 28 h 587"/>
                <a:gd name="T8" fmla="*/ 107 w 397"/>
                <a:gd name="T9" fmla="*/ 44 h 587"/>
                <a:gd name="T10" fmla="*/ 123 w 397"/>
                <a:gd name="T11" fmla="*/ 63 h 587"/>
                <a:gd name="T12" fmla="*/ 137 w 397"/>
                <a:gd name="T13" fmla="*/ 82 h 587"/>
                <a:gd name="T14" fmla="*/ 384 w 397"/>
                <a:gd name="T15" fmla="*/ 519 h 587"/>
                <a:gd name="T16" fmla="*/ 392 w 397"/>
                <a:gd name="T17" fmla="*/ 535 h 587"/>
                <a:gd name="T18" fmla="*/ 396 w 397"/>
                <a:gd name="T19" fmla="*/ 551 h 587"/>
                <a:gd name="T20" fmla="*/ 397 w 397"/>
                <a:gd name="T21" fmla="*/ 564 h 587"/>
                <a:gd name="T22" fmla="*/ 394 w 397"/>
                <a:gd name="T23" fmla="*/ 574 h 587"/>
                <a:gd name="T24" fmla="*/ 388 w 397"/>
                <a:gd name="T25" fmla="*/ 582 h 587"/>
                <a:gd name="T26" fmla="*/ 377 w 397"/>
                <a:gd name="T27" fmla="*/ 586 h 587"/>
                <a:gd name="T28" fmla="*/ 365 w 397"/>
                <a:gd name="T29" fmla="*/ 587 h 587"/>
                <a:gd name="T30" fmla="*/ 346 w 397"/>
                <a:gd name="T31" fmla="*/ 582 h 587"/>
                <a:gd name="T32" fmla="*/ 328 w 397"/>
                <a:gd name="T33" fmla="*/ 572 h 587"/>
                <a:gd name="T34" fmla="*/ 308 w 397"/>
                <a:gd name="T35" fmla="*/ 559 h 587"/>
                <a:gd name="T36" fmla="*/ 291 w 397"/>
                <a:gd name="T37" fmla="*/ 543 h 587"/>
                <a:gd name="T38" fmla="*/ 274 w 397"/>
                <a:gd name="T39" fmla="*/ 524 h 587"/>
                <a:gd name="T40" fmla="*/ 261 w 397"/>
                <a:gd name="T41" fmla="*/ 505 h 587"/>
                <a:gd name="T42" fmla="*/ 14 w 397"/>
                <a:gd name="T43" fmla="*/ 68 h 587"/>
                <a:gd name="T44" fmla="*/ 5 w 397"/>
                <a:gd name="T45" fmla="*/ 52 h 587"/>
                <a:gd name="T46" fmla="*/ 1 w 397"/>
                <a:gd name="T47" fmla="*/ 36 h 587"/>
                <a:gd name="T48" fmla="*/ 0 w 397"/>
                <a:gd name="T49" fmla="*/ 23 h 587"/>
                <a:gd name="T50" fmla="*/ 3 w 397"/>
                <a:gd name="T51" fmla="*/ 13 h 587"/>
                <a:gd name="T52" fmla="*/ 10 w 397"/>
                <a:gd name="T53" fmla="*/ 5 h 587"/>
                <a:gd name="T54" fmla="*/ 20 w 397"/>
                <a:gd name="T55" fmla="*/ 1 h 587"/>
                <a:gd name="T56" fmla="*/ 32 w 397"/>
                <a:gd name="T57" fmla="*/ 0 h 5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97" h="587">
                  <a:moveTo>
                    <a:pt x="32" y="0"/>
                  </a:moveTo>
                  <a:lnTo>
                    <a:pt x="51" y="5"/>
                  </a:lnTo>
                  <a:lnTo>
                    <a:pt x="69" y="15"/>
                  </a:lnTo>
                  <a:lnTo>
                    <a:pt x="88" y="28"/>
                  </a:lnTo>
                  <a:lnTo>
                    <a:pt x="107" y="44"/>
                  </a:lnTo>
                  <a:lnTo>
                    <a:pt x="123" y="63"/>
                  </a:lnTo>
                  <a:lnTo>
                    <a:pt x="137" y="82"/>
                  </a:lnTo>
                  <a:lnTo>
                    <a:pt x="384" y="519"/>
                  </a:lnTo>
                  <a:lnTo>
                    <a:pt x="392" y="535"/>
                  </a:lnTo>
                  <a:lnTo>
                    <a:pt x="396" y="551"/>
                  </a:lnTo>
                  <a:lnTo>
                    <a:pt x="397" y="564"/>
                  </a:lnTo>
                  <a:lnTo>
                    <a:pt x="394" y="574"/>
                  </a:lnTo>
                  <a:lnTo>
                    <a:pt x="388" y="582"/>
                  </a:lnTo>
                  <a:lnTo>
                    <a:pt x="377" y="586"/>
                  </a:lnTo>
                  <a:lnTo>
                    <a:pt x="365" y="587"/>
                  </a:lnTo>
                  <a:lnTo>
                    <a:pt x="346" y="582"/>
                  </a:lnTo>
                  <a:lnTo>
                    <a:pt x="328" y="572"/>
                  </a:lnTo>
                  <a:lnTo>
                    <a:pt x="308" y="559"/>
                  </a:lnTo>
                  <a:lnTo>
                    <a:pt x="291" y="543"/>
                  </a:lnTo>
                  <a:lnTo>
                    <a:pt x="274" y="524"/>
                  </a:lnTo>
                  <a:lnTo>
                    <a:pt x="261" y="505"/>
                  </a:lnTo>
                  <a:lnTo>
                    <a:pt x="14" y="68"/>
                  </a:lnTo>
                  <a:lnTo>
                    <a:pt x="5" y="52"/>
                  </a:lnTo>
                  <a:lnTo>
                    <a:pt x="1" y="36"/>
                  </a:lnTo>
                  <a:lnTo>
                    <a:pt x="0" y="23"/>
                  </a:lnTo>
                  <a:lnTo>
                    <a:pt x="3" y="13"/>
                  </a:lnTo>
                  <a:lnTo>
                    <a:pt x="10" y="5"/>
                  </a:lnTo>
                  <a:lnTo>
                    <a:pt x="20" y="1"/>
                  </a:lnTo>
                  <a:lnTo>
                    <a:pt x="3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0" name="Freeform 589"/>
            <p:cNvSpPr>
              <a:spLocks/>
            </p:cNvSpPr>
            <p:nvPr/>
          </p:nvSpPr>
          <p:spPr bwMode="auto">
            <a:xfrm>
              <a:off x="5272088" y="5518151"/>
              <a:ext cx="57150" cy="80963"/>
            </a:xfrm>
            <a:custGeom>
              <a:avLst/>
              <a:gdLst>
                <a:gd name="T0" fmla="*/ 26 w 183"/>
                <a:gd name="T1" fmla="*/ 0 h 254"/>
                <a:gd name="T2" fmla="*/ 41 w 183"/>
                <a:gd name="T3" fmla="*/ 2 h 254"/>
                <a:gd name="T4" fmla="*/ 56 w 183"/>
                <a:gd name="T5" fmla="*/ 8 h 254"/>
                <a:gd name="T6" fmla="*/ 76 w 183"/>
                <a:gd name="T7" fmla="*/ 19 h 254"/>
                <a:gd name="T8" fmla="*/ 95 w 183"/>
                <a:gd name="T9" fmla="*/ 34 h 254"/>
                <a:gd name="T10" fmla="*/ 113 w 183"/>
                <a:gd name="T11" fmla="*/ 51 h 254"/>
                <a:gd name="T12" fmla="*/ 128 w 183"/>
                <a:gd name="T13" fmla="*/ 69 h 254"/>
                <a:gd name="T14" fmla="*/ 140 w 183"/>
                <a:gd name="T15" fmla="*/ 89 h 254"/>
                <a:gd name="T16" fmla="*/ 147 w 183"/>
                <a:gd name="T17" fmla="*/ 108 h 254"/>
                <a:gd name="T18" fmla="*/ 183 w 183"/>
                <a:gd name="T19" fmla="*/ 240 h 254"/>
                <a:gd name="T20" fmla="*/ 165 w 183"/>
                <a:gd name="T21" fmla="*/ 236 h 254"/>
                <a:gd name="T22" fmla="*/ 145 w 183"/>
                <a:gd name="T23" fmla="*/ 235 h 254"/>
                <a:gd name="T24" fmla="*/ 116 w 183"/>
                <a:gd name="T25" fmla="*/ 237 h 254"/>
                <a:gd name="T26" fmla="*/ 88 w 183"/>
                <a:gd name="T27" fmla="*/ 244 h 254"/>
                <a:gd name="T28" fmla="*/ 61 w 183"/>
                <a:gd name="T29" fmla="*/ 254 h 254"/>
                <a:gd name="T30" fmla="*/ 2 w 183"/>
                <a:gd name="T31" fmla="*/ 43 h 254"/>
                <a:gd name="T32" fmla="*/ 0 w 183"/>
                <a:gd name="T33" fmla="*/ 29 h 254"/>
                <a:gd name="T34" fmla="*/ 2 w 183"/>
                <a:gd name="T35" fmla="*/ 17 h 254"/>
                <a:gd name="T36" fmla="*/ 7 w 183"/>
                <a:gd name="T37" fmla="*/ 8 h 254"/>
                <a:gd name="T38" fmla="*/ 15 w 183"/>
                <a:gd name="T39" fmla="*/ 2 h 254"/>
                <a:gd name="T40" fmla="*/ 26 w 183"/>
                <a:gd name="T41" fmla="*/ 0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83" h="254">
                  <a:moveTo>
                    <a:pt x="26" y="0"/>
                  </a:moveTo>
                  <a:lnTo>
                    <a:pt x="41" y="2"/>
                  </a:lnTo>
                  <a:lnTo>
                    <a:pt x="56" y="8"/>
                  </a:lnTo>
                  <a:lnTo>
                    <a:pt x="76" y="19"/>
                  </a:lnTo>
                  <a:lnTo>
                    <a:pt x="95" y="34"/>
                  </a:lnTo>
                  <a:lnTo>
                    <a:pt x="113" y="51"/>
                  </a:lnTo>
                  <a:lnTo>
                    <a:pt x="128" y="69"/>
                  </a:lnTo>
                  <a:lnTo>
                    <a:pt x="140" y="89"/>
                  </a:lnTo>
                  <a:lnTo>
                    <a:pt x="147" y="108"/>
                  </a:lnTo>
                  <a:lnTo>
                    <a:pt x="183" y="240"/>
                  </a:lnTo>
                  <a:lnTo>
                    <a:pt x="165" y="236"/>
                  </a:lnTo>
                  <a:lnTo>
                    <a:pt x="145" y="235"/>
                  </a:lnTo>
                  <a:lnTo>
                    <a:pt x="116" y="237"/>
                  </a:lnTo>
                  <a:lnTo>
                    <a:pt x="88" y="244"/>
                  </a:lnTo>
                  <a:lnTo>
                    <a:pt x="61" y="254"/>
                  </a:lnTo>
                  <a:lnTo>
                    <a:pt x="2" y="43"/>
                  </a:lnTo>
                  <a:lnTo>
                    <a:pt x="0" y="29"/>
                  </a:lnTo>
                  <a:lnTo>
                    <a:pt x="2" y="17"/>
                  </a:lnTo>
                  <a:lnTo>
                    <a:pt x="7" y="8"/>
                  </a:lnTo>
                  <a:lnTo>
                    <a:pt x="15" y="2"/>
                  </a:lnTo>
                  <a:lnTo>
                    <a:pt x="2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1" name="Freeform 590"/>
            <p:cNvSpPr>
              <a:spLocks/>
            </p:cNvSpPr>
            <p:nvPr/>
          </p:nvSpPr>
          <p:spPr bwMode="auto">
            <a:xfrm>
              <a:off x="5434013" y="5621338"/>
              <a:ext cx="60325" cy="144463"/>
            </a:xfrm>
            <a:custGeom>
              <a:avLst/>
              <a:gdLst>
                <a:gd name="T0" fmla="*/ 61 w 189"/>
                <a:gd name="T1" fmla="*/ 0 h 453"/>
                <a:gd name="T2" fmla="*/ 73 w 189"/>
                <a:gd name="T3" fmla="*/ 0 h 453"/>
                <a:gd name="T4" fmla="*/ 89 w 189"/>
                <a:gd name="T5" fmla="*/ 4 h 453"/>
                <a:gd name="T6" fmla="*/ 104 w 189"/>
                <a:gd name="T7" fmla="*/ 11 h 453"/>
                <a:gd name="T8" fmla="*/ 122 w 189"/>
                <a:gd name="T9" fmla="*/ 21 h 453"/>
                <a:gd name="T10" fmla="*/ 138 w 189"/>
                <a:gd name="T11" fmla="*/ 36 h 453"/>
                <a:gd name="T12" fmla="*/ 154 w 189"/>
                <a:gd name="T13" fmla="*/ 51 h 453"/>
                <a:gd name="T14" fmla="*/ 166 w 189"/>
                <a:gd name="T15" fmla="*/ 67 h 453"/>
                <a:gd name="T16" fmla="*/ 177 w 189"/>
                <a:gd name="T17" fmla="*/ 83 h 453"/>
                <a:gd name="T18" fmla="*/ 185 w 189"/>
                <a:gd name="T19" fmla="*/ 99 h 453"/>
                <a:gd name="T20" fmla="*/ 188 w 189"/>
                <a:gd name="T21" fmla="*/ 115 h 453"/>
                <a:gd name="T22" fmla="*/ 189 w 189"/>
                <a:gd name="T23" fmla="*/ 128 h 453"/>
                <a:gd name="T24" fmla="*/ 149 w 189"/>
                <a:gd name="T25" fmla="*/ 429 h 453"/>
                <a:gd name="T26" fmla="*/ 126 w 189"/>
                <a:gd name="T27" fmla="*/ 440 h 453"/>
                <a:gd name="T28" fmla="*/ 104 w 189"/>
                <a:gd name="T29" fmla="*/ 453 h 453"/>
                <a:gd name="T30" fmla="*/ 87 w 189"/>
                <a:gd name="T31" fmla="*/ 446 h 453"/>
                <a:gd name="T32" fmla="*/ 67 w 189"/>
                <a:gd name="T33" fmla="*/ 434 h 453"/>
                <a:gd name="T34" fmla="*/ 42 w 189"/>
                <a:gd name="T35" fmla="*/ 413 h 453"/>
                <a:gd name="T36" fmla="*/ 27 w 189"/>
                <a:gd name="T37" fmla="*/ 395 h 453"/>
                <a:gd name="T38" fmla="*/ 14 w 189"/>
                <a:gd name="T39" fmla="*/ 377 h 453"/>
                <a:gd name="T40" fmla="*/ 5 w 189"/>
                <a:gd name="T41" fmla="*/ 359 h 453"/>
                <a:gd name="T42" fmla="*/ 0 w 189"/>
                <a:gd name="T43" fmla="*/ 343 h 453"/>
                <a:gd name="T44" fmla="*/ 0 w 189"/>
                <a:gd name="T45" fmla="*/ 327 h 453"/>
                <a:gd name="T46" fmla="*/ 40 w 189"/>
                <a:gd name="T47" fmla="*/ 20 h 453"/>
                <a:gd name="T48" fmla="*/ 44 w 189"/>
                <a:gd name="T49" fmla="*/ 10 h 453"/>
                <a:gd name="T50" fmla="*/ 51 w 189"/>
                <a:gd name="T51" fmla="*/ 3 h 453"/>
                <a:gd name="T52" fmla="*/ 61 w 189"/>
                <a:gd name="T53" fmla="*/ 0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89" h="453">
                  <a:moveTo>
                    <a:pt x="61" y="0"/>
                  </a:moveTo>
                  <a:lnTo>
                    <a:pt x="73" y="0"/>
                  </a:lnTo>
                  <a:lnTo>
                    <a:pt x="89" y="4"/>
                  </a:lnTo>
                  <a:lnTo>
                    <a:pt x="104" y="11"/>
                  </a:lnTo>
                  <a:lnTo>
                    <a:pt x="122" y="21"/>
                  </a:lnTo>
                  <a:lnTo>
                    <a:pt x="138" y="36"/>
                  </a:lnTo>
                  <a:lnTo>
                    <a:pt x="154" y="51"/>
                  </a:lnTo>
                  <a:lnTo>
                    <a:pt x="166" y="67"/>
                  </a:lnTo>
                  <a:lnTo>
                    <a:pt x="177" y="83"/>
                  </a:lnTo>
                  <a:lnTo>
                    <a:pt x="185" y="99"/>
                  </a:lnTo>
                  <a:lnTo>
                    <a:pt x="188" y="115"/>
                  </a:lnTo>
                  <a:lnTo>
                    <a:pt x="189" y="128"/>
                  </a:lnTo>
                  <a:lnTo>
                    <a:pt x="149" y="429"/>
                  </a:lnTo>
                  <a:lnTo>
                    <a:pt x="126" y="440"/>
                  </a:lnTo>
                  <a:lnTo>
                    <a:pt x="104" y="453"/>
                  </a:lnTo>
                  <a:lnTo>
                    <a:pt x="87" y="446"/>
                  </a:lnTo>
                  <a:lnTo>
                    <a:pt x="67" y="434"/>
                  </a:lnTo>
                  <a:lnTo>
                    <a:pt x="42" y="413"/>
                  </a:lnTo>
                  <a:lnTo>
                    <a:pt x="27" y="395"/>
                  </a:lnTo>
                  <a:lnTo>
                    <a:pt x="14" y="377"/>
                  </a:lnTo>
                  <a:lnTo>
                    <a:pt x="5" y="359"/>
                  </a:lnTo>
                  <a:lnTo>
                    <a:pt x="0" y="343"/>
                  </a:lnTo>
                  <a:lnTo>
                    <a:pt x="0" y="327"/>
                  </a:lnTo>
                  <a:lnTo>
                    <a:pt x="40" y="20"/>
                  </a:lnTo>
                  <a:lnTo>
                    <a:pt x="44" y="10"/>
                  </a:lnTo>
                  <a:lnTo>
                    <a:pt x="51" y="3"/>
                  </a:lnTo>
                  <a:lnTo>
                    <a:pt x="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22" name="Freeform 30"/>
          <p:cNvSpPr>
            <a:spLocks noEditPoints="1"/>
          </p:cNvSpPr>
          <p:nvPr/>
        </p:nvSpPr>
        <p:spPr bwMode="auto">
          <a:xfrm>
            <a:off x="4356385" y="1997469"/>
            <a:ext cx="663495" cy="391857"/>
          </a:xfrm>
          <a:custGeom>
            <a:avLst/>
            <a:gdLst>
              <a:gd name="T0" fmla="*/ 1880 w 3615"/>
              <a:gd name="T1" fmla="*/ 1746 h 2135"/>
              <a:gd name="T2" fmla="*/ 2157 w 3615"/>
              <a:gd name="T3" fmla="*/ 2135 h 2135"/>
              <a:gd name="T4" fmla="*/ 1603 w 3615"/>
              <a:gd name="T5" fmla="*/ 2135 h 2135"/>
              <a:gd name="T6" fmla="*/ 1880 w 3615"/>
              <a:gd name="T7" fmla="*/ 1746 h 2135"/>
              <a:gd name="T8" fmla="*/ 3592 w 3615"/>
              <a:gd name="T9" fmla="*/ 1158 h 2135"/>
              <a:gd name="T10" fmla="*/ 3615 w 3615"/>
              <a:gd name="T11" fmla="*/ 1250 h 2135"/>
              <a:gd name="T12" fmla="*/ 167 w 3615"/>
              <a:gd name="T13" fmla="*/ 2098 h 2135"/>
              <a:gd name="T14" fmla="*/ 145 w 3615"/>
              <a:gd name="T15" fmla="*/ 2006 h 2135"/>
              <a:gd name="T16" fmla="*/ 3592 w 3615"/>
              <a:gd name="T17" fmla="*/ 1158 h 2135"/>
              <a:gd name="T18" fmla="*/ 704 w 3615"/>
              <a:gd name="T19" fmla="*/ 936 h 2135"/>
              <a:gd name="T20" fmla="*/ 870 w 3615"/>
              <a:gd name="T21" fmla="*/ 1639 h 2135"/>
              <a:gd name="T22" fmla="*/ 166 w 3615"/>
              <a:gd name="T23" fmla="*/ 1805 h 2135"/>
              <a:gd name="T24" fmla="*/ 0 w 3615"/>
              <a:gd name="T25" fmla="*/ 1102 h 2135"/>
              <a:gd name="T26" fmla="*/ 704 w 3615"/>
              <a:gd name="T27" fmla="*/ 936 h 2135"/>
              <a:gd name="T28" fmla="*/ 3087 w 3615"/>
              <a:gd name="T29" fmla="*/ 0 h 2135"/>
              <a:gd name="T30" fmla="*/ 3182 w 3615"/>
              <a:gd name="T31" fmla="*/ 0 h 2135"/>
              <a:gd name="T32" fmla="*/ 3182 w 3615"/>
              <a:gd name="T33" fmla="*/ 834 h 2135"/>
              <a:gd name="T34" fmla="*/ 3409 w 3615"/>
              <a:gd name="T35" fmla="*/ 608 h 2135"/>
              <a:gd name="T36" fmla="*/ 3477 w 3615"/>
              <a:gd name="T37" fmla="*/ 675 h 2135"/>
              <a:gd name="T38" fmla="*/ 3135 w 3615"/>
              <a:gd name="T39" fmla="*/ 1016 h 2135"/>
              <a:gd name="T40" fmla="*/ 2793 w 3615"/>
              <a:gd name="T41" fmla="*/ 675 h 2135"/>
              <a:gd name="T42" fmla="*/ 2860 w 3615"/>
              <a:gd name="T43" fmla="*/ 608 h 2135"/>
              <a:gd name="T44" fmla="*/ 3087 w 3615"/>
              <a:gd name="T45" fmla="*/ 834 h 2135"/>
              <a:gd name="T46" fmla="*/ 3087 w 3615"/>
              <a:gd name="T47" fmla="*/ 0 h 2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3615" h="2135">
                <a:moveTo>
                  <a:pt x="1880" y="1746"/>
                </a:moveTo>
                <a:lnTo>
                  <a:pt x="2157" y="2135"/>
                </a:lnTo>
                <a:lnTo>
                  <a:pt x="1603" y="2135"/>
                </a:lnTo>
                <a:lnTo>
                  <a:pt x="1880" y="1746"/>
                </a:lnTo>
                <a:close/>
                <a:moveTo>
                  <a:pt x="3592" y="1158"/>
                </a:moveTo>
                <a:lnTo>
                  <a:pt x="3615" y="1250"/>
                </a:lnTo>
                <a:lnTo>
                  <a:pt x="167" y="2098"/>
                </a:lnTo>
                <a:lnTo>
                  <a:pt x="145" y="2006"/>
                </a:lnTo>
                <a:lnTo>
                  <a:pt x="3592" y="1158"/>
                </a:lnTo>
                <a:close/>
                <a:moveTo>
                  <a:pt x="704" y="936"/>
                </a:moveTo>
                <a:lnTo>
                  <a:pt x="870" y="1639"/>
                </a:lnTo>
                <a:lnTo>
                  <a:pt x="166" y="1805"/>
                </a:lnTo>
                <a:lnTo>
                  <a:pt x="0" y="1102"/>
                </a:lnTo>
                <a:lnTo>
                  <a:pt x="704" y="936"/>
                </a:lnTo>
                <a:close/>
                <a:moveTo>
                  <a:pt x="3087" y="0"/>
                </a:moveTo>
                <a:lnTo>
                  <a:pt x="3182" y="0"/>
                </a:lnTo>
                <a:lnTo>
                  <a:pt x="3182" y="834"/>
                </a:lnTo>
                <a:lnTo>
                  <a:pt x="3409" y="608"/>
                </a:lnTo>
                <a:lnTo>
                  <a:pt x="3477" y="675"/>
                </a:lnTo>
                <a:lnTo>
                  <a:pt x="3135" y="1016"/>
                </a:lnTo>
                <a:lnTo>
                  <a:pt x="2793" y="675"/>
                </a:lnTo>
                <a:lnTo>
                  <a:pt x="2860" y="608"/>
                </a:lnTo>
                <a:lnTo>
                  <a:pt x="3087" y="834"/>
                </a:lnTo>
                <a:lnTo>
                  <a:pt x="3087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23" name="Group 122"/>
          <p:cNvGrpSpPr/>
          <p:nvPr/>
        </p:nvGrpSpPr>
        <p:grpSpPr>
          <a:xfrm>
            <a:off x="4385471" y="2699837"/>
            <a:ext cx="605322" cy="515330"/>
            <a:chOff x="5529263" y="2943226"/>
            <a:chExt cx="1131888" cy="96361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24" name="Freeform 190"/>
            <p:cNvSpPr>
              <a:spLocks/>
            </p:cNvSpPr>
            <p:nvPr/>
          </p:nvSpPr>
          <p:spPr bwMode="auto">
            <a:xfrm>
              <a:off x="6021388" y="2943226"/>
              <a:ext cx="174625" cy="173038"/>
            </a:xfrm>
            <a:custGeom>
              <a:avLst/>
              <a:gdLst>
                <a:gd name="T0" fmla="*/ 274 w 548"/>
                <a:gd name="T1" fmla="*/ 0 h 548"/>
                <a:gd name="T2" fmla="*/ 314 w 548"/>
                <a:gd name="T3" fmla="*/ 3 h 548"/>
                <a:gd name="T4" fmla="*/ 353 w 548"/>
                <a:gd name="T5" fmla="*/ 12 h 548"/>
                <a:gd name="T6" fmla="*/ 389 w 548"/>
                <a:gd name="T7" fmla="*/ 25 h 548"/>
                <a:gd name="T8" fmla="*/ 422 w 548"/>
                <a:gd name="T9" fmla="*/ 44 h 548"/>
                <a:gd name="T10" fmla="*/ 454 w 548"/>
                <a:gd name="T11" fmla="*/ 67 h 548"/>
                <a:gd name="T12" fmla="*/ 481 w 548"/>
                <a:gd name="T13" fmla="*/ 94 h 548"/>
                <a:gd name="T14" fmla="*/ 503 w 548"/>
                <a:gd name="T15" fmla="*/ 125 h 548"/>
                <a:gd name="T16" fmla="*/ 522 w 548"/>
                <a:gd name="T17" fmla="*/ 158 h 548"/>
                <a:gd name="T18" fmla="*/ 536 w 548"/>
                <a:gd name="T19" fmla="*/ 195 h 548"/>
                <a:gd name="T20" fmla="*/ 545 w 548"/>
                <a:gd name="T21" fmla="*/ 233 h 548"/>
                <a:gd name="T22" fmla="*/ 548 w 548"/>
                <a:gd name="T23" fmla="*/ 274 h 548"/>
                <a:gd name="T24" fmla="*/ 545 w 548"/>
                <a:gd name="T25" fmla="*/ 314 h 548"/>
                <a:gd name="T26" fmla="*/ 536 w 548"/>
                <a:gd name="T27" fmla="*/ 353 h 548"/>
                <a:gd name="T28" fmla="*/ 522 w 548"/>
                <a:gd name="T29" fmla="*/ 389 h 548"/>
                <a:gd name="T30" fmla="*/ 503 w 548"/>
                <a:gd name="T31" fmla="*/ 422 h 548"/>
                <a:gd name="T32" fmla="*/ 481 w 548"/>
                <a:gd name="T33" fmla="*/ 454 h 548"/>
                <a:gd name="T34" fmla="*/ 454 w 548"/>
                <a:gd name="T35" fmla="*/ 481 h 548"/>
                <a:gd name="T36" fmla="*/ 422 w 548"/>
                <a:gd name="T37" fmla="*/ 503 h 548"/>
                <a:gd name="T38" fmla="*/ 389 w 548"/>
                <a:gd name="T39" fmla="*/ 522 h 548"/>
                <a:gd name="T40" fmla="*/ 353 w 548"/>
                <a:gd name="T41" fmla="*/ 536 h 548"/>
                <a:gd name="T42" fmla="*/ 314 w 548"/>
                <a:gd name="T43" fmla="*/ 544 h 548"/>
                <a:gd name="T44" fmla="*/ 274 w 548"/>
                <a:gd name="T45" fmla="*/ 548 h 548"/>
                <a:gd name="T46" fmla="*/ 233 w 548"/>
                <a:gd name="T47" fmla="*/ 544 h 548"/>
                <a:gd name="T48" fmla="*/ 195 w 548"/>
                <a:gd name="T49" fmla="*/ 536 h 548"/>
                <a:gd name="T50" fmla="*/ 158 w 548"/>
                <a:gd name="T51" fmla="*/ 522 h 548"/>
                <a:gd name="T52" fmla="*/ 125 w 548"/>
                <a:gd name="T53" fmla="*/ 503 h 548"/>
                <a:gd name="T54" fmla="*/ 95 w 548"/>
                <a:gd name="T55" fmla="*/ 481 h 548"/>
                <a:gd name="T56" fmla="*/ 67 w 548"/>
                <a:gd name="T57" fmla="*/ 454 h 548"/>
                <a:gd name="T58" fmla="*/ 45 w 548"/>
                <a:gd name="T59" fmla="*/ 422 h 548"/>
                <a:gd name="T60" fmla="*/ 25 w 548"/>
                <a:gd name="T61" fmla="*/ 389 h 548"/>
                <a:gd name="T62" fmla="*/ 12 w 548"/>
                <a:gd name="T63" fmla="*/ 353 h 548"/>
                <a:gd name="T64" fmla="*/ 4 w 548"/>
                <a:gd name="T65" fmla="*/ 314 h 548"/>
                <a:gd name="T66" fmla="*/ 0 w 548"/>
                <a:gd name="T67" fmla="*/ 274 h 548"/>
                <a:gd name="T68" fmla="*/ 4 w 548"/>
                <a:gd name="T69" fmla="*/ 233 h 548"/>
                <a:gd name="T70" fmla="*/ 12 w 548"/>
                <a:gd name="T71" fmla="*/ 195 h 548"/>
                <a:gd name="T72" fmla="*/ 25 w 548"/>
                <a:gd name="T73" fmla="*/ 158 h 548"/>
                <a:gd name="T74" fmla="*/ 45 w 548"/>
                <a:gd name="T75" fmla="*/ 125 h 548"/>
                <a:gd name="T76" fmla="*/ 67 w 548"/>
                <a:gd name="T77" fmla="*/ 94 h 548"/>
                <a:gd name="T78" fmla="*/ 95 w 548"/>
                <a:gd name="T79" fmla="*/ 67 h 548"/>
                <a:gd name="T80" fmla="*/ 125 w 548"/>
                <a:gd name="T81" fmla="*/ 44 h 548"/>
                <a:gd name="T82" fmla="*/ 158 w 548"/>
                <a:gd name="T83" fmla="*/ 25 h 548"/>
                <a:gd name="T84" fmla="*/ 195 w 548"/>
                <a:gd name="T85" fmla="*/ 12 h 548"/>
                <a:gd name="T86" fmla="*/ 233 w 548"/>
                <a:gd name="T87" fmla="*/ 3 h 548"/>
                <a:gd name="T88" fmla="*/ 274 w 548"/>
                <a:gd name="T89" fmla="*/ 0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48" h="548">
                  <a:moveTo>
                    <a:pt x="274" y="0"/>
                  </a:moveTo>
                  <a:lnTo>
                    <a:pt x="314" y="3"/>
                  </a:lnTo>
                  <a:lnTo>
                    <a:pt x="353" y="12"/>
                  </a:lnTo>
                  <a:lnTo>
                    <a:pt x="389" y="25"/>
                  </a:lnTo>
                  <a:lnTo>
                    <a:pt x="422" y="44"/>
                  </a:lnTo>
                  <a:lnTo>
                    <a:pt x="454" y="67"/>
                  </a:lnTo>
                  <a:lnTo>
                    <a:pt x="481" y="94"/>
                  </a:lnTo>
                  <a:lnTo>
                    <a:pt x="503" y="125"/>
                  </a:lnTo>
                  <a:lnTo>
                    <a:pt x="522" y="158"/>
                  </a:lnTo>
                  <a:lnTo>
                    <a:pt x="536" y="195"/>
                  </a:lnTo>
                  <a:lnTo>
                    <a:pt x="545" y="233"/>
                  </a:lnTo>
                  <a:lnTo>
                    <a:pt x="548" y="274"/>
                  </a:lnTo>
                  <a:lnTo>
                    <a:pt x="545" y="314"/>
                  </a:lnTo>
                  <a:lnTo>
                    <a:pt x="536" y="353"/>
                  </a:lnTo>
                  <a:lnTo>
                    <a:pt x="522" y="389"/>
                  </a:lnTo>
                  <a:lnTo>
                    <a:pt x="503" y="422"/>
                  </a:lnTo>
                  <a:lnTo>
                    <a:pt x="481" y="454"/>
                  </a:lnTo>
                  <a:lnTo>
                    <a:pt x="454" y="481"/>
                  </a:lnTo>
                  <a:lnTo>
                    <a:pt x="422" y="503"/>
                  </a:lnTo>
                  <a:lnTo>
                    <a:pt x="389" y="522"/>
                  </a:lnTo>
                  <a:lnTo>
                    <a:pt x="353" y="536"/>
                  </a:lnTo>
                  <a:lnTo>
                    <a:pt x="314" y="544"/>
                  </a:lnTo>
                  <a:lnTo>
                    <a:pt x="274" y="548"/>
                  </a:lnTo>
                  <a:lnTo>
                    <a:pt x="233" y="544"/>
                  </a:lnTo>
                  <a:lnTo>
                    <a:pt x="195" y="536"/>
                  </a:lnTo>
                  <a:lnTo>
                    <a:pt x="158" y="522"/>
                  </a:lnTo>
                  <a:lnTo>
                    <a:pt x="125" y="503"/>
                  </a:lnTo>
                  <a:lnTo>
                    <a:pt x="95" y="481"/>
                  </a:lnTo>
                  <a:lnTo>
                    <a:pt x="67" y="454"/>
                  </a:lnTo>
                  <a:lnTo>
                    <a:pt x="45" y="422"/>
                  </a:lnTo>
                  <a:lnTo>
                    <a:pt x="25" y="389"/>
                  </a:lnTo>
                  <a:lnTo>
                    <a:pt x="12" y="353"/>
                  </a:lnTo>
                  <a:lnTo>
                    <a:pt x="4" y="314"/>
                  </a:lnTo>
                  <a:lnTo>
                    <a:pt x="0" y="274"/>
                  </a:lnTo>
                  <a:lnTo>
                    <a:pt x="4" y="233"/>
                  </a:lnTo>
                  <a:lnTo>
                    <a:pt x="12" y="195"/>
                  </a:lnTo>
                  <a:lnTo>
                    <a:pt x="25" y="158"/>
                  </a:lnTo>
                  <a:lnTo>
                    <a:pt x="45" y="125"/>
                  </a:lnTo>
                  <a:lnTo>
                    <a:pt x="67" y="94"/>
                  </a:lnTo>
                  <a:lnTo>
                    <a:pt x="95" y="67"/>
                  </a:lnTo>
                  <a:lnTo>
                    <a:pt x="125" y="44"/>
                  </a:lnTo>
                  <a:lnTo>
                    <a:pt x="158" y="25"/>
                  </a:lnTo>
                  <a:lnTo>
                    <a:pt x="195" y="12"/>
                  </a:lnTo>
                  <a:lnTo>
                    <a:pt x="233" y="3"/>
                  </a:lnTo>
                  <a:lnTo>
                    <a:pt x="27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5" name="Freeform 191"/>
            <p:cNvSpPr>
              <a:spLocks noEditPoints="1"/>
            </p:cNvSpPr>
            <p:nvPr/>
          </p:nvSpPr>
          <p:spPr bwMode="auto">
            <a:xfrm>
              <a:off x="5627688" y="3327401"/>
              <a:ext cx="174625" cy="173038"/>
            </a:xfrm>
            <a:custGeom>
              <a:avLst/>
              <a:gdLst>
                <a:gd name="T0" fmla="*/ 239 w 547"/>
                <a:gd name="T1" fmla="*/ 82 h 548"/>
                <a:gd name="T2" fmla="*/ 175 w 547"/>
                <a:gd name="T3" fmla="*/ 106 h 548"/>
                <a:gd name="T4" fmla="*/ 124 w 547"/>
                <a:gd name="T5" fmla="*/ 148 h 548"/>
                <a:gd name="T6" fmla="*/ 90 w 547"/>
                <a:gd name="T7" fmla="*/ 206 h 548"/>
                <a:gd name="T8" fmla="*/ 79 w 547"/>
                <a:gd name="T9" fmla="*/ 274 h 548"/>
                <a:gd name="T10" fmla="*/ 90 w 547"/>
                <a:gd name="T11" fmla="*/ 342 h 548"/>
                <a:gd name="T12" fmla="*/ 124 w 547"/>
                <a:gd name="T13" fmla="*/ 399 h 548"/>
                <a:gd name="T14" fmla="*/ 175 w 547"/>
                <a:gd name="T15" fmla="*/ 442 h 548"/>
                <a:gd name="T16" fmla="*/ 239 w 547"/>
                <a:gd name="T17" fmla="*/ 465 h 548"/>
                <a:gd name="T18" fmla="*/ 308 w 547"/>
                <a:gd name="T19" fmla="*/ 465 h 548"/>
                <a:gd name="T20" fmla="*/ 372 w 547"/>
                <a:gd name="T21" fmla="*/ 442 h 548"/>
                <a:gd name="T22" fmla="*/ 423 w 547"/>
                <a:gd name="T23" fmla="*/ 399 h 548"/>
                <a:gd name="T24" fmla="*/ 456 w 547"/>
                <a:gd name="T25" fmla="*/ 342 h 548"/>
                <a:gd name="T26" fmla="*/ 468 w 547"/>
                <a:gd name="T27" fmla="*/ 274 h 548"/>
                <a:gd name="T28" fmla="*/ 456 w 547"/>
                <a:gd name="T29" fmla="*/ 206 h 548"/>
                <a:gd name="T30" fmla="*/ 423 w 547"/>
                <a:gd name="T31" fmla="*/ 148 h 548"/>
                <a:gd name="T32" fmla="*/ 372 w 547"/>
                <a:gd name="T33" fmla="*/ 106 h 548"/>
                <a:gd name="T34" fmla="*/ 308 w 547"/>
                <a:gd name="T35" fmla="*/ 82 h 548"/>
                <a:gd name="T36" fmla="*/ 273 w 547"/>
                <a:gd name="T37" fmla="*/ 0 h 548"/>
                <a:gd name="T38" fmla="*/ 352 w 547"/>
                <a:gd name="T39" fmla="*/ 12 h 548"/>
                <a:gd name="T40" fmla="*/ 423 w 547"/>
                <a:gd name="T41" fmla="*/ 44 h 548"/>
                <a:gd name="T42" fmla="*/ 480 w 547"/>
                <a:gd name="T43" fmla="*/ 94 h 548"/>
                <a:gd name="T44" fmla="*/ 521 w 547"/>
                <a:gd name="T45" fmla="*/ 159 h 548"/>
                <a:gd name="T46" fmla="*/ 544 w 547"/>
                <a:gd name="T47" fmla="*/ 234 h 548"/>
                <a:gd name="T48" fmla="*/ 544 w 547"/>
                <a:gd name="T49" fmla="*/ 315 h 548"/>
                <a:gd name="T50" fmla="*/ 521 w 547"/>
                <a:gd name="T51" fmla="*/ 390 h 548"/>
                <a:gd name="T52" fmla="*/ 480 w 547"/>
                <a:gd name="T53" fmla="*/ 454 h 548"/>
                <a:gd name="T54" fmla="*/ 423 w 547"/>
                <a:gd name="T55" fmla="*/ 503 h 548"/>
                <a:gd name="T56" fmla="*/ 352 w 547"/>
                <a:gd name="T57" fmla="*/ 536 h 548"/>
                <a:gd name="T58" fmla="*/ 273 w 547"/>
                <a:gd name="T59" fmla="*/ 548 h 548"/>
                <a:gd name="T60" fmla="*/ 194 w 547"/>
                <a:gd name="T61" fmla="*/ 536 h 548"/>
                <a:gd name="T62" fmla="*/ 124 w 547"/>
                <a:gd name="T63" fmla="*/ 503 h 548"/>
                <a:gd name="T64" fmla="*/ 67 w 547"/>
                <a:gd name="T65" fmla="*/ 454 h 548"/>
                <a:gd name="T66" fmla="*/ 26 w 547"/>
                <a:gd name="T67" fmla="*/ 390 h 548"/>
                <a:gd name="T68" fmla="*/ 3 w 547"/>
                <a:gd name="T69" fmla="*/ 315 h 548"/>
                <a:gd name="T70" fmla="*/ 3 w 547"/>
                <a:gd name="T71" fmla="*/ 234 h 548"/>
                <a:gd name="T72" fmla="*/ 26 w 547"/>
                <a:gd name="T73" fmla="*/ 159 h 548"/>
                <a:gd name="T74" fmla="*/ 67 w 547"/>
                <a:gd name="T75" fmla="*/ 94 h 548"/>
                <a:gd name="T76" fmla="*/ 124 w 547"/>
                <a:gd name="T77" fmla="*/ 44 h 548"/>
                <a:gd name="T78" fmla="*/ 194 w 547"/>
                <a:gd name="T79" fmla="*/ 12 h 548"/>
                <a:gd name="T80" fmla="*/ 273 w 547"/>
                <a:gd name="T81" fmla="*/ 0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47" h="548">
                  <a:moveTo>
                    <a:pt x="273" y="79"/>
                  </a:moveTo>
                  <a:lnTo>
                    <a:pt x="239" y="82"/>
                  </a:lnTo>
                  <a:lnTo>
                    <a:pt x="205" y="91"/>
                  </a:lnTo>
                  <a:lnTo>
                    <a:pt x="175" y="106"/>
                  </a:lnTo>
                  <a:lnTo>
                    <a:pt x="148" y="126"/>
                  </a:lnTo>
                  <a:lnTo>
                    <a:pt x="124" y="148"/>
                  </a:lnTo>
                  <a:lnTo>
                    <a:pt x="106" y="175"/>
                  </a:lnTo>
                  <a:lnTo>
                    <a:pt x="90" y="206"/>
                  </a:lnTo>
                  <a:lnTo>
                    <a:pt x="82" y="239"/>
                  </a:lnTo>
                  <a:lnTo>
                    <a:pt x="79" y="274"/>
                  </a:lnTo>
                  <a:lnTo>
                    <a:pt x="82" y="310"/>
                  </a:lnTo>
                  <a:lnTo>
                    <a:pt x="90" y="342"/>
                  </a:lnTo>
                  <a:lnTo>
                    <a:pt x="106" y="372"/>
                  </a:lnTo>
                  <a:lnTo>
                    <a:pt x="124" y="399"/>
                  </a:lnTo>
                  <a:lnTo>
                    <a:pt x="148" y="423"/>
                  </a:lnTo>
                  <a:lnTo>
                    <a:pt x="175" y="442"/>
                  </a:lnTo>
                  <a:lnTo>
                    <a:pt x="205" y="457"/>
                  </a:lnTo>
                  <a:lnTo>
                    <a:pt x="239" y="465"/>
                  </a:lnTo>
                  <a:lnTo>
                    <a:pt x="273" y="469"/>
                  </a:lnTo>
                  <a:lnTo>
                    <a:pt x="308" y="465"/>
                  </a:lnTo>
                  <a:lnTo>
                    <a:pt x="341" y="457"/>
                  </a:lnTo>
                  <a:lnTo>
                    <a:pt x="372" y="442"/>
                  </a:lnTo>
                  <a:lnTo>
                    <a:pt x="399" y="423"/>
                  </a:lnTo>
                  <a:lnTo>
                    <a:pt x="423" y="399"/>
                  </a:lnTo>
                  <a:lnTo>
                    <a:pt x="441" y="372"/>
                  </a:lnTo>
                  <a:lnTo>
                    <a:pt x="456" y="342"/>
                  </a:lnTo>
                  <a:lnTo>
                    <a:pt x="465" y="310"/>
                  </a:lnTo>
                  <a:lnTo>
                    <a:pt x="468" y="274"/>
                  </a:lnTo>
                  <a:lnTo>
                    <a:pt x="465" y="239"/>
                  </a:lnTo>
                  <a:lnTo>
                    <a:pt x="456" y="206"/>
                  </a:lnTo>
                  <a:lnTo>
                    <a:pt x="441" y="175"/>
                  </a:lnTo>
                  <a:lnTo>
                    <a:pt x="423" y="148"/>
                  </a:lnTo>
                  <a:lnTo>
                    <a:pt x="399" y="126"/>
                  </a:lnTo>
                  <a:lnTo>
                    <a:pt x="372" y="106"/>
                  </a:lnTo>
                  <a:lnTo>
                    <a:pt x="341" y="91"/>
                  </a:lnTo>
                  <a:lnTo>
                    <a:pt x="308" y="82"/>
                  </a:lnTo>
                  <a:lnTo>
                    <a:pt x="273" y="79"/>
                  </a:lnTo>
                  <a:close/>
                  <a:moveTo>
                    <a:pt x="273" y="0"/>
                  </a:moveTo>
                  <a:lnTo>
                    <a:pt x="313" y="3"/>
                  </a:lnTo>
                  <a:lnTo>
                    <a:pt x="352" y="12"/>
                  </a:lnTo>
                  <a:lnTo>
                    <a:pt x="389" y="26"/>
                  </a:lnTo>
                  <a:lnTo>
                    <a:pt x="423" y="44"/>
                  </a:lnTo>
                  <a:lnTo>
                    <a:pt x="453" y="67"/>
                  </a:lnTo>
                  <a:lnTo>
                    <a:pt x="480" y="94"/>
                  </a:lnTo>
                  <a:lnTo>
                    <a:pt x="503" y="126"/>
                  </a:lnTo>
                  <a:lnTo>
                    <a:pt x="521" y="159"/>
                  </a:lnTo>
                  <a:lnTo>
                    <a:pt x="535" y="195"/>
                  </a:lnTo>
                  <a:lnTo>
                    <a:pt x="544" y="234"/>
                  </a:lnTo>
                  <a:lnTo>
                    <a:pt x="547" y="274"/>
                  </a:lnTo>
                  <a:lnTo>
                    <a:pt x="544" y="315"/>
                  </a:lnTo>
                  <a:lnTo>
                    <a:pt x="535" y="353"/>
                  </a:lnTo>
                  <a:lnTo>
                    <a:pt x="521" y="390"/>
                  </a:lnTo>
                  <a:lnTo>
                    <a:pt x="503" y="423"/>
                  </a:lnTo>
                  <a:lnTo>
                    <a:pt x="480" y="454"/>
                  </a:lnTo>
                  <a:lnTo>
                    <a:pt x="453" y="481"/>
                  </a:lnTo>
                  <a:lnTo>
                    <a:pt x="423" y="503"/>
                  </a:lnTo>
                  <a:lnTo>
                    <a:pt x="389" y="523"/>
                  </a:lnTo>
                  <a:lnTo>
                    <a:pt x="352" y="536"/>
                  </a:lnTo>
                  <a:lnTo>
                    <a:pt x="313" y="544"/>
                  </a:lnTo>
                  <a:lnTo>
                    <a:pt x="273" y="548"/>
                  </a:lnTo>
                  <a:lnTo>
                    <a:pt x="233" y="544"/>
                  </a:lnTo>
                  <a:lnTo>
                    <a:pt x="194" y="536"/>
                  </a:lnTo>
                  <a:lnTo>
                    <a:pt x="159" y="523"/>
                  </a:lnTo>
                  <a:lnTo>
                    <a:pt x="124" y="503"/>
                  </a:lnTo>
                  <a:lnTo>
                    <a:pt x="94" y="481"/>
                  </a:lnTo>
                  <a:lnTo>
                    <a:pt x="67" y="454"/>
                  </a:lnTo>
                  <a:lnTo>
                    <a:pt x="44" y="423"/>
                  </a:lnTo>
                  <a:lnTo>
                    <a:pt x="26" y="390"/>
                  </a:lnTo>
                  <a:lnTo>
                    <a:pt x="11" y="353"/>
                  </a:lnTo>
                  <a:lnTo>
                    <a:pt x="3" y="315"/>
                  </a:lnTo>
                  <a:lnTo>
                    <a:pt x="0" y="274"/>
                  </a:lnTo>
                  <a:lnTo>
                    <a:pt x="3" y="234"/>
                  </a:lnTo>
                  <a:lnTo>
                    <a:pt x="11" y="195"/>
                  </a:lnTo>
                  <a:lnTo>
                    <a:pt x="26" y="159"/>
                  </a:lnTo>
                  <a:lnTo>
                    <a:pt x="44" y="126"/>
                  </a:lnTo>
                  <a:lnTo>
                    <a:pt x="67" y="94"/>
                  </a:lnTo>
                  <a:lnTo>
                    <a:pt x="94" y="67"/>
                  </a:lnTo>
                  <a:lnTo>
                    <a:pt x="124" y="44"/>
                  </a:lnTo>
                  <a:lnTo>
                    <a:pt x="159" y="26"/>
                  </a:lnTo>
                  <a:lnTo>
                    <a:pt x="194" y="12"/>
                  </a:lnTo>
                  <a:lnTo>
                    <a:pt x="233" y="3"/>
                  </a:lnTo>
                  <a:lnTo>
                    <a:pt x="27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6" name="Freeform 192"/>
            <p:cNvSpPr>
              <a:spLocks noEditPoints="1"/>
            </p:cNvSpPr>
            <p:nvPr/>
          </p:nvSpPr>
          <p:spPr bwMode="auto">
            <a:xfrm>
              <a:off x="6021388" y="3327401"/>
              <a:ext cx="174625" cy="173038"/>
            </a:xfrm>
            <a:custGeom>
              <a:avLst/>
              <a:gdLst>
                <a:gd name="T0" fmla="*/ 239 w 548"/>
                <a:gd name="T1" fmla="*/ 82 h 548"/>
                <a:gd name="T2" fmla="*/ 176 w 548"/>
                <a:gd name="T3" fmla="*/ 106 h 548"/>
                <a:gd name="T4" fmla="*/ 125 w 548"/>
                <a:gd name="T5" fmla="*/ 148 h 548"/>
                <a:gd name="T6" fmla="*/ 91 w 548"/>
                <a:gd name="T7" fmla="*/ 206 h 548"/>
                <a:gd name="T8" fmla="*/ 79 w 548"/>
                <a:gd name="T9" fmla="*/ 274 h 548"/>
                <a:gd name="T10" fmla="*/ 91 w 548"/>
                <a:gd name="T11" fmla="*/ 342 h 548"/>
                <a:gd name="T12" fmla="*/ 125 w 548"/>
                <a:gd name="T13" fmla="*/ 399 h 548"/>
                <a:gd name="T14" fmla="*/ 176 w 548"/>
                <a:gd name="T15" fmla="*/ 442 h 548"/>
                <a:gd name="T16" fmla="*/ 238 w 548"/>
                <a:gd name="T17" fmla="*/ 465 h 548"/>
                <a:gd name="T18" fmla="*/ 309 w 548"/>
                <a:gd name="T19" fmla="*/ 465 h 548"/>
                <a:gd name="T20" fmla="*/ 373 w 548"/>
                <a:gd name="T21" fmla="*/ 442 h 548"/>
                <a:gd name="T22" fmla="*/ 422 w 548"/>
                <a:gd name="T23" fmla="*/ 399 h 548"/>
                <a:gd name="T24" fmla="*/ 456 w 548"/>
                <a:gd name="T25" fmla="*/ 342 h 548"/>
                <a:gd name="T26" fmla="*/ 469 w 548"/>
                <a:gd name="T27" fmla="*/ 274 h 548"/>
                <a:gd name="T28" fmla="*/ 456 w 548"/>
                <a:gd name="T29" fmla="*/ 206 h 548"/>
                <a:gd name="T30" fmla="*/ 422 w 548"/>
                <a:gd name="T31" fmla="*/ 148 h 548"/>
                <a:gd name="T32" fmla="*/ 373 w 548"/>
                <a:gd name="T33" fmla="*/ 106 h 548"/>
                <a:gd name="T34" fmla="*/ 309 w 548"/>
                <a:gd name="T35" fmla="*/ 82 h 548"/>
                <a:gd name="T36" fmla="*/ 274 w 548"/>
                <a:gd name="T37" fmla="*/ 0 h 548"/>
                <a:gd name="T38" fmla="*/ 353 w 548"/>
                <a:gd name="T39" fmla="*/ 12 h 548"/>
                <a:gd name="T40" fmla="*/ 422 w 548"/>
                <a:gd name="T41" fmla="*/ 44 h 548"/>
                <a:gd name="T42" fmla="*/ 481 w 548"/>
                <a:gd name="T43" fmla="*/ 94 h 548"/>
                <a:gd name="T44" fmla="*/ 522 w 548"/>
                <a:gd name="T45" fmla="*/ 159 h 548"/>
                <a:gd name="T46" fmla="*/ 545 w 548"/>
                <a:gd name="T47" fmla="*/ 234 h 548"/>
                <a:gd name="T48" fmla="*/ 545 w 548"/>
                <a:gd name="T49" fmla="*/ 315 h 548"/>
                <a:gd name="T50" fmla="*/ 522 w 548"/>
                <a:gd name="T51" fmla="*/ 390 h 548"/>
                <a:gd name="T52" fmla="*/ 481 w 548"/>
                <a:gd name="T53" fmla="*/ 454 h 548"/>
                <a:gd name="T54" fmla="*/ 422 w 548"/>
                <a:gd name="T55" fmla="*/ 503 h 548"/>
                <a:gd name="T56" fmla="*/ 353 w 548"/>
                <a:gd name="T57" fmla="*/ 536 h 548"/>
                <a:gd name="T58" fmla="*/ 274 w 548"/>
                <a:gd name="T59" fmla="*/ 548 h 548"/>
                <a:gd name="T60" fmla="*/ 195 w 548"/>
                <a:gd name="T61" fmla="*/ 536 h 548"/>
                <a:gd name="T62" fmla="*/ 125 w 548"/>
                <a:gd name="T63" fmla="*/ 503 h 548"/>
                <a:gd name="T64" fmla="*/ 67 w 548"/>
                <a:gd name="T65" fmla="*/ 454 h 548"/>
                <a:gd name="T66" fmla="*/ 25 w 548"/>
                <a:gd name="T67" fmla="*/ 390 h 548"/>
                <a:gd name="T68" fmla="*/ 4 w 548"/>
                <a:gd name="T69" fmla="*/ 315 h 548"/>
                <a:gd name="T70" fmla="*/ 4 w 548"/>
                <a:gd name="T71" fmla="*/ 234 h 548"/>
                <a:gd name="T72" fmla="*/ 25 w 548"/>
                <a:gd name="T73" fmla="*/ 159 h 548"/>
                <a:gd name="T74" fmla="*/ 67 w 548"/>
                <a:gd name="T75" fmla="*/ 94 h 548"/>
                <a:gd name="T76" fmla="*/ 125 w 548"/>
                <a:gd name="T77" fmla="*/ 44 h 548"/>
                <a:gd name="T78" fmla="*/ 195 w 548"/>
                <a:gd name="T79" fmla="*/ 12 h 548"/>
                <a:gd name="T80" fmla="*/ 274 w 548"/>
                <a:gd name="T81" fmla="*/ 0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48" h="548">
                  <a:moveTo>
                    <a:pt x="274" y="79"/>
                  </a:moveTo>
                  <a:lnTo>
                    <a:pt x="239" y="82"/>
                  </a:lnTo>
                  <a:lnTo>
                    <a:pt x="206" y="91"/>
                  </a:lnTo>
                  <a:lnTo>
                    <a:pt x="176" y="106"/>
                  </a:lnTo>
                  <a:lnTo>
                    <a:pt x="149" y="126"/>
                  </a:lnTo>
                  <a:lnTo>
                    <a:pt x="125" y="148"/>
                  </a:lnTo>
                  <a:lnTo>
                    <a:pt x="105" y="175"/>
                  </a:lnTo>
                  <a:lnTo>
                    <a:pt x="91" y="206"/>
                  </a:lnTo>
                  <a:lnTo>
                    <a:pt x="83" y="239"/>
                  </a:lnTo>
                  <a:lnTo>
                    <a:pt x="79" y="274"/>
                  </a:lnTo>
                  <a:lnTo>
                    <a:pt x="83" y="310"/>
                  </a:lnTo>
                  <a:lnTo>
                    <a:pt x="91" y="342"/>
                  </a:lnTo>
                  <a:lnTo>
                    <a:pt x="105" y="372"/>
                  </a:lnTo>
                  <a:lnTo>
                    <a:pt x="125" y="399"/>
                  </a:lnTo>
                  <a:lnTo>
                    <a:pt x="149" y="423"/>
                  </a:lnTo>
                  <a:lnTo>
                    <a:pt x="176" y="442"/>
                  </a:lnTo>
                  <a:lnTo>
                    <a:pt x="206" y="457"/>
                  </a:lnTo>
                  <a:lnTo>
                    <a:pt x="238" y="465"/>
                  </a:lnTo>
                  <a:lnTo>
                    <a:pt x="274" y="469"/>
                  </a:lnTo>
                  <a:lnTo>
                    <a:pt x="309" y="465"/>
                  </a:lnTo>
                  <a:lnTo>
                    <a:pt x="342" y="457"/>
                  </a:lnTo>
                  <a:lnTo>
                    <a:pt x="373" y="442"/>
                  </a:lnTo>
                  <a:lnTo>
                    <a:pt x="400" y="423"/>
                  </a:lnTo>
                  <a:lnTo>
                    <a:pt x="422" y="399"/>
                  </a:lnTo>
                  <a:lnTo>
                    <a:pt x="442" y="372"/>
                  </a:lnTo>
                  <a:lnTo>
                    <a:pt x="456" y="342"/>
                  </a:lnTo>
                  <a:lnTo>
                    <a:pt x="466" y="310"/>
                  </a:lnTo>
                  <a:lnTo>
                    <a:pt x="469" y="274"/>
                  </a:lnTo>
                  <a:lnTo>
                    <a:pt x="466" y="239"/>
                  </a:lnTo>
                  <a:lnTo>
                    <a:pt x="456" y="206"/>
                  </a:lnTo>
                  <a:lnTo>
                    <a:pt x="442" y="175"/>
                  </a:lnTo>
                  <a:lnTo>
                    <a:pt x="422" y="148"/>
                  </a:lnTo>
                  <a:lnTo>
                    <a:pt x="400" y="126"/>
                  </a:lnTo>
                  <a:lnTo>
                    <a:pt x="373" y="106"/>
                  </a:lnTo>
                  <a:lnTo>
                    <a:pt x="342" y="91"/>
                  </a:lnTo>
                  <a:lnTo>
                    <a:pt x="309" y="82"/>
                  </a:lnTo>
                  <a:lnTo>
                    <a:pt x="274" y="79"/>
                  </a:lnTo>
                  <a:close/>
                  <a:moveTo>
                    <a:pt x="274" y="0"/>
                  </a:moveTo>
                  <a:lnTo>
                    <a:pt x="314" y="3"/>
                  </a:lnTo>
                  <a:lnTo>
                    <a:pt x="353" y="12"/>
                  </a:lnTo>
                  <a:lnTo>
                    <a:pt x="389" y="26"/>
                  </a:lnTo>
                  <a:lnTo>
                    <a:pt x="422" y="44"/>
                  </a:lnTo>
                  <a:lnTo>
                    <a:pt x="454" y="67"/>
                  </a:lnTo>
                  <a:lnTo>
                    <a:pt x="481" y="94"/>
                  </a:lnTo>
                  <a:lnTo>
                    <a:pt x="503" y="126"/>
                  </a:lnTo>
                  <a:lnTo>
                    <a:pt x="522" y="159"/>
                  </a:lnTo>
                  <a:lnTo>
                    <a:pt x="536" y="195"/>
                  </a:lnTo>
                  <a:lnTo>
                    <a:pt x="545" y="234"/>
                  </a:lnTo>
                  <a:lnTo>
                    <a:pt x="548" y="274"/>
                  </a:lnTo>
                  <a:lnTo>
                    <a:pt x="545" y="315"/>
                  </a:lnTo>
                  <a:lnTo>
                    <a:pt x="536" y="353"/>
                  </a:lnTo>
                  <a:lnTo>
                    <a:pt x="522" y="390"/>
                  </a:lnTo>
                  <a:lnTo>
                    <a:pt x="503" y="423"/>
                  </a:lnTo>
                  <a:lnTo>
                    <a:pt x="481" y="454"/>
                  </a:lnTo>
                  <a:lnTo>
                    <a:pt x="454" y="481"/>
                  </a:lnTo>
                  <a:lnTo>
                    <a:pt x="422" y="503"/>
                  </a:lnTo>
                  <a:lnTo>
                    <a:pt x="389" y="523"/>
                  </a:lnTo>
                  <a:lnTo>
                    <a:pt x="353" y="536"/>
                  </a:lnTo>
                  <a:lnTo>
                    <a:pt x="314" y="544"/>
                  </a:lnTo>
                  <a:lnTo>
                    <a:pt x="274" y="548"/>
                  </a:lnTo>
                  <a:lnTo>
                    <a:pt x="233" y="544"/>
                  </a:lnTo>
                  <a:lnTo>
                    <a:pt x="195" y="536"/>
                  </a:lnTo>
                  <a:lnTo>
                    <a:pt x="158" y="523"/>
                  </a:lnTo>
                  <a:lnTo>
                    <a:pt x="125" y="503"/>
                  </a:lnTo>
                  <a:lnTo>
                    <a:pt x="95" y="481"/>
                  </a:lnTo>
                  <a:lnTo>
                    <a:pt x="67" y="454"/>
                  </a:lnTo>
                  <a:lnTo>
                    <a:pt x="45" y="423"/>
                  </a:lnTo>
                  <a:lnTo>
                    <a:pt x="25" y="390"/>
                  </a:lnTo>
                  <a:lnTo>
                    <a:pt x="12" y="353"/>
                  </a:lnTo>
                  <a:lnTo>
                    <a:pt x="4" y="315"/>
                  </a:lnTo>
                  <a:lnTo>
                    <a:pt x="0" y="274"/>
                  </a:lnTo>
                  <a:lnTo>
                    <a:pt x="4" y="234"/>
                  </a:lnTo>
                  <a:lnTo>
                    <a:pt x="12" y="195"/>
                  </a:lnTo>
                  <a:lnTo>
                    <a:pt x="25" y="159"/>
                  </a:lnTo>
                  <a:lnTo>
                    <a:pt x="45" y="126"/>
                  </a:lnTo>
                  <a:lnTo>
                    <a:pt x="67" y="94"/>
                  </a:lnTo>
                  <a:lnTo>
                    <a:pt x="95" y="67"/>
                  </a:lnTo>
                  <a:lnTo>
                    <a:pt x="125" y="44"/>
                  </a:lnTo>
                  <a:lnTo>
                    <a:pt x="158" y="26"/>
                  </a:lnTo>
                  <a:lnTo>
                    <a:pt x="195" y="12"/>
                  </a:lnTo>
                  <a:lnTo>
                    <a:pt x="233" y="3"/>
                  </a:lnTo>
                  <a:lnTo>
                    <a:pt x="27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7" name="Freeform 193"/>
            <p:cNvSpPr>
              <a:spLocks noEditPoints="1"/>
            </p:cNvSpPr>
            <p:nvPr/>
          </p:nvSpPr>
          <p:spPr bwMode="auto">
            <a:xfrm>
              <a:off x="6394451" y="3327401"/>
              <a:ext cx="173038" cy="173038"/>
            </a:xfrm>
            <a:custGeom>
              <a:avLst/>
              <a:gdLst>
                <a:gd name="T0" fmla="*/ 239 w 547"/>
                <a:gd name="T1" fmla="*/ 82 h 548"/>
                <a:gd name="T2" fmla="*/ 175 w 547"/>
                <a:gd name="T3" fmla="*/ 106 h 548"/>
                <a:gd name="T4" fmla="*/ 124 w 547"/>
                <a:gd name="T5" fmla="*/ 148 h 548"/>
                <a:gd name="T6" fmla="*/ 91 w 547"/>
                <a:gd name="T7" fmla="*/ 206 h 548"/>
                <a:gd name="T8" fmla="*/ 79 w 547"/>
                <a:gd name="T9" fmla="*/ 274 h 548"/>
                <a:gd name="T10" fmla="*/ 91 w 547"/>
                <a:gd name="T11" fmla="*/ 342 h 548"/>
                <a:gd name="T12" fmla="*/ 124 w 547"/>
                <a:gd name="T13" fmla="*/ 399 h 548"/>
                <a:gd name="T14" fmla="*/ 175 w 547"/>
                <a:gd name="T15" fmla="*/ 442 h 548"/>
                <a:gd name="T16" fmla="*/ 239 w 547"/>
                <a:gd name="T17" fmla="*/ 465 h 548"/>
                <a:gd name="T18" fmla="*/ 308 w 547"/>
                <a:gd name="T19" fmla="*/ 465 h 548"/>
                <a:gd name="T20" fmla="*/ 372 w 547"/>
                <a:gd name="T21" fmla="*/ 442 h 548"/>
                <a:gd name="T22" fmla="*/ 423 w 547"/>
                <a:gd name="T23" fmla="*/ 399 h 548"/>
                <a:gd name="T24" fmla="*/ 456 w 547"/>
                <a:gd name="T25" fmla="*/ 342 h 548"/>
                <a:gd name="T26" fmla="*/ 468 w 547"/>
                <a:gd name="T27" fmla="*/ 274 h 548"/>
                <a:gd name="T28" fmla="*/ 456 w 547"/>
                <a:gd name="T29" fmla="*/ 206 h 548"/>
                <a:gd name="T30" fmla="*/ 423 w 547"/>
                <a:gd name="T31" fmla="*/ 148 h 548"/>
                <a:gd name="T32" fmla="*/ 372 w 547"/>
                <a:gd name="T33" fmla="*/ 106 h 548"/>
                <a:gd name="T34" fmla="*/ 308 w 547"/>
                <a:gd name="T35" fmla="*/ 82 h 548"/>
                <a:gd name="T36" fmla="*/ 274 w 547"/>
                <a:gd name="T37" fmla="*/ 0 h 548"/>
                <a:gd name="T38" fmla="*/ 353 w 547"/>
                <a:gd name="T39" fmla="*/ 12 h 548"/>
                <a:gd name="T40" fmla="*/ 423 w 547"/>
                <a:gd name="T41" fmla="*/ 44 h 548"/>
                <a:gd name="T42" fmla="*/ 480 w 547"/>
                <a:gd name="T43" fmla="*/ 94 h 548"/>
                <a:gd name="T44" fmla="*/ 521 w 547"/>
                <a:gd name="T45" fmla="*/ 159 h 548"/>
                <a:gd name="T46" fmla="*/ 544 w 547"/>
                <a:gd name="T47" fmla="*/ 234 h 548"/>
                <a:gd name="T48" fmla="*/ 544 w 547"/>
                <a:gd name="T49" fmla="*/ 315 h 548"/>
                <a:gd name="T50" fmla="*/ 521 w 547"/>
                <a:gd name="T51" fmla="*/ 390 h 548"/>
                <a:gd name="T52" fmla="*/ 480 w 547"/>
                <a:gd name="T53" fmla="*/ 454 h 548"/>
                <a:gd name="T54" fmla="*/ 423 w 547"/>
                <a:gd name="T55" fmla="*/ 503 h 548"/>
                <a:gd name="T56" fmla="*/ 353 w 547"/>
                <a:gd name="T57" fmla="*/ 536 h 548"/>
                <a:gd name="T58" fmla="*/ 274 w 547"/>
                <a:gd name="T59" fmla="*/ 548 h 548"/>
                <a:gd name="T60" fmla="*/ 195 w 547"/>
                <a:gd name="T61" fmla="*/ 536 h 548"/>
                <a:gd name="T62" fmla="*/ 124 w 547"/>
                <a:gd name="T63" fmla="*/ 503 h 548"/>
                <a:gd name="T64" fmla="*/ 67 w 547"/>
                <a:gd name="T65" fmla="*/ 454 h 548"/>
                <a:gd name="T66" fmla="*/ 26 w 547"/>
                <a:gd name="T67" fmla="*/ 390 h 548"/>
                <a:gd name="T68" fmla="*/ 3 w 547"/>
                <a:gd name="T69" fmla="*/ 315 h 548"/>
                <a:gd name="T70" fmla="*/ 3 w 547"/>
                <a:gd name="T71" fmla="*/ 234 h 548"/>
                <a:gd name="T72" fmla="*/ 26 w 547"/>
                <a:gd name="T73" fmla="*/ 159 h 548"/>
                <a:gd name="T74" fmla="*/ 67 w 547"/>
                <a:gd name="T75" fmla="*/ 94 h 548"/>
                <a:gd name="T76" fmla="*/ 124 w 547"/>
                <a:gd name="T77" fmla="*/ 44 h 548"/>
                <a:gd name="T78" fmla="*/ 195 w 547"/>
                <a:gd name="T79" fmla="*/ 12 h 548"/>
                <a:gd name="T80" fmla="*/ 274 w 547"/>
                <a:gd name="T81" fmla="*/ 0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47" h="548">
                  <a:moveTo>
                    <a:pt x="274" y="79"/>
                  </a:moveTo>
                  <a:lnTo>
                    <a:pt x="239" y="82"/>
                  </a:lnTo>
                  <a:lnTo>
                    <a:pt x="205" y="91"/>
                  </a:lnTo>
                  <a:lnTo>
                    <a:pt x="175" y="106"/>
                  </a:lnTo>
                  <a:lnTo>
                    <a:pt x="148" y="126"/>
                  </a:lnTo>
                  <a:lnTo>
                    <a:pt x="124" y="148"/>
                  </a:lnTo>
                  <a:lnTo>
                    <a:pt x="106" y="175"/>
                  </a:lnTo>
                  <a:lnTo>
                    <a:pt x="91" y="206"/>
                  </a:lnTo>
                  <a:lnTo>
                    <a:pt x="82" y="239"/>
                  </a:lnTo>
                  <a:lnTo>
                    <a:pt x="79" y="274"/>
                  </a:lnTo>
                  <a:lnTo>
                    <a:pt x="82" y="310"/>
                  </a:lnTo>
                  <a:lnTo>
                    <a:pt x="91" y="342"/>
                  </a:lnTo>
                  <a:lnTo>
                    <a:pt x="106" y="372"/>
                  </a:lnTo>
                  <a:lnTo>
                    <a:pt x="124" y="399"/>
                  </a:lnTo>
                  <a:lnTo>
                    <a:pt x="148" y="423"/>
                  </a:lnTo>
                  <a:lnTo>
                    <a:pt x="175" y="442"/>
                  </a:lnTo>
                  <a:lnTo>
                    <a:pt x="205" y="457"/>
                  </a:lnTo>
                  <a:lnTo>
                    <a:pt x="239" y="465"/>
                  </a:lnTo>
                  <a:lnTo>
                    <a:pt x="274" y="469"/>
                  </a:lnTo>
                  <a:lnTo>
                    <a:pt x="308" y="465"/>
                  </a:lnTo>
                  <a:lnTo>
                    <a:pt x="342" y="457"/>
                  </a:lnTo>
                  <a:lnTo>
                    <a:pt x="372" y="442"/>
                  </a:lnTo>
                  <a:lnTo>
                    <a:pt x="399" y="423"/>
                  </a:lnTo>
                  <a:lnTo>
                    <a:pt x="423" y="399"/>
                  </a:lnTo>
                  <a:lnTo>
                    <a:pt x="441" y="372"/>
                  </a:lnTo>
                  <a:lnTo>
                    <a:pt x="456" y="342"/>
                  </a:lnTo>
                  <a:lnTo>
                    <a:pt x="465" y="310"/>
                  </a:lnTo>
                  <a:lnTo>
                    <a:pt x="468" y="274"/>
                  </a:lnTo>
                  <a:lnTo>
                    <a:pt x="465" y="239"/>
                  </a:lnTo>
                  <a:lnTo>
                    <a:pt x="456" y="206"/>
                  </a:lnTo>
                  <a:lnTo>
                    <a:pt x="441" y="175"/>
                  </a:lnTo>
                  <a:lnTo>
                    <a:pt x="423" y="148"/>
                  </a:lnTo>
                  <a:lnTo>
                    <a:pt x="399" y="126"/>
                  </a:lnTo>
                  <a:lnTo>
                    <a:pt x="372" y="106"/>
                  </a:lnTo>
                  <a:lnTo>
                    <a:pt x="342" y="91"/>
                  </a:lnTo>
                  <a:lnTo>
                    <a:pt x="308" y="82"/>
                  </a:lnTo>
                  <a:lnTo>
                    <a:pt x="274" y="79"/>
                  </a:lnTo>
                  <a:close/>
                  <a:moveTo>
                    <a:pt x="274" y="0"/>
                  </a:moveTo>
                  <a:lnTo>
                    <a:pt x="314" y="3"/>
                  </a:lnTo>
                  <a:lnTo>
                    <a:pt x="353" y="12"/>
                  </a:lnTo>
                  <a:lnTo>
                    <a:pt x="389" y="26"/>
                  </a:lnTo>
                  <a:lnTo>
                    <a:pt x="423" y="44"/>
                  </a:lnTo>
                  <a:lnTo>
                    <a:pt x="453" y="67"/>
                  </a:lnTo>
                  <a:lnTo>
                    <a:pt x="480" y="94"/>
                  </a:lnTo>
                  <a:lnTo>
                    <a:pt x="503" y="126"/>
                  </a:lnTo>
                  <a:lnTo>
                    <a:pt x="521" y="159"/>
                  </a:lnTo>
                  <a:lnTo>
                    <a:pt x="535" y="195"/>
                  </a:lnTo>
                  <a:lnTo>
                    <a:pt x="544" y="234"/>
                  </a:lnTo>
                  <a:lnTo>
                    <a:pt x="547" y="274"/>
                  </a:lnTo>
                  <a:lnTo>
                    <a:pt x="544" y="315"/>
                  </a:lnTo>
                  <a:lnTo>
                    <a:pt x="535" y="353"/>
                  </a:lnTo>
                  <a:lnTo>
                    <a:pt x="521" y="390"/>
                  </a:lnTo>
                  <a:lnTo>
                    <a:pt x="503" y="423"/>
                  </a:lnTo>
                  <a:lnTo>
                    <a:pt x="480" y="454"/>
                  </a:lnTo>
                  <a:lnTo>
                    <a:pt x="453" y="481"/>
                  </a:lnTo>
                  <a:lnTo>
                    <a:pt x="423" y="503"/>
                  </a:lnTo>
                  <a:lnTo>
                    <a:pt x="389" y="523"/>
                  </a:lnTo>
                  <a:lnTo>
                    <a:pt x="353" y="536"/>
                  </a:lnTo>
                  <a:lnTo>
                    <a:pt x="314" y="544"/>
                  </a:lnTo>
                  <a:lnTo>
                    <a:pt x="274" y="548"/>
                  </a:lnTo>
                  <a:lnTo>
                    <a:pt x="234" y="544"/>
                  </a:lnTo>
                  <a:lnTo>
                    <a:pt x="195" y="536"/>
                  </a:lnTo>
                  <a:lnTo>
                    <a:pt x="159" y="523"/>
                  </a:lnTo>
                  <a:lnTo>
                    <a:pt x="124" y="503"/>
                  </a:lnTo>
                  <a:lnTo>
                    <a:pt x="94" y="481"/>
                  </a:lnTo>
                  <a:lnTo>
                    <a:pt x="67" y="454"/>
                  </a:lnTo>
                  <a:lnTo>
                    <a:pt x="44" y="423"/>
                  </a:lnTo>
                  <a:lnTo>
                    <a:pt x="26" y="390"/>
                  </a:lnTo>
                  <a:lnTo>
                    <a:pt x="12" y="353"/>
                  </a:lnTo>
                  <a:lnTo>
                    <a:pt x="3" y="315"/>
                  </a:lnTo>
                  <a:lnTo>
                    <a:pt x="0" y="274"/>
                  </a:lnTo>
                  <a:lnTo>
                    <a:pt x="3" y="234"/>
                  </a:lnTo>
                  <a:lnTo>
                    <a:pt x="12" y="195"/>
                  </a:lnTo>
                  <a:lnTo>
                    <a:pt x="26" y="159"/>
                  </a:lnTo>
                  <a:lnTo>
                    <a:pt x="44" y="126"/>
                  </a:lnTo>
                  <a:lnTo>
                    <a:pt x="67" y="94"/>
                  </a:lnTo>
                  <a:lnTo>
                    <a:pt x="94" y="67"/>
                  </a:lnTo>
                  <a:lnTo>
                    <a:pt x="124" y="44"/>
                  </a:lnTo>
                  <a:lnTo>
                    <a:pt x="159" y="26"/>
                  </a:lnTo>
                  <a:lnTo>
                    <a:pt x="195" y="12"/>
                  </a:lnTo>
                  <a:lnTo>
                    <a:pt x="234" y="3"/>
                  </a:lnTo>
                  <a:lnTo>
                    <a:pt x="27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8" name="Freeform 194"/>
            <p:cNvSpPr>
              <a:spLocks noEditPoints="1"/>
            </p:cNvSpPr>
            <p:nvPr/>
          </p:nvSpPr>
          <p:spPr bwMode="auto">
            <a:xfrm>
              <a:off x="5529263" y="3732213"/>
              <a:ext cx="173038" cy="174625"/>
            </a:xfrm>
            <a:custGeom>
              <a:avLst/>
              <a:gdLst>
                <a:gd name="T0" fmla="*/ 239 w 547"/>
                <a:gd name="T1" fmla="*/ 81 h 547"/>
                <a:gd name="T2" fmla="*/ 175 w 547"/>
                <a:gd name="T3" fmla="*/ 105 h 547"/>
                <a:gd name="T4" fmla="*/ 124 w 547"/>
                <a:gd name="T5" fmla="*/ 149 h 547"/>
                <a:gd name="T6" fmla="*/ 91 w 547"/>
                <a:gd name="T7" fmla="*/ 206 h 547"/>
                <a:gd name="T8" fmla="*/ 79 w 547"/>
                <a:gd name="T9" fmla="*/ 273 h 547"/>
                <a:gd name="T10" fmla="*/ 91 w 547"/>
                <a:gd name="T11" fmla="*/ 341 h 547"/>
                <a:gd name="T12" fmla="*/ 124 w 547"/>
                <a:gd name="T13" fmla="*/ 399 h 547"/>
                <a:gd name="T14" fmla="*/ 175 w 547"/>
                <a:gd name="T15" fmla="*/ 442 h 547"/>
                <a:gd name="T16" fmla="*/ 239 w 547"/>
                <a:gd name="T17" fmla="*/ 466 h 547"/>
                <a:gd name="T18" fmla="*/ 308 w 547"/>
                <a:gd name="T19" fmla="*/ 466 h 547"/>
                <a:gd name="T20" fmla="*/ 372 w 547"/>
                <a:gd name="T21" fmla="*/ 442 h 547"/>
                <a:gd name="T22" fmla="*/ 423 w 547"/>
                <a:gd name="T23" fmla="*/ 399 h 547"/>
                <a:gd name="T24" fmla="*/ 457 w 547"/>
                <a:gd name="T25" fmla="*/ 341 h 547"/>
                <a:gd name="T26" fmla="*/ 468 w 547"/>
                <a:gd name="T27" fmla="*/ 273 h 547"/>
                <a:gd name="T28" fmla="*/ 457 w 547"/>
                <a:gd name="T29" fmla="*/ 206 h 547"/>
                <a:gd name="T30" fmla="*/ 423 w 547"/>
                <a:gd name="T31" fmla="*/ 149 h 547"/>
                <a:gd name="T32" fmla="*/ 372 w 547"/>
                <a:gd name="T33" fmla="*/ 105 h 547"/>
                <a:gd name="T34" fmla="*/ 308 w 547"/>
                <a:gd name="T35" fmla="*/ 81 h 547"/>
                <a:gd name="T36" fmla="*/ 274 w 547"/>
                <a:gd name="T37" fmla="*/ 0 h 547"/>
                <a:gd name="T38" fmla="*/ 353 w 547"/>
                <a:gd name="T39" fmla="*/ 11 h 547"/>
                <a:gd name="T40" fmla="*/ 423 w 547"/>
                <a:gd name="T41" fmla="*/ 44 h 547"/>
                <a:gd name="T42" fmla="*/ 480 w 547"/>
                <a:gd name="T43" fmla="*/ 94 h 547"/>
                <a:gd name="T44" fmla="*/ 521 w 547"/>
                <a:gd name="T45" fmla="*/ 158 h 547"/>
                <a:gd name="T46" fmla="*/ 544 w 547"/>
                <a:gd name="T47" fmla="*/ 233 h 547"/>
                <a:gd name="T48" fmla="*/ 544 w 547"/>
                <a:gd name="T49" fmla="*/ 314 h 547"/>
                <a:gd name="T50" fmla="*/ 521 w 547"/>
                <a:gd name="T51" fmla="*/ 389 h 547"/>
                <a:gd name="T52" fmla="*/ 480 w 547"/>
                <a:gd name="T53" fmla="*/ 453 h 547"/>
                <a:gd name="T54" fmla="*/ 423 w 547"/>
                <a:gd name="T55" fmla="*/ 504 h 547"/>
                <a:gd name="T56" fmla="*/ 353 w 547"/>
                <a:gd name="T57" fmla="*/ 536 h 547"/>
                <a:gd name="T58" fmla="*/ 274 w 547"/>
                <a:gd name="T59" fmla="*/ 547 h 547"/>
                <a:gd name="T60" fmla="*/ 195 w 547"/>
                <a:gd name="T61" fmla="*/ 536 h 547"/>
                <a:gd name="T62" fmla="*/ 124 w 547"/>
                <a:gd name="T63" fmla="*/ 504 h 547"/>
                <a:gd name="T64" fmla="*/ 67 w 547"/>
                <a:gd name="T65" fmla="*/ 453 h 547"/>
                <a:gd name="T66" fmla="*/ 26 w 547"/>
                <a:gd name="T67" fmla="*/ 389 h 547"/>
                <a:gd name="T68" fmla="*/ 3 w 547"/>
                <a:gd name="T69" fmla="*/ 314 h 547"/>
                <a:gd name="T70" fmla="*/ 3 w 547"/>
                <a:gd name="T71" fmla="*/ 233 h 547"/>
                <a:gd name="T72" fmla="*/ 26 w 547"/>
                <a:gd name="T73" fmla="*/ 158 h 547"/>
                <a:gd name="T74" fmla="*/ 67 w 547"/>
                <a:gd name="T75" fmla="*/ 94 h 547"/>
                <a:gd name="T76" fmla="*/ 124 w 547"/>
                <a:gd name="T77" fmla="*/ 44 h 547"/>
                <a:gd name="T78" fmla="*/ 195 w 547"/>
                <a:gd name="T79" fmla="*/ 11 h 547"/>
                <a:gd name="T80" fmla="*/ 274 w 547"/>
                <a:gd name="T81" fmla="*/ 0 h 5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47" h="547">
                  <a:moveTo>
                    <a:pt x="274" y="79"/>
                  </a:moveTo>
                  <a:lnTo>
                    <a:pt x="239" y="81"/>
                  </a:lnTo>
                  <a:lnTo>
                    <a:pt x="206" y="91"/>
                  </a:lnTo>
                  <a:lnTo>
                    <a:pt x="175" y="105"/>
                  </a:lnTo>
                  <a:lnTo>
                    <a:pt x="148" y="125"/>
                  </a:lnTo>
                  <a:lnTo>
                    <a:pt x="124" y="149"/>
                  </a:lnTo>
                  <a:lnTo>
                    <a:pt x="106" y="176"/>
                  </a:lnTo>
                  <a:lnTo>
                    <a:pt x="91" y="206"/>
                  </a:lnTo>
                  <a:lnTo>
                    <a:pt x="82" y="238"/>
                  </a:lnTo>
                  <a:lnTo>
                    <a:pt x="79" y="273"/>
                  </a:lnTo>
                  <a:lnTo>
                    <a:pt x="82" y="309"/>
                  </a:lnTo>
                  <a:lnTo>
                    <a:pt x="91" y="341"/>
                  </a:lnTo>
                  <a:lnTo>
                    <a:pt x="106" y="372"/>
                  </a:lnTo>
                  <a:lnTo>
                    <a:pt x="124" y="399"/>
                  </a:lnTo>
                  <a:lnTo>
                    <a:pt x="148" y="422"/>
                  </a:lnTo>
                  <a:lnTo>
                    <a:pt x="175" y="442"/>
                  </a:lnTo>
                  <a:lnTo>
                    <a:pt x="206" y="456"/>
                  </a:lnTo>
                  <a:lnTo>
                    <a:pt x="239" y="466"/>
                  </a:lnTo>
                  <a:lnTo>
                    <a:pt x="274" y="469"/>
                  </a:lnTo>
                  <a:lnTo>
                    <a:pt x="308" y="466"/>
                  </a:lnTo>
                  <a:lnTo>
                    <a:pt x="342" y="456"/>
                  </a:lnTo>
                  <a:lnTo>
                    <a:pt x="372" y="442"/>
                  </a:lnTo>
                  <a:lnTo>
                    <a:pt x="399" y="422"/>
                  </a:lnTo>
                  <a:lnTo>
                    <a:pt x="423" y="399"/>
                  </a:lnTo>
                  <a:lnTo>
                    <a:pt x="441" y="372"/>
                  </a:lnTo>
                  <a:lnTo>
                    <a:pt x="457" y="341"/>
                  </a:lnTo>
                  <a:lnTo>
                    <a:pt x="465" y="309"/>
                  </a:lnTo>
                  <a:lnTo>
                    <a:pt x="468" y="273"/>
                  </a:lnTo>
                  <a:lnTo>
                    <a:pt x="465" y="238"/>
                  </a:lnTo>
                  <a:lnTo>
                    <a:pt x="457" y="206"/>
                  </a:lnTo>
                  <a:lnTo>
                    <a:pt x="441" y="176"/>
                  </a:lnTo>
                  <a:lnTo>
                    <a:pt x="423" y="149"/>
                  </a:lnTo>
                  <a:lnTo>
                    <a:pt x="399" y="125"/>
                  </a:lnTo>
                  <a:lnTo>
                    <a:pt x="372" y="105"/>
                  </a:lnTo>
                  <a:lnTo>
                    <a:pt x="342" y="91"/>
                  </a:lnTo>
                  <a:lnTo>
                    <a:pt x="308" y="81"/>
                  </a:lnTo>
                  <a:lnTo>
                    <a:pt x="274" y="79"/>
                  </a:lnTo>
                  <a:close/>
                  <a:moveTo>
                    <a:pt x="274" y="0"/>
                  </a:moveTo>
                  <a:lnTo>
                    <a:pt x="314" y="2"/>
                  </a:lnTo>
                  <a:lnTo>
                    <a:pt x="353" y="11"/>
                  </a:lnTo>
                  <a:lnTo>
                    <a:pt x="388" y="25"/>
                  </a:lnTo>
                  <a:lnTo>
                    <a:pt x="423" y="44"/>
                  </a:lnTo>
                  <a:lnTo>
                    <a:pt x="453" y="67"/>
                  </a:lnTo>
                  <a:lnTo>
                    <a:pt x="480" y="94"/>
                  </a:lnTo>
                  <a:lnTo>
                    <a:pt x="503" y="125"/>
                  </a:lnTo>
                  <a:lnTo>
                    <a:pt x="521" y="158"/>
                  </a:lnTo>
                  <a:lnTo>
                    <a:pt x="536" y="195"/>
                  </a:lnTo>
                  <a:lnTo>
                    <a:pt x="544" y="233"/>
                  </a:lnTo>
                  <a:lnTo>
                    <a:pt x="547" y="273"/>
                  </a:lnTo>
                  <a:lnTo>
                    <a:pt x="544" y="314"/>
                  </a:lnTo>
                  <a:lnTo>
                    <a:pt x="536" y="352"/>
                  </a:lnTo>
                  <a:lnTo>
                    <a:pt x="521" y="389"/>
                  </a:lnTo>
                  <a:lnTo>
                    <a:pt x="503" y="422"/>
                  </a:lnTo>
                  <a:lnTo>
                    <a:pt x="480" y="453"/>
                  </a:lnTo>
                  <a:lnTo>
                    <a:pt x="453" y="480"/>
                  </a:lnTo>
                  <a:lnTo>
                    <a:pt x="423" y="504"/>
                  </a:lnTo>
                  <a:lnTo>
                    <a:pt x="388" y="522"/>
                  </a:lnTo>
                  <a:lnTo>
                    <a:pt x="353" y="536"/>
                  </a:lnTo>
                  <a:lnTo>
                    <a:pt x="314" y="545"/>
                  </a:lnTo>
                  <a:lnTo>
                    <a:pt x="274" y="547"/>
                  </a:lnTo>
                  <a:lnTo>
                    <a:pt x="234" y="545"/>
                  </a:lnTo>
                  <a:lnTo>
                    <a:pt x="195" y="536"/>
                  </a:lnTo>
                  <a:lnTo>
                    <a:pt x="158" y="522"/>
                  </a:lnTo>
                  <a:lnTo>
                    <a:pt x="124" y="504"/>
                  </a:lnTo>
                  <a:lnTo>
                    <a:pt x="94" y="480"/>
                  </a:lnTo>
                  <a:lnTo>
                    <a:pt x="67" y="453"/>
                  </a:lnTo>
                  <a:lnTo>
                    <a:pt x="44" y="422"/>
                  </a:lnTo>
                  <a:lnTo>
                    <a:pt x="26" y="389"/>
                  </a:lnTo>
                  <a:lnTo>
                    <a:pt x="12" y="352"/>
                  </a:lnTo>
                  <a:lnTo>
                    <a:pt x="3" y="314"/>
                  </a:lnTo>
                  <a:lnTo>
                    <a:pt x="0" y="273"/>
                  </a:lnTo>
                  <a:lnTo>
                    <a:pt x="3" y="233"/>
                  </a:lnTo>
                  <a:lnTo>
                    <a:pt x="12" y="195"/>
                  </a:lnTo>
                  <a:lnTo>
                    <a:pt x="26" y="158"/>
                  </a:lnTo>
                  <a:lnTo>
                    <a:pt x="44" y="125"/>
                  </a:lnTo>
                  <a:lnTo>
                    <a:pt x="67" y="94"/>
                  </a:lnTo>
                  <a:lnTo>
                    <a:pt x="94" y="67"/>
                  </a:lnTo>
                  <a:lnTo>
                    <a:pt x="124" y="44"/>
                  </a:lnTo>
                  <a:lnTo>
                    <a:pt x="158" y="25"/>
                  </a:lnTo>
                  <a:lnTo>
                    <a:pt x="195" y="11"/>
                  </a:lnTo>
                  <a:lnTo>
                    <a:pt x="234" y="2"/>
                  </a:lnTo>
                  <a:lnTo>
                    <a:pt x="27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9" name="Freeform 195"/>
            <p:cNvSpPr>
              <a:spLocks noEditPoints="1"/>
            </p:cNvSpPr>
            <p:nvPr/>
          </p:nvSpPr>
          <p:spPr bwMode="auto">
            <a:xfrm>
              <a:off x="5715001" y="3732213"/>
              <a:ext cx="174625" cy="174625"/>
            </a:xfrm>
            <a:custGeom>
              <a:avLst/>
              <a:gdLst>
                <a:gd name="T0" fmla="*/ 239 w 548"/>
                <a:gd name="T1" fmla="*/ 81 h 547"/>
                <a:gd name="T2" fmla="*/ 177 w 548"/>
                <a:gd name="T3" fmla="*/ 105 h 547"/>
                <a:gd name="T4" fmla="*/ 126 w 548"/>
                <a:gd name="T5" fmla="*/ 149 h 547"/>
                <a:gd name="T6" fmla="*/ 92 w 548"/>
                <a:gd name="T7" fmla="*/ 206 h 547"/>
                <a:gd name="T8" fmla="*/ 79 w 548"/>
                <a:gd name="T9" fmla="*/ 273 h 547"/>
                <a:gd name="T10" fmla="*/ 92 w 548"/>
                <a:gd name="T11" fmla="*/ 341 h 547"/>
                <a:gd name="T12" fmla="*/ 126 w 548"/>
                <a:gd name="T13" fmla="*/ 399 h 547"/>
                <a:gd name="T14" fmla="*/ 176 w 548"/>
                <a:gd name="T15" fmla="*/ 442 h 547"/>
                <a:gd name="T16" fmla="*/ 239 w 548"/>
                <a:gd name="T17" fmla="*/ 466 h 547"/>
                <a:gd name="T18" fmla="*/ 310 w 548"/>
                <a:gd name="T19" fmla="*/ 466 h 547"/>
                <a:gd name="T20" fmla="*/ 372 w 548"/>
                <a:gd name="T21" fmla="*/ 442 h 547"/>
                <a:gd name="T22" fmla="*/ 423 w 548"/>
                <a:gd name="T23" fmla="*/ 399 h 547"/>
                <a:gd name="T24" fmla="*/ 457 w 548"/>
                <a:gd name="T25" fmla="*/ 341 h 547"/>
                <a:gd name="T26" fmla="*/ 469 w 548"/>
                <a:gd name="T27" fmla="*/ 273 h 547"/>
                <a:gd name="T28" fmla="*/ 457 w 548"/>
                <a:gd name="T29" fmla="*/ 206 h 547"/>
                <a:gd name="T30" fmla="*/ 423 w 548"/>
                <a:gd name="T31" fmla="*/ 149 h 547"/>
                <a:gd name="T32" fmla="*/ 372 w 548"/>
                <a:gd name="T33" fmla="*/ 105 h 547"/>
                <a:gd name="T34" fmla="*/ 310 w 548"/>
                <a:gd name="T35" fmla="*/ 81 h 547"/>
                <a:gd name="T36" fmla="*/ 274 w 548"/>
                <a:gd name="T37" fmla="*/ 0 h 547"/>
                <a:gd name="T38" fmla="*/ 353 w 548"/>
                <a:gd name="T39" fmla="*/ 11 h 547"/>
                <a:gd name="T40" fmla="*/ 423 w 548"/>
                <a:gd name="T41" fmla="*/ 44 h 547"/>
                <a:gd name="T42" fmla="*/ 481 w 548"/>
                <a:gd name="T43" fmla="*/ 94 h 547"/>
                <a:gd name="T44" fmla="*/ 523 w 548"/>
                <a:gd name="T45" fmla="*/ 158 h 547"/>
                <a:gd name="T46" fmla="*/ 544 w 548"/>
                <a:gd name="T47" fmla="*/ 233 h 547"/>
                <a:gd name="T48" fmla="*/ 544 w 548"/>
                <a:gd name="T49" fmla="*/ 314 h 547"/>
                <a:gd name="T50" fmla="*/ 523 w 548"/>
                <a:gd name="T51" fmla="*/ 389 h 547"/>
                <a:gd name="T52" fmla="*/ 481 w 548"/>
                <a:gd name="T53" fmla="*/ 453 h 547"/>
                <a:gd name="T54" fmla="*/ 423 w 548"/>
                <a:gd name="T55" fmla="*/ 504 h 547"/>
                <a:gd name="T56" fmla="*/ 353 w 548"/>
                <a:gd name="T57" fmla="*/ 536 h 547"/>
                <a:gd name="T58" fmla="*/ 274 w 548"/>
                <a:gd name="T59" fmla="*/ 547 h 547"/>
                <a:gd name="T60" fmla="*/ 195 w 548"/>
                <a:gd name="T61" fmla="*/ 536 h 547"/>
                <a:gd name="T62" fmla="*/ 126 w 548"/>
                <a:gd name="T63" fmla="*/ 504 h 547"/>
                <a:gd name="T64" fmla="*/ 67 w 548"/>
                <a:gd name="T65" fmla="*/ 453 h 547"/>
                <a:gd name="T66" fmla="*/ 26 w 548"/>
                <a:gd name="T67" fmla="*/ 389 h 547"/>
                <a:gd name="T68" fmla="*/ 4 w 548"/>
                <a:gd name="T69" fmla="*/ 314 h 547"/>
                <a:gd name="T70" fmla="*/ 4 w 548"/>
                <a:gd name="T71" fmla="*/ 233 h 547"/>
                <a:gd name="T72" fmla="*/ 26 w 548"/>
                <a:gd name="T73" fmla="*/ 158 h 547"/>
                <a:gd name="T74" fmla="*/ 67 w 548"/>
                <a:gd name="T75" fmla="*/ 94 h 547"/>
                <a:gd name="T76" fmla="*/ 126 w 548"/>
                <a:gd name="T77" fmla="*/ 44 h 547"/>
                <a:gd name="T78" fmla="*/ 195 w 548"/>
                <a:gd name="T79" fmla="*/ 11 h 547"/>
                <a:gd name="T80" fmla="*/ 274 w 548"/>
                <a:gd name="T81" fmla="*/ 0 h 5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48" h="547">
                  <a:moveTo>
                    <a:pt x="274" y="79"/>
                  </a:moveTo>
                  <a:lnTo>
                    <a:pt x="239" y="81"/>
                  </a:lnTo>
                  <a:lnTo>
                    <a:pt x="207" y="91"/>
                  </a:lnTo>
                  <a:lnTo>
                    <a:pt x="177" y="105"/>
                  </a:lnTo>
                  <a:lnTo>
                    <a:pt x="148" y="125"/>
                  </a:lnTo>
                  <a:lnTo>
                    <a:pt x="126" y="149"/>
                  </a:lnTo>
                  <a:lnTo>
                    <a:pt x="106" y="176"/>
                  </a:lnTo>
                  <a:lnTo>
                    <a:pt x="92" y="206"/>
                  </a:lnTo>
                  <a:lnTo>
                    <a:pt x="82" y="238"/>
                  </a:lnTo>
                  <a:lnTo>
                    <a:pt x="79" y="273"/>
                  </a:lnTo>
                  <a:lnTo>
                    <a:pt x="82" y="309"/>
                  </a:lnTo>
                  <a:lnTo>
                    <a:pt x="92" y="341"/>
                  </a:lnTo>
                  <a:lnTo>
                    <a:pt x="106" y="372"/>
                  </a:lnTo>
                  <a:lnTo>
                    <a:pt x="126" y="399"/>
                  </a:lnTo>
                  <a:lnTo>
                    <a:pt x="148" y="422"/>
                  </a:lnTo>
                  <a:lnTo>
                    <a:pt x="176" y="442"/>
                  </a:lnTo>
                  <a:lnTo>
                    <a:pt x="207" y="456"/>
                  </a:lnTo>
                  <a:lnTo>
                    <a:pt x="239" y="466"/>
                  </a:lnTo>
                  <a:lnTo>
                    <a:pt x="274" y="469"/>
                  </a:lnTo>
                  <a:lnTo>
                    <a:pt x="310" y="466"/>
                  </a:lnTo>
                  <a:lnTo>
                    <a:pt x="342" y="456"/>
                  </a:lnTo>
                  <a:lnTo>
                    <a:pt x="372" y="442"/>
                  </a:lnTo>
                  <a:lnTo>
                    <a:pt x="399" y="422"/>
                  </a:lnTo>
                  <a:lnTo>
                    <a:pt x="423" y="399"/>
                  </a:lnTo>
                  <a:lnTo>
                    <a:pt x="443" y="372"/>
                  </a:lnTo>
                  <a:lnTo>
                    <a:pt x="457" y="341"/>
                  </a:lnTo>
                  <a:lnTo>
                    <a:pt x="465" y="309"/>
                  </a:lnTo>
                  <a:lnTo>
                    <a:pt x="469" y="273"/>
                  </a:lnTo>
                  <a:lnTo>
                    <a:pt x="465" y="238"/>
                  </a:lnTo>
                  <a:lnTo>
                    <a:pt x="457" y="206"/>
                  </a:lnTo>
                  <a:lnTo>
                    <a:pt x="443" y="176"/>
                  </a:lnTo>
                  <a:lnTo>
                    <a:pt x="423" y="149"/>
                  </a:lnTo>
                  <a:lnTo>
                    <a:pt x="399" y="125"/>
                  </a:lnTo>
                  <a:lnTo>
                    <a:pt x="372" y="105"/>
                  </a:lnTo>
                  <a:lnTo>
                    <a:pt x="342" y="91"/>
                  </a:lnTo>
                  <a:lnTo>
                    <a:pt x="310" y="81"/>
                  </a:lnTo>
                  <a:lnTo>
                    <a:pt x="274" y="79"/>
                  </a:lnTo>
                  <a:close/>
                  <a:moveTo>
                    <a:pt x="274" y="0"/>
                  </a:moveTo>
                  <a:lnTo>
                    <a:pt x="315" y="2"/>
                  </a:lnTo>
                  <a:lnTo>
                    <a:pt x="353" y="11"/>
                  </a:lnTo>
                  <a:lnTo>
                    <a:pt x="390" y="25"/>
                  </a:lnTo>
                  <a:lnTo>
                    <a:pt x="423" y="44"/>
                  </a:lnTo>
                  <a:lnTo>
                    <a:pt x="454" y="67"/>
                  </a:lnTo>
                  <a:lnTo>
                    <a:pt x="481" y="94"/>
                  </a:lnTo>
                  <a:lnTo>
                    <a:pt x="503" y="125"/>
                  </a:lnTo>
                  <a:lnTo>
                    <a:pt x="523" y="158"/>
                  </a:lnTo>
                  <a:lnTo>
                    <a:pt x="536" y="195"/>
                  </a:lnTo>
                  <a:lnTo>
                    <a:pt x="544" y="233"/>
                  </a:lnTo>
                  <a:lnTo>
                    <a:pt x="548" y="273"/>
                  </a:lnTo>
                  <a:lnTo>
                    <a:pt x="544" y="314"/>
                  </a:lnTo>
                  <a:lnTo>
                    <a:pt x="536" y="352"/>
                  </a:lnTo>
                  <a:lnTo>
                    <a:pt x="523" y="389"/>
                  </a:lnTo>
                  <a:lnTo>
                    <a:pt x="503" y="422"/>
                  </a:lnTo>
                  <a:lnTo>
                    <a:pt x="481" y="453"/>
                  </a:lnTo>
                  <a:lnTo>
                    <a:pt x="454" y="480"/>
                  </a:lnTo>
                  <a:lnTo>
                    <a:pt x="423" y="504"/>
                  </a:lnTo>
                  <a:lnTo>
                    <a:pt x="390" y="522"/>
                  </a:lnTo>
                  <a:lnTo>
                    <a:pt x="353" y="536"/>
                  </a:lnTo>
                  <a:lnTo>
                    <a:pt x="315" y="545"/>
                  </a:lnTo>
                  <a:lnTo>
                    <a:pt x="274" y="547"/>
                  </a:lnTo>
                  <a:lnTo>
                    <a:pt x="234" y="545"/>
                  </a:lnTo>
                  <a:lnTo>
                    <a:pt x="195" y="536"/>
                  </a:lnTo>
                  <a:lnTo>
                    <a:pt x="159" y="522"/>
                  </a:lnTo>
                  <a:lnTo>
                    <a:pt x="126" y="504"/>
                  </a:lnTo>
                  <a:lnTo>
                    <a:pt x="94" y="480"/>
                  </a:lnTo>
                  <a:lnTo>
                    <a:pt x="67" y="453"/>
                  </a:lnTo>
                  <a:lnTo>
                    <a:pt x="45" y="422"/>
                  </a:lnTo>
                  <a:lnTo>
                    <a:pt x="26" y="389"/>
                  </a:lnTo>
                  <a:lnTo>
                    <a:pt x="12" y="352"/>
                  </a:lnTo>
                  <a:lnTo>
                    <a:pt x="4" y="314"/>
                  </a:lnTo>
                  <a:lnTo>
                    <a:pt x="0" y="273"/>
                  </a:lnTo>
                  <a:lnTo>
                    <a:pt x="4" y="233"/>
                  </a:lnTo>
                  <a:lnTo>
                    <a:pt x="12" y="195"/>
                  </a:lnTo>
                  <a:lnTo>
                    <a:pt x="26" y="158"/>
                  </a:lnTo>
                  <a:lnTo>
                    <a:pt x="45" y="125"/>
                  </a:lnTo>
                  <a:lnTo>
                    <a:pt x="67" y="94"/>
                  </a:lnTo>
                  <a:lnTo>
                    <a:pt x="94" y="67"/>
                  </a:lnTo>
                  <a:lnTo>
                    <a:pt x="126" y="44"/>
                  </a:lnTo>
                  <a:lnTo>
                    <a:pt x="159" y="25"/>
                  </a:lnTo>
                  <a:lnTo>
                    <a:pt x="195" y="11"/>
                  </a:lnTo>
                  <a:lnTo>
                    <a:pt x="234" y="2"/>
                  </a:lnTo>
                  <a:lnTo>
                    <a:pt x="27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0" name="Freeform 196"/>
            <p:cNvSpPr>
              <a:spLocks noEditPoints="1"/>
            </p:cNvSpPr>
            <p:nvPr/>
          </p:nvSpPr>
          <p:spPr bwMode="auto">
            <a:xfrm>
              <a:off x="5929313" y="3732213"/>
              <a:ext cx="173038" cy="174625"/>
            </a:xfrm>
            <a:custGeom>
              <a:avLst/>
              <a:gdLst>
                <a:gd name="T0" fmla="*/ 239 w 548"/>
                <a:gd name="T1" fmla="*/ 81 h 547"/>
                <a:gd name="T2" fmla="*/ 175 w 548"/>
                <a:gd name="T3" fmla="*/ 105 h 547"/>
                <a:gd name="T4" fmla="*/ 126 w 548"/>
                <a:gd name="T5" fmla="*/ 149 h 547"/>
                <a:gd name="T6" fmla="*/ 91 w 548"/>
                <a:gd name="T7" fmla="*/ 206 h 547"/>
                <a:gd name="T8" fmla="*/ 79 w 548"/>
                <a:gd name="T9" fmla="*/ 273 h 547"/>
                <a:gd name="T10" fmla="*/ 91 w 548"/>
                <a:gd name="T11" fmla="*/ 341 h 547"/>
                <a:gd name="T12" fmla="*/ 126 w 548"/>
                <a:gd name="T13" fmla="*/ 399 h 547"/>
                <a:gd name="T14" fmla="*/ 175 w 548"/>
                <a:gd name="T15" fmla="*/ 442 h 547"/>
                <a:gd name="T16" fmla="*/ 239 w 548"/>
                <a:gd name="T17" fmla="*/ 466 h 547"/>
                <a:gd name="T18" fmla="*/ 309 w 548"/>
                <a:gd name="T19" fmla="*/ 466 h 547"/>
                <a:gd name="T20" fmla="*/ 372 w 548"/>
                <a:gd name="T21" fmla="*/ 442 h 547"/>
                <a:gd name="T22" fmla="*/ 423 w 548"/>
                <a:gd name="T23" fmla="*/ 399 h 547"/>
                <a:gd name="T24" fmla="*/ 457 w 548"/>
                <a:gd name="T25" fmla="*/ 341 h 547"/>
                <a:gd name="T26" fmla="*/ 469 w 548"/>
                <a:gd name="T27" fmla="*/ 273 h 547"/>
                <a:gd name="T28" fmla="*/ 457 w 548"/>
                <a:gd name="T29" fmla="*/ 206 h 547"/>
                <a:gd name="T30" fmla="*/ 423 w 548"/>
                <a:gd name="T31" fmla="*/ 149 h 547"/>
                <a:gd name="T32" fmla="*/ 372 w 548"/>
                <a:gd name="T33" fmla="*/ 105 h 547"/>
                <a:gd name="T34" fmla="*/ 309 w 548"/>
                <a:gd name="T35" fmla="*/ 81 h 547"/>
                <a:gd name="T36" fmla="*/ 274 w 548"/>
                <a:gd name="T37" fmla="*/ 0 h 547"/>
                <a:gd name="T38" fmla="*/ 353 w 548"/>
                <a:gd name="T39" fmla="*/ 11 h 547"/>
                <a:gd name="T40" fmla="*/ 423 w 548"/>
                <a:gd name="T41" fmla="*/ 44 h 547"/>
                <a:gd name="T42" fmla="*/ 481 w 548"/>
                <a:gd name="T43" fmla="*/ 94 h 547"/>
                <a:gd name="T44" fmla="*/ 522 w 548"/>
                <a:gd name="T45" fmla="*/ 158 h 547"/>
                <a:gd name="T46" fmla="*/ 544 w 548"/>
                <a:gd name="T47" fmla="*/ 233 h 547"/>
                <a:gd name="T48" fmla="*/ 544 w 548"/>
                <a:gd name="T49" fmla="*/ 314 h 547"/>
                <a:gd name="T50" fmla="*/ 522 w 548"/>
                <a:gd name="T51" fmla="*/ 389 h 547"/>
                <a:gd name="T52" fmla="*/ 481 w 548"/>
                <a:gd name="T53" fmla="*/ 453 h 547"/>
                <a:gd name="T54" fmla="*/ 423 w 548"/>
                <a:gd name="T55" fmla="*/ 504 h 547"/>
                <a:gd name="T56" fmla="*/ 353 w 548"/>
                <a:gd name="T57" fmla="*/ 536 h 547"/>
                <a:gd name="T58" fmla="*/ 274 w 548"/>
                <a:gd name="T59" fmla="*/ 547 h 547"/>
                <a:gd name="T60" fmla="*/ 195 w 548"/>
                <a:gd name="T61" fmla="*/ 536 h 547"/>
                <a:gd name="T62" fmla="*/ 125 w 548"/>
                <a:gd name="T63" fmla="*/ 504 h 547"/>
                <a:gd name="T64" fmla="*/ 67 w 548"/>
                <a:gd name="T65" fmla="*/ 453 h 547"/>
                <a:gd name="T66" fmla="*/ 26 w 548"/>
                <a:gd name="T67" fmla="*/ 389 h 547"/>
                <a:gd name="T68" fmla="*/ 3 w 548"/>
                <a:gd name="T69" fmla="*/ 314 h 547"/>
                <a:gd name="T70" fmla="*/ 3 w 548"/>
                <a:gd name="T71" fmla="*/ 233 h 547"/>
                <a:gd name="T72" fmla="*/ 26 w 548"/>
                <a:gd name="T73" fmla="*/ 158 h 547"/>
                <a:gd name="T74" fmla="*/ 67 w 548"/>
                <a:gd name="T75" fmla="*/ 94 h 547"/>
                <a:gd name="T76" fmla="*/ 125 w 548"/>
                <a:gd name="T77" fmla="*/ 44 h 547"/>
                <a:gd name="T78" fmla="*/ 195 w 548"/>
                <a:gd name="T79" fmla="*/ 11 h 547"/>
                <a:gd name="T80" fmla="*/ 274 w 548"/>
                <a:gd name="T81" fmla="*/ 0 h 5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48" h="547">
                  <a:moveTo>
                    <a:pt x="274" y="79"/>
                  </a:moveTo>
                  <a:lnTo>
                    <a:pt x="239" y="81"/>
                  </a:lnTo>
                  <a:lnTo>
                    <a:pt x="206" y="91"/>
                  </a:lnTo>
                  <a:lnTo>
                    <a:pt x="175" y="105"/>
                  </a:lnTo>
                  <a:lnTo>
                    <a:pt x="148" y="125"/>
                  </a:lnTo>
                  <a:lnTo>
                    <a:pt x="126" y="149"/>
                  </a:lnTo>
                  <a:lnTo>
                    <a:pt x="106" y="176"/>
                  </a:lnTo>
                  <a:lnTo>
                    <a:pt x="91" y="206"/>
                  </a:lnTo>
                  <a:lnTo>
                    <a:pt x="82" y="238"/>
                  </a:lnTo>
                  <a:lnTo>
                    <a:pt x="79" y="273"/>
                  </a:lnTo>
                  <a:lnTo>
                    <a:pt x="82" y="309"/>
                  </a:lnTo>
                  <a:lnTo>
                    <a:pt x="91" y="341"/>
                  </a:lnTo>
                  <a:lnTo>
                    <a:pt x="106" y="372"/>
                  </a:lnTo>
                  <a:lnTo>
                    <a:pt x="126" y="399"/>
                  </a:lnTo>
                  <a:lnTo>
                    <a:pt x="148" y="422"/>
                  </a:lnTo>
                  <a:lnTo>
                    <a:pt x="175" y="442"/>
                  </a:lnTo>
                  <a:lnTo>
                    <a:pt x="206" y="456"/>
                  </a:lnTo>
                  <a:lnTo>
                    <a:pt x="239" y="466"/>
                  </a:lnTo>
                  <a:lnTo>
                    <a:pt x="274" y="469"/>
                  </a:lnTo>
                  <a:lnTo>
                    <a:pt x="309" y="466"/>
                  </a:lnTo>
                  <a:lnTo>
                    <a:pt x="342" y="456"/>
                  </a:lnTo>
                  <a:lnTo>
                    <a:pt x="372" y="442"/>
                  </a:lnTo>
                  <a:lnTo>
                    <a:pt x="399" y="422"/>
                  </a:lnTo>
                  <a:lnTo>
                    <a:pt x="423" y="399"/>
                  </a:lnTo>
                  <a:lnTo>
                    <a:pt x="443" y="372"/>
                  </a:lnTo>
                  <a:lnTo>
                    <a:pt x="457" y="341"/>
                  </a:lnTo>
                  <a:lnTo>
                    <a:pt x="465" y="309"/>
                  </a:lnTo>
                  <a:lnTo>
                    <a:pt x="469" y="273"/>
                  </a:lnTo>
                  <a:lnTo>
                    <a:pt x="465" y="238"/>
                  </a:lnTo>
                  <a:lnTo>
                    <a:pt x="457" y="206"/>
                  </a:lnTo>
                  <a:lnTo>
                    <a:pt x="443" y="176"/>
                  </a:lnTo>
                  <a:lnTo>
                    <a:pt x="423" y="149"/>
                  </a:lnTo>
                  <a:lnTo>
                    <a:pt x="399" y="125"/>
                  </a:lnTo>
                  <a:lnTo>
                    <a:pt x="372" y="105"/>
                  </a:lnTo>
                  <a:lnTo>
                    <a:pt x="342" y="91"/>
                  </a:lnTo>
                  <a:lnTo>
                    <a:pt x="309" y="81"/>
                  </a:lnTo>
                  <a:lnTo>
                    <a:pt x="274" y="79"/>
                  </a:lnTo>
                  <a:close/>
                  <a:moveTo>
                    <a:pt x="274" y="0"/>
                  </a:moveTo>
                  <a:lnTo>
                    <a:pt x="314" y="2"/>
                  </a:lnTo>
                  <a:lnTo>
                    <a:pt x="353" y="11"/>
                  </a:lnTo>
                  <a:lnTo>
                    <a:pt x="390" y="25"/>
                  </a:lnTo>
                  <a:lnTo>
                    <a:pt x="423" y="44"/>
                  </a:lnTo>
                  <a:lnTo>
                    <a:pt x="454" y="67"/>
                  </a:lnTo>
                  <a:lnTo>
                    <a:pt x="481" y="94"/>
                  </a:lnTo>
                  <a:lnTo>
                    <a:pt x="503" y="125"/>
                  </a:lnTo>
                  <a:lnTo>
                    <a:pt x="522" y="158"/>
                  </a:lnTo>
                  <a:lnTo>
                    <a:pt x="536" y="195"/>
                  </a:lnTo>
                  <a:lnTo>
                    <a:pt x="544" y="233"/>
                  </a:lnTo>
                  <a:lnTo>
                    <a:pt x="548" y="273"/>
                  </a:lnTo>
                  <a:lnTo>
                    <a:pt x="544" y="314"/>
                  </a:lnTo>
                  <a:lnTo>
                    <a:pt x="536" y="352"/>
                  </a:lnTo>
                  <a:lnTo>
                    <a:pt x="522" y="389"/>
                  </a:lnTo>
                  <a:lnTo>
                    <a:pt x="503" y="422"/>
                  </a:lnTo>
                  <a:lnTo>
                    <a:pt x="481" y="453"/>
                  </a:lnTo>
                  <a:lnTo>
                    <a:pt x="454" y="480"/>
                  </a:lnTo>
                  <a:lnTo>
                    <a:pt x="423" y="504"/>
                  </a:lnTo>
                  <a:lnTo>
                    <a:pt x="390" y="522"/>
                  </a:lnTo>
                  <a:lnTo>
                    <a:pt x="353" y="536"/>
                  </a:lnTo>
                  <a:lnTo>
                    <a:pt x="314" y="545"/>
                  </a:lnTo>
                  <a:lnTo>
                    <a:pt x="274" y="547"/>
                  </a:lnTo>
                  <a:lnTo>
                    <a:pt x="234" y="545"/>
                  </a:lnTo>
                  <a:lnTo>
                    <a:pt x="195" y="536"/>
                  </a:lnTo>
                  <a:lnTo>
                    <a:pt x="159" y="522"/>
                  </a:lnTo>
                  <a:lnTo>
                    <a:pt x="125" y="504"/>
                  </a:lnTo>
                  <a:lnTo>
                    <a:pt x="94" y="480"/>
                  </a:lnTo>
                  <a:lnTo>
                    <a:pt x="67" y="453"/>
                  </a:lnTo>
                  <a:lnTo>
                    <a:pt x="45" y="422"/>
                  </a:lnTo>
                  <a:lnTo>
                    <a:pt x="26" y="389"/>
                  </a:lnTo>
                  <a:lnTo>
                    <a:pt x="12" y="352"/>
                  </a:lnTo>
                  <a:lnTo>
                    <a:pt x="3" y="314"/>
                  </a:lnTo>
                  <a:lnTo>
                    <a:pt x="0" y="273"/>
                  </a:lnTo>
                  <a:lnTo>
                    <a:pt x="3" y="233"/>
                  </a:lnTo>
                  <a:lnTo>
                    <a:pt x="12" y="195"/>
                  </a:lnTo>
                  <a:lnTo>
                    <a:pt x="26" y="158"/>
                  </a:lnTo>
                  <a:lnTo>
                    <a:pt x="45" y="125"/>
                  </a:lnTo>
                  <a:lnTo>
                    <a:pt x="67" y="94"/>
                  </a:lnTo>
                  <a:lnTo>
                    <a:pt x="94" y="67"/>
                  </a:lnTo>
                  <a:lnTo>
                    <a:pt x="125" y="44"/>
                  </a:lnTo>
                  <a:lnTo>
                    <a:pt x="159" y="25"/>
                  </a:lnTo>
                  <a:lnTo>
                    <a:pt x="195" y="11"/>
                  </a:lnTo>
                  <a:lnTo>
                    <a:pt x="234" y="2"/>
                  </a:lnTo>
                  <a:lnTo>
                    <a:pt x="27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1" name="Freeform 197"/>
            <p:cNvSpPr>
              <a:spLocks noEditPoints="1"/>
            </p:cNvSpPr>
            <p:nvPr/>
          </p:nvSpPr>
          <p:spPr bwMode="auto">
            <a:xfrm>
              <a:off x="6115051" y="3732213"/>
              <a:ext cx="173038" cy="174625"/>
            </a:xfrm>
            <a:custGeom>
              <a:avLst/>
              <a:gdLst>
                <a:gd name="T0" fmla="*/ 239 w 547"/>
                <a:gd name="T1" fmla="*/ 81 h 547"/>
                <a:gd name="T2" fmla="*/ 176 w 547"/>
                <a:gd name="T3" fmla="*/ 105 h 547"/>
                <a:gd name="T4" fmla="*/ 125 w 547"/>
                <a:gd name="T5" fmla="*/ 149 h 547"/>
                <a:gd name="T6" fmla="*/ 91 w 547"/>
                <a:gd name="T7" fmla="*/ 206 h 547"/>
                <a:gd name="T8" fmla="*/ 78 w 547"/>
                <a:gd name="T9" fmla="*/ 273 h 547"/>
                <a:gd name="T10" fmla="*/ 91 w 547"/>
                <a:gd name="T11" fmla="*/ 341 h 547"/>
                <a:gd name="T12" fmla="*/ 125 w 547"/>
                <a:gd name="T13" fmla="*/ 399 h 547"/>
                <a:gd name="T14" fmla="*/ 176 w 547"/>
                <a:gd name="T15" fmla="*/ 442 h 547"/>
                <a:gd name="T16" fmla="*/ 239 w 547"/>
                <a:gd name="T17" fmla="*/ 466 h 547"/>
                <a:gd name="T18" fmla="*/ 309 w 547"/>
                <a:gd name="T19" fmla="*/ 466 h 547"/>
                <a:gd name="T20" fmla="*/ 372 w 547"/>
                <a:gd name="T21" fmla="*/ 442 h 547"/>
                <a:gd name="T22" fmla="*/ 422 w 547"/>
                <a:gd name="T23" fmla="*/ 399 h 547"/>
                <a:gd name="T24" fmla="*/ 456 w 547"/>
                <a:gd name="T25" fmla="*/ 341 h 547"/>
                <a:gd name="T26" fmla="*/ 468 w 547"/>
                <a:gd name="T27" fmla="*/ 273 h 547"/>
                <a:gd name="T28" fmla="*/ 456 w 547"/>
                <a:gd name="T29" fmla="*/ 206 h 547"/>
                <a:gd name="T30" fmla="*/ 422 w 547"/>
                <a:gd name="T31" fmla="*/ 149 h 547"/>
                <a:gd name="T32" fmla="*/ 372 w 547"/>
                <a:gd name="T33" fmla="*/ 105 h 547"/>
                <a:gd name="T34" fmla="*/ 309 w 547"/>
                <a:gd name="T35" fmla="*/ 81 h 547"/>
                <a:gd name="T36" fmla="*/ 273 w 547"/>
                <a:gd name="T37" fmla="*/ 0 h 547"/>
                <a:gd name="T38" fmla="*/ 352 w 547"/>
                <a:gd name="T39" fmla="*/ 11 h 547"/>
                <a:gd name="T40" fmla="*/ 422 w 547"/>
                <a:gd name="T41" fmla="*/ 44 h 547"/>
                <a:gd name="T42" fmla="*/ 480 w 547"/>
                <a:gd name="T43" fmla="*/ 94 h 547"/>
                <a:gd name="T44" fmla="*/ 522 w 547"/>
                <a:gd name="T45" fmla="*/ 158 h 547"/>
                <a:gd name="T46" fmla="*/ 545 w 547"/>
                <a:gd name="T47" fmla="*/ 233 h 547"/>
                <a:gd name="T48" fmla="*/ 545 w 547"/>
                <a:gd name="T49" fmla="*/ 314 h 547"/>
                <a:gd name="T50" fmla="*/ 522 w 547"/>
                <a:gd name="T51" fmla="*/ 389 h 547"/>
                <a:gd name="T52" fmla="*/ 480 w 547"/>
                <a:gd name="T53" fmla="*/ 453 h 547"/>
                <a:gd name="T54" fmla="*/ 422 w 547"/>
                <a:gd name="T55" fmla="*/ 504 h 547"/>
                <a:gd name="T56" fmla="*/ 352 w 547"/>
                <a:gd name="T57" fmla="*/ 536 h 547"/>
                <a:gd name="T58" fmla="*/ 273 w 547"/>
                <a:gd name="T59" fmla="*/ 547 h 547"/>
                <a:gd name="T60" fmla="*/ 195 w 547"/>
                <a:gd name="T61" fmla="*/ 536 h 547"/>
                <a:gd name="T62" fmla="*/ 125 w 547"/>
                <a:gd name="T63" fmla="*/ 504 h 547"/>
                <a:gd name="T64" fmla="*/ 68 w 547"/>
                <a:gd name="T65" fmla="*/ 453 h 547"/>
                <a:gd name="T66" fmla="*/ 25 w 547"/>
                <a:gd name="T67" fmla="*/ 389 h 547"/>
                <a:gd name="T68" fmla="*/ 3 w 547"/>
                <a:gd name="T69" fmla="*/ 314 h 547"/>
                <a:gd name="T70" fmla="*/ 3 w 547"/>
                <a:gd name="T71" fmla="*/ 233 h 547"/>
                <a:gd name="T72" fmla="*/ 25 w 547"/>
                <a:gd name="T73" fmla="*/ 158 h 547"/>
                <a:gd name="T74" fmla="*/ 68 w 547"/>
                <a:gd name="T75" fmla="*/ 94 h 547"/>
                <a:gd name="T76" fmla="*/ 125 w 547"/>
                <a:gd name="T77" fmla="*/ 44 h 547"/>
                <a:gd name="T78" fmla="*/ 195 w 547"/>
                <a:gd name="T79" fmla="*/ 11 h 547"/>
                <a:gd name="T80" fmla="*/ 273 w 547"/>
                <a:gd name="T81" fmla="*/ 0 h 5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47" h="547">
                  <a:moveTo>
                    <a:pt x="273" y="79"/>
                  </a:moveTo>
                  <a:lnTo>
                    <a:pt x="239" y="81"/>
                  </a:lnTo>
                  <a:lnTo>
                    <a:pt x="206" y="91"/>
                  </a:lnTo>
                  <a:lnTo>
                    <a:pt x="176" y="105"/>
                  </a:lnTo>
                  <a:lnTo>
                    <a:pt x="149" y="125"/>
                  </a:lnTo>
                  <a:lnTo>
                    <a:pt x="125" y="149"/>
                  </a:lnTo>
                  <a:lnTo>
                    <a:pt x="106" y="176"/>
                  </a:lnTo>
                  <a:lnTo>
                    <a:pt x="91" y="206"/>
                  </a:lnTo>
                  <a:lnTo>
                    <a:pt x="82" y="238"/>
                  </a:lnTo>
                  <a:lnTo>
                    <a:pt x="78" y="273"/>
                  </a:lnTo>
                  <a:lnTo>
                    <a:pt x="82" y="309"/>
                  </a:lnTo>
                  <a:lnTo>
                    <a:pt x="91" y="341"/>
                  </a:lnTo>
                  <a:lnTo>
                    <a:pt x="106" y="372"/>
                  </a:lnTo>
                  <a:lnTo>
                    <a:pt x="125" y="399"/>
                  </a:lnTo>
                  <a:lnTo>
                    <a:pt x="149" y="422"/>
                  </a:lnTo>
                  <a:lnTo>
                    <a:pt x="176" y="442"/>
                  </a:lnTo>
                  <a:lnTo>
                    <a:pt x="206" y="456"/>
                  </a:lnTo>
                  <a:lnTo>
                    <a:pt x="239" y="466"/>
                  </a:lnTo>
                  <a:lnTo>
                    <a:pt x="273" y="469"/>
                  </a:lnTo>
                  <a:lnTo>
                    <a:pt x="309" y="466"/>
                  </a:lnTo>
                  <a:lnTo>
                    <a:pt x="341" y="456"/>
                  </a:lnTo>
                  <a:lnTo>
                    <a:pt x="372" y="442"/>
                  </a:lnTo>
                  <a:lnTo>
                    <a:pt x="399" y="422"/>
                  </a:lnTo>
                  <a:lnTo>
                    <a:pt x="422" y="399"/>
                  </a:lnTo>
                  <a:lnTo>
                    <a:pt x="442" y="372"/>
                  </a:lnTo>
                  <a:lnTo>
                    <a:pt x="456" y="341"/>
                  </a:lnTo>
                  <a:lnTo>
                    <a:pt x="465" y="309"/>
                  </a:lnTo>
                  <a:lnTo>
                    <a:pt x="468" y="273"/>
                  </a:lnTo>
                  <a:lnTo>
                    <a:pt x="465" y="238"/>
                  </a:lnTo>
                  <a:lnTo>
                    <a:pt x="456" y="206"/>
                  </a:lnTo>
                  <a:lnTo>
                    <a:pt x="442" y="176"/>
                  </a:lnTo>
                  <a:lnTo>
                    <a:pt x="422" y="149"/>
                  </a:lnTo>
                  <a:lnTo>
                    <a:pt x="399" y="125"/>
                  </a:lnTo>
                  <a:lnTo>
                    <a:pt x="372" y="105"/>
                  </a:lnTo>
                  <a:lnTo>
                    <a:pt x="341" y="91"/>
                  </a:lnTo>
                  <a:lnTo>
                    <a:pt x="309" y="81"/>
                  </a:lnTo>
                  <a:lnTo>
                    <a:pt x="273" y="79"/>
                  </a:lnTo>
                  <a:close/>
                  <a:moveTo>
                    <a:pt x="273" y="0"/>
                  </a:moveTo>
                  <a:lnTo>
                    <a:pt x="314" y="2"/>
                  </a:lnTo>
                  <a:lnTo>
                    <a:pt x="352" y="11"/>
                  </a:lnTo>
                  <a:lnTo>
                    <a:pt x="389" y="25"/>
                  </a:lnTo>
                  <a:lnTo>
                    <a:pt x="422" y="44"/>
                  </a:lnTo>
                  <a:lnTo>
                    <a:pt x="453" y="67"/>
                  </a:lnTo>
                  <a:lnTo>
                    <a:pt x="480" y="94"/>
                  </a:lnTo>
                  <a:lnTo>
                    <a:pt x="504" y="125"/>
                  </a:lnTo>
                  <a:lnTo>
                    <a:pt x="522" y="158"/>
                  </a:lnTo>
                  <a:lnTo>
                    <a:pt x="536" y="195"/>
                  </a:lnTo>
                  <a:lnTo>
                    <a:pt x="545" y="233"/>
                  </a:lnTo>
                  <a:lnTo>
                    <a:pt x="547" y="273"/>
                  </a:lnTo>
                  <a:lnTo>
                    <a:pt x="545" y="314"/>
                  </a:lnTo>
                  <a:lnTo>
                    <a:pt x="536" y="352"/>
                  </a:lnTo>
                  <a:lnTo>
                    <a:pt x="522" y="389"/>
                  </a:lnTo>
                  <a:lnTo>
                    <a:pt x="504" y="422"/>
                  </a:lnTo>
                  <a:lnTo>
                    <a:pt x="480" y="453"/>
                  </a:lnTo>
                  <a:lnTo>
                    <a:pt x="453" y="480"/>
                  </a:lnTo>
                  <a:lnTo>
                    <a:pt x="422" y="504"/>
                  </a:lnTo>
                  <a:lnTo>
                    <a:pt x="389" y="522"/>
                  </a:lnTo>
                  <a:lnTo>
                    <a:pt x="352" y="536"/>
                  </a:lnTo>
                  <a:lnTo>
                    <a:pt x="314" y="545"/>
                  </a:lnTo>
                  <a:lnTo>
                    <a:pt x="273" y="547"/>
                  </a:lnTo>
                  <a:lnTo>
                    <a:pt x="233" y="545"/>
                  </a:lnTo>
                  <a:lnTo>
                    <a:pt x="195" y="536"/>
                  </a:lnTo>
                  <a:lnTo>
                    <a:pt x="159" y="522"/>
                  </a:lnTo>
                  <a:lnTo>
                    <a:pt x="125" y="504"/>
                  </a:lnTo>
                  <a:lnTo>
                    <a:pt x="95" y="480"/>
                  </a:lnTo>
                  <a:lnTo>
                    <a:pt x="68" y="453"/>
                  </a:lnTo>
                  <a:lnTo>
                    <a:pt x="44" y="422"/>
                  </a:lnTo>
                  <a:lnTo>
                    <a:pt x="25" y="389"/>
                  </a:lnTo>
                  <a:lnTo>
                    <a:pt x="11" y="352"/>
                  </a:lnTo>
                  <a:lnTo>
                    <a:pt x="3" y="314"/>
                  </a:lnTo>
                  <a:lnTo>
                    <a:pt x="0" y="273"/>
                  </a:lnTo>
                  <a:lnTo>
                    <a:pt x="3" y="233"/>
                  </a:lnTo>
                  <a:lnTo>
                    <a:pt x="11" y="195"/>
                  </a:lnTo>
                  <a:lnTo>
                    <a:pt x="25" y="158"/>
                  </a:lnTo>
                  <a:lnTo>
                    <a:pt x="44" y="125"/>
                  </a:lnTo>
                  <a:lnTo>
                    <a:pt x="68" y="94"/>
                  </a:lnTo>
                  <a:lnTo>
                    <a:pt x="95" y="67"/>
                  </a:lnTo>
                  <a:lnTo>
                    <a:pt x="125" y="44"/>
                  </a:lnTo>
                  <a:lnTo>
                    <a:pt x="159" y="25"/>
                  </a:lnTo>
                  <a:lnTo>
                    <a:pt x="195" y="11"/>
                  </a:lnTo>
                  <a:lnTo>
                    <a:pt x="233" y="2"/>
                  </a:lnTo>
                  <a:lnTo>
                    <a:pt x="27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2" name="Freeform 198"/>
            <p:cNvSpPr>
              <a:spLocks noEditPoints="1"/>
            </p:cNvSpPr>
            <p:nvPr/>
          </p:nvSpPr>
          <p:spPr bwMode="auto">
            <a:xfrm>
              <a:off x="6300788" y="3732213"/>
              <a:ext cx="173038" cy="174625"/>
            </a:xfrm>
            <a:custGeom>
              <a:avLst/>
              <a:gdLst>
                <a:gd name="T0" fmla="*/ 239 w 547"/>
                <a:gd name="T1" fmla="*/ 81 h 547"/>
                <a:gd name="T2" fmla="*/ 176 w 547"/>
                <a:gd name="T3" fmla="*/ 105 h 547"/>
                <a:gd name="T4" fmla="*/ 125 w 547"/>
                <a:gd name="T5" fmla="*/ 149 h 547"/>
                <a:gd name="T6" fmla="*/ 92 w 547"/>
                <a:gd name="T7" fmla="*/ 206 h 547"/>
                <a:gd name="T8" fmla="*/ 79 w 547"/>
                <a:gd name="T9" fmla="*/ 273 h 547"/>
                <a:gd name="T10" fmla="*/ 92 w 547"/>
                <a:gd name="T11" fmla="*/ 341 h 547"/>
                <a:gd name="T12" fmla="*/ 125 w 547"/>
                <a:gd name="T13" fmla="*/ 399 h 547"/>
                <a:gd name="T14" fmla="*/ 176 w 547"/>
                <a:gd name="T15" fmla="*/ 442 h 547"/>
                <a:gd name="T16" fmla="*/ 239 w 547"/>
                <a:gd name="T17" fmla="*/ 466 h 547"/>
                <a:gd name="T18" fmla="*/ 309 w 547"/>
                <a:gd name="T19" fmla="*/ 466 h 547"/>
                <a:gd name="T20" fmla="*/ 372 w 547"/>
                <a:gd name="T21" fmla="*/ 442 h 547"/>
                <a:gd name="T22" fmla="*/ 423 w 547"/>
                <a:gd name="T23" fmla="*/ 399 h 547"/>
                <a:gd name="T24" fmla="*/ 456 w 547"/>
                <a:gd name="T25" fmla="*/ 341 h 547"/>
                <a:gd name="T26" fmla="*/ 468 w 547"/>
                <a:gd name="T27" fmla="*/ 273 h 547"/>
                <a:gd name="T28" fmla="*/ 456 w 547"/>
                <a:gd name="T29" fmla="*/ 206 h 547"/>
                <a:gd name="T30" fmla="*/ 423 w 547"/>
                <a:gd name="T31" fmla="*/ 149 h 547"/>
                <a:gd name="T32" fmla="*/ 372 w 547"/>
                <a:gd name="T33" fmla="*/ 105 h 547"/>
                <a:gd name="T34" fmla="*/ 309 w 547"/>
                <a:gd name="T35" fmla="*/ 81 h 547"/>
                <a:gd name="T36" fmla="*/ 273 w 547"/>
                <a:gd name="T37" fmla="*/ 0 h 547"/>
                <a:gd name="T38" fmla="*/ 352 w 547"/>
                <a:gd name="T39" fmla="*/ 11 h 547"/>
                <a:gd name="T40" fmla="*/ 423 w 547"/>
                <a:gd name="T41" fmla="*/ 44 h 547"/>
                <a:gd name="T42" fmla="*/ 480 w 547"/>
                <a:gd name="T43" fmla="*/ 94 h 547"/>
                <a:gd name="T44" fmla="*/ 522 w 547"/>
                <a:gd name="T45" fmla="*/ 158 h 547"/>
                <a:gd name="T46" fmla="*/ 544 w 547"/>
                <a:gd name="T47" fmla="*/ 233 h 547"/>
                <a:gd name="T48" fmla="*/ 544 w 547"/>
                <a:gd name="T49" fmla="*/ 314 h 547"/>
                <a:gd name="T50" fmla="*/ 522 w 547"/>
                <a:gd name="T51" fmla="*/ 389 h 547"/>
                <a:gd name="T52" fmla="*/ 480 w 547"/>
                <a:gd name="T53" fmla="*/ 453 h 547"/>
                <a:gd name="T54" fmla="*/ 423 w 547"/>
                <a:gd name="T55" fmla="*/ 504 h 547"/>
                <a:gd name="T56" fmla="*/ 352 w 547"/>
                <a:gd name="T57" fmla="*/ 536 h 547"/>
                <a:gd name="T58" fmla="*/ 273 w 547"/>
                <a:gd name="T59" fmla="*/ 547 h 547"/>
                <a:gd name="T60" fmla="*/ 194 w 547"/>
                <a:gd name="T61" fmla="*/ 536 h 547"/>
                <a:gd name="T62" fmla="*/ 125 w 547"/>
                <a:gd name="T63" fmla="*/ 504 h 547"/>
                <a:gd name="T64" fmla="*/ 68 w 547"/>
                <a:gd name="T65" fmla="*/ 453 h 547"/>
                <a:gd name="T66" fmla="*/ 26 w 547"/>
                <a:gd name="T67" fmla="*/ 389 h 547"/>
                <a:gd name="T68" fmla="*/ 3 w 547"/>
                <a:gd name="T69" fmla="*/ 314 h 547"/>
                <a:gd name="T70" fmla="*/ 3 w 547"/>
                <a:gd name="T71" fmla="*/ 233 h 547"/>
                <a:gd name="T72" fmla="*/ 26 w 547"/>
                <a:gd name="T73" fmla="*/ 158 h 547"/>
                <a:gd name="T74" fmla="*/ 68 w 547"/>
                <a:gd name="T75" fmla="*/ 94 h 547"/>
                <a:gd name="T76" fmla="*/ 125 w 547"/>
                <a:gd name="T77" fmla="*/ 44 h 547"/>
                <a:gd name="T78" fmla="*/ 194 w 547"/>
                <a:gd name="T79" fmla="*/ 11 h 547"/>
                <a:gd name="T80" fmla="*/ 273 w 547"/>
                <a:gd name="T81" fmla="*/ 0 h 5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47" h="547">
                  <a:moveTo>
                    <a:pt x="273" y="79"/>
                  </a:moveTo>
                  <a:lnTo>
                    <a:pt x="239" y="81"/>
                  </a:lnTo>
                  <a:lnTo>
                    <a:pt x="206" y="91"/>
                  </a:lnTo>
                  <a:lnTo>
                    <a:pt x="176" y="105"/>
                  </a:lnTo>
                  <a:lnTo>
                    <a:pt x="148" y="125"/>
                  </a:lnTo>
                  <a:lnTo>
                    <a:pt x="125" y="149"/>
                  </a:lnTo>
                  <a:lnTo>
                    <a:pt x="106" y="176"/>
                  </a:lnTo>
                  <a:lnTo>
                    <a:pt x="92" y="206"/>
                  </a:lnTo>
                  <a:lnTo>
                    <a:pt x="82" y="238"/>
                  </a:lnTo>
                  <a:lnTo>
                    <a:pt x="79" y="273"/>
                  </a:lnTo>
                  <a:lnTo>
                    <a:pt x="82" y="309"/>
                  </a:lnTo>
                  <a:lnTo>
                    <a:pt x="92" y="341"/>
                  </a:lnTo>
                  <a:lnTo>
                    <a:pt x="106" y="372"/>
                  </a:lnTo>
                  <a:lnTo>
                    <a:pt x="125" y="399"/>
                  </a:lnTo>
                  <a:lnTo>
                    <a:pt x="148" y="422"/>
                  </a:lnTo>
                  <a:lnTo>
                    <a:pt x="176" y="442"/>
                  </a:lnTo>
                  <a:lnTo>
                    <a:pt x="206" y="456"/>
                  </a:lnTo>
                  <a:lnTo>
                    <a:pt x="239" y="466"/>
                  </a:lnTo>
                  <a:lnTo>
                    <a:pt x="273" y="469"/>
                  </a:lnTo>
                  <a:lnTo>
                    <a:pt x="309" y="466"/>
                  </a:lnTo>
                  <a:lnTo>
                    <a:pt x="342" y="456"/>
                  </a:lnTo>
                  <a:lnTo>
                    <a:pt x="372" y="442"/>
                  </a:lnTo>
                  <a:lnTo>
                    <a:pt x="399" y="422"/>
                  </a:lnTo>
                  <a:lnTo>
                    <a:pt x="423" y="399"/>
                  </a:lnTo>
                  <a:lnTo>
                    <a:pt x="442" y="372"/>
                  </a:lnTo>
                  <a:lnTo>
                    <a:pt x="456" y="341"/>
                  </a:lnTo>
                  <a:lnTo>
                    <a:pt x="465" y="309"/>
                  </a:lnTo>
                  <a:lnTo>
                    <a:pt x="468" y="273"/>
                  </a:lnTo>
                  <a:lnTo>
                    <a:pt x="465" y="238"/>
                  </a:lnTo>
                  <a:lnTo>
                    <a:pt x="456" y="206"/>
                  </a:lnTo>
                  <a:lnTo>
                    <a:pt x="442" y="176"/>
                  </a:lnTo>
                  <a:lnTo>
                    <a:pt x="423" y="149"/>
                  </a:lnTo>
                  <a:lnTo>
                    <a:pt x="399" y="125"/>
                  </a:lnTo>
                  <a:lnTo>
                    <a:pt x="372" y="105"/>
                  </a:lnTo>
                  <a:lnTo>
                    <a:pt x="342" y="91"/>
                  </a:lnTo>
                  <a:lnTo>
                    <a:pt x="309" y="81"/>
                  </a:lnTo>
                  <a:lnTo>
                    <a:pt x="273" y="79"/>
                  </a:lnTo>
                  <a:close/>
                  <a:moveTo>
                    <a:pt x="273" y="0"/>
                  </a:moveTo>
                  <a:lnTo>
                    <a:pt x="315" y="2"/>
                  </a:lnTo>
                  <a:lnTo>
                    <a:pt x="352" y="11"/>
                  </a:lnTo>
                  <a:lnTo>
                    <a:pt x="389" y="25"/>
                  </a:lnTo>
                  <a:lnTo>
                    <a:pt x="423" y="44"/>
                  </a:lnTo>
                  <a:lnTo>
                    <a:pt x="453" y="67"/>
                  </a:lnTo>
                  <a:lnTo>
                    <a:pt x="480" y="94"/>
                  </a:lnTo>
                  <a:lnTo>
                    <a:pt x="503" y="125"/>
                  </a:lnTo>
                  <a:lnTo>
                    <a:pt x="522" y="158"/>
                  </a:lnTo>
                  <a:lnTo>
                    <a:pt x="536" y="195"/>
                  </a:lnTo>
                  <a:lnTo>
                    <a:pt x="544" y="233"/>
                  </a:lnTo>
                  <a:lnTo>
                    <a:pt x="547" y="273"/>
                  </a:lnTo>
                  <a:lnTo>
                    <a:pt x="544" y="314"/>
                  </a:lnTo>
                  <a:lnTo>
                    <a:pt x="536" y="352"/>
                  </a:lnTo>
                  <a:lnTo>
                    <a:pt x="522" y="389"/>
                  </a:lnTo>
                  <a:lnTo>
                    <a:pt x="503" y="422"/>
                  </a:lnTo>
                  <a:lnTo>
                    <a:pt x="480" y="453"/>
                  </a:lnTo>
                  <a:lnTo>
                    <a:pt x="453" y="480"/>
                  </a:lnTo>
                  <a:lnTo>
                    <a:pt x="423" y="504"/>
                  </a:lnTo>
                  <a:lnTo>
                    <a:pt x="389" y="522"/>
                  </a:lnTo>
                  <a:lnTo>
                    <a:pt x="352" y="536"/>
                  </a:lnTo>
                  <a:lnTo>
                    <a:pt x="315" y="545"/>
                  </a:lnTo>
                  <a:lnTo>
                    <a:pt x="273" y="547"/>
                  </a:lnTo>
                  <a:lnTo>
                    <a:pt x="233" y="545"/>
                  </a:lnTo>
                  <a:lnTo>
                    <a:pt x="194" y="536"/>
                  </a:lnTo>
                  <a:lnTo>
                    <a:pt x="159" y="522"/>
                  </a:lnTo>
                  <a:lnTo>
                    <a:pt x="125" y="504"/>
                  </a:lnTo>
                  <a:lnTo>
                    <a:pt x="95" y="480"/>
                  </a:lnTo>
                  <a:lnTo>
                    <a:pt x="68" y="453"/>
                  </a:lnTo>
                  <a:lnTo>
                    <a:pt x="44" y="422"/>
                  </a:lnTo>
                  <a:lnTo>
                    <a:pt x="26" y="389"/>
                  </a:lnTo>
                  <a:lnTo>
                    <a:pt x="12" y="352"/>
                  </a:lnTo>
                  <a:lnTo>
                    <a:pt x="3" y="314"/>
                  </a:lnTo>
                  <a:lnTo>
                    <a:pt x="0" y="273"/>
                  </a:lnTo>
                  <a:lnTo>
                    <a:pt x="3" y="233"/>
                  </a:lnTo>
                  <a:lnTo>
                    <a:pt x="12" y="195"/>
                  </a:lnTo>
                  <a:lnTo>
                    <a:pt x="26" y="158"/>
                  </a:lnTo>
                  <a:lnTo>
                    <a:pt x="44" y="125"/>
                  </a:lnTo>
                  <a:lnTo>
                    <a:pt x="68" y="94"/>
                  </a:lnTo>
                  <a:lnTo>
                    <a:pt x="95" y="67"/>
                  </a:lnTo>
                  <a:lnTo>
                    <a:pt x="125" y="44"/>
                  </a:lnTo>
                  <a:lnTo>
                    <a:pt x="159" y="25"/>
                  </a:lnTo>
                  <a:lnTo>
                    <a:pt x="194" y="11"/>
                  </a:lnTo>
                  <a:lnTo>
                    <a:pt x="233" y="2"/>
                  </a:lnTo>
                  <a:lnTo>
                    <a:pt x="27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3" name="Freeform 199"/>
            <p:cNvSpPr>
              <a:spLocks noEditPoints="1"/>
            </p:cNvSpPr>
            <p:nvPr/>
          </p:nvSpPr>
          <p:spPr bwMode="auto">
            <a:xfrm>
              <a:off x="6486526" y="3732213"/>
              <a:ext cx="174625" cy="174625"/>
            </a:xfrm>
            <a:custGeom>
              <a:avLst/>
              <a:gdLst>
                <a:gd name="T0" fmla="*/ 238 w 548"/>
                <a:gd name="T1" fmla="*/ 81 h 547"/>
                <a:gd name="T2" fmla="*/ 175 w 548"/>
                <a:gd name="T3" fmla="*/ 105 h 547"/>
                <a:gd name="T4" fmla="*/ 125 w 548"/>
                <a:gd name="T5" fmla="*/ 149 h 547"/>
                <a:gd name="T6" fmla="*/ 91 w 548"/>
                <a:gd name="T7" fmla="*/ 206 h 547"/>
                <a:gd name="T8" fmla="*/ 79 w 548"/>
                <a:gd name="T9" fmla="*/ 273 h 547"/>
                <a:gd name="T10" fmla="*/ 91 w 548"/>
                <a:gd name="T11" fmla="*/ 341 h 547"/>
                <a:gd name="T12" fmla="*/ 125 w 548"/>
                <a:gd name="T13" fmla="*/ 399 h 547"/>
                <a:gd name="T14" fmla="*/ 175 w 548"/>
                <a:gd name="T15" fmla="*/ 442 h 547"/>
                <a:gd name="T16" fmla="*/ 238 w 548"/>
                <a:gd name="T17" fmla="*/ 466 h 547"/>
                <a:gd name="T18" fmla="*/ 308 w 548"/>
                <a:gd name="T19" fmla="*/ 466 h 547"/>
                <a:gd name="T20" fmla="*/ 371 w 548"/>
                <a:gd name="T21" fmla="*/ 442 h 547"/>
                <a:gd name="T22" fmla="*/ 422 w 548"/>
                <a:gd name="T23" fmla="*/ 399 h 547"/>
                <a:gd name="T24" fmla="*/ 456 w 548"/>
                <a:gd name="T25" fmla="*/ 341 h 547"/>
                <a:gd name="T26" fmla="*/ 469 w 548"/>
                <a:gd name="T27" fmla="*/ 273 h 547"/>
                <a:gd name="T28" fmla="*/ 456 w 548"/>
                <a:gd name="T29" fmla="*/ 206 h 547"/>
                <a:gd name="T30" fmla="*/ 422 w 548"/>
                <a:gd name="T31" fmla="*/ 149 h 547"/>
                <a:gd name="T32" fmla="*/ 371 w 548"/>
                <a:gd name="T33" fmla="*/ 105 h 547"/>
                <a:gd name="T34" fmla="*/ 308 w 548"/>
                <a:gd name="T35" fmla="*/ 81 h 547"/>
                <a:gd name="T36" fmla="*/ 274 w 548"/>
                <a:gd name="T37" fmla="*/ 0 h 547"/>
                <a:gd name="T38" fmla="*/ 353 w 548"/>
                <a:gd name="T39" fmla="*/ 11 h 547"/>
                <a:gd name="T40" fmla="*/ 422 w 548"/>
                <a:gd name="T41" fmla="*/ 44 h 547"/>
                <a:gd name="T42" fmla="*/ 479 w 548"/>
                <a:gd name="T43" fmla="*/ 94 h 547"/>
                <a:gd name="T44" fmla="*/ 522 w 548"/>
                <a:gd name="T45" fmla="*/ 158 h 547"/>
                <a:gd name="T46" fmla="*/ 544 w 548"/>
                <a:gd name="T47" fmla="*/ 233 h 547"/>
                <a:gd name="T48" fmla="*/ 544 w 548"/>
                <a:gd name="T49" fmla="*/ 314 h 547"/>
                <a:gd name="T50" fmla="*/ 522 w 548"/>
                <a:gd name="T51" fmla="*/ 389 h 547"/>
                <a:gd name="T52" fmla="*/ 479 w 548"/>
                <a:gd name="T53" fmla="*/ 453 h 547"/>
                <a:gd name="T54" fmla="*/ 422 w 548"/>
                <a:gd name="T55" fmla="*/ 504 h 547"/>
                <a:gd name="T56" fmla="*/ 353 w 548"/>
                <a:gd name="T57" fmla="*/ 536 h 547"/>
                <a:gd name="T58" fmla="*/ 274 w 548"/>
                <a:gd name="T59" fmla="*/ 547 h 547"/>
                <a:gd name="T60" fmla="*/ 195 w 548"/>
                <a:gd name="T61" fmla="*/ 536 h 547"/>
                <a:gd name="T62" fmla="*/ 125 w 548"/>
                <a:gd name="T63" fmla="*/ 504 h 547"/>
                <a:gd name="T64" fmla="*/ 67 w 548"/>
                <a:gd name="T65" fmla="*/ 453 h 547"/>
                <a:gd name="T66" fmla="*/ 25 w 548"/>
                <a:gd name="T67" fmla="*/ 389 h 547"/>
                <a:gd name="T68" fmla="*/ 3 w 548"/>
                <a:gd name="T69" fmla="*/ 314 h 547"/>
                <a:gd name="T70" fmla="*/ 3 w 548"/>
                <a:gd name="T71" fmla="*/ 233 h 547"/>
                <a:gd name="T72" fmla="*/ 25 w 548"/>
                <a:gd name="T73" fmla="*/ 158 h 547"/>
                <a:gd name="T74" fmla="*/ 67 w 548"/>
                <a:gd name="T75" fmla="*/ 94 h 547"/>
                <a:gd name="T76" fmla="*/ 125 w 548"/>
                <a:gd name="T77" fmla="*/ 44 h 547"/>
                <a:gd name="T78" fmla="*/ 195 w 548"/>
                <a:gd name="T79" fmla="*/ 11 h 547"/>
                <a:gd name="T80" fmla="*/ 274 w 548"/>
                <a:gd name="T81" fmla="*/ 0 h 5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48" h="547">
                  <a:moveTo>
                    <a:pt x="274" y="79"/>
                  </a:moveTo>
                  <a:lnTo>
                    <a:pt x="238" y="81"/>
                  </a:lnTo>
                  <a:lnTo>
                    <a:pt x="206" y="91"/>
                  </a:lnTo>
                  <a:lnTo>
                    <a:pt x="175" y="105"/>
                  </a:lnTo>
                  <a:lnTo>
                    <a:pt x="148" y="125"/>
                  </a:lnTo>
                  <a:lnTo>
                    <a:pt x="125" y="149"/>
                  </a:lnTo>
                  <a:lnTo>
                    <a:pt x="105" y="176"/>
                  </a:lnTo>
                  <a:lnTo>
                    <a:pt x="91" y="206"/>
                  </a:lnTo>
                  <a:lnTo>
                    <a:pt x="82" y="238"/>
                  </a:lnTo>
                  <a:lnTo>
                    <a:pt x="79" y="273"/>
                  </a:lnTo>
                  <a:lnTo>
                    <a:pt x="82" y="309"/>
                  </a:lnTo>
                  <a:lnTo>
                    <a:pt x="91" y="341"/>
                  </a:lnTo>
                  <a:lnTo>
                    <a:pt x="105" y="372"/>
                  </a:lnTo>
                  <a:lnTo>
                    <a:pt x="125" y="399"/>
                  </a:lnTo>
                  <a:lnTo>
                    <a:pt x="148" y="422"/>
                  </a:lnTo>
                  <a:lnTo>
                    <a:pt x="175" y="442"/>
                  </a:lnTo>
                  <a:lnTo>
                    <a:pt x="206" y="456"/>
                  </a:lnTo>
                  <a:lnTo>
                    <a:pt x="238" y="466"/>
                  </a:lnTo>
                  <a:lnTo>
                    <a:pt x="274" y="469"/>
                  </a:lnTo>
                  <a:lnTo>
                    <a:pt x="308" y="466"/>
                  </a:lnTo>
                  <a:lnTo>
                    <a:pt x="341" y="456"/>
                  </a:lnTo>
                  <a:lnTo>
                    <a:pt x="371" y="442"/>
                  </a:lnTo>
                  <a:lnTo>
                    <a:pt x="399" y="422"/>
                  </a:lnTo>
                  <a:lnTo>
                    <a:pt x="422" y="399"/>
                  </a:lnTo>
                  <a:lnTo>
                    <a:pt x="441" y="372"/>
                  </a:lnTo>
                  <a:lnTo>
                    <a:pt x="456" y="341"/>
                  </a:lnTo>
                  <a:lnTo>
                    <a:pt x="465" y="309"/>
                  </a:lnTo>
                  <a:lnTo>
                    <a:pt x="469" y="273"/>
                  </a:lnTo>
                  <a:lnTo>
                    <a:pt x="465" y="238"/>
                  </a:lnTo>
                  <a:lnTo>
                    <a:pt x="456" y="206"/>
                  </a:lnTo>
                  <a:lnTo>
                    <a:pt x="441" y="176"/>
                  </a:lnTo>
                  <a:lnTo>
                    <a:pt x="422" y="149"/>
                  </a:lnTo>
                  <a:lnTo>
                    <a:pt x="399" y="125"/>
                  </a:lnTo>
                  <a:lnTo>
                    <a:pt x="371" y="105"/>
                  </a:lnTo>
                  <a:lnTo>
                    <a:pt x="341" y="91"/>
                  </a:lnTo>
                  <a:lnTo>
                    <a:pt x="308" y="81"/>
                  </a:lnTo>
                  <a:lnTo>
                    <a:pt x="274" y="79"/>
                  </a:lnTo>
                  <a:close/>
                  <a:moveTo>
                    <a:pt x="274" y="0"/>
                  </a:moveTo>
                  <a:lnTo>
                    <a:pt x="314" y="2"/>
                  </a:lnTo>
                  <a:lnTo>
                    <a:pt x="353" y="11"/>
                  </a:lnTo>
                  <a:lnTo>
                    <a:pt x="388" y="25"/>
                  </a:lnTo>
                  <a:lnTo>
                    <a:pt x="422" y="44"/>
                  </a:lnTo>
                  <a:lnTo>
                    <a:pt x="453" y="67"/>
                  </a:lnTo>
                  <a:lnTo>
                    <a:pt x="479" y="94"/>
                  </a:lnTo>
                  <a:lnTo>
                    <a:pt x="503" y="125"/>
                  </a:lnTo>
                  <a:lnTo>
                    <a:pt x="522" y="158"/>
                  </a:lnTo>
                  <a:lnTo>
                    <a:pt x="536" y="195"/>
                  </a:lnTo>
                  <a:lnTo>
                    <a:pt x="544" y="233"/>
                  </a:lnTo>
                  <a:lnTo>
                    <a:pt x="548" y="273"/>
                  </a:lnTo>
                  <a:lnTo>
                    <a:pt x="544" y="314"/>
                  </a:lnTo>
                  <a:lnTo>
                    <a:pt x="536" y="352"/>
                  </a:lnTo>
                  <a:lnTo>
                    <a:pt x="522" y="389"/>
                  </a:lnTo>
                  <a:lnTo>
                    <a:pt x="503" y="422"/>
                  </a:lnTo>
                  <a:lnTo>
                    <a:pt x="479" y="453"/>
                  </a:lnTo>
                  <a:lnTo>
                    <a:pt x="453" y="480"/>
                  </a:lnTo>
                  <a:lnTo>
                    <a:pt x="422" y="504"/>
                  </a:lnTo>
                  <a:lnTo>
                    <a:pt x="388" y="522"/>
                  </a:lnTo>
                  <a:lnTo>
                    <a:pt x="353" y="536"/>
                  </a:lnTo>
                  <a:lnTo>
                    <a:pt x="314" y="545"/>
                  </a:lnTo>
                  <a:lnTo>
                    <a:pt x="274" y="547"/>
                  </a:lnTo>
                  <a:lnTo>
                    <a:pt x="233" y="545"/>
                  </a:lnTo>
                  <a:lnTo>
                    <a:pt x="195" y="536"/>
                  </a:lnTo>
                  <a:lnTo>
                    <a:pt x="158" y="522"/>
                  </a:lnTo>
                  <a:lnTo>
                    <a:pt x="125" y="504"/>
                  </a:lnTo>
                  <a:lnTo>
                    <a:pt x="94" y="480"/>
                  </a:lnTo>
                  <a:lnTo>
                    <a:pt x="67" y="453"/>
                  </a:lnTo>
                  <a:lnTo>
                    <a:pt x="44" y="422"/>
                  </a:lnTo>
                  <a:lnTo>
                    <a:pt x="25" y="389"/>
                  </a:lnTo>
                  <a:lnTo>
                    <a:pt x="12" y="352"/>
                  </a:lnTo>
                  <a:lnTo>
                    <a:pt x="3" y="314"/>
                  </a:lnTo>
                  <a:lnTo>
                    <a:pt x="0" y="273"/>
                  </a:lnTo>
                  <a:lnTo>
                    <a:pt x="3" y="233"/>
                  </a:lnTo>
                  <a:lnTo>
                    <a:pt x="12" y="195"/>
                  </a:lnTo>
                  <a:lnTo>
                    <a:pt x="25" y="158"/>
                  </a:lnTo>
                  <a:lnTo>
                    <a:pt x="44" y="125"/>
                  </a:lnTo>
                  <a:lnTo>
                    <a:pt x="67" y="94"/>
                  </a:lnTo>
                  <a:lnTo>
                    <a:pt x="94" y="67"/>
                  </a:lnTo>
                  <a:lnTo>
                    <a:pt x="125" y="44"/>
                  </a:lnTo>
                  <a:lnTo>
                    <a:pt x="158" y="25"/>
                  </a:lnTo>
                  <a:lnTo>
                    <a:pt x="195" y="11"/>
                  </a:lnTo>
                  <a:lnTo>
                    <a:pt x="233" y="2"/>
                  </a:lnTo>
                  <a:lnTo>
                    <a:pt x="27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4" name="Freeform 200"/>
            <p:cNvSpPr>
              <a:spLocks/>
            </p:cNvSpPr>
            <p:nvPr/>
          </p:nvSpPr>
          <p:spPr bwMode="auto">
            <a:xfrm>
              <a:off x="5675313" y="3149601"/>
              <a:ext cx="850900" cy="152400"/>
            </a:xfrm>
            <a:custGeom>
              <a:avLst/>
              <a:gdLst>
                <a:gd name="T0" fmla="*/ 1337 w 2682"/>
                <a:gd name="T1" fmla="*/ 0 h 479"/>
                <a:gd name="T2" fmla="*/ 1398 w 2682"/>
                <a:gd name="T3" fmla="*/ 0 h 479"/>
                <a:gd name="T4" fmla="*/ 1398 w 2682"/>
                <a:gd name="T5" fmla="*/ 141 h 479"/>
                <a:gd name="T6" fmla="*/ 2682 w 2682"/>
                <a:gd name="T7" fmla="*/ 141 h 479"/>
                <a:gd name="T8" fmla="*/ 2682 w 2682"/>
                <a:gd name="T9" fmla="*/ 479 h 479"/>
                <a:gd name="T10" fmla="*/ 2618 w 2682"/>
                <a:gd name="T11" fmla="*/ 479 h 479"/>
                <a:gd name="T12" fmla="*/ 2618 w 2682"/>
                <a:gd name="T13" fmla="*/ 205 h 479"/>
                <a:gd name="T14" fmla="*/ 1398 w 2682"/>
                <a:gd name="T15" fmla="*/ 205 h 479"/>
                <a:gd name="T16" fmla="*/ 1398 w 2682"/>
                <a:gd name="T17" fmla="*/ 479 h 479"/>
                <a:gd name="T18" fmla="*/ 1336 w 2682"/>
                <a:gd name="T19" fmla="*/ 479 h 479"/>
                <a:gd name="T20" fmla="*/ 1336 w 2682"/>
                <a:gd name="T21" fmla="*/ 205 h 479"/>
                <a:gd name="T22" fmla="*/ 62 w 2682"/>
                <a:gd name="T23" fmla="*/ 205 h 479"/>
                <a:gd name="T24" fmla="*/ 62 w 2682"/>
                <a:gd name="T25" fmla="*/ 479 h 479"/>
                <a:gd name="T26" fmla="*/ 0 w 2682"/>
                <a:gd name="T27" fmla="*/ 479 h 479"/>
                <a:gd name="T28" fmla="*/ 0 w 2682"/>
                <a:gd name="T29" fmla="*/ 141 h 479"/>
                <a:gd name="T30" fmla="*/ 1337 w 2682"/>
                <a:gd name="T31" fmla="*/ 141 h 479"/>
                <a:gd name="T32" fmla="*/ 1337 w 2682"/>
                <a:gd name="T33" fmla="*/ 0 h 4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682" h="479">
                  <a:moveTo>
                    <a:pt x="1337" y="0"/>
                  </a:moveTo>
                  <a:lnTo>
                    <a:pt x="1398" y="0"/>
                  </a:lnTo>
                  <a:lnTo>
                    <a:pt x="1398" y="141"/>
                  </a:lnTo>
                  <a:lnTo>
                    <a:pt x="2682" y="141"/>
                  </a:lnTo>
                  <a:lnTo>
                    <a:pt x="2682" y="479"/>
                  </a:lnTo>
                  <a:lnTo>
                    <a:pt x="2618" y="479"/>
                  </a:lnTo>
                  <a:lnTo>
                    <a:pt x="2618" y="205"/>
                  </a:lnTo>
                  <a:lnTo>
                    <a:pt x="1398" y="205"/>
                  </a:lnTo>
                  <a:lnTo>
                    <a:pt x="1398" y="479"/>
                  </a:lnTo>
                  <a:lnTo>
                    <a:pt x="1336" y="479"/>
                  </a:lnTo>
                  <a:lnTo>
                    <a:pt x="1336" y="205"/>
                  </a:lnTo>
                  <a:lnTo>
                    <a:pt x="62" y="205"/>
                  </a:lnTo>
                  <a:lnTo>
                    <a:pt x="62" y="479"/>
                  </a:lnTo>
                  <a:lnTo>
                    <a:pt x="0" y="479"/>
                  </a:lnTo>
                  <a:lnTo>
                    <a:pt x="0" y="141"/>
                  </a:lnTo>
                  <a:lnTo>
                    <a:pt x="1337" y="141"/>
                  </a:lnTo>
                  <a:lnTo>
                    <a:pt x="133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5" name="Freeform 201"/>
            <p:cNvSpPr>
              <a:spLocks/>
            </p:cNvSpPr>
            <p:nvPr/>
          </p:nvSpPr>
          <p:spPr bwMode="auto">
            <a:xfrm>
              <a:off x="5640388" y="3551238"/>
              <a:ext cx="149225" cy="152400"/>
            </a:xfrm>
            <a:custGeom>
              <a:avLst/>
              <a:gdLst>
                <a:gd name="T0" fmla="*/ 198 w 467"/>
                <a:gd name="T1" fmla="*/ 0 h 480"/>
                <a:gd name="T2" fmla="*/ 260 w 467"/>
                <a:gd name="T3" fmla="*/ 0 h 480"/>
                <a:gd name="T4" fmla="*/ 260 w 467"/>
                <a:gd name="T5" fmla="*/ 142 h 480"/>
                <a:gd name="T6" fmla="*/ 467 w 467"/>
                <a:gd name="T7" fmla="*/ 142 h 480"/>
                <a:gd name="T8" fmla="*/ 467 w 467"/>
                <a:gd name="T9" fmla="*/ 480 h 480"/>
                <a:gd name="T10" fmla="*/ 404 w 467"/>
                <a:gd name="T11" fmla="*/ 480 h 480"/>
                <a:gd name="T12" fmla="*/ 404 w 467"/>
                <a:gd name="T13" fmla="*/ 205 h 480"/>
                <a:gd name="T14" fmla="*/ 62 w 467"/>
                <a:gd name="T15" fmla="*/ 205 h 480"/>
                <a:gd name="T16" fmla="*/ 62 w 467"/>
                <a:gd name="T17" fmla="*/ 480 h 480"/>
                <a:gd name="T18" fmla="*/ 0 w 467"/>
                <a:gd name="T19" fmla="*/ 480 h 480"/>
                <a:gd name="T20" fmla="*/ 0 w 467"/>
                <a:gd name="T21" fmla="*/ 142 h 480"/>
                <a:gd name="T22" fmla="*/ 198 w 467"/>
                <a:gd name="T23" fmla="*/ 142 h 480"/>
                <a:gd name="T24" fmla="*/ 198 w 467"/>
                <a:gd name="T25" fmla="*/ 0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7" h="480">
                  <a:moveTo>
                    <a:pt x="198" y="0"/>
                  </a:moveTo>
                  <a:lnTo>
                    <a:pt x="260" y="0"/>
                  </a:lnTo>
                  <a:lnTo>
                    <a:pt x="260" y="142"/>
                  </a:lnTo>
                  <a:lnTo>
                    <a:pt x="467" y="142"/>
                  </a:lnTo>
                  <a:lnTo>
                    <a:pt x="467" y="480"/>
                  </a:lnTo>
                  <a:lnTo>
                    <a:pt x="404" y="480"/>
                  </a:lnTo>
                  <a:lnTo>
                    <a:pt x="404" y="205"/>
                  </a:lnTo>
                  <a:lnTo>
                    <a:pt x="62" y="205"/>
                  </a:lnTo>
                  <a:lnTo>
                    <a:pt x="62" y="480"/>
                  </a:lnTo>
                  <a:lnTo>
                    <a:pt x="0" y="480"/>
                  </a:lnTo>
                  <a:lnTo>
                    <a:pt x="0" y="142"/>
                  </a:lnTo>
                  <a:lnTo>
                    <a:pt x="198" y="142"/>
                  </a:lnTo>
                  <a:lnTo>
                    <a:pt x="19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6" name="Freeform 202"/>
            <p:cNvSpPr>
              <a:spLocks/>
            </p:cNvSpPr>
            <p:nvPr/>
          </p:nvSpPr>
          <p:spPr bwMode="auto">
            <a:xfrm>
              <a:off x="6407151" y="3551238"/>
              <a:ext cx="147638" cy="152400"/>
            </a:xfrm>
            <a:custGeom>
              <a:avLst/>
              <a:gdLst>
                <a:gd name="T0" fmla="*/ 198 w 467"/>
                <a:gd name="T1" fmla="*/ 0 h 480"/>
                <a:gd name="T2" fmla="*/ 261 w 467"/>
                <a:gd name="T3" fmla="*/ 0 h 480"/>
                <a:gd name="T4" fmla="*/ 261 w 467"/>
                <a:gd name="T5" fmla="*/ 142 h 480"/>
                <a:gd name="T6" fmla="*/ 467 w 467"/>
                <a:gd name="T7" fmla="*/ 142 h 480"/>
                <a:gd name="T8" fmla="*/ 467 w 467"/>
                <a:gd name="T9" fmla="*/ 480 h 480"/>
                <a:gd name="T10" fmla="*/ 405 w 467"/>
                <a:gd name="T11" fmla="*/ 480 h 480"/>
                <a:gd name="T12" fmla="*/ 405 w 467"/>
                <a:gd name="T13" fmla="*/ 205 h 480"/>
                <a:gd name="T14" fmla="*/ 63 w 467"/>
                <a:gd name="T15" fmla="*/ 205 h 480"/>
                <a:gd name="T16" fmla="*/ 63 w 467"/>
                <a:gd name="T17" fmla="*/ 480 h 480"/>
                <a:gd name="T18" fmla="*/ 0 w 467"/>
                <a:gd name="T19" fmla="*/ 480 h 480"/>
                <a:gd name="T20" fmla="*/ 0 w 467"/>
                <a:gd name="T21" fmla="*/ 142 h 480"/>
                <a:gd name="T22" fmla="*/ 198 w 467"/>
                <a:gd name="T23" fmla="*/ 142 h 480"/>
                <a:gd name="T24" fmla="*/ 198 w 467"/>
                <a:gd name="T25" fmla="*/ 0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7" h="480">
                  <a:moveTo>
                    <a:pt x="198" y="0"/>
                  </a:moveTo>
                  <a:lnTo>
                    <a:pt x="261" y="0"/>
                  </a:lnTo>
                  <a:lnTo>
                    <a:pt x="261" y="142"/>
                  </a:lnTo>
                  <a:lnTo>
                    <a:pt x="467" y="142"/>
                  </a:lnTo>
                  <a:lnTo>
                    <a:pt x="467" y="480"/>
                  </a:lnTo>
                  <a:lnTo>
                    <a:pt x="405" y="480"/>
                  </a:lnTo>
                  <a:lnTo>
                    <a:pt x="405" y="205"/>
                  </a:lnTo>
                  <a:lnTo>
                    <a:pt x="63" y="205"/>
                  </a:lnTo>
                  <a:lnTo>
                    <a:pt x="63" y="480"/>
                  </a:lnTo>
                  <a:lnTo>
                    <a:pt x="0" y="480"/>
                  </a:lnTo>
                  <a:lnTo>
                    <a:pt x="0" y="142"/>
                  </a:lnTo>
                  <a:lnTo>
                    <a:pt x="198" y="142"/>
                  </a:lnTo>
                  <a:lnTo>
                    <a:pt x="19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7" name="Freeform 203"/>
            <p:cNvSpPr>
              <a:spLocks/>
            </p:cNvSpPr>
            <p:nvPr/>
          </p:nvSpPr>
          <p:spPr bwMode="auto">
            <a:xfrm>
              <a:off x="6034088" y="3551238"/>
              <a:ext cx="149225" cy="152400"/>
            </a:xfrm>
            <a:custGeom>
              <a:avLst/>
              <a:gdLst>
                <a:gd name="T0" fmla="*/ 197 w 468"/>
                <a:gd name="T1" fmla="*/ 0 h 480"/>
                <a:gd name="T2" fmla="*/ 261 w 468"/>
                <a:gd name="T3" fmla="*/ 0 h 480"/>
                <a:gd name="T4" fmla="*/ 261 w 468"/>
                <a:gd name="T5" fmla="*/ 142 h 480"/>
                <a:gd name="T6" fmla="*/ 468 w 468"/>
                <a:gd name="T7" fmla="*/ 142 h 480"/>
                <a:gd name="T8" fmla="*/ 468 w 468"/>
                <a:gd name="T9" fmla="*/ 480 h 480"/>
                <a:gd name="T10" fmla="*/ 405 w 468"/>
                <a:gd name="T11" fmla="*/ 480 h 480"/>
                <a:gd name="T12" fmla="*/ 405 w 468"/>
                <a:gd name="T13" fmla="*/ 205 h 480"/>
                <a:gd name="T14" fmla="*/ 63 w 468"/>
                <a:gd name="T15" fmla="*/ 205 h 480"/>
                <a:gd name="T16" fmla="*/ 63 w 468"/>
                <a:gd name="T17" fmla="*/ 480 h 480"/>
                <a:gd name="T18" fmla="*/ 0 w 468"/>
                <a:gd name="T19" fmla="*/ 480 h 480"/>
                <a:gd name="T20" fmla="*/ 0 w 468"/>
                <a:gd name="T21" fmla="*/ 142 h 480"/>
                <a:gd name="T22" fmla="*/ 197 w 468"/>
                <a:gd name="T23" fmla="*/ 142 h 480"/>
                <a:gd name="T24" fmla="*/ 197 w 468"/>
                <a:gd name="T25" fmla="*/ 0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8" h="480">
                  <a:moveTo>
                    <a:pt x="197" y="0"/>
                  </a:moveTo>
                  <a:lnTo>
                    <a:pt x="261" y="0"/>
                  </a:lnTo>
                  <a:lnTo>
                    <a:pt x="261" y="142"/>
                  </a:lnTo>
                  <a:lnTo>
                    <a:pt x="468" y="142"/>
                  </a:lnTo>
                  <a:lnTo>
                    <a:pt x="468" y="480"/>
                  </a:lnTo>
                  <a:lnTo>
                    <a:pt x="405" y="480"/>
                  </a:lnTo>
                  <a:lnTo>
                    <a:pt x="405" y="205"/>
                  </a:lnTo>
                  <a:lnTo>
                    <a:pt x="63" y="205"/>
                  </a:lnTo>
                  <a:lnTo>
                    <a:pt x="63" y="480"/>
                  </a:lnTo>
                  <a:lnTo>
                    <a:pt x="0" y="480"/>
                  </a:lnTo>
                  <a:lnTo>
                    <a:pt x="0" y="142"/>
                  </a:lnTo>
                  <a:lnTo>
                    <a:pt x="197" y="142"/>
                  </a:lnTo>
                  <a:lnTo>
                    <a:pt x="19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38" name="Freeform 137"/>
          <p:cNvSpPr>
            <a:spLocks/>
          </p:cNvSpPr>
          <p:nvPr/>
        </p:nvSpPr>
        <p:spPr bwMode="auto">
          <a:xfrm>
            <a:off x="4469869" y="3461091"/>
            <a:ext cx="436527" cy="546634"/>
          </a:xfrm>
          <a:custGeom>
            <a:avLst/>
            <a:gdLst>
              <a:gd name="connsiteX0" fmla="*/ 233351 w 711200"/>
              <a:gd name="connsiteY0" fmla="*/ 587375 h 890588"/>
              <a:gd name="connsiteX1" fmla="*/ 300317 w 711200"/>
              <a:gd name="connsiteY1" fmla="*/ 587375 h 890588"/>
              <a:gd name="connsiteX2" fmla="*/ 305943 w 711200"/>
              <a:gd name="connsiteY2" fmla="*/ 588171 h 890588"/>
              <a:gd name="connsiteX3" fmla="*/ 310496 w 711200"/>
              <a:gd name="connsiteY3" fmla="*/ 590558 h 890588"/>
              <a:gd name="connsiteX4" fmla="*/ 314782 w 711200"/>
              <a:gd name="connsiteY4" fmla="*/ 593477 h 890588"/>
              <a:gd name="connsiteX5" fmla="*/ 317997 w 711200"/>
              <a:gd name="connsiteY5" fmla="*/ 597721 h 890588"/>
              <a:gd name="connsiteX6" fmla="*/ 319872 w 711200"/>
              <a:gd name="connsiteY6" fmla="*/ 602496 h 890588"/>
              <a:gd name="connsiteX7" fmla="*/ 320675 w 711200"/>
              <a:gd name="connsiteY7" fmla="*/ 608067 h 890588"/>
              <a:gd name="connsiteX8" fmla="*/ 320675 w 711200"/>
              <a:gd name="connsiteY8" fmla="*/ 870427 h 890588"/>
              <a:gd name="connsiteX9" fmla="*/ 319872 w 711200"/>
              <a:gd name="connsiteY9" fmla="*/ 875733 h 890588"/>
              <a:gd name="connsiteX10" fmla="*/ 317997 w 711200"/>
              <a:gd name="connsiteY10" fmla="*/ 880773 h 890588"/>
              <a:gd name="connsiteX11" fmla="*/ 314782 w 711200"/>
              <a:gd name="connsiteY11" fmla="*/ 885017 h 890588"/>
              <a:gd name="connsiteX12" fmla="*/ 310496 w 711200"/>
              <a:gd name="connsiteY12" fmla="*/ 887935 h 890588"/>
              <a:gd name="connsiteX13" fmla="*/ 305943 w 711200"/>
              <a:gd name="connsiteY13" fmla="*/ 890058 h 890588"/>
              <a:gd name="connsiteX14" fmla="*/ 300317 w 711200"/>
              <a:gd name="connsiteY14" fmla="*/ 890588 h 890588"/>
              <a:gd name="connsiteX15" fmla="*/ 233351 w 711200"/>
              <a:gd name="connsiteY15" fmla="*/ 890588 h 890588"/>
              <a:gd name="connsiteX16" fmla="*/ 227726 w 711200"/>
              <a:gd name="connsiteY16" fmla="*/ 890058 h 890588"/>
              <a:gd name="connsiteX17" fmla="*/ 222904 w 711200"/>
              <a:gd name="connsiteY17" fmla="*/ 887935 h 890588"/>
              <a:gd name="connsiteX18" fmla="*/ 218618 w 711200"/>
              <a:gd name="connsiteY18" fmla="*/ 885017 h 890588"/>
              <a:gd name="connsiteX19" fmla="*/ 215404 w 711200"/>
              <a:gd name="connsiteY19" fmla="*/ 880773 h 890588"/>
              <a:gd name="connsiteX20" fmla="*/ 213529 w 711200"/>
              <a:gd name="connsiteY20" fmla="*/ 875733 h 890588"/>
              <a:gd name="connsiteX21" fmla="*/ 212725 w 711200"/>
              <a:gd name="connsiteY21" fmla="*/ 870427 h 890588"/>
              <a:gd name="connsiteX22" fmla="*/ 212725 w 711200"/>
              <a:gd name="connsiteY22" fmla="*/ 608067 h 890588"/>
              <a:gd name="connsiteX23" fmla="*/ 213529 w 711200"/>
              <a:gd name="connsiteY23" fmla="*/ 602496 h 890588"/>
              <a:gd name="connsiteX24" fmla="*/ 215404 w 711200"/>
              <a:gd name="connsiteY24" fmla="*/ 597721 h 890588"/>
              <a:gd name="connsiteX25" fmla="*/ 218618 w 711200"/>
              <a:gd name="connsiteY25" fmla="*/ 593477 h 890588"/>
              <a:gd name="connsiteX26" fmla="*/ 222904 w 711200"/>
              <a:gd name="connsiteY26" fmla="*/ 590558 h 890588"/>
              <a:gd name="connsiteX27" fmla="*/ 227726 w 711200"/>
              <a:gd name="connsiteY27" fmla="*/ 588171 h 890588"/>
              <a:gd name="connsiteX28" fmla="*/ 450485 w 711200"/>
              <a:gd name="connsiteY28" fmla="*/ 485775 h 890588"/>
              <a:gd name="connsiteX29" fmla="*/ 516304 w 711200"/>
              <a:gd name="connsiteY29" fmla="*/ 485775 h 890588"/>
              <a:gd name="connsiteX30" fmla="*/ 521833 w 711200"/>
              <a:gd name="connsiteY30" fmla="*/ 486305 h 890588"/>
              <a:gd name="connsiteX31" fmla="*/ 526572 w 711200"/>
              <a:gd name="connsiteY31" fmla="*/ 488426 h 890588"/>
              <a:gd name="connsiteX32" fmla="*/ 530784 w 711200"/>
              <a:gd name="connsiteY32" fmla="*/ 491342 h 890588"/>
              <a:gd name="connsiteX33" fmla="*/ 533680 w 711200"/>
              <a:gd name="connsiteY33" fmla="*/ 495584 h 890588"/>
              <a:gd name="connsiteX34" fmla="*/ 535786 w 711200"/>
              <a:gd name="connsiteY34" fmla="*/ 500621 h 890588"/>
              <a:gd name="connsiteX35" fmla="*/ 536576 w 711200"/>
              <a:gd name="connsiteY35" fmla="*/ 505923 h 890588"/>
              <a:gd name="connsiteX36" fmla="*/ 536576 w 711200"/>
              <a:gd name="connsiteY36" fmla="*/ 870440 h 890588"/>
              <a:gd name="connsiteX37" fmla="*/ 535786 w 711200"/>
              <a:gd name="connsiteY37" fmla="*/ 875742 h 890588"/>
              <a:gd name="connsiteX38" fmla="*/ 533680 w 711200"/>
              <a:gd name="connsiteY38" fmla="*/ 880779 h 890588"/>
              <a:gd name="connsiteX39" fmla="*/ 530784 w 711200"/>
              <a:gd name="connsiteY39" fmla="*/ 885021 h 890588"/>
              <a:gd name="connsiteX40" fmla="*/ 526572 w 711200"/>
              <a:gd name="connsiteY40" fmla="*/ 887937 h 890588"/>
              <a:gd name="connsiteX41" fmla="*/ 521833 w 711200"/>
              <a:gd name="connsiteY41" fmla="*/ 890058 h 890588"/>
              <a:gd name="connsiteX42" fmla="*/ 516304 w 711200"/>
              <a:gd name="connsiteY42" fmla="*/ 890588 h 890588"/>
              <a:gd name="connsiteX43" fmla="*/ 450485 w 711200"/>
              <a:gd name="connsiteY43" fmla="*/ 890588 h 890588"/>
              <a:gd name="connsiteX44" fmla="*/ 444957 w 711200"/>
              <a:gd name="connsiteY44" fmla="*/ 890058 h 890588"/>
              <a:gd name="connsiteX45" fmla="*/ 440218 w 711200"/>
              <a:gd name="connsiteY45" fmla="*/ 887937 h 890588"/>
              <a:gd name="connsiteX46" fmla="*/ 436005 w 711200"/>
              <a:gd name="connsiteY46" fmla="*/ 885021 h 890588"/>
              <a:gd name="connsiteX47" fmla="*/ 433109 w 711200"/>
              <a:gd name="connsiteY47" fmla="*/ 880779 h 890588"/>
              <a:gd name="connsiteX48" fmla="*/ 431003 w 711200"/>
              <a:gd name="connsiteY48" fmla="*/ 875742 h 890588"/>
              <a:gd name="connsiteX49" fmla="*/ 430213 w 711200"/>
              <a:gd name="connsiteY49" fmla="*/ 870440 h 890588"/>
              <a:gd name="connsiteX50" fmla="*/ 430213 w 711200"/>
              <a:gd name="connsiteY50" fmla="*/ 505923 h 890588"/>
              <a:gd name="connsiteX51" fmla="*/ 431003 w 711200"/>
              <a:gd name="connsiteY51" fmla="*/ 500621 h 890588"/>
              <a:gd name="connsiteX52" fmla="*/ 433109 w 711200"/>
              <a:gd name="connsiteY52" fmla="*/ 495584 h 890588"/>
              <a:gd name="connsiteX53" fmla="*/ 436005 w 711200"/>
              <a:gd name="connsiteY53" fmla="*/ 491342 h 890588"/>
              <a:gd name="connsiteX54" fmla="*/ 440218 w 711200"/>
              <a:gd name="connsiteY54" fmla="*/ 488426 h 890588"/>
              <a:gd name="connsiteX55" fmla="*/ 444957 w 711200"/>
              <a:gd name="connsiteY55" fmla="*/ 486305 h 890588"/>
              <a:gd name="connsiteX56" fmla="*/ 20272 w 711200"/>
              <a:gd name="connsiteY56" fmla="*/ 285750 h 890588"/>
              <a:gd name="connsiteX57" fmla="*/ 86091 w 711200"/>
              <a:gd name="connsiteY57" fmla="*/ 285750 h 890588"/>
              <a:gd name="connsiteX58" fmla="*/ 91620 w 711200"/>
              <a:gd name="connsiteY58" fmla="*/ 286544 h 890588"/>
              <a:gd name="connsiteX59" fmla="*/ 96359 w 711200"/>
              <a:gd name="connsiteY59" fmla="*/ 288396 h 890588"/>
              <a:gd name="connsiteX60" fmla="*/ 100308 w 711200"/>
              <a:gd name="connsiteY60" fmla="*/ 291836 h 890588"/>
              <a:gd name="connsiteX61" fmla="*/ 103467 w 711200"/>
              <a:gd name="connsiteY61" fmla="*/ 295804 h 890588"/>
              <a:gd name="connsiteX62" fmla="*/ 105837 w 711200"/>
              <a:gd name="connsiteY62" fmla="*/ 300831 h 890588"/>
              <a:gd name="connsiteX63" fmla="*/ 106363 w 711200"/>
              <a:gd name="connsiteY63" fmla="*/ 306388 h 890588"/>
              <a:gd name="connsiteX64" fmla="*/ 106363 w 711200"/>
              <a:gd name="connsiteY64" fmla="*/ 870480 h 890588"/>
              <a:gd name="connsiteX65" fmla="*/ 105837 w 711200"/>
              <a:gd name="connsiteY65" fmla="*/ 875771 h 890588"/>
              <a:gd name="connsiteX66" fmla="*/ 103467 w 711200"/>
              <a:gd name="connsiteY66" fmla="*/ 880799 h 890588"/>
              <a:gd name="connsiteX67" fmla="*/ 100308 w 711200"/>
              <a:gd name="connsiteY67" fmla="*/ 885032 h 890588"/>
              <a:gd name="connsiteX68" fmla="*/ 96359 w 711200"/>
              <a:gd name="connsiteY68" fmla="*/ 887942 h 890588"/>
              <a:gd name="connsiteX69" fmla="*/ 91620 w 711200"/>
              <a:gd name="connsiteY69" fmla="*/ 890059 h 890588"/>
              <a:gd name="connsiteX70" fmla="*/ 86091 w 711200"/>
              <a:gd name="connsiteY70" fmla="*/ 890588 h 890588"/>
              <a:gd name="connsiteX71" fmla="*/ 20272 w 711200"/>
              <a:gd name="connsiteY71" fmla="*/ 890588 h 890588"/>
              <a:gd name="connsiteX72" fmla="*/ 15007 w 711200"/>
              <a:gd name="connsiteY72" fmla="*/ 890059 h 890588"/>
              <a:gd name="connsiteX73" fmla="*/ 10005 w 711200"/>
              <a:gd name="connsiteY73" fmla="*/ 887942 h 890588"/>
              <a:gd name="connsiteX74" fmla="*/ 6056 w 711200"/>
              <a:gd name="connsiteY74" fmla="*/ 885032 h 890588"/>
              <a:gd name="connsiteX75" fmla="*/ 2896 w 711200"/>
              <a:gd name="connsiteY75" fmla="*/ 880799 h 890588"/>
              <a:gd name="connsiteX76" fmla="*/ 790 w 711200"/>
              <a:gd name="connsiteY76" fmla="*/ 875771 h 890588"/>
              <a:gd name="connsiteX77" fmla="*/ 0 w 711200"/>
              <a:gd name="connsiteY77" fmla="*/ 870480 h 890588"/>
              <a:gd name="connsiteX78" fmla="*/ 0 w 711200"/>
              <a:gd name="connsiteY78" fmla="*/ 306388 h 890588"/>
              <a:gd name="connsiteX79" fmla="*/ 790 w 711200"/>
              <a:gd name="connsiteY79" fmla="*/ 300831 h 890588"/>
              <a:gd name="connsiteX80" fmla="*/ 2896 w 711200"/>
              <a:gd name="connsiteY80" fmla="*/ 295804 h 890588"/>
              <a:gd name="connsiteX81" fmla="*/ 6056 w 711200"/>
              <a:gd name="connsiteY81" fmla="*/ 291836 h 890588"/>
              <a:gd name="connsiteX82" fmla="*/ 10005 w 711200"/>
              <a:gd name="connsiteY82" fmla="*/ 288396 h 890588"/>
              <a:gd name="connsiteX83" fmla="*/ 15007 w 711200"/>
              <a:gd name="connsiteY83" fmla="*/ 286544 h 890588"/>
              <a:gd name="connsiteX84" fmla="*/ 35970 w 711200"/>
              <a:gd name="connsiteY84" fmla="*/ 0 h 890588"/>
              <a:gd name="connsiteX85" fmla="*/ 317647 w 711200"/>
              <a:gd name="connsiteY85" fmla="*/ 284505 h 890588"/>
              <a:gd name="connsiteX86" fmla="*/ 458882 w 711200"/>
              <a:gd name="connsiteY86" fmla="*/ 118874 h 890588"/>
              <a:gd name="connsiteX87" fmla="*/ 660419 w 711200"/>
              <a:gd name="connsiteY87" fmla="*/ 381718 h 890588"/>
              <a:gd name="connsiteX88" fmla="*/ 660419 w 711200"/>
              <a:gd name="connsiteY88" fmla="*/ 286090 h 890588"/>
              <a:gd name="connsiteX89" fmla="*/ 711200 w 711200"/>
              <a:gd name="connsiteY89" fmla="*/ 286090 h 890588"/>
              <a:gd name="connsiteX90" fmla="*/ 711200 w 711200"/>
              <a:gd name="connsiteY90" fmla="*/ 500063 h 890588"/>
              <a:gd name="connsiteX91" fmla="*/ 525267 w 711200"/>
              <a:gd name="connsiteY91" fmla="*/ 429003 h 890588"/>
              <a:gd name="connsiteX92" fmla="*/ 543252 w 711200"/>
              <a:gd name="connsiteY92" fmla="*/ 381453 h 890588"/>
              <a:gd name="connsiteX93" fmla="*/ 618102 w 711200"/>
              <a:gd name="connsiteY93" fmla="*/ 409983 h 890588"/>
              <a:gd name="connsiteX94" fmla="*/ 456766 w 711200"/>
              <a:gd name="connsiteY94" fmla="*/ 199708 h 890588"/>
              <a:gd name="connsiteX95" fmla="*/ 320820 w 711200"/>
              <a:gd name="connsiteY95" fmla="*/ 359792 h 890588"/>
              <a:gd name="connsiteX96" fmla="*/ 0 w 711200"/>
              <a:gd name="connsiteY96" fmla="*/ 35926 h 8905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711200" h="890588">
                <a:moveTo>
                  <a:pt x="233351" y="587375"/>
                </a:moveTo>
                <a:lnTo>
                  <a:pt x="300317" y="587375"/>
                </a:lnTo>
                <a:lnTo>
                  <a:pt x="305943" y="588171"/>
                </a:lnTo>
                <a:lnTo>
                  <a:pt x="310496" y="590558"/>
                </a:lnTo>
                <a:lnTo>
                  <a:pt x="314782" y="593477"/>
                </a:lnTo>
                <a:lnTo>
                  <a:pt x="317997" y="597721"/>
                </a:lnTo>
                <a:lnTo>
                  <a:pt x="319872" y="602496"/>
                </a:lnTo>
                <a:lnTo>
                  <a:pt x="320675" y="608067"/>
                </a:lnTo>
                <a:lnTo>
                  <a:pt x="320675" y="870427"/>
                </a:lnTo>
                <a:lnTo>
                  <a:pt x="319872" y="875733"/>
                </a:lnTo>
                <a:lnTo>
                  <a:pt x="317997" y="880773"/>
                </a:lnTo>
                <a:lnTo>
                  <a:pt x="314782" y="885017"/>
                </a:lnTo>
                <a:lnTo>
                  <a:pt x="310496" y="887935"/>
                </a:lnTo>
                <a:lnTo>
                  <a:pt x="305943" y="890058"/>
                </a:lnTo>
                <a:lnTo>
                  <a:pt x="300317" y="890588"/>
                </a:lnTo>
                <a:lnTo>
                  <a:pt x="233351" y="890588"/>
                </a:lnTo>
                <a:lnTo>
                  <a:pt x="227726" y="890058"/>
                </a:lnTo>
                <a:lnTo>
                  <a:pt x="222904" y="887935"/>
                </a:lnTo>
                <a:lnTo>
                  <a:pt x="218618" y="885017"/>
                </a:lnTo>
                <a:lnTo>
                  <a:pt x="215404" y="880773"/>
                </a:lnTo>
                <a:lnTo>
                  <a:pt x="213529" y="875733"/>
                </a:lnTo>
                <a:lnTo>
                  <a:pt x="212725" y="870427"/>
                </a:lnTo>
                <a:lnTo>
                  <a:pt x="212725" y="608067"/>
                </a:lnTo>
                <a:lnTo>
                  <a:pt x="213529" y="602496"/>
                </a:lnTo>
                <a:lnTo>
                  <a:pt x="215404" y="597721"/>
                </a:lnTo>
                <a:lnTo>
                  <a:pt x="218618" y="593477"/>
                </a:lnTo>
                <a:lnTo>
                  <a:pt x="222904" y="590558"/>
                </a:lnTo>
                <a:lnTo>
                  <a:pt x="227726" y="588171"/>
                </a:lnTo>
                <a:close/>
                <a:moveTo>
                  <a:pt x="450485" y="485775"/>
                </a:moveTo>
                <a:lnTo>
                  <a:pt x="516304" y="485775"/>
                </a:lnTo>
                <a:lnTo>
                  <a:pt x="521833" y="486305"/>
                </a:lnTo>
                <a:lnTo>
                  <a:pt x="526572" y="488426"/>
                </a:lnTo>
                <a:lnTo>
                  <a:pt x="530784" y="491342"/>
                </a:lnTo>
                <a:lnTo>
                  <a:pt x="533680" y="495584"/>
                </a:lnTo>
                <a:lnTo>
                  <a:pt x="535786" y="500621"/>
                </a:lnTo>
                <a:lnTo>
                  <a:pt x="536576" y="505923"/>
                </a:lnTo>
                <a:lnTo>
                  <a:pt x="536576" y="870440"/>
                </a:lnTo>
                <a:lnTo>
                  <a:pt x="535786" y="875742"/>
                </a:lnTo>
                <a:lnTo>
                  <a:pt x="533680" y="880779"/>
                </a:lnTo>
                <a:lnTo>
                  <a:pt x="530784" y="885021"/>
                </a:lnTo>
                <a:lnTo>
                  <a:pt x="526572" y="887937"/>
                </a:lnTo>
                <a:lnTo>
                  <a:pt x="521833" y="890058"/>
                </a:lnTo>
                <a:lnTo>
                  <a:pt x="516304" y="890588"/>
                </a:lnTo>
                <a:lnTo>
                  <a:pt x="450485" y="890588"/>
                </a:lnTo>
                <a:lnTo>
                  <a:pt x="444957" y="890058"/>
                </a:lnTo>
                <a:lnTo>
                  <a:pt x="440218" y="887937"/>
                </a:lnTo>
                <a:lnTo>
                  <a:pt x="436005" y="885021"/>
                </a:lnTo>
                <a:lnTo>
                  <a:pt x="433109" y="880779"/>
                </a:lnTo>
                <a:lnTo>
                  <a:pt x="431003" y="875742"/>
                </a:lnTo>
                <a:lnTo>
                  <a:pt x="430213" y="870440"/>
                </a:lnTo>
                <a:lnTo>
                  <a:pt x="430213" y="505923"/>
                </a:lnTo>
                <a:lnTo>
                  <a:pt x="431003" y="500621"/>
                </a:lnTo>
                <a:lnTo>
                  <a:pt x="433109" y="495584"/>
                </a:lnTo>
                <a:lnTo>
                  <a:pt x="436005" y="491342"/>
                </a:lnTo>
                <a:lnTo>
                  <a:pt x="440218" y="488426"/>
                </a:lnTo>
                <a:lnTo>
                  <a:pt x="444957" y="486305"/>
                </a:lnTo>
                <a:close/>
                <a:moveTo>
                  <a:pt x="20272" y="285750"/>
                </a:moveTo>
                <a:lnTo>
                  <a:pt x="86091" y="285750"/>
                </a:lnTo>
                <a:lnTo>
                  <a:pt x="91620" y="286544"/>
                </a:lnTo>
                <a:lnTo>
                  <a:pt x="96359" y="288396"/>
                </a:lnTo>
                <a:lnTo>
                  <a:pt x="100308" y="291836"/>
                </a:lnTo>
                <a:lnTo>
                  <a:pt x="103467" y="295804"/>
                </a:lnTo>
                <a:lnTo>
                  <a:pt x="105837" y="300831"/>
                </a:lnTo>
                <a:lnTo>
                  <a:pt x="106363" y="306388"/>
                </a:lnTo>
                <a:lnTo>
                  <a:pt x="106363" y="870480"/>
                </a:lnTo>
                <a:lnTo>
                  <a:pt x="105837" y="875771"/>
                </a:lnTo>
                <a:lnTo>
                  <a:pt x="103467" y="880799"/>
                </a:lnTo>
                <a:lnTo>
                  <a:pt x="100308" y="885032"/>
                </a:lnTo>
                <a:lnTo>
                  <a:pt x="96359" y="887942"/>
                </a:lnTo>
                <a:lnTo>
                  <a:pt x="91620" y="890059"/>
                </a:lnTo>
                <a:lnTo>
                  <a:pt x="86091" y="890588"/>
                </a:lnTo>
                <a:lnTo>
                  <a:pt x="20272" y="890588"/>
                </a:lnTo>
                <a:lnTo>
                  <a:pt x="15007" y="890059"/>
                </a:lnTo>
                <a:lnTo>
                  <a:pt x="10005" y="887942"/>
                </a:lnTo>
                <a:lnTo>
                  <a:pt x="6056" y="885032"/>
                </a:lnTo>
                <a:lnTo>
                  <a:pt x="2896" y="880799"/>
                </a:lnTo>
                <a:lnTo>
                  <a:pt x="790" y="875771"/>
                </a:lnTo>
                <a:lnTo>
                  <a:pt x="0" y="870480"/>
                </a:lnTo>
                <a:lnTo>
                  <a:pt x="0" y="306388"/>
                </a:lnTo>
                <a:lnTo>
                  <a:pt x="790" y="300831"/>
                </a:lnTo>
                <a:lnTo>
                  <a:pt x="2896" y="295804"/>
                </a:lnTo>
                <a:lnTo>
                  <a:pt x="6056" y="291836"/>
                </a:lnTo>
                <a:lnTo>
                  <a:pt x="10005" y="288396"/>
                </a:lnTo>
                <a:lnTo>
                  <a:pt x="15007" y="286544"/>
                </a:lnTo>
                <a:close/>
                <a:moveTo>
                  <a:pt x="35970" y="0"/>
                </a:moveTo>
                <a:lnTo>
                  <a:pt x="317647" y="284505"/>
                </a:lnTo>
                <a:lnTo>
                  <a:pt x="458882" y="118874"/>
                </a:lnTo>
                <a:lnTo>
                  <a:pt x="660419" y="381718"/>
                </a:lnTo>
                <a:lnTo>
                  <a:pt x="660419" y="286090"/>
                </a:lnTo>
                <a:lnTo>
                  <a:pt x="711200" y="286090"/>
                </a:lnTo>
                <a:lnTo>
                  <a:pt x="711200" y="500063"/>
                </a:lnTo>
                <a:lnTo>
                  <a:pt x="525267" y="429003"/>
                </a:lnTo>
                <a:lnTo>
                  <a:pt x="543252" y="381453"/>
                </a:lnTo>
                <a:lnTo>
                  <a:pt x="618102" y="409983"/>
                </a:lnTo>
                <a:lnTo>
                  <a:pt x="456766" y="199708"/>
                </a:lnTo>
                <a:lnTo>
                  <a:pt x="320820" y="359792"/>
                </a:lnTo>
                <a:lnTo>
                  <a:pt x="0" y="35926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grpSp>
        <p:nvGrpSpPr>
          <p:cNvPr id="139" name="Group 138"/>
          <p:cNvGrpSpPr/>
          <p:nvPr/>
        </p:nvGrpSpPr>
        <p:grpSpPr>
          <a:xfrm>
            <a:off x="4438879" y="4274759"/>
            <a:ext cx="498507" cy="468365"/>
            <a:chOff x="4643438" y="4465638"/>
            <a:chExt cx="1023938" cy="9620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40" name="Freeform 389"/>
            <p:cNvSpPr>
              <a:spLocks/>
            </p:cNvSpPr>
            <p:nvPr/>
          </p:nvSpPr>
          <p:spPr bwMode="auto">
            <a:xfrm>
              <a:off x="4643438" y="4465638"/>
              <a:ext cx="1023938" cy="962025"/>
            </a:xfrm>
            <a:custGeom>
              <a:avLst/>
              <a:gdLst>
                <a:gd name="T0" fmla="*/ 92 w 3870"/>
                <a:gd name="T1" fmla="*/ 11 h 3636"/>
                <a:gd name="T2" fmla="*/ 115 w 3870"/>
                <a:gd name="T3" fmla="*/ 58 h 3636"/>
                <a:gd name="T4" fmla="*/ 279 w 3870"/>
                <a:gd name="T5" fmla="*/ 372 h 3636"/>
                <a:gd name="T6" fmla="*/ 286 w 3870"/>
                <a:gd name="T7" fmla="*/ 398 h 3636"/>
                <a:gd name="T8" fmla="*/ 115 w 3870"/>
                <a:gd name="T9" fmla="*/ 409 h 3636"/>
                <a:gd name="T10" fmla="*/ 279 w 3870"/>
                <a:gd name="T11" fmla="*/ 755 h 3636"/>
                <a:gd name="T12" fmla="*/ 286 w 3870"/>
                <a:gd name="T13" fmla="*/ 781 h 3636"/>
                <a:gd name="T14" fmla="*/ 115 w 3870"/>
                <a:gd name="T15" fmla="*/ 792 h 3636"/>
                <a:gd name="T16" fmla="*/ 279 w 3870"/>
                <a:gd name="T17" fmla="*/ 1138 h 3636"/>
                <a:gd name="T18" fmla="*/ 286 w 3870"/>
                <a:gd name="T19" fmla="*/ 1164 h 3636"/>
                <a:gd name="T20" fmla="*/ 115 w 3870"/>
                <a:gd name="T21" fmla="*/ 1173 h 3636"/>
                <a:gd name="T22" fmla="*/ 279 w 3870"/>
                <a:gd name="T23" fmla="*/ 1521 h 3636"/>
                <a:gd name="T24" fmla="*/ 286 w 3870"/>
                <a:gd name="T25" fmla="*/ 1547 h 3636"/>
                <a:gd name="T26" fmla="*/ 115 w 3870"/>
                <a:gd name="T27" fmla="*/ 1556 h 3636"/>
                <a:gd name="T28" fmla="*/ 279 w 3870"/>
                <a:gd name="T29" fmla="*/ 1904 h 3636"/>
                <a:gd name="T30" fmla="*/ 286 w 3870"/>
                <a:gd name="T31" fmla="*/ 1930 h 3636"/>
                <a:gd name="T32" fmla="*/ 115 w 3870"/>
                <a:gd name="T33" fmla="*/ 1939 h 3636"/>
                <a:gd name="T34" fmla="*/ 279 w 3870"/>
                <a:gd name="T35" fmla="*/ 2287 h 3636"/>
                <a:gd name="T36" fmla="*/ 286 w 3870"/>
                <a:gd name="T37" fmla="*/ 2312 h 3636"/>
                <a:gd name="T38" fmla="*/ 115 w 3870"/>
                <a:gd name="T39" fmla="*/ 2322 h 3636"/>
                <a:gd name="T40" fmla="*/ 279 w 3870"/>
                <a:gd name="T41" fmla="*/ 2669 h 3636"/>
                <a:gd name="T42" fmla="*/ 286 w 3870"/>
                <a:gd name="T43" fmla="*/ 2695 h 3636"/>
                <a:gd name="T44" fmla="*/ 115 w 3870"/>
                <a:gd name="T45" fmla="*/ 2705 h 3636"/>
                <a:gd name="T46" fmla="*/ 279 w 3870"/>
                <a:gd name="T47" fmla="*/ 3052 h 3636"/>
                <a:gd name="T48" fmla="*/ 286 w 3870"/>
                <a:gd name="T49" fmla="*/ 3078 h 3636"/>
                <a:gd name="T50" fmla="*/ 115 w 3870"/>
                <a:gd name="T51" fmla="*/ 3088 h 3636"/>
                <a:gd name="T52" fmla="*/ 813 w 3870"/>
                <a:gd name="T53" fmla="*/ 3337 h 3636"/>
                <a:gd name="T54" fmla="*/ 832 w 3870"/>
                <a:gd name="T55" fmla="*/ 3317 h 3636"/>
                <a:gd name="T56" fmla="*/ 851 w 3870"/>
                <a:gd name="T57" fmla="*/ 3337 h 3636"/>
                <a:gd name="T58" fmla="*/ 1197 w 3870"/>
                <a:gd name="T59" fmla="*/ 3337 h 3636"/>
                <a:gd name="T60" fmla="*/ 1216 w 3870"/>
                <a:gd name="T61" fmla="*/ 3317 h 3636"/>
                <a:gd name="T62" fmla="*/ 1235 w 3870"/>
                <a:gd name="T63" fmla="*/ 3337 h 3636"/>
                <a:gd name="T64" fmla="*/ 1581 w 3870"/>
                <a:gd name="T65" fmla="*/ 3337 h 3636"/>
                <a:gd name="T66" fmla="*/ 1600 w 3870"/>
                <a:gd name="T67" fmla="*/ 3317 h 3636"/>
                <a:gd name="T68" fmla="*/ 1619 w 3870"/>
                <a:gd name="T69" fmla="*/ 3337 h 3636"/>
                <a:gd name="T70" fmla="*/ 1965 w 3870"/>
                <a:gd name="T71" fmla="*/ 3337 h 3636"/>
                <a:gd name="T72" fmla="*/ 1984 w 3870"/>
                <a:gd name="T73" fmla="*/ 3317 h 3636"/>
                <a:gd name="T74" fmla="*/ 2003 w 3870"/>
                <a:gd name="T75" fmla="*/ 3337 h 3636"/>
                <a:gd name="T76" fmla="*/ 2349 w 3870"/>
                <a:gd name="T77" fmla="*/ 3337 h 3636"/>
                <a:gd name="T78" fmla="*/ 2368 w 3870"/>
                <a:gd name="T79" fmla="*/ 3317 h 3636"/>
                <a:gd name="T80" fmla="*/ 2387 w 3870"/>
                <a:gd name="T81" fmla="*/ 3337 h 3636"/>
                <a:gd name="T82" fmla="*/ 2733 w 3870"/>
                <a:gd name="T83" fmla="*/ 3337 h 3636"/>
                <a:gd name="T84" fmla="*/ 2752 w 3870"/>
                <a:gd name="T85" fmla="*/ 3317 h 3636"/>
                <a:gd name="T86" fmla="*/ 2771 w 3870"/>
                <a:gd name="T87" fmla="*/ 3337 h 3636"/>
                <a:gd name="T88" fmla="*/ 3116 w 3870"/>
                <a:gd name="T89" fmla="*/ 3337 h 3636"/>
                <a:gd name="T90" fmla="*/ 3136 w 3870"/>
                <a:gd name="T91" fmla="*/ 3317 h 3636"/>
                <a:gd name="T92" fmla="*/ 3155 w 3870"/>
                <a:gd name="T93" fmla="*/ 3337 h 3636"/>
                <a:gd name="T94" fmla="*/ 3500 w 3870"/>
                <a:gd name="T95" fmla="*/ 3337 h 3636"/>
                <a:gd name="T96" fmla="*/ 3520 w 3870"/>
                <a:gd name="T97" fmla="*/ 3317 h 3636"/>
                <a:gd name="T98" fmla="*/ 3539 w 3870"/>
                <a:gd name="T99" fmla="*/ 3337 h 3636"/>
                <a:gd name="T100" fmla="*/ 3831 w 3870"/>
                <a:gd name="T101" fmla="*/ 3524 h 3636"/>
                <a:gd name="T102" fmla="*/ 3867 w 3870"/>
                <a:gd name="T103" fmla="*/ 3561 h 3636"/>
                <a:gd name="T104" fmla="*/ 3859 w 3870"/>
                <a:gd name="T105" fmla="*/ 3613 h 3636"/>
                <a:gd name="T106" fmla="*/ 3813 w 3870"/>
                <a:gd name="T107" fmla="*/ 3636 h 3636"/>
                <a:gd name="T108" fmla="*/ 24 w 3870"/>
                <a:gd name="T109" fmla="*/ 3625 h 3636"/>
                <a:gd name="T110" fmla="*/ 0 w 3870"/>
                <a:gd name="T111" fmla="*/ 3578 h 3636"/>
                <a:gd name="T112" fmla="*/ 11 w 3870"/>
                <a:gd name="T113" fmla="*/ 23 h 3636"/>
                <a:gd name="T114" fmla="*/ 58 w 3870"/>
                <a:gd name="T115" fmla="*/ 0 h 3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870" h="3636">
                  <a:moveTo>
                    <a:pt x="58" y="0"/>
                  </a:moveTo>
                  <a:lnTo>
                    <a:pt x="75" y="2"/>
                  </a:lnTo>
                  <a:lnTo>
                    <a:pt x="92" y="11"/>
                  </a:lnTo>
                  <a:lnTo>
                    <a:pt x="104" y="23"/>
                  </a:lnTo>
                  <a:lnTo>
                    <a:pt x="112" y="39"/>
                  </a:lnTo>
                  <a:lnTo>
                    <a:pt x="115" y="58"/>
                  </a:lnTo>
                  <a:lnTo>
                    <a:pt x="115" y="370"/>
                  </a:lnTo>
                  <a:lnTo>
                    <a:pt x="270" y="370"/>
                  </a:lnTo>
                  <a:lnTo>
                    <a:pt x="279" y="372"/>
                  </a:lnTo>
                  <a:lnTo>
                    <a:pt x="286" y="379"/>
                  </a:lnTo>
                  <a:lnTo>
                    <a:pt x="289" y="389"/>
                  </a:lnTo>
                  <a:lnTo>
                    <a:pt x="286" y="398"/>
                  </a:lnTo>
                  <a:lnTo>
                    <a:pt x="279" y="405"/>
                  </a:lnTo>
                  <a:lnTo>
                    <a:pt x="270" y="409"/>
                  </a:lnTo>
                  <a:lnTo>
                    <a:pt x="115" y="409"/>
                  </a:lnTo>
                  <a:lnTo>
                    <a:pt x="115" y="753"/>
                  </a:lnTo>
                  <a:lnTo>
                    <a:pt x="270" y="753"/>
                  </a:lnTo>
                  <a:lnTo>
                    <a:pt x="279" y="755"/>
                  </a:lnTo>
                  <a:lnTo>
                    <a:pt x="286" y="762"/>
                  </a:lnTo>
                  <a:lnTo>
                    <a:pt x="289" y="772"/>
                  </a:lnTo>
                  <a:lnTo>
                    <a:pt x="286" y="781"/>
                  </a:lnTo>
                  <a:lnTo>
                    <a:pt x="279" y="788"/>
                  </a:lnTo>
                  <a:lnTo>
                    <a:pt x="270" y="792"/>
                  </a:lnTo>
                  <a:lnTo>
                    <a:pt x="115" y="792"/>
                  </a:lnTo>
                  <a:lnTo>
                    <a:pt x="115" y="1136"/>
                  </a:lnTo>
                  <a:lnTo>
                    <a:pt x="270" y="1136"/>
                  </a:lnTo>
                  <a:lnTo>
                    <a:pt x="279" y="1138"/>
                  </a:lnTo>
                  <a:lnTo>
                    <a:pt x="286" y="1145"/>
                  </a:lnTo>
                  <a:lnTo>
                    <a:pt x="289" y="1154"/>
                  </a:lnTo>
                  <a:lnTo>
                    <a:pt x="286" y="1164"/>
                  </a:lnTo>
                  <a:lnTo>
                    <a:pt x="279" y="1171"/>
                  </a:lnTo>
                  <a:lnTo>
                    <a:pt x="270" y="1173"/>
                  </a:lnTo>
                  <a:lnTo>
                    <a:pt x="115" y="1173"/>
                  </a:lnTo>
                  <a:lnTo>
                    <a:pt x="115" y="1519"/>
                  </a:lnTo>
                  <a:lnTo>
                    <a:pt x="270" y="1519"/>
                  </a:lnTo>
                  <a:lnTo>
                    <a:pt x="279" y="1521"/>
                  </a:lnTo>
                  <a:lnTo>
                    <a:pt x="286" y="1528"/>
                  </a:lnTo>
                  <a:lnTo>
                    <a:pt x="289" y="1537"/>
                  </a:lnTo>
                  <a:lnTo>
                    <a:pt x="286" y="1547"/>
                  </a:lnTo>
                  <a:lnTo>
                    <a:pt x="279" y="1554"/>
                  </a:lnTo>
                  <a:lnTo>
                    <a:pt x="270" y="1556"/>
                  </a:lnTo>
                  <a:lnTo>
                    <a:pt x="115" y="1556"/>
                  </a:lnTo>
                  <a:lnTo>
                    <a:pt x="115" y="1901"/>
                  </a:lnTo>
                  <a:lnTo>
                    <a:pt x="270" y="1901"/>
                  </a:lnTo>
                  <a:lnTo>
                    <a:pt x="279" y="1904"/>
                  </a:lnTo>
                  <a:lnTo>
                    <a:pt x="286" y="1911"/>
                  </a:lnTo>
                  <a:lnTo>
                    <a:pt x="289" y="1920"/>
                  </a:lnTo>
                  <a:lnTo>
                    <a:pt x="286" y="1930"/>
                  </a:lnTo>
                  <a:lnTo>
                    <a:pt x="279" y="1937"/>
                  </a:lnTo>
                  <a:lnTo>
                    <a:pt x="270" y="1939"/>
                  </a:lnTo>
                  <a:lnTo>
                    <a:pt x="115" y="1939"/>
                  </a:lnTo>
                  <a:lnTo>
                    <a:pt x="115" y="2284"/>
                  </a:lnTo>
                  <a:lnTo>
                    <a:pt x="270" y="2284"/>
                  </a:lnTo>
                  <a:lnTo>
                    <a:pt x="279" y="2287"/>
                  </a:lnTo>
                  <a:lnTo>
                    <a:pt x="286" y="2294"/>
                  </a:lnTo>
                  <a:lnTo>
                    <a:pt x="289" y="2303"/>
                  </a:lnTo>
                  <a:lnTo>
                    <a:pt x="286" y="2312"/>
                  </a:lnTo>
                  <a:lnTo>
                    <a:pt x="279" y="2319"/>
                  </a:lnTo>
                  <a:lnTo>
                    <a:pt x="270" y="2322"/>
                  </a:lnTo>
                  <a:lnTo>
                    <a:pt x="115" y="2322"/>
                  </a:lnTo>
                  <a:lnTo>
                    <a:pt x="115" y="2666"/>
                  </a:lnTo>
                  <a:lnTo>
                    <a:pt x="270" y="2666"/>
                  </a:lnTo>
                  <a:lnTo>
                    <a:pt x="279" y="2669"/>
                  </a:lnTo>
                  <a:lnTo>
                    <a:pt x="286" y="2677"/>
                  </a:lnTo>
                  <a:lnTo>
                    <a:pt x="289" y="2686"/>
                  </a:lnTo>
                  <a:lnTo>
                    <a:pt x="286" y="2695"/>
                  </a:lnTo>
                  <a:lnTo>
                    <a:pt x="279" y="2702"/>
                  </a:lnTo>
                  <a:lnTo>
                    <a:pt x="270" y="2705"/>
                  </a:lnTo>
                  <a:lnTo>
                    <a:pt x="115" y="2705"/>
                  </a:lnTo>
                  <a:lnTo>
                    <a:pt x="115" y="3049"/>
                  </a:lnTo>
                  <a:lnTo>
                    <a:pt x="270" y="3049"/>
                  </a:lnTo>
                  <a:lnTo>
                    <a:pt x="279" y="3052"/>
                  </a:lnTo>
                  <a:lnTo>
                    <a:pt x="286" y="3058"/>
                  </a:lnTo>
                  <a:lnTo>
                    <a:pt x="289" y="3069"/>
                  </a:lnTo>
                  <a:lnTo>
                    <a:pt x="286" y="3078"/>
                  </a:lnTo>
                  <a:lnTo>
                    <a:pt x="279" y="3085"/>
                  </a:lnTo>
                  <a:lnTo>
                    <a:pt x="270" y="3088"/>
                  </a:lnTo>
                  <a:lnTo>
                    <a:pt x="115" y="3088"/>
                  </a:lnTo>
                  <a:lnTo>
                    <a:pt x="115" y="3521"/>
                  </a:lnTo>
                  <a:lnTo>
                    <a:pt x="813" y="3521"/>
                  </a:lnTo>
                  <a:lnTo>
                    <a:pt x="813" y="3337"/>
                  </a:lnTo>
                  <a:lnTo>
                    <a:pt x="815" y="3327"/>
                  </a:lnTo>
                  <a:lnTo>
                    <a:pt x="822" y="3320"/>
                  </a:lnTo>
                  <a:lnTo>
                    <a:pt x="832" y="3317"/>
                  </a:lnTo>
                  <a:lnTo>
                    <a:pt x="841" y="3320"/>
                  </a:lnTo>
                  <a:lnTo>
                    <a:pt x="848" y="3327"/>
                  </a:lnTo>
                  <a:lnTo>
                    <a:pt x="851" y="3337"/>
                  </a:lnTo>
                  <a:lnTo>
                    <a:pt x="851" y="3521"/>
                  </a:lnTo>
                  <a:lnTo>
                    <a:pt x="1197" y="3521"/>
                  </a:lnTo>
                  <a:lnTo>
                    <a:pt x="1197" y="3337"/>
                  </a:lnTo>
                  <a:lnTo>
                    <a:pt x="1199" y="3327"/>
                  </a:lnTo>
                  <a:lnTo>
                    <a:pt x="1206" y="3320"/>
                  </a:lnTo>
                  <a:lnTo>
                    <a:pt x="1216" y="3317"/>
                  </a:lnTo>
                  <a:lnTo>
                    <a:pt x="1225" y="3320"/>
                  </a:lnTo>
                  <a:lnTo>
                    <a:pt x="1232" y="3327"/>
                  </a:lnTo>
                  <a:lnTo>
                    <a:pt x="1235" y="3337"/>
                  </a:lnTo>
                  <a:lnTo>
                    <a:pt x="1235" y="3521"/>
                  </a:lnTo>
                  <a:lnTo>
                    <a:pt x="1581" y="3521"/>
                  </a:lnTo>
                  <a:lnTo>
                    <a:pt x="1581" y="3337"/>
                  </a:lnTo>
                  <a:lnTo>
                    <a:pt x="1583" y="3327"/>
                  </a:lnTo>
                  <a:lnTo>
                    <a:pt x="1591" y="3320"/>
                  </a:lnTo>
                  <a:lnTo>
                    <a:pt x="1600" y="3317"/>
                  </a:lnTo>
                  <a:lnTo>
                    <a:pt x="1609" y="3320"/>
                  </a:lnTo>
                  <a:lnTo>
                    <a:pt x="1616" y="3327"/>
                  </a:lnTo>
                  <a:lnTo>
                    <a:pt x="1619" y="3337"/>
                  </a:lnTo>
                  <a:lnTo>
                    <a:pt x="1619" y="3521"/>
                  </a:lnTo>
                  <a:lnTo>
                    <a:pt x="1965" y="3521"/>
                  </a:lnTo>
                  <a:lnTo>
                    <a:pt x="1965" y="3337"/>
                  </a:lnTo>
                  <a:lnTo>
                    <a:pt x="1968" y="3327"/>
                  </a:lnTo>
                  <a:lnTo>
                    <a:pt x="1975" y="3320"/>
                  </a:lnTo>
                  <a:lnTo>
                    <a:pt x="1984" y="3317"/>
                  </a:lnTo>
                  <a:lnTo>
                    <a:pt x="1993" y="3320"/>
                  </a:lnTo>
                  <a:lnTo>
                    <a:pt x="2001" y="3327"/>
                  </a:lnTo>
                  <a:lnTo>
                    <a:pt x="2003" y="3337"/>
                  </a:lnTo>
                  <a:lnTo>
                    <a:pt x="2003" y="3521"/>
                  </a:lnTo>
                  <a:lnTo>
                    <a:pt x="2349" y="3521"/>
                  </a:lnTo>
                  <a:lnTo>
                    <a:pt x="2349" y="3337"/>
                  </a:lnTo>
                  <a:lnTo>
                    <a:pt x="2352" y="3327"/>
                  </a:lnTo>
                  <a:lnTo>
                    <a:pt x="2359" y="3320"/>
                  </a:lnTo>
                  <a:lnTo>
                    <a:pt x="2368" y="3317"/>
                  </a:lnTo>
                  <a:lnTo>
                    <a:pt x="2378" y="3320"/>
                  </a:lnTo>
                  <a:lnTo>
                    <a:pt x="2385" y="3327"/>
                  </a:lnTo>
                  <a:lnTo>
                    <a:pt x="2387" y="3337"/>
                  </a:lnTo>
                  <a:lnTo>
                    <a:pt x="2387" y="3521"/>
                  </a:lnTo>
                  <a:lnTo>
                    <a:pt x="2733" y="3521"/>
                  </a:lnTo>
                  <a:lnTo>
                    <a:pt x="2733" y="3337"/>
                  </a:lnTo>
                  <a:lnTo>
                    <a:pt x="2736" y="3327"/>
                  </a:lnTo>
                  <a:lnTo>
                    <a:pt x="2743" y="3320"/>
                  </a:lnTo>
                  <a:lnTo>
                    <a:pt x="2752" y="3317"/>
                  </a:lnTo>
                  <a:lnTo>
                    <a:pt x="2762" y="3320"/>
                  </a:lnTo>
                  <a:lnTo>
                    <a:pt x="2769" y="3327"/>
                  </a:lnTo>
                  <a:lnTo>
                    <a:pt x="2771" y="3337"/>
                  </a:lnTo>
                  <a:lnTo>
                    <a:pt x="2771" y="3521"/>
                  </a:lnTo>
                  <a:lnTo>
                    <a:pt x="3116" y="3521"/>
                  </a:lnTo>
                  <a:lnTo>
                    <a:pt x="3116" y="3337"/>
                  </a:lnTo>
                  <a:lnTo>
                    <a:pt x="3120" y="3327"/>
                  </a:lnTo>
                  <a:lnTo>
                    <a:pt x="3127" y="3320"/>
                  </a:lnTo>
                  <a:lnTo>
                    <a:pt x="3136" y="3317"/>
                  </a:lnTo>
                  <a:lnTo>
                    <a:pt x="3146" y="3320"/>
                  </a:lnTo>
                  <a:lnTo>
                    <a:pt x="3153" y="3327"/>
                  </a:lnTo>
                  <a:lnTo>
                    <a:pt x="3155" y="3337"/>
                  </a:lnTo>
                  <a:lnTo>
                    <a:pt x="3155" y="3521"/>
                  </a:lnTo>
                  <a:lnTo>
                    <a:pt x="3500" y="3521"/>
                  </a:lnTo>
                  <a:lnTo>
                    <a:pt x="3500" y="3337"/>
                  </a:lnTo>
                  <a:lnTo>
                    <a:pt x="3504" y="3327"/>
                  </a:lnTo>
                  <a:lnTo>
                    <a:pt x="3510" y="3320"/>
                  </a:lnTo>
                  <a:lnTo>
                    <a:pt x="3520" y="3317"/>
                  </a:lnTo>
                  <a:lnTo>
                    <a:pt x="3530" y="3320"/>
                  </a:lnTo>
                  <a:lnTo>
                    <a:pt x="3537" y="3327"/>
                  </a:lnTo>
                  <a:lnTo>
                    <a:pt x="3539" y="3337"/>
                  </a:lnTo>
                  <a:lnTo>
                    <a:pt x="3539" y="3521"/>
                  </a:lnTo>
                  <a:lnTo>
                    <a:pt x="3813" y="3521"/>
                  </a:lnTo>
                  <a:lnTo>
                    <a:pt x="3831" y="3524"/>
                  </a:lnTo>
                  <a:lnTo>
                    <a:pt x="3847" y="3533"/>
                  </a:lnTo>
                  <a:lnTo>
                    <a:pt x="3859" y="3544"/>
                  </a:lnTo>
                  <a:lnTo>
                    <a:pt x="3867" y="3561"/>
                  </a:lnTo>
                  <a:lnTo>
                    <a:pt x="3870" y="3578"/>
                  </a:lnTo>
                  <a:lnTo>
                    <a:pt x="3867" y="3597"/>
                  </a:lnTo>
                  <a:lnTo>
                    <a:pt x="3859" y="3613"/>
                  </a:lnTo>
                  <a:lnTo>
                    <a:pt x="3847" y="3625"/>
                  </a:lnTo>
                  <a:lnTo>
                    <a:pt x="3831" y="3634"/>
                  </a:lnTo>
                  <a:lnTo>
                    <a:pt x="3813" y="3636"/>
                  </a:lnTo>
                  <a:lnTo>
                    <a:pt x="58" y="3636"/>
                  </a:lnTo>
                  <a:lnTo>
                    <a:pt x="39" y="3634"/>
                  </a:lnTo>
                  <a:lnTo>
                    <a:pt x="24" y="3625"/>
                  </a:lnTo>
                  <a:lnTo>
                    <a:pt x="11" y="3613"/>
                  </a:lnTo>
                  <a:lnTo>
                    <a:pt x="2" y="3597"/>
                  </a:lnTo>
                  <a:lnTo>
                    <a:pt x="0" y="3578"/>
                  </a:lnTo>
                  <a:lnTo>
                    <a:pt x="0" y="58"/>
                  </a:lnTo>
                  <a:lnTo>
                    <a:pt x="2" y="39"/>
                  </a:lnTo>
                  <a:lnTo>
                    <a:pt x="11" y="23"/>
                  </a:lnTo>
                  <a:lnTo>
                    <a:pt x="24" y="11"/>
                  </a:lnTo>
                  <a:lnTo>
                    <a:pt x="39" y="2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1" name="Rectangle 390"/>
            <p:cNvSpPr>
              <a:spLocks noChangeArrowheads="1"/>
            </p:cNvSpPr>
            <p:nvPr/>
          </p:nvSpPr>
          <p:spPr bwMode="auto">
            <a:xfrm>
              <a:off x="4802188" y="4603751"/>
              <a:ext cx="104775" cy="68580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2" name="Rectangle 391"/>
            <p:cNvSpPr>
              <a:spLocks noChangeArrowheads="1"/>
            </p:cNvSpPr>
            <p:nvPr/>
          </p:nvSpPr>
          <p:spPr bwMode="auto">
            <a:xfrm>
              <a:off x="5022851" y="4868863"/>
              <a:ext cx="104775" cy="420688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3" name="Rectangle 392"/>
            <p:cNvSpPr>
              <a:spLocks noChangeArrowheads="1"/>
            </p:cNvSpPr>
            <p:nvPr/>
          </p:nvSpPr>
          <p:spPr bwMode="auto">
            <a:xfrm>
              <a:off x="5241926" y="4725988"/>
              <a:ext cx="104775" cy="56356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4" name="Rectangle 393"/>
            <p:cNvSpPr>
              <a:spLocks noChangeArrowheads="1"/>
            </p:cNvSpPr>
            <p:nvPr/>
          </p:nvSpPr>
          <p:spPr bwMode="auto">
            <a:xfrm>
              <a:off x="5470526" y="4794251"/>
              <a:ext cx="104775" cy="49530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45" name="Group 144"/>
          <p:cNvGrpSpPr/>
          <p:nvPr/>
        </p:nvGrpSpPr>
        <p:grpSpPr>
          <a:xfrm>
            <a:off x="4463258" y="5012442"/>
            <a:ext cx="449749" cy="542372"/>
            <a:chOff x="5405438" y="4962525"/>
            <a:chExt cx="747713" cy="9017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46" name="Freeform 472"/>
            <p:cNvSpPr>
              <a:spLocks noEditPoints="1"/>
            </p:cNvSpPr>
            <p:nvPr/>
          </p:nvSpPr>
          <p:spPr bwMode="auto">
            <a:xfrm>
              <a:off x="5411788" y="4962525"/>
              <a:ext cx="565150" cy="204788"/>
            </a:xfrm>
            <a:custGeom>
              <a:avLst/>
              <a:gdLst>
                <a:gd name="T0" fmla="*/ 891 w 2130"/>
                <a:gd name="T1" fmla="*/ 111 h 775"/>
                <a:gd name="T2" fmla="*/ 651 w 2130"/>
                <a:gd name="T3" fmla="*/ 133 h 775"/>
                <a:gd name="T4" fmla="*/ 444 w 2130"/>
                <a:gd name="T5" fmla="*/ 172 h 775"/>
                <a:gd name="T6" fmla="*/ 280 w 2130"/>
                <a:gd name="T7" fmla="*/ 224 h 775"/>
                <a:gd name="T8" fmla="*/ 166 w 2130"/>
                <a:gd name="T9" fmla="*/ 288 h 775"/>
                <a:gd name="T10" fmla="*/ 111 w 2130"/>
                <a:gd name="T11" fmla="*/ 361 h 775"/>
                <a:gd name="T12" fmla="*/ 122 w 2130"/>
                <a:gd name="T13" fmla="*/ 438 h 775"/>
                <a:gd name="T14" fmla="*/ 198 w 2130"/>
                <a:gd name="T15" fmla="*/ 509 h 775"/>
                <a:gd name="T16" fmla="*/ 329 w 2130"/>
                <a:gd name="T17" fmla="*/ 569 h 775"/>
                <a:gd name="T18" fmla="*/ 509 w 2130"/>
                <a:gd name="T19" fmla="*/ 617 h 775"/>
                <a:gd name="T20" fmla="*/ 728 w 2130"/>
                <a:gd name="T21" fmla="*/ 651 h 775"/>
                <a:gd name="T22" fmla="*/ 976 w 2130"/>
                <a:gd name="T23" fmla="*/ 667 h 775"/>
                <a:gd name="T24" fmla="*/ 1240 w 2130"/>
                <a:gd name="T25" fmla="*/ 664 h 775"/>
                <a:gd name="T26" fmla="*/ 1480 w 2130"/>
                <a:gd name="T27" fmla="*/ 641 h 775"/>
                <a:gd name="T28" fmla="*/ 1686 w 2130"/>
                <a:gd name="T29" fmla="*/ 602 h 775"/>
                <a:gd name="T30" fmla="*/ 1850 w 2130"/>
                <a:gd name="T31" fmla="*/ 550 h 775"/>
                <a:gd name="T32" fmla="*/ 1964 w 2130"/>
                <a:gd name="T33" fmla="*/ 486 h 775"/>
                <a:gd name="T34" fmla="*/ 2019 w 2130"/>
                <a:gd name="T35" fmla="*/ 413 h 775"/>
                <a:gd name="T36" fmla="*/ 2008 w 2130"/>
                <a:gd name="T37" fmla="*/ 337 h 775"/>
                <a:gd name="T38" fmla="*/ 1932 w 2130"/>
                <a:gd name="T39" fmla="*/ 266 h 775"/>
                <a:gd name="T40" fmla="*/ 1801 w 2130"/>
                <a:gd name="T41" fmla="*/ 205 h 775"/>
                <a:gd name="T42" fmla="*/ 1622 w 2130"/>
                <a:gd name="T43" fmla="*/ 157 h 775"/>
                <a:gd name="T44" fmla="*/ 1403 w 2130"/>
                <a:gd name="T45" fmla="*/ 124 h 775"/>
                <a:gd name="T46" fmla="*/ 1153 w 2130"/>
                <a:gd name="T47" fmla="*/ 108 h 775"/>
                <a:gd name="T48" fmla="*/ 1127 w 2130"/>
                <a:gd name="T49" fmla="*/ 1 h 775"/>
                <a:gd name="T50" fmla="*/ 1314 w 2130"/>
                <a:gd name="T51" fmla="*/ 9 h 775"/>
                <a:gd name="T52" fmla="*/ 1500 w 2130"/>
                <a:gd name="T53" fmla="*/ 28 h 775"/>
                <a:gd name="T54" fmla="*/ 1675 w 2130"/>
                <a:gd name="T55" fmla="*/ 59 h 775"/>
                <a:gd name="T56" fmla="*/ 1832 w 2130"/>
                <a:gd name="T57" fmla="*/ 103 h 775"/>
                <a:gd name="T58" fmla="*/ 1963 w 2130"/>
                <a:gd name="T59" fmla="*/ 160 h 775"/>
                <a:gd name="T60" fmla="*/ 2061 w 2130"/>
                <a:gd name="T61" fmla="*/ 232 h 775"/>
                <a:gd name="T62" fmla="*/ 2119 w 2130"/>
                <a:gd name="T63" fmla="*/ 320 h 775"/>
                <a:gd name="T64" fmla="*/ 2127 w 2130"/>
                <a:gd name="T65" fmla="*/ 422 h 775"/>
                <a:gd name="T66" fmla="*/ 2085 w 2130"/>
                <a:gd name="T67" fmla="*/ 515 h 775"/>
                <a:gd name="T68" fmla="*/ 2000 w 2130"/>
                <a:gd name="T69" fmla="*/ 593 h 775"/>
                <a:gd name="T70" fmla="*/ 1879 w 2130"/>
                <a:gd name="T71" fmla="*/ 654 h 775"/>
                <a:gd name="T72" fmla="*/ 1729 w 2130"/>
                <a:gd name="T73" fmla="*/ 703 h 775"/>
                <a:gd name="T74" fmla="*/ 1560 w 2130"/>
                <a:gd name="T75" fmla="*/ 738 h 775"/>
                <a:gd name="T76" fmla="*/ 1377 w 2130"/>
                <a:gd name="T77" fmla="*/ 760 h 775"/>
                <a:gd name="T78" fmla="*/ 1190 w 2130"/>
                <a:gd name="T79" fmla="*/ 773 h 775"/>
                <a:gd name="T80" fmla="*/ 1003 w 2130"/>
                <a:gd name="T81" fmla="*/ 774 h 775"/>
                <a:gd name="T82" fmla="*/ 815 w 2130"/>
                <a:gd name="T83" fmla="*/ 765 h 775"/>
                <a:gd name="T84" fmla="*/ 630 w 2130"/>
                <a:gd name="T85" fmla="*/ 746 h 775"/>
                <a:gd name="T86" fmla="*/ 455 w 2130"/>
                <a:gd name="T87" fmla="*/ 715 h 775"/>
                <a:gd name="T88" fmla="*/ 298 w 2130"/>
                <a:gd name="T89" fmla="*/ 672 h 775"/>
                <a:gd name="T90" fmla="*/ 167 w 2130"/>
                <a:gd name="T91" fmla="*/ 615 h 775"/>
                <a:gd name="T92" fmla="*/ 69 w 2130"/>
                <a:gd name="T93" fmla="*/ 543 h 775"/>
                <a:gd name="T94" fmla="*/ 11 w 2130"/>
                <a:gd name="T95" fmla="*/ 455 h 775"/>
                <a:gd name="T96" fmla="*/ 3 w 2130"/>
                <a:gd name="T97" fmla="*/ 352 h 775"/>
                <a:gd name="T98" fmla="*/ 44 w 2130"/>
                <a:gd name="T99" fmla="*/ 259 h 775"/>
                <a:gd name="T100" fmla="*/ 130 w 2130"/>
                <a:gd name="T101" fmla="*/ 182 h 775"/>
                <a:gd name="T102" fmla="*/ 251 w 2130"/>
                <a:gd name="T103" fmla="*/ 120 h 775"/>
                <a:gd name="T104" fmla="*/ 401 w 2130"/>
                <a:gd name="T105" fmla="*/ 72 h 775"/>
                <a:gd name="T106" fmla="*/ 570 w 2130"/>
                <a:gd name="T107" fmla="*/ 37 h 775"/>
                <a:gd name="T108" fmla="*/ 754 w 2130"/>
                <a:gd name="T109" fmla="*/ 14 h 775"/>
                <a:gd name="T110" fmla="*/ 941 w 2130"/>
                <a:gd name="T111" fmla="*/ 2 h 7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130" h="775">
                  <a:moveTo>
                    <a:pt x="1065" y="106"/>
                  </a:moveTo>
                  <a:lnTo>
                    <a:pt x="976" y="108"/>
                  </a:lnTo>
                  <a:lnTo>
                    <a:pt x="891" y="111"/>
                  </a:lnTo>
                  <a:lnTo>
                    <a:pt x="808" y="116"/>
                  </a:lnTo>
                  <a:lnTo>
                    <a:pt x="728" y="124"/>
                  </a:lnTo>
                  <a:lnTo>
                    <a:pt x="651" y="133"/>
                  </a:lnTo>
                  <a:lnTo>
                    <a:pt x="578" y="144"/>
                  </a:lnTo>
                  <a:lnTo>
                    <a:pt x="509" y="157"/>
                  </a:lnTo>
                  <a:lnTo>
                    <a:pt x="444" y="172"/>
                  </a:lnTo>
                  <a:lnTo>
                    <a:pt x="385" y="187"/>
                  </a:lnTo>
                  <a:lnTo>
                    <a:pt x="329" y="205"/>
                  </a:lnTo>
                  <a:lnTo>
                    <a:pt x="280" y="224"/>
                  </a:lnTo>
                  <a:lnTo>
                    <a:pt x="236" y="245"/>
                  </a:lnTo>
                  <a:lnTo>
                    <a:pt x="198" y="266"/>
                  </a:lnTo>
                  <a:lnTo>
                    <a:pt x="166" y="288"/>
                  </a:lnTo>
                  <a:lnTo>
                    <a:pt x="140" y="312"/>
                  </a:lnTo>
                  <a:lnTo>
                    <a:pt x="122" y="337"/>
                  </a:lnTo>
                  <a:lnTo>
                    <a:pt x="111" y="361"/>
                  </a:lnTo>
                  <a:lnTo>
                    <a:pt x="107" y="387"/>
                  </a:lnTo>
                  <a:lnTo>
                    <a:pt x="111" y="413"/>
                  </a:lnTo>
                  <a:lnTo>
                    <a:pt x="122" y="438"/>
                  </a:lnTo>
                  <a:lnTo>
                    <a:pt x="140" y="463"/>
                  </a:lnTo>
                  <a:lnTo>
                    <a:pt x="166" y="486"/>
                  </a:lnTo>
                  <a:lnTo>
                    <a:pt x="198" y="509"/>
                  </a:lnTo>
                  <a:lnTo>
                    <a:pt x="236" y="530"/>
                  </a:lnTo>
                  <a:lnTo>
                    <a:pt x="280" y="550"/>
                  </a:lnTo>
                  <a:lnTo>
                    <a:pt x="329" y="569"/>
                  </a:lnTo>
                  <a:lnTo>
                    <a:pt x="385" y="586"/>
                  </a:lnTo>
                  <a:lnTo>
                    <a:pt x="444" y="602"/>
                  </a:lnTo>
                  <a:lnTo>
                    <a:pt x="509" y="617"/>
                  </a:lnTo>
                  <a:lnTo>
                    <a:pt x="578" y="630"/>
                  </a:lnTo>
                  <a:lnTo>
                    <a:pt x="651" y="641"/>
                  </a:lnTo>
                  <a:lnTo>
                    <a:pt x="728" y="651"/>
                  </a:lnTo>
                  <a:lnTo>
                    <a:pt x="808" y="658"/>
                  </a:lnTo>
                  <a:lnTo>
                    <a:pt x="891" y="664"/>
                  </a:lnTo>
                  <a:lnTo>
                    <a:pt x="976" y="667"/>
                  </a:lnTo>
                  <a:lnTo>
                    <a:pt x="1065" y="668"/>
                  </a:lnTo>
                  <a:lnTo>
                    <a:pt x="1153" y="667"/>
                  </a:lnTo>
                  <a:lnTo>
                    <a:pt x="1240" y="664"/>
                  </a:lnTo>
                  <a:lnTo>
                    <a:pt x="1323" y="658"/>
                  </a:lnTo>
                  <a:lnTo>
                    <a:pt x="1403" y="651"/>
                  </a:lnTo>
                  <a:lnTo>
                    <a:pt x="1480" y="641"/>
                  </a:lnTo>
                  <a:lnTo>
                    <a:pt x="1552" y="630"/>
                  </a:lnTo>
                  <a:lnTo>
                    <a:pt x="1622" y="617"/>
                  </a:lnTo>
                  <a:lnTo>
                    <a:pt x="1686" y="602"/>
                  </a:lnTo>
                  <a:lnTo>
                    <a:pt x="1745" y="586"/>
                  </a:lnTo>
                  <a:lnTo>
                    <a:pt x="1801" y="569"/>
                  </a:lnTo>
                  <a:lnTo>
                    <a:pt x="1850" y="550"/>
                  </a:lnTo>
                  <a:lnTo>
                    <a:pt x="1894" y="530"/>
                  </a:lnTo>
                  <a:lnTo>
                    <a:pt x="1932" y="509"/>
                  </a:lnTo>
                  <a:lnTo>
                    <a:pt x="1964" y="486"/>
                  </a:lnTo>
                  <a:lnTo>
                    <a:pt x="1989" y="463"/>
                  </a:lnTo>
                  <a:lnTo>
                    <a:pt x="2008" y="438"/>
                  </a:lnTo>
                  <a:lnTo>
                    <a:pt x="2019" y="413"/>
                  </a:lnTo>
                  <a:lnTo>
                    <a:pt x="2023" y="387"/>
                  </a:lnTo>
                  <a:lnTo>
                    <a:pt x="2019" y="361"/>
                  </a:lnTo>
                  <a:lnTo>
                    <a:pt x="2008" y="337"/>
                  </a:lnTo>
                  <a:lnTo>
                    <a:pt x="1989" y="312"/>
                  </a:lnTo>
                  <a:lnTo>
                    <a:pt x="1964" y="288"/>
                  </a:lnTo>
                  <a:lnTo>
                    <a:pt x="1932" y="266"/>
                  </a:lnTo>
                  <a:lnTo>
                    <a:pt x="1894" y="245"/>
                  </a:lnTo>
                  <a:lnTo>
                    <a:pt x="1850" y="224"/>
                  </a:lnTo>
                  <a:lnTo>
                    <a:pt x="1801" y="205"/>
                  </a:lnTo>
                  <a:lnTo>
                    <a:pt x="1745" y="187"/>
                  </a:lnTo>
                  <a:lnTo>
                    <a:pt x="1686" y="172"/>
                  </a:lnTo>
                  <a:lnTo>
                    <a:pt x="1622" y="157"/>
                  </a:lnTo>
                  <a:lnTo>
                    <a:pt x="1552" y="144"/>
                  </a:lnTo>
                  <a:lnTo>
                    <a:pt x="1480" y="133"/>
                  </a:lnTo>
                  <a:lnTo>
                    <a:pt x="1403" y="124"/>
                  </a:lnTo>
                  <a:lnTo>
                    <a:pt x="1323" y="116"/>
                  </a:lnTo>
                  <a:lnTo>
                    <a:pt x="1240" y="111"/>
                  </a:lnTo>
                  <a:lnTo>
                    <a:pt x="1153" y="108"/>
                  </a:lnTo>
                  <a:lnTo>
                    <a:pt x="1065" y="106"/>
                  </a:lnTo>
                  <a:close/>
                  <a:moveTo>
                    <a:pt x="1065" y="0"/>
                  </a:moveTo>
                  <a:lnTo>
                    <a:pt x="1127" y="1"/>
                  </a:lnTo>
                  <a:lnTo>
                    <a:pt x="1190" y="2"/>
                  </a:lnTo>
                  <a:lnTo>
                    <a:pt x="1252" y="5"/>
                  </a:lnTo>
                  <a:lnTo>
                    <a:pt x="1314" y="9"/>
                  </a:lnTo>
                  <a:lnTo>
                    <a:pt x="1377" y="14"/>
                  </a:lnTo>
                  <a:lnTo>
                    <a:pt x="1439" y="20"/>
                  </a:lnTo>
                  <a:lnTo>
                    <a:pt x="1500" y="28"/>
                  </a:lnTo>
                  <a:lnTo>
                    <a:pt x="1560" y="37"/>
                  </a:lnTo>
                  <a:lnTo>
                    <a:pt x="1618" y="48"/>
                  </a:lnTo>
                  <a:lnTo>
                    <a:pt x="1675" y="59"/>
                  </a:lnTo>
                  <a:lnTo>
                    <a:pt x="1729" y="72"/>
                  </a:lnTo>
                  <a:lnTo>
                    <a:pt x="1782" y="87"/>
                  </a:lnTo>
                  <a:lnTo>
                    <a:pt x="1832" y="103"/>
                  </a:lnTo>
                  <a:lnTo>
                    <a:pt x="1879" y="120"/>
                  </a:lnTo>
                  <a:lnTo>
                    <a:pt x="1922" y="139"/>
                  </a:lnTo>
                  <a:lnTo>
                    <a:pt x="1963" y="160"/>
                  </a:lnTo>
                  <a:lnTo>
                    <a:pt x="2000" y="182"/>
                  </a:lnTo>
                  <a:lnTo>
                    <a:pt x="2033" y="206"/>
                  </a:lnTo>
                  <a:lnTo>
                    <a:pt x="2061" y="232"/>
                  </a:lnTo>
                  <a:lnTo>
                    <a:pt x="2085" y="259"/>
                  </a:lnTo>
                  <a:lnTo>
                    <a:pt x="2105" y="289"/>
                  </a:lnTo>
                  <a:lnTo>
                    <a:pt x="2119" y="320"/>
                  </a:lnTo>
                  <a:lnTo>
                    <a:pt x="2127" y="352"/>
                  </a:lnTo>
                  <a:lnTo>
                    <a:pt x="2130" y="387"/>
                  </a:lnTo>
                  <a:lnTo>
                    <a:pt x="2127" y="422"/>
                  </a:lnTo>
                  <a:lnTo>
                    <a:pt x="2119" y="455"/>
                  </a:lnTo>
                  <a:lnTo>
                    <a:pt x="2105" y="486"/>
                  </a:lnTo>
                  <a:lnTo>
                    <a:pt x="2085" y="515"/>
                  </a:lnTo>
                  <a:lnTo>
                    <a:pt x="2061" y="543"/>
                  </a:lnTo>
                  <a:lnTo>
                    <a:pt x="2033" y="568"/>
                  </a:lnTo>
                  <a:lnTo>
                    <a:pt x="2000" y="593"/>
                  </a:lnTo>
                  <a:lnTo>
                    <a:pt x="1963" y="615"/>
                  </a:lnTo>
                  <a:lnTo>
                    <a:pt x="1922" y="635"/>
                  </a:lnTo>
                  <a:lnTo>
                    <a:pt x="1879" y="654"/>
                  </a:lnTo>
                  <a:lnTo>
                    <a:pt x="1832" y="672"/>
                  </a:lnTo>
                  <a:lnTo>
                    <a:pt x="1782" y="688"/>
                  </a:lnTo>
                  <a:lnTo>
                    <a:pt x="1729" y="703"/>
                  </a:lnTo>
                  <a:lnTo>
                    <a:pt x="1675" y="715"/>
                  </a:lnTo>
                  <a:lnTo>
                    <a:pt x="1618" y="727"/>
                  </a:lnTo>
                  <a:lnTo>
                    <a:pt x="1560" y="738"/>
                  </a:lnTo>
                  <a:lnTo>
                    <a:pt x="1500" y="746"/>
                  </a:lnTo>
                  <a:lnTo>
                    <a:pt x="1439" y="754"/>
                  </a:lnTo>
                  <a:lnTo>
                    <a:pt x="1377" y="760"/>
                  </a:lnTo>
                  <a:lnTo>
                    <a:pt x="1314" y="765"/>
                  </a:lnTo>
                  <a:lnTo>
                    <a:pt x="1252" y="769"/>
                  </a:lnTo>
                  <a:lnTo>
                    <a:pt x="1190" y="773"/>
                  </a:lnTo>
                  <a:lnTo>
                    <a:pt x="1127" y="774"/>
                  </a:lnTo>
                  <a:lnTo>
                    <a:pt x="1065" y="775"/>
                  </a:lnTo>
                  <a:lnTo>
                    <a:pt x="1003" y="774"/>
                  </a:lnTo>
                  <a:lnTo>
                    <a:pt x="941" y="773"/>
                  </a:lnTo>
                  <a:lnTo>
                    <a:pt x="878" y="769"/>
                  </a:lnTo>
                  <a:lnTo>
                    <a:pt x="815" y="765"/>
                  </a:lnTo>
                  <a:lnTo>
                    <a:pt x="754" y="760"/>
                  </a:lnTo>
                  <a:lnTo>
                    <a:pt x="692" y="754"/>
                  </a:lnTo>
                  <a:lnTo>
                    <a:pt x="630" y="746"/>
                  </a:lnTo>
                  <a:lnTo>
                    <a:pt x="570" y="738"/>
                  </a:lnTo>
                  <a:lnTo>
                    <a:pt x="513" y="727"/>
                  </a:lnTo>
                  <a:lnTo>
                    <a:pt x="455" y="715"/>
                  </a:lnTo>
                  <a:lnTo>
                    <a:pt x="401" y="703"/>
                  </a:lnTo>
                  <a:lnTo>
                    <a:pt x="348" y="688"/>
                  </a:lnTo>
                  <a:lnTo>
                    <a:pt x="298" y="672"/>
                  </a:lnTo>
                  <a:lnTo>
                    <a:pt x="251" y="654"/>
                  </a:lnTo>
                  <a:lnTo>
                    <a:pt x="208" y="635"/>
                  </a:lnTo>
                  <a:lnTo>
                    <a:pt x="167" y="615"/>
                  </a:lnTo>
                  <a:lnTo>
                    <a:pt x="130" y="593"/>
                  </a:lnTo>
                  <a:lnTo>
                    <a:pt x="97" y="568"/>
                  </a:lnTo>
                  <a:lnTo>
                    <a:pt x="69" y="543"/>
                  </a:lnTo>
                  <a:lnTo>
                    <a:pt x="44" y="515"/>
                  </a:lnTo>
                  <a:lnTo>
                    <a:pt x="25" y="486"/>
                  </a:lnTo>
                  <a:lnTo>
                    <a:pt x="11" y="455"/>
                  </a:lnTo>
                  <a:lnTo>
                    <a:pt x="3" y="422"/>
                  </a:lnTo>
                  <a:lnTo>
                    <a:pt x="0" y="387"/>
                  </a:lnTo>
                  <a:lnTo>
                    <a:pt x="3" y="352"/>
                  </a:lnTo>
                  <a:lnTo>
                    <a:pt x="11" y="320"/>
                  </a:lnTo>
                  <a:lnTo>
                    <a:pt x="25" y="289"/>
                  </a:lnTo>
                  <a:lnTo>
                    <a:pt x="44" y="259"/>
                  </a:lnTo>
                  <a:lnTo>
                    <a:pt x="69" y="232"/>
                  </a:lnTo>
                  <a:lnTo>
                    <a:pt x="97" y="206"/>
                  </a:lnTo>
                  <a:lnTo>
                    <a:pt x="130" y="182"/>
                  </a:lnTo>
                  <a:lnTo>
                    <a:pt x="167" y="160"/>
                  </a:lnTo>
                  <a:lnTo>
                    <a:pt x="208" y="139"/>
                  </a:lnTo>
                  <a:lnTo>
                    <a:pt x="251" y="120"/>
                  </a:lnTo>
                  <a:lnTo>
                    <a:pt x="298" y="103"/>
                  </a:lnTo>
                  <a:lnTo>
                    <a:pt x="348" y="87"/>
                  </a:lnTo>
                  <a:lnTo>
                    <a:pt x="401" y="72"/>
                  </a:lnTo>
                  <a:lnTo>
                    <a:pt x="455" y="59"/>
                  </a:lnTo>
                  <a:lnTo>
                    <a:pt x="513" y="48"/>
                  </a:lnTo>
                  <a:lnTo>
                    <a:pt x="570" y="37"/>
                  </a:lnTo>
                  <a:lnTo>
                    <a:pt x="630" y="28"/>
                  </a:lnTo>
                  <a:lnTo>
                    <a:pt x="692" y="20"/>
                  </a:lnTo>
                  <a:lnTo>
                    <a:pt x="754" y="14"/>
                  </a:lnTo>
                  <a:lnTo>
                    <a:pt x="815" y="9"/>
                  </a:lnTo>
                  <a:lnTo>
                    <a:pt x="878" y="5"/>
                  </a:lnTo>
                  <a:lnTo>
                    <a:pt x="941" y="2"/>
                  </a:lnTo>
                  <a:lnTo>
                    <a:pt x="1003" y="1"/>
                  </a:lnTo>
                  <a:lnTo>
                    <a:pt x="10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7" name="Freeform 473"/>
            <p:cNvSpPr>
              <a:spLocks noEditPoints="1"/>
            </p:cNvSpPr>
            <p:nvPr/>
          </p:nvSpPr>
          <p:spPr bwMode="auto">
            <a:xfrm>
              <a:off x="5405438" y="5130800"/>
              <a:ext cx="747713" cy="733425"/>
            </a:xfrm>
            <a:custGeom>
              <a:avLst/>
              <a:gdLst>
                <a:gd name="T0" fmla="*/ 1968 w 2825"/>
                <a:gd name="T1" fmla="*/ 1318 h 2774"/>
                <a:gd name="T2" fmla="*/ 1782 w 2825"/>
                <a:gd name="T3" fmla="*/ 1382 h 2774"/>
                <a:gd name="T4" fmla="*/ 1623 w 2825"/>
                <a:gd name="T5" fmla="*/ 1491 h 2774"/>
                <a:gd name="T6" fmla="*/ 1499 w 2825"/>
                <a:gd name="T7" fmla="*/ 1638 h 2774"/>
                <a:gd name="T8" fmla="*/ 1419 w 2825"/>
                <a:gd name="T9" fmla="*/ 1816 h 2774"/>
                <a:gd name="T10" fmla="*/ 1390 w 2825"/>
                <a:gd name="T11" fmla="*/ 2015 h 2774"/>
                <a:gd name="T12" fmla="*/ 1417 w 2825"/>
                <a:gd name="T13" fmla="*/ 2206 h 2774"/>
                <a:gd name="T14" fmla="*/ 1492 w 2825"/>
                <a:gd name="T15" fmla="*/ 2378 h 2774"/>
                <a:gd name="T16" fmla="*/ 1607 w 2825"/>
                <a:gd name="T17" fmla="*/ 2523 h 2774"/>
                <a:gd name="T18" fmla="*/ 1772 w 2825"/>
                <a:gd name="T19" fmla="*/ 2612 h 2774"/>
                <a:gd name="T20" fmla="*/ 1956 w 2825"/>
                <a:gd name="T21" fmla="*/ 2656 h 2774"/>
                <a:gd name="T22" fmla="*/ 2150 w 2825"/>
                <a:gd name="T23" fmla="*/ 2646 h 2774"/>
                <a:gd name="T24" fmla="*/ 2330 w 2825"/>
                <a:gd name="T25" fmla="*/ 2585 h 2774"/>
                <a:gd name="T26" fmla="*/ 2484 w 2825"/>
                <a:gd name="T27" fmla="*/ 2479 h 2774"/>
                <a:gd name="T28" fmla="*/ 2603 w 2825"/>
                <a:gd name="T29" fmla="*/ 2337 h 2774"/>
                <a:gd name="T30" fmla="*/ 2681 w 2825"/>
                <a:gd name="T31" fmla="*/ 2166 h 2774"/>
                <a:gd name="T32" fmla="*/ 2709 w 2825"/>
                <a:gd name="T33" fmla="*/ 1974 h 2774"/>
                <a:gd name="T34" fmla="*/ 2683 w 2825"/>
                <a:gd name="T35" fmla="*/ 1789 h 2774"/>
                <a:gd name="T36" fmla="*/ 2610 w 2825"/>
                <a:gd name="T37" fmla="*/ 1622 h 2774"/>
                <a:gd name="T38" fmla="*/ 2497 w 2825"/>
                <a:gd name="T39" fmla="*/ 1482 h 2774"/>
                <a:gd name="T40" fmla="*/ 2351 w 2825"/>
                <a:gd name="T41" fmla="*/ 1375 h 2774"/>
                <a:gd name="T42" fmla="*/ 2177 w 2825"/>
                <a:gd name="T43" fmla="*/ 1310 h 2774"/>
                <a:gd name="T44" fmla="*/ 0 w 2825"/>
                <a:gd name="T45" fmla="*/ 0 h 2774"/>
                <a:gd name="T46" fmla="*/ 196 w 2825"/>
                <a:gd name="T47" fmla="*/ 119 h 2774"/>
                <a:gd name="T48" fmla="*/ 366 w 2825"/>
                <a:gd name="T49" fmla="*/ 175 h 2774"/>
                <a:gd name="T50" fmla="*/ 595 w 2825"/>
                <a:gd name="T51" fmla="*/ 221 h 2774"/>
                <a:gd name="T52" fmla="*/ 878 w 2825"/>
                <a:gd name="T53" fmla="*/ 249 h 2774"/>
                <a:gd name="T54" fmla="*/ 1204 w 2825"/>
                <a:gd name="T55" fmla="*/ 254 h 2774"/>
                <a:gd name="T56" fmla="*/ 1502 w 2825"/>
                <a:gd name="T57" fmla="*/ 233 h 2774"/>
                <a:gd name="T58" fmla="*/ 1751 w 2825"/>
                <a:gd name="T59" fmla="*/ 192 h 2774"/>
                <a:gd name="T60" fmla="*/ 1941 w 2825"/>
                <a:gd name="T61" fmla="*/ 138 h 2774"/>
                <a:gd name="T62" fmla="*/ 2065 w 2825"/>
                <a:gd name="T63" fmla="*/ 79 h 2774"/>
                <a:gd name="T64" fmla="*/ 2254 w 2825"/>
                <a:gd name="T65" fmla="*/ 1209 h 2774"/>
                <a:gd name="T66" fmla="*/ 2442 w 2825"/>
                <a:gd name="T67" fmla="*/ 1293 h 2774"/>
                <a:gd name="T68" fmla="*/ 2599 w 2825"/>
                <a:gd name="T69" fmla="*/ 1419 h 2774"/>
                <a:gd name="T70" fmla="*/ 2720 w 2825"/>
                <a:gd name="T71" fmla="*/ 1580 h 2774"/>
                <a:gd name="T72" fmla="*/ 2798 w 2825"/>
                <a:gd name="T73" fmla="*/ 1767 h 2774"/>
                <a:gd name="T74" fmla="*/ 2825 w 2825"/>
                <a:gd name="T75" fmla="*/ 1974 h 2774"/>
                <a:gd name="T76" fmla="*/ 2796 w 2825"/>
                <a:gd name="T77" fmla="*/ 2187 h 2774"/>
                <a:gd name="T78" fmla="*/ 2715 w 2825"/>
                <a:gd name="T79" fmla="*/ 2378 h 2774"/>
                <a:gd name="T80" fmla="*/ 2589 w 2825"/>
                <a:gd name="T81" fmla="*/ 2539 h 2774"/>
                <a:gd name="T82" fmla="*/ 2426 w 2825"/>
                <a:gd name="T83" fmla="*/ 2664 h 2774"/>
                <a:gd name="T84" fmla="*/ 2233 w 2825"/>
                <a:gd name="T85" fmla="*/ 2746 h 2774"/>
                <a:gd name="T86" fmla="*/ 2019 w 2825"/>
                <a:gd name="T87" fmla="*/ 2774 h 2774"/>
                <a:gd name="T88" fmla="*/ 1832 w 2825"/>
                <a:gd name="T89" fmla="*/ 2752 h 2774"/>
                <a:gd name="T90" fmla="*/ 1657 w 2825"/>
                <a:gd name="T91" fmla="*/ 2689 h 2774"/>
                <a:gd name="T92" fmla="*/ 1500 w 2825"/>
                <a:gd name="T93" fmla="*/ 2587 h 2774"/>
                <a:gd name="T94" fmla="*/ 1301 w 2825"/>
                <a:gd name="T95" fmla="*/ 2603 h 2774"/>
                <a:gd name="T96" fmla="*/ 1025 w 2825"/>
                <a:gd name="T97" fmla="*/ 2610 h 2774"/>
                <a:gd name="T98" fmla="*/ 818 w 2825"/>
                <a:gd name="T99" fmla="*/ 2599 h 2774"/>
                <a:gd name="T100" fmla="*/ 618 w 2825"/>
                <a:gd name="T101" fmla="*/ 2572 h 2774"/>
                <a:gd name="T102" fmla="*/ 434 w 2825"/>
                <a:gd name="T103" fmla="*/ 2531 h 2774"/>
                <a:gd name="T104" fmla="*/ 272 w 2825"/>
                <a:gd name="T105" fmla="*/ 2476 h 2774"/>
                <a:gd name="T106" fmla="*/ 141 w 2825"/>
                <a:gd name="T107" fmla="*/ 2405 h 2774"/>
                <a:gd name="T108" fmla="*/ 49 w 2825"/>
                <a:gd name="T109" fmla="*/ 2318 h 2774"/>
                <a:gd name="T110" fmla="*/ 3 w 2825"/>
                <a:gd name="T111" fmla="*/ 2215 h 2774"/>
                <a:gd name="T112" fmla="*/ 0 w 2825"/>
                <a:gd name="T113" fmla="*/ 0 h 27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825" h="2774">
                  <a:moveTo>
                    <a:pt x="2105" y="1306"/>
                  </a:moveTo>
                  <a:lnTo>
                    <a:pt x="2036" y="1309"/>
                  </a:lnTo>
                  <a:lnTo>
                    <a:pt x="1968" y="1318"/>
                  </a:lnTo>
                  <a:lnTo>
                    <a:pt x="1904" y="1334"/>
                  </a:lnTo>
                  <a:lnTo>
                    <a:pt x="1842" y="1355"/>
                  </a:lnTo>
                  <a:lnTo>
                    <a:pt x="1782" y="1382"/>
                  </a:lnTo>
                  <a:lnTo>
                    <a:pt x="1725" y="1414"/>
                  </a:lnTo>
                  <a:lnTo>
                    <a:pt x="1672" y="1450"/>
                  </a:lnTo>
                  <a:lnTo>
                    <a:pt x="1623" y="1491"/>
                  </a:lnTo>
                  <a:lnTo>
                    <a:pt x="1577" y="1536"/>
                  </a:lnTo>
                  <a:lnTo>
                    <a:pt x="1536" y="1585"/>
                  </a:lnTo>
                  <a:lnTo>
                    <a:pt x="1499" y="1638"/>
                  </a:lnTo>
                  <a:lnTo>
                    <a:pt x="1467" y="1694"/>
                  </a:lnTo>
                  <a:lnTo>
                    <a:pt x="1441" y="1753"/>
                  </a:lnTo>
                  <a:lnTo>
                    <a:pt x="1419" y="1816"/>
                  </a:lnTo>
                  <a:lnTo>
                    <a:pt x="1403" y="1880"/>
                  </a:lnTo>
                  <a:lnTo>
                    <a:pt x="1394" y="1946"/>
                  </a:lnTo>
                  <a:lnTo>
                    <a:pt x="1390" y="2015"/>
                  </a:lnTo>
                  <a:lnTo>
                    <a:pt x="1394" y="2080"/>
                  </a:lnTo>
                  <a:lnTo>
                    <a:pt x="1402" y="2144"/>
                  </a:lnTo>
                  <a:lnTo>
                    <a:pt x="1417" y="2206"/>
                  </a:lnTo>
                  <a:lnTo>
                    <a:pt x="1436" y="2266"/>
                  </a:lnTo>
                  <a:lnTo>
                    <a:pt x="1462" y="2324"/>
                  </a:lnTo>
                  <a:lnTo>
                    <a:pt x="1492" y="2378"/>
                  </a:lnTo>
                  <a:lnTo>
                    <a:pt x="1526" y="2429"/>
                  </a:lnTo>
                  <a:lnTo>
                    <a:pt x="1564" y="2478"/>
                  </a:lnTo>
                  <a:lnTo>
                    <a:pt x="1607" y="2523"/>
                  </a:lnTo>
                  <a:lnTo>
                    <a:pt x="1659" y="2557"/>
                  </a:lnTo>
                  <a:lnTo>
                    <a:pt x="1715" y="2588"/>
                  </a:lnTo>
                  <a:lnTo>
                    <a:pt x="1772" y="2612"/>
                  </a:lnTo>
                  <a:lnTo>
                    <a:pt x="1832" y="2633"/>
                  </a:lnTo>
                  <a:lnTo>
                    <a:pt x="1893" y="2646"/>
                  </a:lnTo>
                  <a:lnTo>
                    <a:pt x="1956" y="2656"/>
                  </a:lnTo>
                  <a:lnTo>
                    <a:pt x="2019" y="2658"/>
                  </a:lnTo>
                  <a:lnTo>
                    <a:pt x="2085" y="2655"/>
                  </a:lnTo>
                  <a:lnTo>
                    <a:pt x="2150" y="2646"/>
                  </a:lnTo>
                  <a:lnTo>
                    <a:pt x="2212" y="2630"/>
                  </a:lnTo>
                  <a:lnTo>
                    <a:pt x="2272" y="2610"/>
                  </a:lnTo>
                  <a:lnTo>
                    <a:pt x="2330" y="2585"/>
                  </a:lnTo>
                  <a:lnTo>
                    <a:pt x="2384" y="2554"/>
                  </a:lnTo>
                  <a:lnTo>
                    <a:pt x="2436" y="2518"/>
                  </a:lnTo>
                  <a:lnTo>
                    <a:pt x="2484" y="2479"/>
                  </a:lnTo>
                  <a:lnTo>
                    <a:pt x="2527" y="2436"/>
                  </a:lnTo>
                  <a:lnTo>
                    <a:pt x="2568" y="2388"/>
                  </a:lnTo>
                  <a:lnTo>
                    <a:pt x="2603" y="2337"/>
                  </a:lnTo>
                  <a:lnTo>
                    <a:pt x="2634" y="2283"/>
                  </a:lnTo>
                  <a:lnTo>
                    <a:pt x="2661" y="2226"/>
                  </a:lnTo>
                  <a:lnTo>
                    <a:pt x="2681" y="2166"/>
                  </a:lnTo>
                  <a:lnTo>
                    <a:pt x="2696" y="2105"/>
                  </a:lnTo>
                  <a:lnTo>
                    <a:pt x="2705" y="2040"/>
                  </a:lnTo>
                  <a:lnTo>
                    <a:pt x="2709" y="1974"/>
                  </a:lnTo>
                  <a:lnTo>
                    <a:pt x="2705" y="1911"/>
                  </a:lnTo>
                  <a:lnTo>
                    <a:pt x="2697" y="1850"/>
                  </a:lnTo>
                  <a:lnTo>
                    <a:pt x="2683" y="1789"/>
                  </a:lnTo>
                  <a:lnTo>
                    <a:pt x="2664" y="1731"/>
                  </a:lnTo>
                  <a:lnTo>
                    <a:pt x="2639" y="1676"/>
                  </a:lnTo>
                  <a:lnTo>
                    <a:pt x="2610" y="1622"/>
                  </a:lnTo>
                  <a:lnTo>
                    <a:pt x="2576" y="1572"/>
                  </a:lnTo>
                  <a:lnTo>
                    <a:pt x="2539" y="1526"/>
                  </a:lnTo>
                  <a:lnTo>
                    <a:pt x="2497" y="1482"/>
                  </a:lnTo>
                  <a:lnTo>
                    <a:pt x="2452" y="1442"/>
                  </a:lnTo>
                  <a:lnTo>
                    <a:pt x="2404" y="1407"/>
                  </a:lnTo>
                  <a:lnTo>
                    <a:pt x="2351" y="1375"/>
                  </a:lnTo>
                  <a:lnTo>
                    <a:pt x="2296" y="1349"/>
                  </a:lnTo>
                  <a:lnTo>
                    <a:pt x="2238" y="1327"/>
                  </a:lnTo>
                  <a:lnTo>
                    <a:pt x="2177" y="1310"/>
                  </a:lnTo>
                  <a:lnTo>
                    <a:pt x="2141" y="1307"/>
                  </a:lnTo>
                  <a:lnTo>
                    <a:pt x="2105" y="1306"/>
                  </a:lnTo>
                  <a:close/>
                  <a:moveTo>
                    <a:pt x="0" y="0"/>
                  </a:moveTo>
                  <a:lnTo>
                    <a:pt x="120" y="79"/>
                  </a:lnTo>
                  <a:lnTo>
                    <a:pt x="155" y="99"/>
                  </a:lnTo>
                  <a:lnTo>
                    <a:pt x="196" y="119"/>
                  </a:lnTo>
                  <a:lnTo>
                    <a:pt x="246" y="138"/>
                  </a:lnTo>
                  <a:lnTo>
                    <a:pt x="303" y="157"/>
                  </a:lnTo>
                  <a:lnTo>
                    <a:pt x="366" y="175"/>
                  </a:lnTo>
                  <a:lnTo>
                    <a:pt x="436" y="192"/>
                  </a:lnTo>
                  <a:lnTo>
                    <a:pt x="512" y="207"/>
                  </a:lnTo>
                  <a:lnTo>
                    <a:pt x="595" y="221"/>
                  </a:lnTo>
                  <a:lnTo>
                    <a:pt x="683" y="233"/>
                  </a:lnTo>
                  <a:lnTo>
                    <a:pt x="777" y="242"/>
                  </a:lnTo>
                  <a:lnTo>
                    <a:pt x="878" y="249"/>
                  </a:lnTo>
                  <a:lnTo>
                    <a:pt x="983" y="254"/>
                  </a:lnTo>
                  <a:lnTo>
                    <a:pt x="1093" y="255"/>
                  </a:lnTo>
                  <a:lnTo>
                    <a:pt x="1204" y="254"/>
                  </a:lnTo>
                  <a:lnTo>
                    <a:pt x="1308" y="249"/>
                  </a:lnTo>
                  <a:lnTo>
                    <a:pt x="1409" y="242"/>
                  </a:lnTo>
                  <a:lnTo>
                    <a:pt x="1502" y="233"/>
                  </a:lnTo>
                  <a:lnTo>
                    <a:pt x="1591" y="221"/>
                  </a:lnTo>
                  <a:lnTo>
                    <a:pt x="1674" y="207"/>
                  </a:lnTo>
                  <a:lnTo>
                    <a:pt x="1751" y="192"/>
                  </a:lnTo>
                  <a:lnTo>
                    <a:pt x="1820" y="175"/>
                  </a:lnTo>
                  <a:lnTo>
                    <a:pt x="1884" y="157"/>
                  </a:lnTo>
                  <a:lnTo>
                    <a:pt x="1941" y="138"/>
                  </a:lnTo>
                  <a:lnTo>
                    <a:pt x="1990" y="119"/>
                  </a:lnTo>
                  <a:lnTo>
                    <a:pt x="2031" y="99"/>
                  </a:lnTo>
                  <a:lnTo>
                    <a:pt x="2065" y="79"/>
                  </a:lnTo>
                  <a:lnTo>
                    <a:pt x="2186" y="1"/>
                  </a:lnTo>
                  <a:lnTo>
                    <a:pt x="2186" y="1192"/>
                  </a:lnTo>
                  <a:lnTo>
                    <a:pt x="2254" y="1209"/>
                  </a:lnTo>
                  <a:lnTo>
                    <a:pt x="2319" y="1233"/>
                  </a:lnTo>
                  <a:lnTo>
                    <a:pt x="2382" y="1260"/>
                  </a:lnTo>
                  <a:lnTo>
                    <a:pt x="2442" y="1293"/>
                  </a:lnTo>
                  <a:lnTo>
                    <a:pt x="2497" y="1331"/>
                  </a:lnTo>
                  <a:lnTo>
                    <a:pt x="2551" y="1373"/>
                  </a:lnTo>
                  <a:lnTo>
                    <a:pt x="2599" y="1419"/>
                  </a:lnTo>
                  <a:lnTo>
                    <a:pt x="2643" y="1469"/>
                  </a:lnTo>
                  <a:lnTo>
                    <a:pt x="2684" y="1523"/>
                  </a:lnTo>
                  <a:lnTo>
                    <a:pt x="2720" y="1580"/>
                  </a:lnTo>
                  <a:lnTo>
                    <a:pt x="2751" y="1639"/>
                  </a:lnTo>
                  <a:lnTo>
                    <a:pt x="2777" y="1702"/>
                  </a:lnTo>
                  <a:lnTo>
                    <a:pt x="2798" y="1767"/>
                  </a:lnTo>
                  <a:lnTo>
                    <a:pt x="2813" y="1835"/>
                  </a:lnTo>
                  <a:lnTo>
                    <a:pt x="2822" y="1903"/>
                  </a:lnTo>
                  <a:lnTo>
                    <a:pt x="2825" y="1974"/>
                  </a:lnTo>
                  <a:lnTo>
                    <a:pt x="2822" y="2047"/>
                  </a:lnTo>
                  <a:lnTo>
                    <a:pt x="2812" y="2118"/>
                  </a:lnTo>
                  <a:lnTo>
                    <a:pt x="2796" y="2187"/>
                  </a:lnTo>
                  <a:lnTo>
                    <a:pt x="2775" y="2253"/>
                  </a:lnTo>
                  <a:lnTo>
                    <a:pt x="2747" y="2317"/>
                  </a:lnTo>
                  <a:lnTo>
                    <a:pt x="2715" y="2378"/>
                  </a:lnTo>
                  <a:lnTo>
                    <a:pt x="2678" y="2436"/>
                  </a:lnTo>
                  <a:lnTo>
                    <a:pt x="2635" y="2490"/>
                  </a:lnTo>
                  <a:lnTo>
                    <a:pt x="2589" y="2539"/>
                  </a:lnTo>
                  <a:lnTo>
                    <a:pt x="2538" y="2586"/>
                  </a:lnTo>
                  <a:lnTo>
                    <a:pt x="2484" y="2627"/>
                  </a:lnTo>
                  <a:lnTo>
                    <a:pt x="2426" y="2664"/>
                  </a:lnTo>
                  <a:lnTo>
                    <a:pt x="2364" y="2697"/>
                  </a:lnTo>
                  <a:lnTo>
                    <a:pt x="2300" y="2724"/>
                  </a:lnTo>
                  <a:lnTo>
                    <a:pt x="2233" y="2746"/>
                  </a:lnTo>
                  <a:lnTo>
                    <a:pt x="2164" y="2762"/>
                  </a:lnTo>
                  <a:lnTo>
                    <a:pt x="2092" y="2771"/>
                  </a:lnTo>
                  <a:lnTo>
                    <a:pt x="2019" y="2774"/>
                  </a:lnTo>
                  <a:lnTo>
                    <a:pt x="1956" y="2771"/>
                  </a:lnTo>
                  <a:lnTo>
                    <a:pt x="1894" y="2765"/>
                  </a:lnTo>
                  <a:lnTo>
                    <a:pt x="1832" y="2752"/>
                  </a:lnTo>
                  <a:lnTo>
                    <a:pt x="1772" y="2736"/>
                  </a:lnTo>
                  <a:lnTo>
                    <a:pt x="1714" y="2715"/>
                  </a:lnTo>
                  <a:lnTo>
                    <a:pt x="1657" y="2689"/>
                  </a:lnTo>
                  <a:lnTo>
                    <a:pt x="1603" y="2659"/>
                  </a:lnTo>
                  <a:lnTo>
                    <a:pt x="1550" y="2625"/>
                  </a:lnTo>
                  <a:lnTo>
                    <a:pt x="1500" y="2587"/>
                  </a:lnTo>
                  <a:lnTo>
                    <a:pt x="1505" y="2582"/>
                  </a:lnTo>
                  <a:lnTo>
                    <a:pt x="1404" y="2594"/>
                  </a:lnTo>
                  <a:lnTo>
                    <a:pt x="1301" y="2603"/>
                  </a:lnTo>
                  <a:lnTo>
                    <a:pt x="1197" y="2609"/>
                  </a:lnTo>
                  <a:lnTo>
                    <a:pt x="1093" y="2610"/>
                  </a:lnTo>
                  <a:lnTo>
                    <a:pt x="1025" y="2610"/>
                  </a:lnTo>
                  <a:lnTo>
                    <a:pt x="955" y="2607"/>
                  </a:lnTo>
                  <a:lnTo>
                    <a:pt x="886" y="2604"/>
                  </a:lnTo>
                  <a:lnTo>
                    <a:pt x="818" y="2599"/>
                  </a:lnTo>
                  <a:lnTo>
                    <a:pt x="751" y="2591"/>
                  </a:lnTo>
                  <a:lnTo>
                    <a:pt x="683" y="2583"/>
                  </a:lnTo>
                  <a:lnTo>
                    <a:pt x="618" y="2572"/>
                  </a:lnTo>
                  <a:lnTo>
                    <a:pt x="554" y="2561"/>
                  </a:lnTo>
                  <a:lnTo>
                    <a:pt x="494" y="2547"/>
                  </a:lnTo>
                  <a:lnTo>
                    <a:pt x="434" y="2531"/>
                  </a:lnTo>
                  <a:lnTo>
                    <a:pt x="376" y="2514"/>
                  </a:lnTo>
                  <a:lnTo>
                    <a:pt x="323" y="2496"/>
                  </a:lnTo>
                  <a:lnTo>
                    <a:pt x="272" y="2476"/>
                  </a:lnTo>
                  <a:lnTo>
                    <a:pt x="224" y="2454"/>
                  </a:lnTo>
                  <a:lnTo>
                    <a:pt x="180" y="2430"/>
                  </a:lnTo>
                  <a:lnTo>
                    <a:pt x="141" y="2405"/>
                  </a:lnTo>
                  <a:lnTo>
                    <a:pt x="106" y="2378"/>
                  </a:lnTo>
                  <a:lnTo>
                    <a:pt x="75" y="2349"/>
                  </a:lnTo>
                  <a:lnTo>
                    <a:pt x="49" y="2318"/>
                  </a:lnTo>
                  <a:lnTo>
                    <a:pt x="28" y="2286"/>
                  </a:lnTo>
                  <a:lnTo>
                    <a:pt x="13" y="2251"/>
                  </a:lnTo>
                  <a:lnTo>
                    <a:pt x="3" y="2215"/>
                  </a:lnTo>
                  <a:lnTo>
                    <a:pt x="0" y="2177"/>
                  </a:lnTo>
                  <a:lnTo>
                    <a:pt x="0" y="1083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8" name="Freeform 474"/>
            <p:cNvSpPr>
              <a:spLocks/>
            </p:cNvSpPr>
            <p:nvPr/>
          </p:nvSpPr>
          <p:spPr bwMode="auto">
            <a:xfrm>
              <a:off x="5827713" y="5510213"/>
              <a:ext cx="258763" cy="273050"/>
            </a:xfrm>
            <a:custGeom>
              <a:avLst/>
              <a:gdLst>
                <a:gd name="T0" fmla="*/ 528 w 976"/>
                <a:gd name="T1" fmla="*/ 4 h 1034"/>
                <a:gd name="T2" fmla="*/ 577 w 976"/>
                <a:gd name="T3" fmla="*/ 42 h 1034"/>
                <a:gd name="T4" fmla="*/ 591 w 976"/>
                <a:gd name="T5" fmla="*/ 99 h 1034"/>
                <a:gd name="T6" fmla="*/ 588 w 976"/>
                <a:gd name="T7" fmla="*/ 120 h 1034"/>
                <a:gd name="T8" fmla="*/ 663 w 976"/>
                <a:gd name="T9" fmla="*/ 145 h 1034"/>
                <a:gd name="T10" fmla="*/ 895 w 976"/>
                <a:gd name="T11" fmla="*/ 375 h 1034"/>
                <a:gd name="T12" fmla="*/ 921 w 976"/>
                <a:gd name="T13" fmla="*/ 443 h 1034"/>
                <a:gd name="T14" fmla="*/ 915 w 976"/>
                <a:gd name="T15" fmla="*/ 493 h 1034"/>
                <a:gd name="T16" fmla="*/ 925 w 976"/>
                <a:gd name="T17" fmla="*/ 507 h 1034"/>
                <a:gd name="T18" fmla="*/ 943 w 976"/>
                <a:gd name="T19" fmla="*/ 533 h 1034"/>
                <a:gd name="T20" fmla="*/ 965 w 976"/>
                <a:gd name="T21" fmla="*/ 584 h 1034"/>
                <a:gd name="T22" fmla="*/ 975 w 976"/>
                <a:gd name="T23" fmla="*/ 629 h 1034"/>
                <a:gd name="T24" fmla="*/ 973 w 976"/>
                <a:gd name="T25" fmla="*/ 682 h 1034"/>
                <a:gd name="T26" fmla="*/ 958 w 976"/>
                <a:gd name="T27" fmla="*/ 727 h 1034"/>
                <a:gd name="T28" fmla="*/ 949 w 976"/>
                <a:gd name="T29" fmla="*/ 740 h 1034"/>
                <a:gd name="T30" fmla="*/ 940 w 976"/>
                <a:gd name="T31" fmla="*/ 754 h 1034"/>
                <a:gd name="T32" fmla="*/ 930 w 976"/>
                <a:gd name="T33" fmla="*/ 765 h 1034"/>
                <a:gd name="T34" fmla="*/ 899 w 976"/>
                <a:gd name="T35" fmla="*/ 782 h 1034"/>
                <a:gd name="T36" fmla="*/ 879 w 976"/>
                <a:gd name="T37" fmla="*/ 766 h 1034"/>
                <a:gd name="T38" fmla="*/ 878 w 976"/>
                <a:gd name="T39" fmla="*/ 748 h 1034"/>
                <a:gd name="T40" fmla="*/ 879 w 976"/>
                <a:gd name="T41" fmla="*/ 737 h 1034"/>
                <a:gd name="T42" fmla="*/ 880 w 976"/>
                <a:gd name="T43" fmla="*/ 729 h 1034"/>
                <a:gd name="T44" fmla="*/ 879 w 976"/>
                <a:gd name="T45" fmla="*/ 717 h 1034"/>
                <a:gd name="T46" fmla="*/ 874 w 976"/>
                <a:gd name="T47" fmla="*/ 689 h 1034"/>
                <a:gd name="T48" fmla="*/ 871 w 976"/>
                <a:gd name="T49" fmla="*/ 679 h 1034"/>
                <a:gd name="T50" fmla="*/ 866 w 976"/>
                <a:gd name="T51" fmla="*/ 668 h 1034"/>
                <a:gd name="T52" fmla="*/ 862 w 976"/>
                <a:gd name="T53" fmla="*/ 661 h 1034"/>
                <a:gd name="T54" fmla="*/ 857 w 976"/>
                <a:gd name="T55" fmla="*/ 650 h 1034"/>
                <a:gd name="T56" fmla="*/ 850 w 976"/>
                <a:gd name="T57" fmla="*/ 639 h 1034"/>
                <a:gd name="T58" fmla="*/ 834 w 976"/>
                <a:gd name="T59" fmla="*/ 616 h 1034"/>
                <a:gd name="T60" fmla="*/ 821 w 976"/>
                <a:gd name="T61" fmla="*/ 598 h 1034"/>
                <a:gd name="T62" fmla="*/ 814 w 976"/>
                <a:gd name="T63" fmla="*/ 590 h 1034"/>
                <a:gd name="T64" fmla="*/ 741 w 976"/>
                <a:gd name="T65" fmla="*/ 585 h 1034"/>
                <a:gd name="T66" fmla="*/ 677 w 976"/>
                <a:gd name="T67" fmla="*/ 550 h 1034"/>
                <a:gd name="T68" fmla="*/ 137 w 976"/>
                <a:gd name="T69" fmla="*/ 996 h 1034"/>
                <a:gd name="T70" fmla="*/ 74 w 976"/>
                <a:gd name="T71" fmla="*/ 1034 h 1034"/>
                <a:gd name="T72" fmla="*/ 21 w 976"/>
                <a:gd name="T73" fmla="*/ 1013 h 1034"/>
                <a:gd name="T74" fmla="*/ 0 w 976"/>
                <a:gd name="T75" fmla="*/ 960 h 1034"/>
                <a:gd name="T76" fmla="*/ 38 w 976"/>
                <a:gd name="T77" fmla="*/ 898 h 1034"/>
                <a:gd name="T78" fmla="*/ 466 w 976"/>
                <a:gd name="T79" fmla="*/ 339 h 1034"/>
                <a:gd name="T80" fmla="*/ 443 w 976"/>
                <a:gd name="T81" fmla="*/ 263 h 1034"/>
                <a:gd name="T82" fmla="*/ 422 w 976"/>
                <a:gd name="T83" fmla="*/ 266 h 1034"/>
                <a:gd name="T84" fmla="*/ 365 w 976"/>
                <a:gd name="T85" fmla="*/ 252 h 1034"/>
                <a:gd name="T86" fmla="*/ 328 w 976"/>
                <a:gd name="T87" fmla="*/ 204 h 1034"/>
                <a:gd name="T88" fmla="*/ 328 w 976"/>
                <a:gd name="T89" fmla="*/ 143 h 1034"/>
                <a:gd name="T90" fmla="*/ 431 w 976"/>
                <a:gd name="T91" fmla="*/ 26 h 1034"/>
                <a:gd name="T92" fmla="*/ 488 w 976"/>
                <a:gd name="T93" fmla="*/ 0 h 10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76" h="1034">
                  <a:moveTo>
                    <a:pt x="488" y="0"/>
                  </a:moveTo>
                  <a:lnTo>
                    <a:pt x="508" y="0"/>
                  </a:lnTo>
                  <a:lnTo>
                    <a:pt x="528" y="4"/>
                  </a:lnTo>
                  <a:lnTo>
                    <a:pt x="547" y="12"/>
                  </a:lnTo>
                  <a:lnTo>
                    <a:pt x="564" y="26"/>
                  </a:lnTo>
                  <a:lnTo>
                    <a:pt x="577" y="42"/>
                  </a:lnTo>
                  <a:lnTo>
                    <a:pt x="586" y="60"/>
                  </a:lnTo>
                  <a:lnTo>
                    <a:pt x="590" y="79"/>
                  </a:lnTo>
                  <a:lnTo>
                    <a:pt x="591" y="99"/>
                  </a:lnTo>
                  <a:lnTo>
                    <a:pt x="587" y="119"/>
                  </a:lnTo>
                  <a:lnTo>
                    <a:pt x="587" y="120"/>
                  </a:lnTo>
                  <a:lnTo>
                    <a:pt x="588" y="120"/>
                  </a:lnTo>
                  <a:lnTo>
                    <a:pt x="615" y="123"/>
                  </a:lnTo>
                  <a:lnTo>
                    <a:pt x="640" y="132"/>
                  </a:lnTo>
                  <a:lnTo>
                    <a:pt x="663" y="145"/>
                  </a:lnTo>
                  <a:lnTo>
                    <a:pt x="684" y="162"/>
                  </a:lnTo>
                  <a:lnTo>
                    <a:pt x="879" y="356"/>
                  </a:lnTo>
                  <a:lnTo>
                    <a:pt x="895" y="375"/>
                  </a:lnTo>
                  <a:lnTo>
                    <a:pt x="908" y="396"/>
                  </a:lnTo>
                  <a:lnTo>
                    <a:pt x="916" y="419"/>
                  </a:lnTo>
                  <a:lnTo>
                    <a:pt x="921" y="443"/>
                  </a:lnTo>
                  <a:lnTo>
                    <a:pt x="920" y="468"/>
                  </a:lnTo>
                  <a:lnTo>
                    <a:pt x="915" y="493"/>
                  </a:lnTo>
                  <a:lnTo>
                    <a:pt x="915" y="493"/>
                  </a:lnTo>
                  <a:lnTo>
                    <a:pt x="920" y="499"/>
                  </a:lnTo>
                  <a:lnTo>
                    <a:pt x="923" y="503"/>
                  </a:lnTo>
                  <a:lnTo>
                    <a:pt x="925" y="507"/>
                  </a:lnTo>
                  <a:lnTo>
                    <a:pt x="927" y="510"/>
                  </a:lnTo>
                  <a:lnTo>
                    <a:pt x="934" y="520"/>
                  </a:lnTo>
                  <a:lnTo>
                    <a:pt x="943" y="533"/>
                  </a:lnTo>
                  <a:lnTo>
                    <a:pt x="952" y="550"/>
                  </a:lnTo>
                  <a:lnTo>
                    <a:pt x="961" y="572"/>
                  </a:lnTo>
                  <a:lnTo>
                    <a:pt x="965" y="584"/>
                  </a:lnTo>
                  <a:lnTo>
                    <a:pt x="969" y="598"/>
                  </a:lnTo>
                  <a:lnTo>
                    <a:pt x="972" y="610"/>
                  </a:lnTo>
                  <a:lnTo>
                    <a:pt x="975" y="629"/>
                  </a:lnTo>
                  <a:lnTo>
                    <a:pt x="976" y="644"/>
                  </a:lnTo>
                  <a:lnTo>
                    <a:pt x="976" y="659"/>
                  </a:lnTo>
                  <a:lnTo>
                    <a:pt x="973" y="682"/>
                  </a:lnTo>
                  <a:lnTo>
                    <a:pt x="968" y="703"/>
                  </a:lnTo>
                  <a:lnTo>
                    <a:pt x="961" y="721"/>
                  </a:lnTo>
                  <a:lnTo>
                    <a:pt x="958" y="727"/>
                  </a:lnTo>
                  <a:lnTo>
                    <a:pt x="956" y="731"/>
                  </a:lnTo>
                  <a:lnTo>
                    <a:pt x="954" y="734"/>
                  </a:lnTo>
                  <a:lnTo>
                    <a:pt x="949" y="740"/>
                  </a:lnTo>
                  <a:lnTo>
                    <a:pt x="946" y="746"/>
                  </a:lnTo>
                  <a:lnTo>
                    <a:pt x="943" y="751"/>
                  </a:lnTo>
                  <a:lnTo>
                    <a:pt x="940" y="754"/>
                  </a:lnTo>
                  <a:lnTo>
                    <a:pt x="937" y="758"/>
                  </a:lnTo>
                  <a:lnTo>
                    <a:pt x="933" y="762"/>
                  </a:lnTo>
                  <a:lnTo>
                    <a:pt x="930" y="765"/>
                  </a:lnTo>
                  <a:lnTo>
                    <a:pt x="916" y="776"/>
                  </a:lnTo>
                  <a:lnTo>
                    <a:pt x="908" y="781"/>
                  </a:lnTo>
                  <a:lnTo>
                    <a:pt x="899" y="782"/>
                  </a:lnTo>
                  <a:lnTo>
                    <a:pt x="891" y="780"/>
                  </a:lnTo>
                  <a:lnTo>
                    <a:pt x="883" y="773"/>
                  </a:lnTo>
                  <a:lnTo>
                    <a:pt x="879" y="766"/>
                  </a:lnTo>
                  <a:lnTo>
                    <a:pt x="878" y="756"/>
                  </a:lnTo>
                  <a:lnTo>
                    <a:pt x="878" y="751"/>
                  </a:lnTo>
                  <a:lnTo>
                    <a:pt x="878" y="748"/>
                  </a:lnTo>
                  <a:lnTo>
                    <a:pt x="878" y="745"/>
                  </a:lnTo>
                  <a:lnTo>
                    <a:pt x="879" y="741"/>
                  </a:lnTo>
                  <a:lnTo>
                    <a:pt x="879" y="737"/>
                  </a:lnTo>
                  <a:lnTo>
                    <a:pt x="879" y="734"/>
                  </a:lnTo>
                  <a:lnTo>
                    <a:pt x="880" y="730"/>
                  </a:lnTo>
                  <a:lnTo>
                    <a:pt x="880" y="729"/>
                  </a:lnTo>
                  <a:lnTo>
                    <a:pt x="879" y="726"/>
                  </a:lnTo>
                  <a:lnTo>
                    <a:pt x="879" y="721"/>
                  </a:lnTo>
                  <a:lnTo>
                    <a:pt x="879" y="717"/>
                  </a:lnTo>
                  <a:lnTo>
                    <a:pt x="878" y="707"/>
                  </a:lnTo>
                  <a:lnTo>
                    <a:pt x="875" y="694"/>
                  </a:lnTo>
                  <a:lnTo>
                    <a:pt x="874" y="689"/>
                  </a:lnTo>
                  <a:lnTo>
                    <a:pt x="872" y="683"/>
                  </a:lnTo>
                  <a:lnTo>
                    <a:pt x="869" y="679"/>
                  </a:lnTo>
                  <a:lnTo>
                    <a:pt x="871" y="679"/>
                  </a:lnTo>
                  <a:lnTo>
                    <a:pt x="868" y="675"/>
                  </a:lnTo>
                  <a:lnTo>
                    <a:pt x="866" y="671"/>
                  </a:lnTo>
                  <a:lnTo>
                    <a:pt x="866" y="668"/>
                  </a:lnTo>
                  <a:lnTo>
                    <a:pt x="865" y="666"/>
                  </a:lnTo>
                  <a:lnTo>
                    <a:pt x="864" y="664"/>
                  </a:lnTo>
                  <a:lnTo>
                    <a:pt x="862" y="661"/>
                  </a:lnTo>
                  <a:lnTo>
                    <a:pt x="859" y="656"/>
                  </a:lnTo>
                  <a:lnTo>
                    <a:pt x="858" y="653"/>
                  </a:lnTo>
                  <a:lnTo>
                    <a:pt x="857" y="650"/>
                  </a:lnTo>
                  <a:lnTo>
                    <a:pt x="856" y="647"/>
                  </a:lnTo>
                  <a:lnTo>
                    <a:pt x="852" y="644"/>
                  </a:lnTo>
                  <a:lnTo>
                    <a:pt x="850" y="639"/>
                  </a:lnTo>
                  <a:lnTo>
                    <a:pt x="846" y="632"/>
                  </a:lnTo>
                  <a:lnTo>
                    <a:pt x="842" y="627"/>
                  </a:lnTo>
                  <a:lnTo>
                    <a:pt x="834" y="616"/>
                  </a:lnTo>
                  <a:lnTo>
                    <a:pt x="827" y="607"/>
                  </a:lnTo>
                  <a:lnTo>
                    <a:pt x="824" y="602"/>
                  </a:lnTo>
                  <a:lnTo>
                    <a:pt x="821" y="598"/>
                  </a:lnTo>
                  <a:lnTo>
                    <a:pt x="818" y="594"/>
                  </a:lnTo>
                  <a:lnTo>
                    <a:pt x="815" y="590"/>
                  </a:lnTo>
                  <a:lnTo>
                    <a:pt x="814" y="590"/>
                  </a:lnTo>
                  <a:lnTo>
                    <a:pt x="791" y="593"/>
                  </a:lnTo>
                  <a:lnTo>
                    <a:pt x="766" y="591"/>
                  </a:lnTo>
                  <a:lnTo>
                    <a:pt x="741" y="585"/>
                  </a:lnTo>
                  <a:lnTo>
                    <a:pt x="718" y="575"/>
                  </a:lnTo>
                  <a:lnTo>
                    <a:pt x="697" y="564"/>
                  </a:lnTo>
                  <a:lnTo>
                    <a:pt x="677" y="550"/>
                  </a:lnTo>
                  <a:lnTo>
                    <a:pt x="663" y="537"/>
                  </a:lnTo>
                  <a:lnTo>
                    <a:pt x="632" y="505"/>
                  </a:lnTo>
                  <a:lnTo>
                    <a:pt x="137" y="996"/>
                  </a:lnTo>
                  <a:lnTo>
                    <a:pt x="114" y="1016"/>
                  </a:lnTo>
                  <a:lnTo>
                    <a:pt x="94" y="1028"/>
                  </a:lnTo>
                  <a:lnTo>
                    <a:pt x="74" y="1034"/>
                  </a:lnTo>
                  <a:lnTo>
                    <a:pt x="56" y="1034"/>
                  </a:lnTo>
                  <a:lnTo>
                    <a:pt x="38" y="1026"/>
                  </a:lnTo>
                  <a:lnTo>
                    <a:pt x="21" y="1013"/>
                  </a:lnTo>
                  <a:lnTo>
                    <a:pt x="8" y="996"/>
                  </a:lnTo>
                  <a:lnTo>
                    <a:pt x="0" y="978"/>
                  </a:lnTo>
                  <a:lnTo>
                    <a:pt x="0" y="960"/>
                  </a:lnTo>
                  <a:lnTo>
                    <a:pt x="7" y="940"/>
                  </a:lnTo>
                  <a:lnTo>
                    <a:pt x="18" y="920"/>
                  </a:lnTo>
                  <a:lnTo>
                    <a:pt x="38" y="898"/>
                  </a:lnTo>
                  <a:lnTo>
                    <a:pt x="532" y="408"/>
                  </a:lnTo>
                  <a:lnTo>
                    <a:pt x="483" y="359"/>
                  </a:lnTo>
                  <a:lnTo>
                    <a:pt x="466" y="339"/>
                  </a:lnTo>
                  <a:lnTo>
                    <a:pt x="454" y="316"/>
                  </a:lnTo>
                  <a:lnTo>
                    <a:pt x="446" y="291"/>
                  </a:lnTo>
                  <a:lnTo>
                    <a:pt x="443" y="263"/>
                  </a:lnTo>
                  <a:lnTo>
                    <a:pt x="442" y="262"/>
                  </a:lnTo>
                  <a:lnTo>
                    <a:pt x="441" y="262"/>
                  </a:lnTo>
                  <a:lnTo>
                    <a:pt x="422" y="266"/>
                  </a:lnTo>
                  <a:lnTo>
                    <a:pt x="401" y="265"/>
                  </a:lnTo>
                  <a:lnTo>
                    <a:pt x="383" y="260"/>
                  </a:lnTo>
                  <a:lnTo>
                    <a:pt x="365" y="252"/>
                  </a:lnTo>
                  <a:lnTo>
                    <a:pt x="350" y="239"/>
                  </a:lnTo>
                  <a:lnTo>
                    <a:pt x="336" y="222"/>
                  </a:lnTo>
                  <a:lnTo>
                    <a:pt x="328" y="204"/>
                  </a:lnTo>
                  <a:lnTo>
                    <a:pt x="323" y="184"/>
                  </a:lnTo>
                  <a:lnTo>
                    <a:pt x="323" y="163"/>
                  </a:lnTo>
                  <a:lnTo>
                    <a:pt x="328" y="143"/>
                  </a:lnTo>
                  <a:lnTo>
                    <a:pt x="336" y="125"/>
                  </a:lnTo>
                  <a:lnTo>
                    <a:pt x="350" y="108"/>
                  </a:lnTo>
                  <a:lnTo>
                    <a:pt x="431" y="26"/>
                  </a:lnTo>
                  <a:lnTo>
                    <a:pt x="448" y="12"/>
                  </a:lnTo>
                  <a:lnTo>
                    <a:pt x="467" y="4"/>
                  </a:lnTo>
                  <a:lnTo>
                    <a:pt x="48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49" name="Group 148"/>
          <p:cNvGrpSpPr/>
          <p:nvPr/>
        </p:nvGrpSpPr>
        <p:grpSpPr>
          <a:xfrm>
            <a:off x="4429129" y="5798247"/>
            <a:ext cx="518006" cy="512977"/>
            <a:chOff x="5559425" y="5641975"/>
            <a:chExt cx="981076" cy="971551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50" name="Freeform 595"/>
            <p:cNvSpPr>
              <a:spLocks/>
            </p:cNvSpPr>
            <p:nvPr/>
          </p:nvSpPr>
          <p:spPr bwMode="auto">
            <a:xfrm>
              <a:off x="6094413" y="5641975"/>
              <a:ext cx="446088" cy="619125"/>
            </a:xfrm>
            <a:custGeom>
              <a:avLst/>
              <a:gdLst>
                <a:gd name="T0" fmla="*/ 0 w 1683"/>
                <a:gd name="T1" fmla="*/ 0 h 2336"/>
                <a:gd name="T2" fmla="*/ 110 w 1683"/>
                <a:gd name="T3" fmla="*/ 3 h 2336"/>
                <a:gd name="T4" fmla="*/ 219 w 1683"/>
                <a:gd name="T5" fmla="*/ 15 h 2336"/>
                <a:gd name="T6" fmla="*/ 325 w 1683"/>
                <a:gd name="T7" fmla="*/ 32 h 2336"/>
                <a:gd name="T8" fmla="*/ 430 w 1683"/>
                <a:gd name="T9" fmla="*/ 56 h 2336"/>
                <a:gd name="T10" fmla="*/ 532 w 1683"/>
                <a:gd name="T11" fmla="*/ 86 h 2336"/>
                <a:gd name="T12" fmla="*/ 631 w 1683"/>
                <a:gd name="T13" fmla="*/ 123 h 2336"/>
                <a:gd name="T14" fmla="*/ 726 w 1683"/>
                <a:gd name="T15" fmla="*/ 165 h 2336"/>
                <a:gd name="T16" fmla="*/ 819 w 1683"/>
                <a:gd name="T17" fmla="*/ 213 h 2336"/>
                <a:gd name="T18" fmla="*/ 909 w 1683"/>
                <a:gd name="T19" fmla="*/ 267 h 2336"/>
                <a:gd name="T20" fmla="*/ 994 w 1683"/>
                <a:gd name="T21" fmla="*/ 326 h 2336"/>
                <a:gd name="T22" fmla="*/ 1075 w 1683"/>
                <a:gd name="T23" fmla="*/ 389 h 2336"/>
                <a:gd name="T24" fmla="*/ 1152 w 1683"/>
                <a:gd name="T25" fmla="*/ 457 h 2336"/>
                <a:gd name="T26" fmla="*/ 1226 w 1683"/>
                <a:gd name="T27" fmla="*/ 531 h 2336"/>
                <a:gd name="T28" fmla="*/ 1294 w 1683"/>
                <a:gd name="T29" fmla="*/ 608 h 2336"/>
                <a:gd name="T30" fmla="*/ 1358 w 1683"/>
                <a:gd name="T31" fmla="*/ 690 h 2336"/>
                <a:gd name="T32" fmla="*/ 1417 w 1683"/>
                <a:gd name="T33" fmla="*/ 775 h 2336"/>
                <a:gd name="T34" fmla="*/ 1470 w 1683"/>
                <a:gd name="T35" fmla="*/ 865 h 2336"/>
                <a:gd name="T36" fmla="*/ 1519 w 1683"/>
                <a:gd name="T37" fmla="*/ 958 h 2336"/>
                <a:gd name="T38" fmla="*/ 1561 w 1683"/>
                <a:gd name="T39" fmla="*/ 1053 h 2336"/>
                <a:gd name="T40" fmla="*/ 1597 w 1683"/>
                <a:gd name="T41" fmla="*/ 1152 h 2336"/>
                <a:gd name="T42" fmla="*/ 1628 w 1683"/>
                <a:gd name="T43" fmla="*/ 1254 h 2336"/>
                <a:gd name="T44" fmla="*/ 1652 w 1683"/>
                <a:gd name="T45" fmla="*/ 1358 h 2336"/>
                <a:gd name="T46" fmla="*/ 1669 w 1683"/>
                <a:gd name="T47" fmla="*/ 1465 h 2336"/>
                <a:gd name="T48" fmla="*/ 1680 w 1683"/>
                <a:gd name="T49" fmla="*/ 1574 h 2336"/>
                <a:gd name="T50" fmla="*/ 1683 w 1683"/>
                <a:gd name="T51" fmla="*/ 1684 h 2336"/>
                <a:gd name="T52" fmla="*/ 1680 w 1683"/>
                <a:gd name="T53" fmla="*/ 1782 h 2336"/>
                <a:gd name="T54" fmla="*/ 1672 w 1683"/>
                <a:gd name="T55" fmla="*/ 1880 h 2336"/>
                <a:gd name="T56" fmla="*/ 1658 w 1683"/>
                <a:gd name="T57" fmla="*/ 1975 h 2336"/>
                <a:gd name="T58" fmla="*/ 1639 w 1683"/>
                <a:gd name="T59" fmla="*/ 2068 h 2336"/>
                <a:gd name="T60" fmla="*/ 1615 w 1683"/>
                <a:gd name="T61" fmla="*/ 2160 h 2336"/>
                <a:gd name="T62" fmla="*/ 1586 w 1683"/>
                <a:gd name="T63" fmla="*/ 2249 h 2336"/>
                <a:gd name="T64" fmla="*/ 1552 w 1683"/>
                <a:gd name="T65" fmla="*/ 2336 h 2336"/>
                <a:gd name="T66" fmla="*/ 0 w 1683"/>
                <a:gd name="T67" fmla="*/ 1756 h 2336"/>
                <a:gd name="T68" fmla="*/ 0 w 1683"/>
                <a:gd name="T69" fmla="*/ 0 h 2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683" h="2336">
                  <a:moveTo>
                    <a:pt x="0" y="0"/>
                  </a:moveTo>
                  <a:lnTo>
                    <a:pt x="110" y="3"/>
                  </a:lnTo>
                  <a:lnTo>
                    <a:pt x="219" y="15"/>
                  </a:lnTo>
                  <a:lnTo>
                    <a:pt x="325" y="32"/>
                  </a:lnTo>
                  <a:lnTo>
                    <a:pt x="430" y="56"/>
                  </a:lnTo>
                  <a:lnTo>
                    <a:pt x="532" y="86"/>
                  </a:lnTo>
                  <a:lnTo>
                    <a:pt x="631" y="123"/>
                  </a:lnTo>
                  <a:lnTo>
                    <a:pt x="726" y="165"/>
                  </a:lnTo>
                  <a:lnTo>
                    <a:pt x="819" y="213"/>
                  </a:lnTo>
                  <a:lnTo>
                    <a:pt x="909" y="267"/>
                  </a:lnTo>
                  <a:lnTo>
                    <a:pt x="994" y="326"/>
                  </a:lnTo>
                  <a:lnTo>
                    <a:pt x="1075" y="389"/>
                  </a:lnTo>
                  <a:lnTo>
                    <a:pt x="1152" y="457"/>
                  </a:lnTo>
                  <a:lnTo>
                    <a:pt x="1226" y="531"/>
                  </a:lnTo>
                  <a:lnTo>
                    <a:pt x="1294" y="608"/>
                  </a:lnTo>
                  <a:lnTo>
                    <a:pt x="1358" y="690"/>
                  </a:lnTo>
                  <a:lnTo>
                    <a:pt x="1417" y="775"/>
                  </a:lnTo>
                  <a:lnTo>
                    <a:pt x="1470" y="865"/>
                  </a:lnTo>
                  <a:lnTo>
                    <a:pt x="1519" y="958"/>
                  </a:lnTo>
                  <a:lnTo>
                    <a:pt x="1561" y="1053"/>
                  </a:lnTo>
                  <a:lnTo>
                    <a:pt x="1597" y="1152"/>
                  </a:lnTo>
                  <a:lnTo>
                    <a:pt x="1628" y="1254"/>
                  </a:lnTo>
                  <a:lnTo>
                    <a:pt x="1652" y="1358"/>
                  </a:lnTo>
                  <a:lnTo>
                    <a:pt x="1669" y="1465"/>
                  </a:lnTo>
                  <a:lnTo>
                    <a:pt x="1680" y="1574"/>
                  </a:lnTo>
                  <a:lnTo>
                    <a:pt x="1683" y="1684"/>
                  </a:lnTo>
                  <a:lnTo>
                    <a:pt x="1680" y="1782"/>
                  </a:lnTo>
                  <a:lnTo>
                    <a:pt x="1672" y="1880"/>
                  </a:lnTo>
                  <a:lnTo>
                    <a:pt x="1658" y="1975"/>
                  </a:lnTo>
                  <a:lnTo>
                    <a:pt x="1639" y="2068"/>
                  </a:lnTo>
                  <a:lnTo>
                    <a:pt x="1615" y="2160"/>
                  </a:lnTo>
                  <a:lnTo>
                    <a:pt x="1586" y="2249"/>
                  </a:lnTo>
                  <a:lnTo>
                    <a:pt x="1552" y="2336"/>
                  </a:lnTo>
                  <a:lnTo>
                    <a:pt x="0" y="175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1" name="Freeform 596"/>
            <p:cNvSpPr>
              <a:spLocks/>
            </p:cNvSpPr>
            <p:nvPr/>
          </p:nvSpPr>
          <p:spPr bwMode="auto">
            <a:xfrm>
              <a:off x="5559425" y="5722938"/>
              <a:ext cx="855663" cy="890588"/>
            </a:xfrm>
            <a:custGeom>
              <a:avLst/>
              <a:gdLst>
                <a:gd name="T0" fmla="*/ 1684 w 3237"/>
                <a:gd name="T1" fmla="*/ 1756 h 3368"/>
                <a:gd name="T2" fmla="*/ 3194 w 3237"/>
                <a:gd name="T3" fmla="*/ 2430 h 3368"/>
                <a:gd name="T4" fmla="*/ 3092 w 3237"/>
                <a:gd name="T5" fmla="*/ 2609 h 3368"/>
                <a:gd name="T6" fmla="*/ 2969 w 3237"/>
                <a:gd name="T7" fmla="*/ 2773 h 3368"/>
                <a:gd name="T8" fmla="*/ 2827 w 3237"/>
                <a:gd name="T9" fmla="*/ 2920 h 3368"/>
                <a:gd name="T10" fmla="*/ 2668 w 3237"/>
                <a:gd name="T11" fmla="*/ 3051 h 3368"/>
                <a:gd name="T12" fmla="*/ 2495 w 3237"/>
                <a:gd name="T13" fmla="*/ 3160 h 3368"/>
                <a:gd name="T14" fmla="*/ 2309 w 3237"/>
                <a:gd name="T15" fmla="*/ 3248 h 3368"/>
                <a:gd name="T16" fmla="*/ 2110 w 3237"/>
                <a:gd name="T17" fmla="*/ 3314 h 3368"/>
                <a:gd name="T18" fmla="*/ 1901 w 3237"/>
                <a:gd name="T19" fmla="*/ 3355 h 3368"/>
                <a:gd name="T20" fmla="*/ 1684 w 3237"/>
                <a:gd name="T21" fmla="*/ 3368 h 3368"/>
                <a:gd name="T22" fmla="*/ 1465 w 3237"/>
                <a:gd name="T23" fmla="*/ 3354 h 3368"/>
                <a:gd name="T24" fmla="*/ 1254 w 3237"/>
                <a:gd name="T25" fmla="*/ 3313 h 3368"/>
                <a:gd name="T26" fmla="*/ 1053 w 3237"/>
                <a:gd name="T27" fmla="*/ 3246 h 3368"/>
                <a:gd name="T28" fmla="*/ 865 w 3237"/>
                <a:gd name="T29" fmla="*/ 3155 h 3368"/>
                <a:gd name="T30" fmla="*/ 690 w 3237"/>
                <a:gd name="T31" fmla="*/ 3043 h 3368"/>
                <a:gd name="T32" fmla="*/ 530 w 3237"/>
                <a:gd name="T33" fmla="*/ 2911 h 3368"/>
                <a:gd name="T34" fmla="*/ 389 w 3237"/>
                <a:gd name="T35" fmla="*/ 2760 h 3368"/>
                <a:gd name="T36" fmla="*/ 267 w 3237"/>
                <a:gd name="T37" fmla="*/ 2593 h 3368"/>
                <a:gd name="T38" fmla="*/ 165 w 3237"/>
                <a:gd name="T39" fmla="*/ 2411 h 3368"/>
                <a:gd name="T40" fmla="*/ 86 w 3237"/>
                <a:gd name="T41" fmla="*/ 2217 h 3368"/>
                <a:gd name="T42" fmla="*/ 32 w 3237"/>
                <a:gd name="T43" fmla="*/ 2010 h 3368"/>
                <a:gd name="T44" fmla="*/ 3 w 3237"/>
                <a:gd name="T45" fmla="*/ 1795 h 3368"/>
                <a:gd name="T46" fmla="*/ 3 w 3237"/>
                <a:gd name="T47" fmla="*/ 1573 h 3368"/>
                <a:gd name="T48" fmla="*/ 32 w 3237"/>
                <a:gd name="T49" fmla="*/ 1358 h 3368"/>
                <a:gd name="T50" fmla="*/ 86 w 3237"/>
                <a:gd name="T51" fmla="*/ 1151 h 3368"/>
                <a:gd name="T52" fmla="*/ 165 w 3237"/>
                <a:gd name="T53" fmla="*/ 956 h 3368"/>
                <a:gd name="T54" fmla="*/ 267 w 3237"/>
                <a:gd name="T55" fmla="*/ 775 h 3368"/>
                <a:gd name="T56" fmla="*/ 389 w 3237"/>
                <a:gd name="T57" fmla="*/ 608 h 3368"/>
                <a:gd name="T58" fmla="*/ 530 w 3237"/>
                <a:gd name="T59" fmla="*/ 457 h 3368"/>
                <a:gd name="T60" fmla="*/ 690 w 3237"/>
                <a:gd name="T61" fmla="*/ 325 h 3368"/>
                <a:gd name="T62" fmla="*/ 865 w 3237"/>
                <a:gd name="T63" fmla="*/ 213 h 3368"/>
                <a:gd name="T64" fmla="*/ 1053 w 3237"/>
                <a:gd name="T65" fmla="*/ 122 h 3368"/>
                <a:gd name="T66" fmla="*/ 1254 w 3237"/>
                <a:gd name="T67" fmla="*/ 55 h 3368"/>
                <a:gd name="T68" fmla="*/ 1465 w 3237"/>
                <a:gd name="T69" fmla="*/ 15 h 3368"/>
                <a:gd name="T70" fmla="*/ 1684 w 3237"/>
                <a:gd name="T71" fmla="*/ 0 h 3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237" h="3368">
                  <a:moveTo>
                    <a:pt x="1684" y="0"/>
                  </a:moveTo>
                  <a:lnTo>
                    <a:pt x="1684" y="1756"/>
                  </a:lnTo>
                  <a:lnTo>
                    <a:pt x="3237" y="2336"/>
                  </a:lnTo>
                  <a:lnTo>
                    <a:pt x="3194" y="2430"/>
                  </a:lnTo>
                  <a:lnTo>
                    <a:pt x="3145" y="2522"/>
                  </a:lnTo>
                  <a:lnTo>
                    <a:pt x="3092" y="2609"/>
                  </a:lnTo>
                  <a:lnTo>
                    <a:pt x="3033" y="2693"/>
                  </a:lnTo>
                  <a:lnTo>
                    <a:pt x="2969" y="2773"/>
                  </a:lnTo>
                  <a:lnTo>
                    <a:pt x="2900" y="2849"/>
                  </a:lnTo>
                  <a:lnTo>
                    <a:pt x="2827" y="2920"/>
                  </a:lnTo>
                  <a:lnTo>
                    <a:pt x="2750" y="2987"/>
                  </a:lnTo>
                  <a:lnTo>
                    <a:pt x="2668" y="3051"/>
                  </a:lnTo>
                  <a:lnTo>
                    <a:pt x="2584" y="3107"/>
                  </a:lnTo>
                  <a:lnTo>
                    <a:pt x="2495" y="3160"/>
                  </a:lnTo>
                  <a:lnTo>
                    <a:pt x="2403" y="3207"/>
                  </a:lnTo>
                  <a:lnTo>
                    <a:pt x="2309" y="3248"/>
                  </a:lnTo>
                  <a:lnTo>
                    <a:pt x="2210" y="3284"/>
                  </a:lnTo>
                  <a:lnTo>
                    <a:pt x="2110" y="3314"/>
                  </a:lnTo>
                  <a:lnTo>
                    <a:pt x="2007" y="3338"/>
                  </a:lnTo>
                  <a:lnTo>
                    <a:pt x="1901" y="3355"/>
                  </a:lnTo>
                  <a:lnTo>
                    <a:pt x="1794" y="3365"/>
                  </a:lnTo>
                  <a:lnTo>
                    <a:pt x="1684" y="3368"/>
                  </a:lnTo>
                  <a:lnTo>
                    <a:pt x="1574" y="3365"/>
                  </a:lnTo>
                  <a:lnTo>
                    <a:pt x="1465" y="3354"/>
                  </a:lnTo>
                  <a:lnTo>
                    <a:pt x="1358" y="3337"/>
                  </a:lnTo>
                  <a:lnTo>
                    <a:pt x="1254" y="3313"/>
                  </a:lnTo>
                  <a:lnTo>
                    <a:pt x="1152" y="3282"/>
                  </a:lnTo>
                  <a:lnTo>
                    <a:pt x="1053" y="3246"/>
                  </a:lnTo>
                  <a:lnTo>
                    <a:pt x="956" y="3204"/>
                  </a:lnTo>
                  <a:lnTo>
                    <a:pt x="865" y="3155"/>
                  </a:lnTo>
                  <a:lnTo>
                    <a:pt x="775" y="3102"/>
                  </a:lnTo>
                  <a:lnTo>
                    <a:pt x="690" y="3043"/>
                  </a:lnTo>
                  <a:lnTo>
                    <a:pt x="608" y="2979"/>
                  </a:lnTo>
                  <a:lnTo>
                    <a:pt x="530" y="2911"/>
                  </a:lnTo>
                  <a:lnTo>
                    <a:pt x="457" y="2837"/>
                  </a:lnTo>
                  <a:lnTo>
                    <a:pt x="389" y="2760"/>
                  </a:lnTo>
                  <a:lnTo>
                    <a:pt x="324" y="2679"/>
                  </a:lnTo>
                  <a:lnTo>
                    <a:pt x="267" y="2593"/>
                  </a:lnTo>
                  <a:lnTo>
                    <a:pt x="212" y="2504"/>
                  </a:lnTo>
                  <a:lnTo>
                    <a:pt x="165" y="2411"/>
                  </a:lnTo>
                  <a:lnTo>
                    <a:pt x="123" y="2315"/>
                  </a:lnTo>
                  <a:lnTo>
                    <a:pt x="86" y="2217"/>
                  </a:lnTo>
                  <a:lnTo>
                    <a:pt x="56" y="2115"/>
                  </a:lnTo>
                  <a:lnTo>
                    <a:pt x="32" y="2010"/>
                  </a:lnTo>
                  <a:lnTo>
                    <a:pt x="14" y="1904"/>
                  </a:lnTo>
                  <a:lnTo>
                    <a:pt x="3" y="1795"/>
                  </a:lnTo>
                  <a:lnTo>
                    <a:pt x="0" y="1684"/>
                  </a:lnTo>
                  <a:lnTo>
                    <a:pt x="3" y="1573"/>
                  </a:lnTo>
                  <a:lnTo>
                    <a:pt x="14" y="1465"/>
                  </a:lnTo>
                  <a:lnTo>
                    <a:pt x="32" y="1358"/>
                  </a:lnTo>
                  <a:lnTo>
                    <a:pt x="56" y="1254"/>
                  </a:lnTo>
                  <a:lnTo>
                    <a:pt x="86" y="1151"/>
                  </a:lnTo>
                  <a:lnTo>
                    <a:pt x="123" y="1053"/>
                  </a:lnTo>
                  <a:lnTo>
                    <a:pt x="165" y="956"/>
                  </a:lnTo>
                  <a:lnTo>
                    <a:pt x="212" y="864"/>
                  </a:lnTo>
                  <a:lnTo>
                    <a:pt x="267" y="775"/>
                  </a:lnTo>
                  <a:lnTo>
                    <a:pt x="324" y="690"/>
                  </a:lnTo>
                  <a:lnTo>
                    <a:pt x="389" y="608"/>
                  </a:lnTo>
                  <a:lnTo>
                    <a:pt x="457" y="531"/>
                  </a:lnTo>
                  <a:lnTo>
                    <a:pt x="530" y="457"/>
                  </a:lnTo>
                  <a:lnTo>
                    <a:pt x="608" y="389"/>
                  </a:lnTo>
                  <a:lnTo>
                    <a:pt x="690" y="325"/>
                  </a:lnTo>
                  <a:lnTo>
                    <a:pt x="775" y="267"/>
                  </a:lnTo>
                  <a:lnTo>
                    <a:pt x="865" y="213"/>
                  </a:lnTo>
                  <a:lnTo>
                    <a:pt x="956" y="164"/>
                  </a:lnTo>
                  <a:lnTo>
                    <a:pt x="1053" y="122"/>
                  </a:lnTo>
                  <a:lnTo>
                    <a:pt x="1152" y="86"/>
                  </a:lnTo>
                  <a:lnTo>
                    <a:pt x="1254" y="55"/>
                  </a:lnTo>
                  <a:lnTo>
                    <a:pt x="1358" y="32"/>
                  </a:lnTo>
                  <a:lnTo>
                    <a:pt x="1465" y="15"/>
                  </a:lnTo>
                  <a:lnTo>
                    <a:pt x="1574" y="3"/>
                  </a:lnTo>
                  <a:lnTo>
                    <a:pt x="168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52" name="Group 151"/>
          <p:cNvGrpSpPr/>
          <p:nvPr/>
        </p:nvGrpSpPr>
        <p:grpSpPr>
          <a:xfrm>
            <a:off x="5417931" y="1936278"/>
            <a:ext cx="411391" cy="514239"/>
            <a:chOff x="5734050" y="2979738"/>
            <a:chExt cx="711200" cy="889001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53" name="Freeform 35"/>
            <p:cNvSpPr>
              <a:spLocks/>
            </p:cNvSpPr>
            <p:nvPr/>
          </p:nvSpPr>
          <p:spPr bwMode="auto">
            <a:xfrm>
              <a:off x="5734050" y="2979738"/>
              <a:ext cx="711200" cy="501650"/>
            </a:xfrm>
            <a:custGeom>
              <a:avLst/>
              <a:gdLst>
                <a:gd name="T0" fmla="*/ 2689 w 2689"/>
                <a:gd name="T1" fmla="*/ 0 h 1892"/>
                <a:gd name="T2" fmla="*/ 2689 w 2689"/>
                <a:gd name="T3" fmla="*/ 809 h 1892"/>
                <a:gd name="T4" fmla="*/ 2497 w 2689"/>
                <a:gd name="T5" fmla="*/ 809 h 1892"/>
                <a:gd name="T6" fmla="*/ 2497 w 2689"/>
                <a:gd name="T7" fmla="*/ 447 h 1892"/>
                <a:gd name="T8" fmla="*/ 1735 w 2689"/>
                <a:gd name="T9" fmla="*/ 1442 h 1892"/>
                <a:gd name="T10" fmla="*/ 1201 w 2689"/>
                <a:gd name="T11" fmla="*/ 814 h 1892"/>
                <a:gd name="T12" fmla="*/ 136 w 2689"/>
                <a:gd name="T13" fmla="*/ 1892 h 1892"/>
                <a:gd name="T14" fmla="*/ 0 w 2689"/>
                <a:gd name="T15" fmla="*/ 1756 h 1892"/>
                <a:gd name="T16" fmla="*/ 0 w 2689"/>
                <a:gd name="T17" fmla="*/ 1756 h 1892"/>
                <a:gd name="T18" fmla="*/ 1213 w 2689"/>
                <a:gd name="T19" fmla="*/ 530 h 1892"/>
                <a:gd name="T20" fmla="*/ 1727 w 2689"/>
                <a:gd name="T21" fmla="*/ 1135 h 1892"/>
                <a:gd name="T22" fmla="*/ 2337 w 2689"/>
                <a:gd name="T23" fmla="*/ 339 h 1892"/>
                <a:gd name="T24" fmla="*/ 2054 w 2689"/>
                <a:gd name="T25" fmla="*/ 447 h 1892"/>
                <a:gd name="T26" fmla="*/ 1986 w 2689"/>
                <a:gd name="T27" fmla="*/ 268 h 1892"/>
                <a:gd name="T28" fmla="*/ 2689 w 2689"/>
                <a:gd name="T29" fmla="*/ 0 h 1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689" h="1892">
                  <a:moveTo>
                    <a:pt x="2689" y="0"/>
                  </a:moveTo>
                  <a:lnTo>
                    <a:pt x="2689" y="809"/>
                  </a:lnTo>
                  <a:lnTo>
                    <a:pt x="2497" y="809"/>
                  </a:lnTo>
                  <a:lnTo>
                    <a:pt x="2497" y="447"/>
                  </a:lnTo>
                  <a:lnTo>
                    <a:pt x="1735" y="1442"/>
                  </a:lnTo>
                  <a:lnTo>
                    <a:pt x="1201" y="814"/>
                  </a:lnTo>
                  <a:lnTo>
                    <a:pt x="136" y="1892"/>
                  </a:lnTo>
                  <a:lnTo>
                    <a:pt x="0" y="1756"/>
                  </a:lnTo>
                  <a:lnTo>
                    <a:pt x="0" y="1756"/>
                  </a:lnTo>
                  <a:lnTo>
                    <a:pt x="1213" y="530"/>
                  </a:lnTo>
                  <a:lnTo>
                    <a:pt x="1727" y="1135"/>
                  </a:lnTo>
                  <a:lnTo>
                    <a:pt x="2337" y="339"/>
                  </a:lnTo>
                  <a:lnTo>
                    <a:pt x="2054" y="447"/>
                  </a:lnTo>
                  <a:lnTo>
                    <a:pt x="1986" y="268"/>
                  </a:lnTo>
                  <a:lnTo>
                    <a:pt x="268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4" name="Freeform 36"/>
            <p:cNvSpPr>
              <a:spLocks/>
            </p:cNvSpPr>
            <p:nvPr/>
          </p:nvSpPr>
          <p:spPr bwMode="auto">
            <a:xfrm>
              <a:off x="5757863" y="3565526"/>
              <a:ext cx="106363" cy="303213"/>
            </a:xfrm>
            <a:custGeom>
              <a:avLst/>
              <a:gdLst>
                <a:gd name="T0" fmla="*/ 76 w 404"/>
                <a:gd name="T1" fmla="*/ 0 h 1144"/>
                <a:gd name="T2" fmla="*/ 327 w 404"/>
                <a:gd name="T3" fmla="*/ 0 h 1144"/>
                <a:gd name="T4" fmla="*/ 347 w 404"/>
                <a:gd name="T5" fmla="*/ 3 h 1144"/>
                <a:gd name="T6" fmla="*/ 365 w 404"/>
                <a:gd name="T7" fmla="*/ 12 h 1144"/>
                <a:gd name="T8" fmla="*/ 381 w 404"/>
                <a:gd name="T9" fmla="*/ 23 h 1144"/>
                <a:gd name="T10" fmla="*/ 393 w 404"/>
                <a:gd name="T11" fmla="*/ 39 h 1144"/>
                <a:gd name="T12" fmla="*/ 401 w 404"/>
                <a:gd name="T13" fmla="*/ 57 h 1144"/>
                <a:gd name="T14" fmla="*/ 404 w 404"/>
                <a:gd name="T15" fmla="*/ 78 h 1144"/>
                <a:gd name="T16" fmla="*/ 404 w 404"/>
                <a:gd name="T17" fmla="*/ 1067 h 1144"/>
                <a:gd name="T18" fmla="*/ 401 w 404"/>
                <a:gd name="T19" fmla="*/ 1087 h 1144"/>
                <a:gd name="T20" fmla="*/ 393 w 404"/>
                <a:gd name="T21" fmla="*/ 1106 h 1144"/>
                <a:gd name="T22" fmla="*/ 381 w 404"/>
                <a:gd name="T23" fmla="*/ 1122 h 1144"/>
                <a:gd name="T24" fmla="*/ 365 w 404"/>
                <a:gd name="T25" fmla="*/ 1133 h 1144"/>
                <a:gd name="T26" fmla="*/ 347 w 404"/>
                <a:gd name="T27" fmla="*/ 1141 h 1144"/>
                <a:gd name="T28" fmla="*/ 327 w 404"/>
                <a:gd name="T29" fmla="*/ 1144 h 1144"/>
                <a:gd name="T30" fmla="*/ 76 w 404"/>
                <a:gd name="T31" fmla="*/ 1144 h 1144"/>
                <a:gd name="T32" fmla="*/ 57 w 404"/>
                <a:gd name="T33" fmla="*/ 1141 h 1144"/>
                <a:gd name="T34" fmla="*/ 38 w 404"/>
                <a:gd name="T35" fmla="*/ 1133 h 1144"/>
                <a:gd name="T36" fmla="*/ 23 w 404"/>
                <a:gd name="T37" fmla="*/ 1122 h 1144"/>
                <a:gd name="T38" fmla="*/ 10 w 404"/>
                <a:gd name="T39" fmla="*/ 1106 h 1144"/>
                <a:gd name="T40" fmla="*/ 3 w 404"/>
                <a:gd name="T41" fmla="*/ 1087 h 1144"/>
                <a:gd name="T42" fmla="*/ 0 w 404"/>
                <a:gd name="T43" fmla="*/ 1067 h 1144"/>
                <a:gd name="T44" fmla="*/ 0 w 404"/>
                <a:gd name="T45" fmla="*/ 78 h 1144"/>
                <a:gd name="T46" fmla="*/ 3 w 404"/>
                <a:gd name="T47" fmla="*/ 57 h 1144"/>
                <a:gd name="T48" fmla="*/ 10 w 404"/>
                <a:gd name="T49" fmla="*/ 39 h 1144"/>
                <a:gd name="T50" fmla="*/ 23 w 404"/>
                <a:gd name="T51" fmla="*/ 23 h 1144"/>
                <a:gd name="T52" fmla="*/ 38 w 404"/>
                <a:gd name="T53" fmla="*/ 12 h 1144"/>
                <a:gd name="T54" fmla="*/ 57 w 404"/>
                <a:gd name="T55" fmla="*/ 3 h 1144"/>
                <a:gd name="T56" fmla="*/ 76 w 404"/>
                <a:gd name="T57" fmla="*/ 0 h 1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04" h="1144">
                  <a:moveTo>
                    <a:pt x="76" y="0"/>
                  </a:moveTo>
                  <a:lnTo>
                    <a:pt x="327" y="0"/>
                  </a:lnTo>
                  <a:lnTo>
                    <a:pt x="347" y="3"/>
                  </a:lnTo>
                  <a:lnTo>
                    <a:pt x="365" y="12"/>
                  </a:lnTo>
                  <a:lnTo>
                    <a:pt x="381" y="23"/>
                  </a:lnTo>
                  <a:lnTo>
                    <a:pt x="393" y="39"/>
                  </a:lnTo>
                  <a:lnTo>
                    <a:pt x="401" y="57"/>
                  </a:lnTo>
                  <a:lnTo>
                    <a:pt x="404" y="78"/>
                  </a:lnTo>
                  <a:lnTo>
                    <a:pt x="404" y="1067"/>
                  </a:lnTo>
                  <a:lnTo>
                    <a:pt x="401" y="1087"/>
                  </a:lnTo>
                  <a:lnTo>
                    <a:pt x="393" y="1106"/>
                  </a:lnTo>
                  <a:lnTo>
                    <a:pt x="381" y="1122"/>
                  </a:lnTo>
                  <a:lnTo>
                    <a:pt x="365" y="1133"/>
                  </a:lnTo>
                  <a:lnTo>
                    <a:pt x="347" y="1141"/>
                  </a:lnTo>
                  <a:lnTo>
                    <a:pt x="327" y="1144"/>
                  </a:lnTo>
                  <a:lnTo>
                    <a:pt x="76" y="1144"/>
                  </a:lnTo>
                  <a:lnTo>
                    <a:pt x="57" y="1141"/>
                  </a:lnTo>
                  <a:lnTo>
                    <a:pt x="38" y="1133"/>
                  </a:lnTo>
                  <a:lnTo>
                    <a:pt x="23" y="1122"/>
                  </a:lnTo>
                  <a:lnTo>
                    <a:pt x="10" y="1106"/>
                  </a:lnTo>
                  <a:lnTo>
                    <a:pt x="3" y="1087"/>
                  </a:lnTo>
                  <a:lnTo>
                    <a:pt x="0" y="1067"/>
                  </a:lnTo>
                  <a:lnTo>
                    <a:pt x="0" y="78"/>
                  </a:lnTo>
                  <a:lnTo>
                    <a:pt x="3" y="57"/>
                  </a:lnTo>
                  <a:lnTo>
                    <a:pt x="10" y="39"/>
                  </a:lnTo>
                  <a:lnTo>
                    <a:pt x="23" y="23"/>
                  </a:lnTo>
                  <a:lnTo>
                    <a:pt x="38" y="12"/>
                  </a:lnTo>
                  <a:lnTo>
                    <a:pt x="57" y="3"/>
                  </a:lnTo>
                  <a:lnTo>
                    <a:pt x="7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5" name="Freeform 37"/>
            <p:cNvSpPr>
              <a:spLocks/>
            </p:cNvSpPr>
            <p:nvPr/>
          </p:nvSpPr>
          <p:spPr bwMode="auto">
            <a:xfrm>
              <a:off x="5973763" y="3362326"/>
              <a:ext cx="107950" cy="506413"/>
            </a:xfrm>
            <a:custGeom>
              <a:avLst/>
              <a:gdLst>
                <a:gd name="T0" fmla="*/ 77 w 404"/>
                <a:gd name="T1" fmla="*/ 0 h 1914"/>
                <a:gd name="T2" fmla="*/ 327 w 404"/>
                <a:gd name="T3" fmla="*/ 0 h 1914"/>
                <a:gd name="T4" fmla="*/ 348 w 404"/>
                <a:gd name="T5" fmla="*/ 2 h 1914"/>
                <a:gd name="T6" fmla="*/ 365 w 404"/>
                <a:gd name="T7" fmla="*/ 11 h 1914"/>
                <a:gd name="T8" fmla="*/ 381 w 404"/>
                <a:gd name="T9" fmla="*/ 23 h 1914"/>
                <a:gd name="T10" fmla="*/ 393 w 404"/>
                <a:gd name="T11" fmla="*/ 39 h 1914"/>
                <a:gd name="T12" fmla="*/ 401 w 404"/>
                <a:gd name="T13" fmla="*/ 56 h 1914"/>
                <a:gd name="T14" fmla="*/ 404 w 404"/>
                <a:gd name="T15" fmla="*/ 77 h 1914"/>
                <a:gd name="T16" fmla="*/ 404 w 404"/>
                <a:gd name="T17" fmla="*/ 1837 h 1914"/>
                <a:gd name="T18" fmla="*/ 401 w 404"/>
                <a:gd name="T19" fmla="*/ 1857 h 1914"/>
                <a:gd name="T20" fmla="*/ 393 w 404"/>
                <a:gd name="T21" fmla="*/ 1876 h 1914"/>
                <a:gd name="T22" fmla="*/ 381 w 404"/>
                <a:gd name="T23" fmla="*/ 1892 h 1914"/>
                <a:gd name="T24" fmla="*/ 365 w 404"/>
                <a:gd name="T25" fmla="*/ 1903 h 1914"/>
                <a:gd name="T26" fmla="*/ 348 w 404"/>
                <a:gd name="T27" fmla="*/ 1911 h 1914"/>
                <a:gd name="T28" fmla="*/ 327 w 404"/>
                <a:gd name="T29" fmla="*/ 1914 h 1914"/>
                <a:gd name="T30" fmla="*/ 77 w 404"/>
                <a:gd name="T31" fmla="*/ 1914 h 1914"/>
                <a:gd name="T32" fmla="*/ 57 w 404"/>
                <a:gd name="T33" fmla="*/ 1911 h 1914"/>
                <a:gd name="T34" fmla="*/ 38 w 404"/>
                <a:gd name="T35" fmla="*/ 1903 h 1914"/>
                <a:gd name="T36" fmla="*/ 23 w 404"/>
                <a:gd name="T37" fmla="*/ 1892 h 1914"/>
                <a:gd name="T38" fmla="*/ 10 w 404"/>
                <a:gd name="T39" fmla="*/ 1876 h 1914"/>
                <a:gd name="T40" fmla="*/ 3 w 404"/>
                <a:gd name="T41" fmla="*/ 1857 h 1914"/>
                <a:gd name="T42" fmla="*/ 0 w 404"/>
                <a:gd name="T43" fmla="*/ 1837 h 1914"/>
                <a:gd name="T44" fmla="*/ 0 w 404"/>
                <a:gd name="T45" fmla="*/ 77 h 1914"/>
                <a:gd name="T46" fmla="*/ 3 w 404"/>
                <a:gd name="T47" fmla="*/ 56 h 1914"/>
                <a:gd name="T48" fmla="*/ 10 w 404"/>
                <a:gd name="T49" fmla="*/ 39 h 1914"/>
                <a:gd name="T50" fmla="*/ 23 w 404"/>
                <a:gd name="T51" fmla="*/ 23 h 1914"/>
                <a:gd name="T52" fmla="*/ 38 w 404"/>
                <a:gd name="T53" fmla="*/ 11 h 1914"/>
                <a:gd name="T54" fmla="*/ 57 w 404"/>
                <a:gd name="T55" fmla="*/ 2 h 1914"/>
                <a:gd name="T56" fmla="*/ 77 w 404"/>
                <a:gd name="T57" fmla="*/ 0 h 19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04" h="1914">
                  <a:moveTo>
                    <a:pt x="77" y="0"/>
                  </a:moveTo>
                  <a:lnTo>
                    <a:pt x="327" y="0"/>
                  </a:lnTo>
                  <a:lnTo>
                    <a:pt x="348" y="2"/>
                  </a:lnTo>
                  <a:lnTo>
                    <a:pt x="365" y="11"/>
                  </a:lnTo>
                  <a:lnTo>
                    <a:pt x="381" y="23"/>
                  </a:lnTo>
                  <a:lnTo>
                    <a:pt x="393" y="39"/>
                  </a:lnTo>
                  <a:lnTo>
                    <a:pt x="401" y="56"/>
                  </a:lnTo>
                  <a:lnTo>
                    <a:pt x="404" y="77"/>
                  </a:lnTo>
                  <a:lnTo>
                    <a:pt x="404" y="1837"/>
                  </a:lnTo>
                  <a:lnTo>
                    <a:pt x="401" y="1857"/>
                  </a:lnTo>
                  <a:lnTo>
                    <a:pt x="393" y="1876"/>
                  </a:lnTo>
                  <a:lnTo>
                    <a:pt x="381" y="1892"/>
                  </a:lnTo>
                  <a:lnTo>
                    <a:pt x="365" y="1903"/>
                  </a:lnTo>
                  <a:lnTo>
                    <a:pt x="348" y="1911"/>
                  </a:lnTo>
                  <a:lnTo>
                    <a:pt x="327" y="1914"/>
                  </a:lnTo>
                  <a:lnTo>
                    <a:pt x="77" y="1914"/>
                  </a:lnTo>
                  <a:lnTo>
                    <a:pt x="57" y="1911"/>
                  </a:lnTo>
                  <a:lnTo>
                    <a:pt x="38" y="1903"/>
                  </a:lnTo>
                  <a:lnTo>
                    <a:pt x="23" y="1892"/>
                  </a:lnTo>
                  <a:lnTo>
                    <a:pt x="10" y="1876"/>
                  </a:lnTo>
                  <a:lnTo>
                    <a:pt x="3" y="1857"/>
                  </a:lnTo>
                  <a:lnTo>
                    <a:pt x="0" y="1837"/>
                  </a:lnTo>
                  <a:lnTo>
                    <a:pt x="0" y="77"/>
                  </a:lnTo>
                  <a:lnTo>
                    <a:pt x="3" y="56"/>
                  </a:lnTo>
                  <a:lnTo>
                    <a:pt x="10" y="39"/>
                  </a:lnTo>
                  <a:lnTo>
                    <a:pt x="23" y="23"/>
                  </a:lnTo>
                  <a:lnTo>
                    <a:pt x="38" y="11"/>
                  </a:lnTo>
                  <a:lnTo>
                    <a:pt x="57" y="2"/>
                  </a:lnTo>
                  <a:lnTo>
                    <a:pt x="7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6" name="Freeform 38"/>
            <p:cNvSpPr>
              <a:spLocks/>
            </p:cNvSpPr>
            <p:nvPr/>
          </p:nvSpPr>
          <p:spPr bwMode="auto">
            <a:xfrm>
              <a:off x="6188075" y="3467101"/>
              <a:ext cx="106363" cy="401638"/>
            </a:xfrm>
            <a:custGeom>
              <a:avLst/>
              <a:gdLst>
                <a:gd name="T0" fmla="*/ 77 w 403"/>
                <a:gd name="T1" fmla="*/ 0 h 1516"/>
                <a:gd name="T2" fmla="*/ 327 w 403"/>
                <a:gd name="T3" fmla="*/ 0 h 1516"/>
                <a:gd name="T4" fmla="*/ 347 w 403"/>
                <a:gd name="T5" fmla="*/ 3 h 1516"/>
                <a:gd name="T6" fmla="*/ 365 w 403"/>
                <a:gd name="T7" fmla="*/ 10 h 1516"/>
                <a:gd name="T8" fmla="*/ 381 w 403"/>
                <a:gd name="T9" fmla="*/ 23 h 1516"/>
                <a:gd name="T10" fmla="*/ 393 w 403"/>
                <a:gd name="T11" fmla="*/ 38 h 1516"/>
                <a:gd name="T12" fmla="*/ 400 w 403"/>
                <a:gd name="T13" fmla="*/ 57 h 1516"/>
                <a:gd name="T14" fmla="*/ 403 w 403"/>
                <a:gd name="T15" fmla="*/ 77 h 1516"/>
                <a:gd name="T16" fmla="*/ 403 w 403"/>
                <a:gd name="T17" fmla="*/ 1439 h 1516"/>
                <a:gd name="T18" fmla="*/ 400 w 403"/>
                <a:gd name="T19" fmla="*/ 1459 h 1516"/>
                <a:gd name="T20" fmla="*/ 393 w 403"/>
                <a:gd name="T21" fmla="*/ 1478 h 1516"/>
                <a:gd name="T22" fmla="*/ 381 w 403"/>
                <a:gd name="T23" fmla="*/ 1494 h 1516"/>
                <a:gd name="T24" fmla="*/ 365 w 403"/>
                <a:gd name="T25" fmla="*/ 1505 h 1516"/>
                <a:gd name="T26" fmla="*/ 347 w 403"/>
                <a:gd name="T27" fmla="*/ 1513 h 1516"/>
                <a:gd name="T28" fmla="*/ 327 w 403"/>
                <a:gd name="T29" fmla="*/ 1516 h 1516"/>
                <a:gd name="T30" fmla="*/ 77 w 403"/>
                <a:gd name="T31" fmla="*/ 1516 h 1516"/>
                <a:gd name="T32" fmla="*/ 56 w 403"/>
                <a:gd name="T33" fmla="*/ 1513 h 1516"/>
                <a:gd name="T34" fmla="*/ 38 w 403"/>
                <a:gd name="T35" fmla="*/ 1505 h 1516"/>
                <a:gd name="T36" fmla="*/ 22 w 403"/>
                <a:gd name="T37" fmla="*/ 1494 h 1516"/>
                <a:gd name="T38" fmla="*/ 10 w 403"/>
                <a:gd name="T39" fmla="*/ 1478 h 1516"/>
                <a:gd name="T40" fmla="*/ 3 w 403"/>
                <a:gd name="T41" fmla="*/ 1459 h 1516"/>
                <a:gd name="T42" fmla="*/ 0 w 403"/>
                <a:gd name="T43" fmla="*/ 1439 h 1516"/>
                <a:gd name="T44" fmla="*/ 0 w 403"/>
                <a:gd name="T45" fmla="*/ 77 h 1516"/>
                <a:gd name="T46" fmla="*/ 3 w 403"/>
                <a:gd name="T47" fmla="*/ 57 h 1516"/>
                <a:gd name="T48" fmla="*/ 10 w 403"/>
                <a:gd name="T49" fmla="*/ 38 h 1516"/>
                <a:gd name="T50" fmla="*/ 22 w 403"/>
                <a:gd name="T51" fmla="*/ 23 h 1516"/>
                <a:gd name="T52" fmla="*/ 38 w 403"/>
                <a:gd name="T53" fmla="*/ 10 h 1516"/>
                <a:gd name="T54" fmla="*/ 56 w 403"/>
                <a:gd name="T55" fmla="*/ 3 h 1516"/>
                <a:gd name="T56" fmla="*/ 77 w 403"/>
                <a:gd name="T57" fmla="*/ 0 h 15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03" h="1516">
                  <a:moveTo>
                    <a:pt x="77" y="0"/>
                  </a:moveTo>
                  <a:lnTo>
                    <a:pt x="327" y="0"/>
                  </a:lnTo>
                  <a:lnTo>
                    <a:pt x="347" y="3"/>
                  </a:lnTo>
                  <a:lnTo>
                    <a:pt x="365" y="10"/>
                  </a:lnTo>
                  <a:lnTo>
                    <a:pt x="381" y="23"/>
                  </a:lnTo>
                  <a:lnTo>
                    <a:pt x="393" y="38"/>
                  </a:lnTo>
                  <a:lnTo>
                    <a:pt x="400" y="57"/>
                  </a:lnTo>
                  <a:lnTo>
                    <a:pt x="403" y="77"/>
                  </a:lnTo>
                  <a:lnTo>
                    <a:pt x="403" y="1439"/>
                  </a:lnTo>
                  <a:lnTo>
                    <a:pt x="400" y="1459"/>
                  </a:lnTo>
                  <a:lnTo>
                    <a:pt x="393" y="1478"/>
                  </a:lnTo>
                  <a:lnTo>
                    <a:pt x="381" y="1494"/>
                  </a:lnTo>
                  <a:lnTo>
                    <a:pt x="365" y="1505"/>
                  </a:lnTo>
                  <a:lnTo>
                    <a:pt x="347" y="1513"/>
                  </a:lnTo>
                  <a:lnTo>
                    <a:pt x="327" y="1516"/>
                  </a:lnTo>
                  <a:lnTo>
                    <a:pt x="77" y="1516"/>
                  </a:lnTo>
                  <a:lnTo>
                    <a:pt x="56" y="1513"/>
                  </a:lnTo>
                  <a:lnTo>
                    <a:pt x="38" y="1505"/>
                  </a:lnTo>
                  <a:lnTo>
                    <a:pt x="22" y="1494"/>
                  </a:lnTo>
                  <a:lnTo>
                    <a:pt x="10" y="1478"/>
                  </a:lnTo>
                  <a:lnTo>
                    <a:pt x="3" y="1459"/>
                  </a:lnTo>
                  <a:lnTo>
                    <a:pt x="0" y="1439"/>
                  </a:lnTo>
                  <a:lnTo>
                    <a:pt x="0" y="77"/>
                  </a:lnTo>
                  <a:lnTo>
                    <a:pt x="3" y="57"/>
                  </a:lnTo>
                  <a:lnTo>
                    <a:pt x="10" y="38"/>
                  </a:lnTo>
                  <a:lnTo>
                    <a:pt x="22" y="23"/>
                  </a:lnTo>
                  <a:lnTo>
                    <a:pt x="38" y="10"/>
                  </a:lnTo>
                  <a:lnTo>
                    <a:pt x="56" y="3"/>
                  </a:lnTo>
                  <a:lnTo>
                    <a:pt x="7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57" name="Freeform 156"/>
          <p:cNvSpPr>
            <a:spLocks/>
          </p:cNvSpPr>
          <p:nvPr/>
        </p:nvSpPr>
        <p:spPr bwMode="auto">
          <a:xfrm>
            <a:off x="5366314" y="2715748"/>
            <a:ext cx="514625" cy="483508"/>
          </a:xfrm>
          <a:custGeom>
            <a:avLst/>
            <a:gdLst>
              <a:gd name="connsiteX0" fmla="*/ 237546 w 1023938"/>
              <a:gd name="connsiteY0" fmla="*/ 201613 h 962025"/>
              <a:gd name="connsiteX1" fmla="*/ 250242 w 1023938"/>
              <a:gd name="connsiteY1" fmla="*/ 202143 h 962025"/>
              <a:gd name="connsiteX2" fmla="*/ 262674 w 1023938"/>
              <a:gd name="connsiteY2" fmla="*/ 203467 h 962025"/>
              <a:gd name="connsiteX3" fmla="*/ 274842 w 1023938"/>
              <a:gd name="connsiteY3" fmla="*/ 206381 h 962025"/>
              <a:gd name="connsiteX4" fmla="*/ 286480 w 1023938"/>
              <a:gd name="connsiteY4" fmla="*/ 210089 h 962025"/>
              <a:gd name="connsiteX5" fmla="*/ 298118 w 1023938"/>
              <a:gd name="connsiteY5" fmla="*/ 215122 h 962025"/>
              <a:gd name="connsiteX6" fmla="*/ 309228 w 1023938"/>
              <a:gd name="connsiteY6" fmla="*/ 220685 h 962025"/>
              <a:gd name="connsiteX7" fmla="*/ 320337 w 1023938"/>
              <a:gd name="connsiteY7" fmla="*/ 227572 h 962025"/>
              <a:gd name="connsiteX8" fmla="*/ 330918 w 1023938"/>
              <a:gd name="connsiteY8" fmla="*/ 234989 h 962025"/>
              <a:gd name="connsiteX9" fmla="*/ 341498 w 1023938"/>
              <a:gd name="connsiteY9" fmla="*/ 243200 h 962025"/>
              <a:gd name="connsiteX10" fmla="*/ 351285 w 1023938"/>
              <a:gd name="connsiteY10" fmla="*/ 252206 h 962025"/>
              <a:gd name="connsiteX11" fmla="*/ 361072 w 1023938"/>
              <a:gd name="connsiteY11" fmla="*/ 261742 h 962025"/>
              <a:gd name="connsiteX12" fmla="*/ 370329 w 1023938"/>
              <a:gd name="connsiteY12" fmla="*/ 271807 h 962025"/>
              <a:gd name="connsiteX13" fmla="*/ 379323 w 1023938"/>
              <a:gd name="connsiteY13" fmla="*/ 282403 h 962025"/>
              <a:gd name="connsiteX14" fmla="*/ 388052 w 1023938"/>
              <a:gd name="connsiteY14" fmla="*/ 293263 h 962025"/>
              <a:gd name="connsiteX15" fmla="*/ 396516 w 1023938"/>
              <a:gd name="connsiteY15" fmla="*/ 304123 h 962025"/>
              <a:gd name="connsiteX16" fmla="*/ 404716 w 1023938"/>
              <a:gd name="connsiteY16" fmla="*/ 315513 h 962025"/>
              <a:gd name="connsiteX17" fmla="*/ 412122 w 1023938"/>
              <a:gd name="connsiteY17" fmla="*/ 327168 h 962025"/>
              <a:gd name="connsiteX18" fmla="*/ 419264 w 1023938"/>
              <a:gd name="connsiteY18" fmla="*/ 338823 h 962025"/>
              <a:gd name="connsiteX19" fmla="*/ 426141 w 1023938"/>
              <a:gd name="connsiteY19" fmla="*/ 350478 h 962025"/>
              <a:gd name="connsiteX20" fmla="*/ 432754 w 1023938"/>
              <a:gd name="connsiteY20" fmla="*/ 361868 h 962025"/>
              <a:gd name="connsiteX21" fmla="*/ 438573 w 1023938"/>
              <a:gd name="connsiteY21" fmla="*/ 373523 h 962025"/>
              <a:gd name="connsiteX22" fmla="*/ 444392 w 1023938"/>
              <a:gd name="connsiteY22" fmla="*/ 384648 h 962025"/>
              <a:gd name="connsiteX23" fmla="*/ 449682 w 1023938"/>
              <a:gd name="connsiteY23" fmla="*/ 395773 h 962025"/>
              <a:gd name="connsiteX24" fmla="*/ 454179 w 1023938"/>
              <a:gd name="connsiteY24" fmla="*/ 406369 h 962025"/>
              <a:gd name="connsiteX25" fmla="*/ 458676 w 1023938"/>
              <a:gd name="connsiteY25" fmla="*/ 416699 h 962025"/>
              <a:gd name="connsiteX26" fmla="*/ 462379 w 1023938"/>
              <a:gd name="connsiteY26" fmla="*/ 426235 h 962025"/>
              <a:gd name="connsiteX27" fmla="*/ 465817 w 1023938"/>
              <a:gd name="connsiteY27" fmla="*/ 435241 h 962025"/>
              <a:gd name="connsiteX28" fmla="*/ 468462 w 1023938"/>
              <a:gd name="connsiteY28" fmla="*/ 443717 h 962025"/>
              <a:gd name="connsiteX29" fmla="*/ 470578 w 1023938"/>
              <a:gd name="connsiteY29" fmla="*/ 449545 h 962025"/>
              <a:gd name="connsiteX30" fmla="*/ 472695 w 1023938"/>
              <a:gd name="connsiteY30" fmla="*/ 456167 h 962025"/>
              <a:gd name="connsiteX31" fmla="*/ 474811 w 1023938"/>
              <a:gd name="connsiteY31" fmla="*/ 463319 h 962025"/>
              <a:gd name="connsiteX32" fmla="*/ 477720 w 1023938"/>
              <a:gd name="connsiteY32" fmla="*/ 470736 h 962025"/>
              <a:gd name="connsiteX33" fmla="*/ 480101 w 1023938"/>
              <a:gd name="connsiteY33" fmla="*/ 478947 h 962025"/>
              <a:gd name="connsiteX34" fmla="*/ 483275 w 1023938"/>
              <a:gd name="connsiteY34" fmla="*/ 486894 h 962025"/>
              <a:gd name="connsiteX35" fmla="*/ 486449 w 1023938"/>
              <a:gd name="connsiteY35" fmla="*/ 495635 h 962025"/>
              <a:gd name="connsiteX36" fmla="*/ 489888 w 1023938"/>
              <a:gd name="connsiteY36" fmla="*/ 504376 h 962025"/>
              <a:gd name="connsiteX37" fmla="*/ 493591 w 1023938"/>
              <a:gd name="connsiteY37" fmla="*/ 513382 h 962025"/>
              <a:gd name="connsiteX38" fmla="*/ 497558 w 1023938"/>
              <a:gd name="connsiteY38" fmla="*/ 522123 h 962025"/>
              <a:gd name="connsiteX39" fmla="*/ 501526 w 1023938"/>
              <a:gd name="connsiteY39" fmla="*/ 531129 h 962025"/>
              <a:gd name="connsiteX40" fmla="*/ 506023 w 1023938"/>
              <a:gd name="connsiteY40" fmla="*/ 539870 h 962025"/>
              <a:gd name="connsiteX41" fmla="*/ 510784 w 1023938"/>
              <a:gd name="connsiteY41" fmla="*/ 548347 h 962025"/>
              <a:gd name="connsiteX42" fmla="*/ 515545 w 1023938"/>
              <a:gd name="connsiteY42" fmla="*/ 556558 h 962025"/>
              <a:gd name="connsiteX43" fmla="*/ 520571 w 1023938"/>
              <a:gd name="connsiteY43" fmla="*/ 564505 h 962025"/>
              <a:gd name="connsiteX44" fmla="*/ 525861 w 1023938"/>
              <a:gd name="connsiteY44" fmla="*/ 571921 h 962025"/>
              <a:gd name="connsiteX45" fmla="*/ 531945 w 1023938"/>
              <a:gd name="connsiteY45" fmla="*/ 578808 h 962025"/>
              <a:gd name="connsiteX46" fmla="*/ 537764 w 1023938"/>
              <a:gd name="connsiteY46" fmla="*/ 584901 h 962025"/>
              <a:gd name="connsiteX47" fmla="*/ 543583 w 1023938"/>
              <a:gd name="connsiteY47" fmla="*/ 590463 h 962025"/>
              <a:gd name="connsiteX48" fmla="*/ 550196 w 1023938"/>
              <a:gd name="connsiteY48" fmla="*/ 595496 h 962025"/>
              <a:gd name="connsiteX49" fmla="*/ 557073 w 1023938"/>
              <a:gd name="connsiteY49" fmla="*/ 599469 h 962025"/>
              <a:gd name="connsiteX50" fmla="*/ 563950 w 1023938"/>
              <a:gd name="connsiteY50" fmla="*/ 602648 h 962025"/>
              <a:gd name="connsiteX51" fmla="*/ 571092 w 1023938"/>
              <a:gd name="connsiteY51" fmla="*/ 604502 h 962025"/>
              <a:gd name="connsiteX52" fmla="*/ 578498 w 1023938"/>
              <a:gd name="connsiteY52" fmla="*/ 605562 h 962025"/>
              <a:gd name="connsiteX53" fmla="*/ 586698 w 1023938"/>
              <a:gd name="connsiteY53" fmla="*/ 605562 h 962025"/>
              <a:gd name="connsiteX54" fmla="*/ 594898 w 1023938"/>
              <a:gd name="connsiteY54" fmla="*/ 603972 h 962025"/>
              <a:gd name="connsiteX55" fmla="*/ 603098 w 1023938"/>
              <a:gd name="connsiteY55" fmla="*/ 601588 h 962025"/>
              <a:gd name="connsiteX56" fmla="*/ 611562 w 1023938"/>
              <a:gd name="connsiteY56" fmla="*/ 597350 h 962025"/>
              <a:gd name="connsiteX57" fmla="*/ 620555 w 1023938"/>
              <a:gd name="connsiteY57" fmla="*/ 591788 h 962025"/>
              <a:gd name="connsiteX58" fmla="*/ 630078 w 1023938"/>
              <a:gd name="connsiteY58" fmla="*/ 584636 h 962025"/>
              <a:gd name="connsiteX59" fmla="*/ 639600 w 1023938"/>
              <a:gd name="connsiteY59" fmla="*/ 575895 h 962025"/>
              <a:gd name="connsiteX60" fmla="*/ 649387 w 1023938"/>
              <a:gd name="connsiteY60" fmla="*/ 565299 h 962025"/>
              <a:gd name="connsiteX61" fmla="*/ 659703 w 1023938"/>
              <a:gd name="connsiteY61" fmla="*/ 552850 h 962025"/>
              <a:gd name="connsiteX62" fmla="*/ 670283 w 1023938"/>
              <a:gd name="connsiteY62" fmla="*/ 538811 h 962025"/>
              <a:gd name="connsiteX63" fmla="*/ 681128 w 1023938"/>
              <a:gd name="connsiteY63" fmla="*/ 522653 h 962025"/>
              <a:gd name="connsiteX64" fmla="*/ 691973 w 1023938"/>
              <a:gd name="connsiteY64" fmla="*/ 504641 h 962025"/>
              <a:gd name="connsiteX65" fmla="*/ 702553 w 1023938"/>
              <a:gd name="connsiteY65" fmla="*/ 484774 h 962025"/>
              <a:gd name="connsiteX66" fmla="*/ 712869 w 1023938"/>
              <a:gd name="connsiteY66" fmla="*/ 466762 h 962025"/>
              <a:gd name="connsiteX67" fmla="*/ 722920 w 1023938"/>
              <a:gd name="connsiteY67" fmla="*/ 451134 h 962025"/>
              <a:gd name="connsiteX68" fmla="*/ 732972 w 1023938"/>
              <a:gd name="connsiteY68" fmla="*/ 437890 h 962025"/>
              <a:gd name="connsiteX69" fmla="*/ 742759 w 1023938"/>
              <a:gd name="connsiteY69" fmla="*/ 426235 h 962025"/>
              <a:gd name="connsiteX70" fmla="*/ 752545 w 1023938"/>
              <a:gd name="connsiteY70" fmla="*/ 416964 h 962025"/>
              <a:gd name="connsiteX71" fmla="*/ 761803 w 1023938"/>
              <a:gd name="connsiteY71" fmla="*/ 409282 h 962025"/>
              <a:gd name="connsiteX72" fmla="*/ 771061 w 1023938"/>
              <a:gd name="connsiteY72" fmla="*/ 403720 h 962025"/>
              <a:gd name="connsiteX73" fmla="*/ 780583 w 1023938"/>
              <a:gd name="connsiteY73" fmla="*/ 399482 h 962025"/>
              <a:gd name="connsiteX74" fmla="*/ 789577 w 1023938"/>
              <a:gd name="connsiteY74" fmla="*/ 397363 h 962025"/>
              <a:gd name="connsiteX75" fmla="*/ 798306 w 1023938"/>
              <a:gd name="connsiteY75" fmla="*/ 396568 h 962025"/>
              <a:gd name="connsiteX76" fmla="*/ 807034 w 1023938"/>
              <a:gd name="connsiteY76" fmla="*/ 397363 h 962025"/>
              <a:gd name="connsiteX77" fmla="*/ 815499 w 1023938"/>
              <a:gd name="connsiteY77" fmla="*/ 399747 h 962025"/>
              <a:gd name="connsiteX78" fmla="*/ 823963 w 1023938"/>
              <a:gd name="connsiteY78" fmla="*/ 403720 h 962025"/>
              <a:gd name="connsiteX79" fmla="*/ 831898 w 1023938"/>
              <a:gd name="connsiteY79" fmla="*/ 408488 h 962025"/>
              <a:gd name="connsiteX80" fmla="*/ 839834 w 1023938"/>
              <a:gd name="connsiteY80" fmla="*/ 415110 h 962025"/>
              <a:gd name="connsiteX81" fmla="*/ 847504 w 1023938"/>
              <a:gd name="connsiteY81" fmla="*/ 422527 h 962025"/>
              <a:gd name="connsiteX82" fmla="*/ 855440 w 1023938"/>
              <a:gd name="connsiteY82" fmla="*/ 431268 h 962025"/>
              <a:gd name="connsiteX83" fmla="*/ 862846 w 1023938"/>
              <a:gd name="connsiteY83" fmla="*/ 441333 h 962025"/>
              <a:gd name="connsiteX84" fmla="*/ 869988 w 1023938"/>
              <a:gd name="connsiteY84" fmla="*/ 451929 h 962025"/>
              <a:gd name="connsiteX85" fmla="*/ 877129 w 1023938"/>
              <a:gd name="connsiteY85" fmla="*/ 463584 h 962025"/>
              <a:gd name="connsiteX86" fmla="*/ 884007 w 1023938"/>
              <a:gd name="connsiteY86" fmla="*/ 476033 h 962025"/>
              <a:gd name="connsiteX87" fmla="*/ 890619 w 1023938"/>
              <a:gd name="connsiteY87" fmla="*/ 489278 h 962025"/>
              <a:gd name="connsiteX88" fmla="*/ 896968 w 1023938"/>
              <a:gd name="connsiteY88" fmla="*/ 503052 h 962025"/>
              <a:gd name="connsiteX89" fmla="*/ 903580 w 1023938"/>
              <a:gd name="connsiteY89" fmla="*/ 517885 h 962025"/>
              <a:gd name="connsiteX90" fmla="*/ 909664 w 1023938"/>
              <a:gd name="connsiteY90" fmla="*/ 532983 h 962025"/>
              <a:gd name="connsiteX91" fmla="*/ 915483 w 1023938"/>
              <a:gd name="connsiteY91" fmla="*/ 548612 h 962025"/>
              <a:gd name="connsiteX92" fmla="*/ 921302 w 1023938"/>
              <a:gd name="connsiteY92" fmla="*/ 564770 h 962025"/>
              <a:gd name="connsiteX93" fmla="*/ 927122 w 1023938"/>
              <a:gd name="connsiteY93" fmla="*/ 581192 h 962025"/>
              <a:gd name="connsiteX94" fmla="*/ 932412 w 1023938"/>
              <a:gd name="connsiteY94" fmla="*/ 598145 h 962025"/>
              <a:gd name="connsiteX95" fmla="*/ 937702 w 1023938"/>
              <a:gd name="connsiteY95" fmla="*/ 614833 h 962025"/>
              <a:gd name="connsiteX96" fmla="*/ 942463 w 1023938"/>
              <a:gd name="connsiteY96" fmla="*/ 632050 h 962025"/>
              <a:gd name="connsiteX97" fmla="*/ 947224 w 1023938"/>
              <a:gd name="connsiteY97" fmla="*/ 649003 h 962025"/>
              <a:gd name="connsiteX98" fmla="*/ 951986 w 1023938"/>
              <a:gd name="connsiteY98" fmla="*/ 666220 h 962025"/>
              <a:gd name="connsiteX99" fmla="*/ 956218 w 1023938"/>
              <a:gd name="connsiteY99" fmla="*/ 683173 h 962025"/>
              <a:gd name="connsiteX100" fmla="*/ 960714 w 1023938"/>
              <a:gd name="connsiteY100" fmla="*/ 700125 h 962025"/>
              <a:gd name="connsiteX101" fmla="*/ 964417 w 1023938"/>
              <a:gd name="connsiteY101" fmla="*/ 716813 h 962025"/>
              <a:gd name="connsiteX102" fmla="*/ 968385 w 1023938"/>
              <a:gd name="connsiteY102" fmla="*/ 732971 h 962025"/>
              <a:gd name="connsiteX103" fmla="*/ 971824 w 1023938"/>
              <a:gd name="connsiteY103" fmla="*/ 749129 h 962025"/>
              <a:gd name="connsiteX104" fmla="*/ 975262 w 1023938"/>
              <a:gd name="connsiteY104" fmla="*/ 764757 h 962025"/>
              <a:gd name="connsiteX105" fmla="*/ 978436 w 1023938"/>
              <a:gd name="connsiteY105" fmla="*/ 780121 h 962025"/>
              <a:gd name="connsiteX106" fmla="*/ 981611 w 1023938"/>
              <a:gd name="connsiteY106" fmla="*/ 794689 h 962025"/>
              <a:gd name="connsiteX107" fmla="*/ 983991 w 1023938"/>
              <a:gd name="connsiteY107" fmla="*/ 808728 h 962025"/>
              <a:gd name="connsiteX108" fmla="*/ 986901 w 1023938"/>
              <a:gd name="connsiteY108" fmla="*/ 821707 h 962025"/>
              <a:gd name="connsiteX109" fmla="*/ 989017 w 1023938"/>
              <a:gd name="connsiteY109" fmla="*/ 834157 h 962025"/>
              <a:gd name="connsiteX110" fmla="*/ 991133 w 1023938"/>
              <a:gd name="connsiteY110" fmla="*/ 845547 h 962025"/>
              <a:gd name="connsiteX111" fmla="*/ 992984 w 1023938"/>
              <a:gd name="connsiteY111" fmla="*/ 856672 h 962025"/>
              <a:gd name="connsiteX112" fmla="*/ 994572 w 1023938"/>
              <a:gd name="connsiteY112" fmla="*/ 866208 h 962025"/>
              <a:gd name="connsiteX113" fmla="*/ 996159 w 1023938"/>
              <a:gd name="connsiteY113" fmla="*/ 874684 h 962025"/>
              <a:gd name="connsiteX114" fmla="*/ 997481 w 1023938"/>
              <a:gd name="connsiteY114" fmla="*/ 882101 h 962025"/>
              <a:gd name="connsiteX115" fmla="*/ 998275 w 1023938"/>
              <a:gd name="connsiteY115" fmla="*/ 888458 h 962025"/>
              <a:gd name="connsiteX116" fmla="*/ 999333 w 1023938"/>
              <a:gd name="connsiteY116" fmla="*/ 893491 h 962025"/>
              <a:gd name="connsiteX117" fmla="*/ 999597 w 1023938"/>
              <a:gd name="connsiteY117" fmla="*/ 896935 h 962025"/>
              <a:gd name="connsiteX118" fmla="*/ 1000126 w 1023938"/>
              <a:gd name="connsiteY118" fmla="*/ 899583 h 962025"/>
              <a:gd name="connsiteX119" fmla="*/ 1000126 w 1023938"/>
              <a:gd name="connsiteY119" fmla="*/ 900113 h 962025"/>
              <a:gd name="connsiteX120" fmla="*/ 55563 w 1023938"/>
              <a:gd name="connsiteY120" fmla="*/ 900113 h 962025"/>
              <a:gd name="connsiteX121" fmla="*/ 55563 w 1023938"/>
              <a:gd name="connsiteY121" fmla="*/ 345710 h 962025"/>
              <a:gd name="connsiteX122" fmla="*/ 70640 w 1023938"/>
              <a:gd name="connsiteY122" fmla="*/ 322930 h 962025"/>
              <a:gd name="connsiteX123" fmla="*/ 85453 w 1023938"/>
              <a:gd name="connsiteY123" fmla="*/ 302799 h 962025"/>
              <a:gd name="connsiteX124" fmla="*/ 100265 w 1023938"/>
              <a:gd name="connsiteY124" fmla="*/ 284522 h 962025"/>
              <a:gd name="connsiteX125" fmla="*/ 114813 w 1023938"/>
              <a:gd name="connsiteY125" fmla="*/ 268099 h 962025"/>
              <a:gd name="connsiteX126" fmla="*/ 129097 w 1023938"/>
              <a:gd name="connsiteY126" fmla="*/ 253795 h 962025"/>
              <a:gd name="connsiteX127" fmla="*/ 143645 w 1023938"/>
              <a:gd name="connsiteY127" fmla="*/ 241346 h 962025"/>
              <a:gd name="connsiteX128" fmla="*/ 157664 w 1023938"/>
              <a:gd name="connsiteY128" fmla="*/ 230750 h 962025"/>
              <a:gd name="connsiteX129" fmla="*/ 171154 w 1023938"/>
              <a:gd name="connsiteY129" fmla="*/ 222009 h 962025"/>
              <a:gd name="connsiteX130" fmla="*/ 184908 w 1023938"/>
              <a:gd name="connsiteY130" fmla="*/ 214857 h 962025"/>
              <a:gd name="connsiteX131" fmla="*/ 198398 w 1023938"/>
              <a:gd name="connsiteY131" fmla="*/ 209295 h 962025"/>
              <a:gd name="connsiteX132" fmla="*/ 211888 w 1023938"/>
              <a:gd name="connsiteY132" fmla="*/ 205322 h 962025"/>
              <a:gd name="connsiteX133" fmla="*/ 224849 w 1023938"/>
              <a:gd name="connsiteY133" fmla="*/ 202938 h 962025"/>
              <a:gd name="connsiteX134" fmla="*/ 15346 w 1023938"/>
              <a:gd name="connsiteY134" fmla="*/ 0 h 962025"/>
              <a:gd name="connsiteX135" fmla="*/ 19844 w 1023938"/>
              <a:gd name="connsiteY135" fmla="*/ 529 h 962025"/>
              <a:gd name="connsiteX136" fmla="*/ 24342 w 1023938"/>
              <a:gd name="connsiteY136" fmla="*/ 2911 h 962025"/>
              <a:gd name="connsiteX137" fmla="*/ 27517 w 1023938"/>
              <a:gd name="connsiteY137" fmla="*/ 6086 h 962025"/>
              <a:gd name="connsiteX138" fmla="*/ 29634 w 1023938"/>
              <a:gd name="connsiteY138" fmla="*/ 10319 h 962025"/>
              <a:gd name="connsiteX139" fmla="*/ 30427 w 1023938"/>
              <a:gd name="connsiteY139" fmla="*/ 15346 h 962025"/>
              <a:gd name="connsiteX140" fmla="*/ 30427 w 1023938"/>
              <a:gd name="connsiteY140" fmla="*/ 931598 h 962025"/>
              <a:gd name="connsiteX141" fmla="*/ 1008857 w 1023938"/>
              <a:gd name="connsiteY141" fmla="*/ 931598 h 962025"/>
              <a:gd name="connsiteX142" fmla="*/ 1013619 w 1023938"/>
              <a:gd name="connsiteY142" fmla="*/ 932392 h 962025"/>
              <a:gd name="connsiteX143" fmla="*/ 1017853 w 1023938"/>
              <a:gd name="connsiteY143" fmla="*/ 934773 h 962025"/>
              <a:gd name="connsiteX144" fmla="*/ 1021028 w 1023938"/>
              <a:gd name="connsiteY144" fmla="*/ 937683 h 962025"/>
              <a:gd name="connsiteX145" fmla="*/ 1023144 w 1023938"/>
              <a:gd name="connsiteY145" fmla="*/ 942181 h 962025"/>
              <a:gd name="connsiteX146" fmla="*/ 1023938 w 1023938"/>
              <a:gd name="connsiteY146" fmla="*/ 946679 h 962025"/>
              <a:gd name="connsiteX147" fmla="*/ 1023144 w 1023938"/>
              <a:gd name="connsiteY147" fmla="*/ 951706 h 962025"/>
              <a:gd name="connsiteX148" fmla="*/ 1021028 w 1023938"/>
              <a:gd name="connsiteY148" fmla="*/ 955940 h 962025"/>
              <a:gd name="connsiteX149" fmla="*/ 1017853 w 1023938"/>
              <a:gd name="connsiteY149" fmla="*/ 959115 h 962025"/>
              <a:gd name="connsiteX150" fmla="*/ 1013619 w 1023938"/>
              <a:gd name="connsiteY150" fmla="*/ 961496 h 962025"/>
              <a:gd name="connsiteX151" fmla="*/ 1008857 w 1023938"/>
              <a:gd name="connsiteY151" fmla="*/ 962025 h 962025"/>
              <a:gd name="connsiteX152" fmla="*/ 15346 w 1023938"/>
              <a:gd name="connsiteY152" fmla="*/ 962025 h 962025"/>
              <a:gd name="connsiteX153" fmla="*/ 10319 w 1023938"/>
              <a:gd name="connsiteY153" fmla="*/ 961496 h 962025"/>
              <a:gd name="connsiteX154" fmla="*/ 6350 w 1023938"/>
              <a:gd name="connsiteY154" fmla="*/ 959115 h 962025"/>
              <a:gd name="connsiteX155" fmla="*/ 2911 w 1023938"/>
              <a:gd name="connsiteY155" fmla="*/ 955940 h 962025"/>
              <a:gd name="connsiteX156" fmla="*/ 529 w 1023938"/>
              <a:gd name="connsiteY156" fmla="*/ 951706 h 962025"/>
              <a:gd name="connsiteX157" fmla="*/ 0 w 1023938"/>
              <a:gd name="connsiteY157" fmla="*/ 946679 h 962025"/>
              <a:gd name="connsiteX158" fmla="*/ 0 w 1023938"/>
              <a:gd name="connsiteY158" fmla="*/ 15346 h 962025"/>
              <a:gd name="connsiteX159" fmla="*/ 529 w 1023938"/>
              <a:gd name="connsiteY159" fmla="*/ 10319 h 962025"/>
              <a:gd name="connsiteX160" fmla="*/ 2911 w 1023938"/>
              <a:gd name="connsiteY160" fmla="*/ 6086 h 962025"/>
              <a:gd name="connsiteX161" fmla="*/ 6350 w 1023938"/>
              <a:gd name="connsiteY161" fmla="*/ 2911 h 962025"/>
              <a:gd name="connsiteX162" fmla="*/ 10319 w 1023938"/>
              <a:gd name="connsiteY162" fmla="*/ 529 h 962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</a:cxnLst>
            <a:rect l="l" t="t" r="r" b="b"/>
            <a:pathLst>
              <a:path w="1023938" h="962025">
                <a:moveTo>
                  <a:pt x="237546" y="201613"/>
                </a:moveTo>
                <a:lnTo>
                  <a:pt x="250242" y="202143"/>
                </a:lnTo>
                <a:lnTo>
                  <a:pt x="262674" y="203467"/>
                </a:lnTo>
                <a:lnTo>
                  <a:pt x="274842" y="206381"/>
                </a:lnTo>
                <a:lnTo>
                  <a:pt x="286480" y="210089"/>
                </a:lnTo>
                <a:lnTo>
                  <a:pt x="298118" y="215122"/>
                </a:lnTo>
                <a:lnTo>
                  <a:pt x="309228" y="220685"/>
                </a:lnTo>
                <a:lnTo>
                  <a:pt x="320337" y="227572"/>
                </a:lnTo>
                <a:lnTo>
                  <a:pt x="330918" y="234989"/>
                </a:lnTo>
                <a:lnTo>
                  <a:pt x="341498" y="243200"/>
                </a:lnTo>
                <a:lnTo>
                  <a:pt x="351285" y="252206"/>
                </a:lnTo>
                <a:lnTo>
                  <a:pt x="361072" y="261742"/>
                </a:lnTo>
                <a:lnTo>
                  <a:pt x="370329" y="271807"/>
                </a:lnTo>
                <a:lnTo>
                  <a:pt x="379323" y="282403"/>
                </a:lnTo>
                <a:lnTo>
                  <a:pt x="388052" y="293263"/>
                </a:lnTo>
                <a:lnTo>
                  <a:pt x="396516" y="304123"/>
                </a:lnTo>
                <a:lnTo>
                  <a:pt x="404716" y="315513"/>
                </a:lnTo>
                <a:lnTo>
                  <a:pt x="412122" y="327168"/>
                </a:lnTo>
                <a:lnTo>
                  <a:pt x="419264" y="338823"/>
                </a:lnTo>
                <a:lnTo>
                  <a:pt x="426141" y="350478"/>
                </a:lnTo>
                <a:lnTo>
                  <a:pt x="432754" y="361868"/>
                </a:lnTo>
                <a:lnTo>
                  <a:pt x="438573" y="373523"/>
                </a:lnTo>
                <a:lnTo>
                  <a:pt x="444392" y="384648"/>
                </a:lnTo>
                <a:lnTo>
                  <a:pt x="449682" y="395773"/>
                </a:lnTo>
                <a:lnTo>
                  <a:pt x="454179" y="406369"/>
                </a:lnTo>
                <a:lnTo>
                  <a:pt x="458676" y="416699"/>
                </a:lnTo>
                <a:lnTo>
                  <a:pt x="462379" y="426235"/>
                </a:lnTo>
                <a:lnTo>
                  <a:pt x="465817" y="435241"/>
                </a:lnTo>
                <a:lnTo>
                  <a:pt x="468462" y="443717"/>
                </a:lnTo>
                <a:lnTo>
                  <a:pt x="470578" y="449545"/>
                </a:lnTo>
                <a:lnTo>
                  <a:pt x="472695" y="456167"/>
                </a:lnTo>
                <a:lnTo>
                  <a:pt x="474811" y="463319"/>
                </a:lnTo>
                <a:lnTo>
                  <a:pt x="477720" y="470736"/>
                </a:lnTo>
                <a:lnTo>
                  <a:pt x="480101" y="478947"/>
                </a:lnTo>
                <a:lnTo>
                  <a:pt x="483275" y="486894"/>
                </a:lnTo>
                <a:lnTo>
                  <a:pt x="486449" y="495635"/>
                </a:lnTo>
                <a:lnTo>
                  <a:pt x="489888" y="504376"/>
                </a:lnTo>
                <a:lnTo>
                  <a:pt x="493591" y="513382"/>
                </a:lnTo>
                <a:lnTo>
                  <a:pt x="497558" y="522123"/>
                </a:lnTo>
                <a:lnTo>
                  <a:pt x="501526" y="531129"/>
                </a:lnTo>
                <a:lnTo>
                  <a:pt x="506023" y="539870"/>
                </a:lnTo>
                <a:lnTo>
                  <a:pt x="510784" y="548347"/>
                </a:lnTo>
                <a:lnTo>
                  <a:pt x="515545" y="556558"/>
                </a:lnTo>
                <a:lnTo>
                  <a:pt x="520571" y="564505"/>
                </a:lnTo>
                <a:lnTo>
                  <a:pt x="525861" y="571921"/>
                </a:lnTo>
                <a:lnTo>
                  <a:pt x="531945" y="578808"/>
                </a:lnTo>
                <a:lnTo>
                  <a:pt x="537764" y="584901"/>
                </a:lnTo>
                <a:lnTo>
                  <a:pt x="543583" y="590463"/>
                </a:lnTo>
                <a:lnTo>
                  <a:pt x="550196" y="595496"/>
                </a:lnTo>
                <a:lnTo>
                  <a:pt x="557073" y="599469"/>
                </a:lnTo>
                <a:lnTo>
                  <a:pt x="563950" y="602648"/>
                </a:lnTo>
                <a:lnTo>
                  <a:pt x="571092" y="604502"/>
                </a:lnTo>
                <a:lnTo>
                  <a:pt x="578498" y="605562"/>
                </a:lnTo>
                <a:lnTo>
                  <a:pt x="586698" y="605562"/>
                </a:lnTo>
                <a:lnTo>
                  <a:pt x="594898" y="603972"/>
                </a:lnTo>
                <a:lnTo>
                  <a:pt x="603098" y="601588"/>
                </a:lnTo>
                <a:lnTo>
                  <a:pt x="611562" y="597350"/>
                </a:lnTo>
                <a:lnTo>
                  <a:pt x="620555" y="591788"/>
                </a:lnTo>
                <a:lnTo>
                  <a:pt x="630078" y="584636"/>
                </a:lnTo>
                <a:lnTo>
                  <a:pt x="639600" y="575895"/>
                </a:lnTo>
                <a:lnTo>
                  <a:pt x="649387" y="565299"/>
                </a:lnTo>
                <a:lnTo>
                  <a:pt x="659703" y="552850"/>
                </a:lnTo>
                <a:lnTo>
                  <a:pt x="670283" y="538811"/>
                </a:lnTo>
                <a:lnTo>
                  <a:pt x="681128" y="522653"/>
                </a:lnTo>
                <a:lnTo>
                  <a:pt x="691973" y="504641"/>
                </a:lnTo>
                <a:lnTo>
                  <a:pt x="702553" y="484774"/>
                </a:lnTo>
                <a:lnTo>
                  <a:pt x="712869" y="466762"/>
                </a:lnTo>
                <a:lnTo>
                  <a:pt x="722920" y="451134"/>
                </a:lnTo>
                <a:lnTo>
                  <a:pt x="732972" y="437890"/>
                </a:lnTo>
                <a:lnTo>
                  <a:pt x="742759" y="426235"/>
                </a:lnTo>
                <a:lnTo>
                  <a:pt x="752545" y="416964"/>
                </a:lnTo>
                <a:lnTo>
                  <a:pt x="761803" y="409282"/>
                </a:lnTo>
                <a:lnTo>
                  <a:pt x="771061" y="403720"/>
                </a:lnTo>
                <a:lnTo>
                  <a:pt x="780583" y="399482"/>
                </a:lnTo>
                <a:lnTo>
                  <a:pt x="789577" y="397363"/>
                </a:lnTo>
                <a:lnTo>
                  <a:pt x="798306" y="396568"/>
                </a:lnTo>
                <a:lnTo>
                  <a:pt x="807034" y="397363"/>
                </a:lnTo>
                <a:lnTo>
                  <a:pt x="815499" y="399747"/>
                </a:lnTo>
                <a:lnTo>
                  <a:pt x="823963" y="403720"/>
                </a:lnTo>
                <a:lnTo>
                  <a:pt x="831898" y="408488"/>
                </a:lnTo>
                <a:lnTo>
                  <a:pt x="839834" y="415110"/>
                </a:lnTo>
                <a:lnTo>
                  <a:pt x="847504" y="422527"/>
                </a:lnTo>
                <a:lnTo>
                  <a:pt x="855440" y="431268"/>
                </a:lnTo>
                <a:lnTo>
                  <a:pt x="862846" y="441333"/>
                </a:lnTo>
                <a:lnTo>
                  <a:pt x="869988" y="451929"/>
                </a:lnTo>
                <a:lnTo>
                  <a:pt x="877129" y="463584"/>
                </a:lnTo>
                <a:lnTo>
                  <a:pt x="884007" y="476033"/>
                </a:lnTo>
                <a:lnTo>
                  <a:pt x="890619" y="489278"/>
                </a:lnTo>
                <a:lnTo>
                  <a:pt x="896968" y="503052"/>
                </a:lnTo>
                <a:lnTo>
                  <a:pt x="903580" y="517885"/>
                </a:lnTo>
                <a:lnTo>
                  <a:pt x="909664" y="532983"/>
                </a:lnTo>
                <a:lnTo>
                  <a:pt x="915483" y="548612"/>
                </a:lnTo>
                <a:lnTo>
                  <a:pt x="921302" y="564770"/>
                </a:lnTo>
                <a:lnTo>
                  <a:pt x="927122" y="581192"/>
                </a:lnTo>
                <a:lnTo>
                  <a:pt x="932412" y="598145"/>
                </a:lnTo>
                <a:lnTo>
                  <a:pt x="937702" y="614833"/>
                </a:lnTo>
                <a:lnTo>
                  <a:pt x="942463" y="632050"/>
                </a:lnTo>
                <a:lnTo>
                  <a:pt x="947224" y="649003"/>
                </a:lnTo>
                <a:lnTo>
                  <a:pt x="951986" y="666220"/>
                </a:lnTo>
                <a:lnTo>
                  <a:pt x="956218" y="683173"/>
                </a:lnTo>
                <a:lnTo>
                  <a:pt x="960714" y="700125"/>
                </a:lnTo>
                <a:lnTo>
                  <a:pt x="964417" y="716813"/>
                </a:lnTo>
                <a:lnTo>
                  <a:pt x="968385" y="732971"/>
                </a:lnTo>
                <a:lnTo>
                  <a:pt x="971824" y="749129"/>
                </a:lnTo>
                <a:lnTo>
                  <a:pt x="975262" y="764757"/>
                </a:lnTo>
                <a:lnTo>
                  <a:pt x="978436" y="780121"/>
                </a:lnTo>
                <a:lnTo>
                  <a:pt x="981611" y="794689"/>
                </a:lnTo>
                <a:lnTo>
                  <a:pt x="983991" y="808728"/>
                </a:lnTo>
                <a:lnTo>
                  <a:pt x="986901" y="821707"/>
                </a:lnTo>
                <a:lnTo>
                  <a:pt x="989017" y="834157"/>
                </a:lnTo>
                <a:lnTo>
                  <a:pt x="991133" y="845547"/>
                </a:lnTo>
                <a:lnTo>
                  <a:pt x="992984" y="856672"/>
                </a:lnTo>
                <a:lnTo>
                  <a:pt x="994572" y="866208"/>
                </a:lnTo>
                <a:lnTo>
                  <a:pt x="996159" y="874684"/>
                </a:lnTo>
                <a:lnTo>
                  <a:pt x="997481" y="882101"/>
                </a:lnTo>
                <a:lnTo>
                  <a:pt x="998275" y="888458"/>
                </a:lnTo>
                <a:lnTo>
                  <a:pt x="999333" y="893491"/>
                </a:lnTo>
                <a:lnTo>
                  <a:pt x="999597" y="896935"/>
                </a:lnTo>
                <a:lnTo>
                  <a:pt x="1000126" y="899583"/>
                </a:lnTo>
                <a:lnTo>
                  <a:pt x="1000126" y="900113"/>
                </a:lnTo>
                <a:lnTo>
                  <a:pt x="55563" y="900113"/>
                </a:lnTo>
                <a:lnTo>
                  <a:pt x="55563" y="345710"/>
                </a:lnTo>
                <a:lnTo>
                  <a:pt x="70640" y="322930"/>
                </a:lnTo>
                <a:lnTo>
                  <a:pt x="85453" y="302799"/>
                </a:lnTo>
                <a:lnTo>
                  <a:pt x="100265" y="284522"/>
                </a:lnTo>
                <a:lnTo>
                  <a:pt x="114813" y="268099"/>
                </a:lnTo>
                <a:lnTo>
                  <a:pt x="129097" y="253795"/>
                </a:lnTo>
                <a:lnTo>
                  <a:pt x="143645" y="241346"/>
                </a:lnTo>
                <a:lnTo>
                  <a:pt x="157664" y="230750"/>
                </a:lnTo>
                <a:lnTo>
                  <a:pt x="171154" y="222009"/>
                </a:lnTo>
                <a:lnTo>
                  <a:pt x="184908" y="214857"/>
                </a:lnTo>
                <a:lnTo>
                  <a:pt x="198398" y="209295"/>
                </a:lnTo>
                <a:lnTo>
                  <a:pt x="211888" y="205322"/>
                </a:lnTo>
                <a:lnTo>
                  <a:pt x="224849" y="202938"/>
                </a:lnTo>
                <a:close/>
                <a:moveTo>
                  <a:pt x="15346" y="0"/>
                </a:moveTo>
                <a:lnTo>
                  <a:pt x="19844" y="529"/>
                </a:lnTo>
                <a:lnTo>
                  <a:pt x="24342" y="2911"/>
                </a:lnTo>
                <a:lnTo>
                  <a:pt x="27517" y="6086"/>
                </a:lnTo>
                <a:lnTo>
                  <a:pt x="29634" y="10319"/>
                </a:lnTo>
                <a:lnTo>
                  <a:pt x="30427" y="15346"/>
                </a:lnTo>
                <a:lnTo>
                  <a:pt x="30427" y="931598"/>
                </a:lnTo>
                <a:lnTo>
                  <a:pt x="1008857" y="931598"/>
                </a:lnTo>
                <a:lnTo>
                  <a:pt x="1013619" y="932392"/>
                </a:lnTo>
                <a:lnTo>
                  <a:pt x="1017853" y="934773"/>
                </a:lnTo>
                <a:lnTo>
                  <a:pt x="1021028" y="937683"/>
                </a:lnTo>
                <a:lnTo>
                  <a:pt x="1023144" y="942181"/>
                </a:lnTo>
                <a:lnTo>
                  <a:pt x="1023938" y="946679"/>
                </a:lnTo>
                <a:lnTo>
                  <a:pt x="1023144" y="951706"/>
                </a:lnTo>
                <a:lnTo>
                  <a:pt x="1021028" y="955940"/>
                </a:lnTo>
                <a:lnTo>
                  <a:pt x="1017853" y="959115"/>
                </a:lnTo>
                <a:lnTo>
                  <a:pt x="1013619" y="961496"/>
                </a:lnTo>
                <a:lnTo>
                  <a:pt x="1008857" y="962025"/>
                </a:lnTo>
                <a:lnTo>
                  <a:pt x="15346" y="962025"/>
                </a:lnTo>
                <a:lnTo>
                  <a:pt x="10319" y="961496"/>
                </a:lnTo>
                <a:lnTo>
                  <a:pt x="6350" y="959115"/>
                </a:lnTo>
                <a:lnTo>
                  <a:pt x="2911" y="955940"/>
                </a:lnTo>
                <a:lnTo>
                  <a:pt x="529" y="951706"/>
                </a:lnTo>
                <a:lnTo>
                  <a:pt x="0" y="946679"/>
                </a:lnTo>
                <a:lnTo>
                  <a:pt x="0" y="15346"/>
                </a:lnTo>
                <a:lnTo>
                  <a:pt x="529" y="10319"/>
                </a:lnTo>
                <a:lnTo>
                  <a:pt x="2911" y="6086"/>
                </a:lnTo>
                <a:lnTo>
                  <a:pt x="6350" y="2911"/>
                </a:lnTo>
                <a:lnTo>
                  <a:pt x="10319" y="529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grpSp>
        <p:nvGrpSpPr>
          <p:cNvPr id="158" name="Group 157"/>
          <p:cNvGrpSpPr/>
          <p:nvPr/>
        </p:nvGrpSpPr>
        <p:grpSpPr>
          <a:xfrm>
            <a:off x="5426344" y="3463889"/>
            <a:ext cx="394565" cy="541039"/>
            <a:chOff x="5748338" y="2959101"/>
            <a:chExt cx="684213" cy="93821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59" name="Freeform 296"/>
            <p:cNvSpPr>
              <a:spLocks noEditPoints="1"/>
            </p:cNvSpPr>
            <p:nvPr/>
          </p:nvSpPr>
          <p:spPr bwMode="auto">
            <a:xfrm>
              <a:off x="5748338" y="2959101"/>
              <a:ext cx="684213" cy="938213"/>
            </a:xfrm>
            <a:custGeom>
              <a:avLst/>
              <a:gdLst>
                <a:gd name="T0" fmla="*/ 2007 w 2586"/>
                <a:gd name="T1" fmla="*/ 145 h 3547"/>
                <a:gd name="T2" fmla="*/ 2007 w 2586"/>
                <a:gd name="T3" fmla="*/ 643 h 3547"/>
                <a:gd name="T4" fmla="*/ 2432 w 2586"/>
                <a:gd name="T5" fmla="*/ 643 h 3547"/>
                <a:gd name="T6" fmla="*/ 2007 w 2586"/>
                <a:gd name="T7" fmla="*/ 145 h 3547"/>
                <a:gd name="T8" fmla="*/ 114 w 2586"/>
                <a:gd name="T9" fmla="*/ 114 h 3547"/>
                <a:gd name="T10" fmla="*/ 114 w 2586"/>
                <a:gd name="T11" fmla="*/ 3431 h 3547"/>
                <a:gd name="T12" fmla="*/ 2472 w 2586"/>
                <a:gd name="T13" fmla="*/ 3431 h 3547"/>
                <a:gd name="T14" fmla="*/ 2472 w 2586"/>
                <a:gd name="T15" fmla="*/ 759 h 3547"/>
                <a:gd name="T16" fmla="*/ 1892 w 2586"/>
                <a:gd name="T17" fmla="*/ 759 h 3547"/>
                <a:gd name="T18" fmla="*/ 1892 w 2586"/>
                <a:gd name="T19" fmla="*/ 114 h 3547"/>
                <a:gd name="T20" fmla="*/ 114 w 2586"/>
                <a:gd name="T21" fmla="*/ 114 h 3547"/>
                <a:gd name="T22" fmla="*/ 0 w 2586"/>
                <a:gd name="T23" fmla="*/ 0 h 3547"/>
                <a:gd name="T24" fmla="*/ 2034 w 2586"/>
                <a:gd name="T25" fmla="*/ 0 h 3547"/>
                <a:gd name="T26" fmla="*/ 2586 w 2586"/>
                <a:gd name="T27" fmla="*/ 648 h 3547"/>
                <a:gd name="T28" fmla="*/ 2586 w 2586"/>
                <a:gd name="T29" fmla="*/ 3547 h 3547"/>
                <a:gd name="T30" fmla="*/ 0 w 2586"/>
                <a:gd name="T31" fmla="*/ 3547 h 3547"/>
                <a:gd name="T32" fmla="*/ 0 w 2586"/>
                <a:gd name="T33" fmla="*/ 0 h 35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586" h="3547">
                  <a:moveTo>
                    <a:pt x="2007" y="145"/>
                  </a:moveTo>
                  <a:lnTo>
                    <a:pt x="2007" y="643"/>
                  </a:lnTo>
                  <a:lnTo>
                    <a:pt x="2432" y="643"/>
                  </a:lnTo>
                  <a:lnTo>
                    <a:pt x="2007" y="145"/>
                  </a:lnTo>
                  <a:close/>
                  <a:moveTo>
                    <a:pt x="114" y="114"/>
                  </a:moveTo>
                  <a:lnTo>
                    <a:pt x="114" y="3431"/>
                  </a:lnTo>
                  <a:lnTo>
                    <a:pt x="2472" y="3431"/>
                  </a:lnTo>
                  <a:lnTo>
                    <a:pt x="2472" y="759"/>
                  </a:lnTo>
                  <a:lnTo>
                    <a:pt x="1892" y="759"/>
                  </a:lnTo>
                  <a:lnTo>
                    <a:pt x="1892" y="114"/>
                  </a:lnTo>
                  <a:lnTo>
                    <a:pt x="114" y="114"/>
                  </a:lnTo>
                  <a:close/>
                  <a:moveTo>
                    <a:pt x="0" y="0"/>
                  </a:moveTo>
                  <a:lnTo>
                    <a:pt x="2034" y="0"/>
                  </a:lnTo>
                  <a:lnTo>
                    <a:pt x="2586" y="648"/>
                  </a:lnTo>
                  <a:lnTo>
                    <a:pt x="2586" y="3547"/>
                  </a:lnTo>
                  <a:lnTo>
                    <a:pt x="0" y="354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0" name="Freeform 297"/>
            <p:cNvSpPr>
              <a:spLocks/>
            </p:cNvSpPr>
            <p:nvPr/>
          </p:nvSpPr>
          <p:spPr bwMode="auto">
            <a:xfrm>
              <a:off x="5900738" y="3382963"/>
              <a:ext cx="336550" cy="336550"/>
            </a:xfrm>
            <a:custGeom>
              <a:avLst/>
              <a:gdLst>
                <a:gd name="T0" fmla="*/ 637 w 1272"/>
                <a:gd name="T1" fmla="*/ 0 h 1273"/>
                <a:gd name="T2" fmla="*/ 690 w 1272"/>
                <a:gd name="T3" fmla="*/ 3 h 1273"/>
                <a:gd name="T4" fmla="*/ 746 w 1272"/>
                <a:gd name="T5" fmla="*/ 10 h 1273"/>
                <a:gd name="T6" fmla="*/ 776 w 1272"/>
                <a:gd name="T7" fmla="*/ 16 h 1273"/>
                <a:gd name="T8" fmla="*/ 776 w 1272"/>
                <a:gd name="T9" fmla="*/ 533 h 1273"/>
                <a:gd name="T10" fmla="*/ 1264 w 1272"/>
                <a:gd name="T11" fmla="*/ 533 h 1273"/>
                <a:gd name="T12" fmla="*/ 1267 w 1272"/>
                <a:gd name="T13" fmla="*/ 568 h 1273"/>
                <a:gd name="T14" fmla="*/ 1270 w 1272"/>
                <a:gd name="T15" fmla="*/ 603 h 1273"/>
                <a:gd name="T16" fmla="*/ 1272 w 1272"/>
                <a:gd name="T17" fmla="*/ 637 h 1273"/>
                <a:gd name="T18" fmla="*/ 1268 w 1272"/>
                <a:gd name="T19" fmla="*/ 702 h 1273"/>
                <a:gd name="T20" fmla="*/ 1258 w 1272"/>
                <a:gd name="T21" fmla="*/ 765 h 1273"/>
                <a:gd name="T22" fmla="*/ 1243 w 1272"/>
                <a:gd name="T23" fmla="*/ 825 h 1273"/>
                <a:gd name="T24" fmla="*/ 1221 w 1272"/>
                <a:gd name="T25" fmla="*/ 884 h 1273"/>
                <a:gd name="T26" fmla="*/ 1195 w 1272"/>
                <a:gd name="T27" fmla="*/ 940 h 1273"/>
                <a:gd name="T28" fmla="*/ 1163 w 1272"/>
                <a:gd name="T29" fmla="*/ 992 h 1273"/>
                <a:gd name="T30" fmla="*/ 1126 w 1272"/>
                <a:gd name="T31" fmla="*/ 1041 h 1273"/>
                <a:gd name="T32" fmla="*/ 1084 w 1272"/>
                <a:gd name="T33" fmla="*/ 1087 h 1273"/>
                <a:gd name="T34" fmla="*/ 1039 w 1272"/>
                <a:gd name="T35" fmla="*/ 1127 h 1273"/>
                <a:gd name="T36" fmla="*/ 991 w 1272"/>
                <a:gd name="T37" fmla="*/ 1164 h 1273"/>
                <a:gd name="T38" fmla="*/ 938 w 1272"/>
                <a:gd name="T39" fmla="*/ 1196 h 1273"/>
                <a:gd name="T40" fmla="*/ 883 w 1272"/>
                <a:gd name="T41" fmla="*/ 1222 h 1273"/>
                <a:gd name="T42" fmla="*/ 825 w 1272"/>
                <a:gd name="T43" fmla="*/ 1244 h 1273"/>
                <a:gd name="T44" fmla="*/ 764 w 1272"/>
                <a:gd name="T45" fmla="*/ 1259 h 1273"/>
                <a:gd name="T46" fmla="*/ 700 w 1272"/>
                <a:gd name="T47" fmla="*/ 1269 h 1273"/>
                <a:gd name="T48" fmla="*/ 637 w 1272"/>
                <a:gd name="T49" fmla="*/ 1273 h 1273"/>
                <a:gd name="T50" fmla="*/ 572 w 1272"/>
                <a:gd name="T51" fmla="*/ 1269 h 1273"/>
                <a:gd name="T52" fmla="*/ 508 w 1272"/>
                <a:gd name="T53" fmla="*/ 1259 h 1273"/>
                <a:gd name="T54" fmla="*/ 447 w 1272"/>
                <a:gd name="T55" fmla="*/ 1244 h 1273"/>
                <a:gd name="T56" fmla="*/ 389 w 1272"/>
                <a:gd name="T57" fmla="*/ 1222 h 1273"/>
                <a:gd name="T58" fmla="*/ 334 w 1272"/>
                <a:gd name="T59" fmla="*/ 1196 h 1273"/>
                <a:gd name="T60" fmla="*/ 281 w 1272"/>
                <a:gd name="T61" fmla="*/ 1164 h 1273"/>
                <a:gd name="T62" fmla="*/ 232 w 1272"/>
                <a:gd name="T63" fmla="*/ 1127 h 1273"/>
                <a:gd name="T64" fmla="*/ 186 w 1272"/>
                <a:gd name="T65" fmla="*/ 1087 h 1273"/>
                <a:gd name="T66" fmla="*/ 146 w 1272"/>
                <a:gd name="T67" fmla="*/ 1041 h 1273"/>
                <a:gd name="T68" fmla="*/ 109 w 1272"/>
                <a:gd name="T69" fmla="*/ 992 h 1273"/>
                <a:gd name="T70" fmla="*/ 77 w 1272"/>
                <a:gd name="T71" fmla="*/ 940 h 1273"/>
                <a:gd name="T72" fmla="*/ 51 w 1272"/>
                <a:gd name="T73" fmla="*/ 884 h 1273"/>
                <a:gd name="T74" fmla="*/ 29 w 1272"/>
                <a:gd name="T75" fmla="*/ 825 h 1273"/>
                <a:gd name="T76" fmla="*/ 14 w 1272"/>
                <a:gd name="T77" fmla="*/ 765 h 1273"/>
                <a:gd name="T78" fmla="*/ 4 w 1272"/>
                <a:gd name="T79" fmla="*/ 702 h 1273"/>
                <a:gd name="T80" fmla="*/ 0 w 1272"/>
                <a:gd name="T81" fmla="*/ 637 h 1273"/>
                <a:gd name="T82" fmla="*/ 4 w 1272"/>
                <a:gd name="T83" fmla="*/ 572 h 1273"/>
                <a:gd name="T84" fmla="*/ 14 w 1272"/>
                <a:gd name="T85" fmla="*/ 508 h 1273"/>
                <a:gd name="T86" fmla="*/ 29 w 1272"/>
                <a:gd name="T87" fmla="*/ 447 h 1273"/>
                <a:gd name="T88" fmla="*/ 51 w 1272"/>
                <a:gd name="T89" fmla="*/ 389 h 1273"/>
                <a:gd name="T90" fmla="*/ 77 w 1272"/>
                <a:gd name="T91" fmla="*/ 334 h 1273"/>
                <a:gd name="T92" fmla="*/ 109 w 1272"/>
                <a:gd name="T93" fmla="*/ 281 h 1273"/>
                <a:gd name="T94" fmla="*/ 146 w 1272"/>
                <a:gd name="T95" fmla="*/ 233 h 1273"/>
                <a:gd name="T96" fmla="*/ 186 w 1272"/>
                <a:gd name="T97" fmla="*/ 187 h 1273"/>
                <a:gd name="T98" fmla="*/ 232 w 1272"/>
                <a:gd name="T99" fmla="*/ 146 h 1273"/>
                <a:gd name="T100" fmla="*/ 281 w 1272"/>
                <a:gd name="T101" fmla="*/ 109 h 1273"/>
                <a:gd name="T102" fmla="*/ 334 w 1272"/>
                <a:gd name="T103" fmla="*/ 77 h 1273"/>
                <a:gd name="T104" fmla="*/ 389 w 1272"/>
                <a:gd name="T105" fmla="*/ 51 h 1273"/>
                <a:gd name="T106" fmla="*/ 447 w 1272"/>
                <a:gd name="T107" fmla="*/ 29 h 1273"/>
                <a:gd name="T108" fmla="*/ 508 w 1272"/>
                <a:gd name="T109" fmla="*/ 13 h 1273"/>
                <a:gd name="T110" fmla="*/ 572 w 1272"/>
                <a:gd name="T111" fmla="*/ 3 h 1273"/>
                <a:gd name="T112" fmla="*/ 637 w 1272"/>
                <a:gd name="T113" fmla="*/ 0 h 1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272" h="1273">
                  <a:moveTo>
                    <a:pt x="637" y="0"/>
                  </a:moveTo>
                  <a:lnTo>
                    <a:pt x="690" y="3"/>
                  </a:lnTo>
                  <a:lnTo>
                    <a:pt x="746" y="10"/>
                  </a:lnTo>
                  <a:lnTo>
                    <a:pt x="776" y="16"/>
                  </a:lnTo>
                  <a:lnTo>
                    <a:pt x="776" y="533"/>
                  </a:lnTo>
                  <a:lnTo>
                    <a:pt x="1264" y="533"/>
                  </a:lnTo>
                  <a:lnTo>
                    <a:pt x="1267" y="568"/>
                  </a:lnTo>
                  <a:lnTo>
                    <a:pt x="1270" y="603"/>
                  </a:lnTo>
                  <a:lnTo>
                    <a:pt x="1272" y="637"/>
                  </a:lnTo>
                  <a:lnTo>
                    <a:pt x="1268" y="702"/>
                  </a:lnTo>
                  <a:lnTo>
                    <a:pt x="1258" y="765"/>
                  </a:lnTo>
                  <a:lnTo>
                    <a:pt x="1243" y="825"/>
                  </a:lnTo>
                  <a:lnTo>
                    <a:pt x="1221" y="884"/>
                  </a:lnTo>
                  <a:lnTo>
                    <a:pt x="1195" y="940"/>
                  </a:lnTo>
                  <a:lnTo>
                    <a:pt x="1163" y="992"/>
                  </a:lnTo>
                  <a:lnTo>
                    <a:pt x="1126" y="1041"/>
                  </a:lnTo>
                  <a:lnTo>
                    <a:pt x="1084" y="1087"/>
                  </a:lnTo>
                  <a:lnTo>
                    <a:pt x="1039" y="1127"/>
                  </a:lnTo>
                  <a:lnTo>
                    <a:pt x="991" y="1164"/>
                  </a:lnTo>
                  <a:lnTo>
                    <a:pt x="938" y="1196"/>
                  </a:lnTo>
                  <a:lnTo>
                    <a:pt x="883" y="1222"/>
                  </a:lnTo>
                  <a:lnTo>
                    <a:pt x="825" y="1244"/>
                  </a:lnTo>
                  <a:lnTo>
                    <a:pt x="764" y="1259"/>
                  </a:lnTo>
                  <a:lnTo>
                    <a:pt x="700" y="1269"/>
                  </a:lnTo>
                  <a:lnTo>
                    <a:pt x="637" y="1273"/>
                  </a:lnTo>
                  <a:lnTo>
                    <a:pt x="572" y="1269"/>
                  </a:lnTo>
                  <a:lnTo>
                    <a:pt x="508" y="1259"/>
                  </a:lnTo>
                  <a:lnTo>
                    <a:pt x="447" y="1244"/>
                  </a:lnTo>
                  <a:lnTo>
                    <a:pt x="389" y="1222"/>
                  </a:lnTo>
                  <a:lnTo>
                    <a:pt x="334" y="1196"/>
                  </a:lnTo>
                  <a:lnTo>
                    <a:pt x="281" y="1164"/>
                  </a:lnTo>
                  <a:lnTo>
                    <a:pt x="232" y="1127"/>
                  </a:lnTo>
                  <a:lnTo>
                    <a:pt x="186" y="1087"/>
                  </a:lnTo>
                  <a:lnTo>
                    <a:pt x="146" y="1041"/>
                  </a:lnTo>
                  <a:lnTo>
                    <a:pt x="109" y="992"/>
                  </a:lnTo>
                  <a:lnTo>
                    <a:pt x="77" y="940"/>
                  </a:lnTo>
                  <a:lnTo>
                    <a:pt x="51" y="884"/>
                  </a:lnTo>
                  <a:lnTo>
                    <a:pt x="29" y="825"/>
                  </a:lnTo>
                  <a:lnTo>
                    <a:pt x="14" y="765"/>
                  </a:lnTo>
                  <a:lnTo>
                    <a:pt x="4" y="702"/>
                  </a:lnTo>
                  <a:lnTo>
                    <a:pt x="0" y="637"/>
                  </a:lnTo>
                  <a:lnTo>
                    <a:pt x="4" y="572"/>
                  </a:lnTo>
                  <a:lnTo>
                    <a:pt x="14" y="508"/>
                  </a:lnTo>
                  <a:lnTo>
                    <a:pt x="29" y="447"/>
                  </a:lnTo>
                  <a:lnTo>
                    <a:pt x="51" y="389"/>
                  </a:lnTo>
                  <a:lnTo>
                    <a:pt x="77" y="334"/>
                  </a:lnTo>
                  <a:lnTo>
                    <a:pt x="109" y="281"/>
                  </a:lnTo>
                  <a:lnTo>
                    <a:pt x="146" y="233"/>
                  </a:lnTo>
                  <a:lnTo>
                    <a:pt x="186" y="187"/>
                  </a:lnTo>
                  <a:lnTo>
                    <a:pt x="232" y="146"/>
                  </a:lnTo>
                  <a:lnTo>
                    <a:pt x="281" y="109"/>
                  </a:lnTo>
                  <a:lnTo>
                    <a:pt x="334" y="77"/>
                  </a:lnTo>
                  <a:lnTo>
                    <a:pt x="389" y="51"/>
                  </a:lnTo>
                  <a:lnTo>
                    <a:pt x="447" y="29"/>
                  </a:lnTo>
                  <a:lnTo>
                    <a:pt x="508" y="13"/>
                  </a:lnTo>
                  <a:lnTo>
                    <a:pt x="572" y="3"/>
                  </a:lnTo>
                  <a:lnTo>
                    <a:pt x="63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1" name="Freeform 298"/>
            <p:cNvSpPr>
              <a:spLocks noEditPoints="1"/>
            </p:cNvSpPr>
            <p:nvPr/>
          </p:nvSpPr>
          <p:spPr bwMode="auto">
            <a:xfrm>
              <a:off x="6126163" y="3346451"/>
              <a:ext cx="150813" cy="160338"/>
            </a:xfrm>
            <a:custGeom>
              <a:avLst/>
              <a:gdLst>
                <a:gd name="T0" fmla="*/ 76 w 571"/>
                <a:gd name="T1" fmla="*/ 93 h 608"/>
                <a:gd name="T2" fmla="*/ 76 w 571"/>
                <a:gd name="T3" fmla="*/ 531 h 608"/>
                <a:gd name="T4" fmla="*/ 486 w 571"/>
                <a:gd name="T5" fmla="*/ 531 h 608"/>
                <a:gd name="T6" fmla="*/ 471 w 571"/>
                <a:gd name="T7" fmla="*/ 475 h 608"/>
                <a:gd name="T8" fmla="*/ 453 w 571"/>
                <a:gd name="T9" fmla="*/ 420 h 608"/>
                <a:gd name="T10" fmla="*/ 427 w 571"/>
                <a:gd name="T11" fmla="*/ 368 h 608"/>
                <a:gd name="T12" fmla="*/ 398 w 571"/>
                <a:gd name="T13" fmla="*/ 320 h 608"/>
                <a:gd name="T14" fmla="*/ 363 w 571"/>
                <a:gd name="T15" fmla="*/ 274 h 608"/>
                <a:gd name="T16" fmla="*/ 325 w 571"/>
                <a:gd name="T17" fmla="*/ 233 h 608"/>
                <a:gd name="T18" fmla="*/ 282 w 571"/>
                <a:gd name="T19" fmla="*/ 195 h 608"/>
                <a:gd name="T20" fmla="*/ 235 w 571"/>
                <a:gd name="T21" fmla="*/ 162 h 608"/>
                <a:gd name="T22" fmla="*/ 185 w 571"/>
                <a:gd name="T23" fmla="*/ 133 h 608"/>
                <a:gd name="T24" fmla="*/ 132 w 571"/>
                <a:gd name="T25" fmla="*/ 110 h 608"/>
                <a:gd name="T26" fmla="*/ 76 w 571"/>
                <a:gd name="T27" fmla="*/ 93 h 608"/>
                <a:gd name="T28" fmla="*/ 0 w 571"/>
                <a:gd name="T29" fmla="*/ 0 h 608"/>
                <a:gd name="T30" fmla="*/ 45 w 571"/>
                <a:gd name="T31" fmla="*/ 8 h 608"/>
                <a:gd name="T32" fmla="*/ 108 w 571"/>
                <a:gd name="T33" fmla="*/ 22 h 608"/>
                <a:gd name="T34" fmla="*/ 169 w 571"/>
                <a:gd name="T35" fmla="*/ 43 h 608"/>
                <a:gd name="T36" fmla="*/ 226 w 571"/>
                <a:gd name="T37" fmla="*/ 68 h 608"/>
                <a:gd name="T38" fmla="*/ 280 w 571"/>
                <a:gd name="T39" fmla="*/ 100 h 608"/>
                <a:gd name="T40" fmla="*/ 330 w 571"/>
                <a:gd name="T41" fmla="*/ 137 h 608"/>
                <a:gd name="T42" fmla="*/ 378 w 571"/>
                <a:gd name="T43" fmla="*/ 177 h 608"/>
                <a:gd name="T44" fmla="*/ 420 w 571"/>
                <a:gd name="T45" fmla="*/ 223 h 608"/>
                <a:gd name="T46" fmla="*/ 458 w 571"/>
                <a:gd name="T47" fmla="*/ 272 h 608"/>
                <a:gd name="T48" fmla="*/ 491 w 571"/>
                <a:gd name="T49" fmla="*/ 325 h 608"/>
                <a:gd name="T50" fmla="*/ 519 w 571"/>
                <a:gd name="T51" fmla="*/ 381 h 608"/>
                <a:gd name="T52" fmla="*/ 541 w 571"/>
                <a:gd name="T53" fmla="*/ 441 h 608"/>
                <a:gd name="T54" fmla="*/ 557 w 571"/>
                <a:gd name="T55" fmla="*/ 503 h 608"/>
                <a:gd name="T56" fmla="*/ 567 w 571"/>
                <a:gd name="T57" fmla="*/ 565 h 608"/>
                <a:gd name="T58" fmla="*/ 571 w 571"/>
                <a:gd name="T59" fmla="*/ 608 h 608"/>
                <a:gd name="T60" fmla="*/ 0 w 571"/>
                <a:gd name="T61" fmla="*/ 608 h 608"/>
                <a:gd name="T62" fmla="*/ 0 w 571"/>
                <a:gd name="T63" fmla="*/ 0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71" h="608">
                  <a:moveTo>
                    <a:pt x="76" y="93"/>
                  </a:moveTo>
                  <a:lnTo>
                    <a:pt x="76" y="531"/>
                  </a:lnTo>
                  <a:lnTo>
                    <a:pt x="486" y="531"/>
                  </a:lnTo>
                  <a:lnTo>
                    <a:pt x="471" y="475"/>
                  </a:lnTo>
                  <a:lnTo>
                    <a:pt x="453" y="420"/>
                  </a:lnTo>
                  <a:lnTo>
                    <a:pt x="427" y="368"/>
                  </a:lnTo>
                  <a:lnTo>
                    <a:pt x="398" y="320"/>
                  </a:lnTo>
                  <a:lnTo>
                    <a:pt x="363" y="274"/>
                  </a:lnTo>
                  <a:lnTo>
                    <a:pt x="325" y="233"/>
                  </a:lnTo>
                  <a:lnTo>
                    <a:pt x="282" y="195"/>
                  </a:lnTo>
                  <a:lnTo>
                    <a:pt x="235" y="162"/>
                  </a:lnTo>
                  <a:lnTo>
                    <a:pt x="185" y="133"/>
                  </a:lnTo>
                  <a:lnTo>
                    <a:pt x="132" y="110"/>
                  </a:lnTo>
                  <a:lnTo>
                    <a:pt x="76" y="93"/>
                  </a:lnTo>
                  <a:close/>
                  <a:moveTo>
                    <a:pt x="0" y="0"/>
                  </a:moveTo>
                  <a:lnTo>
                    <a:pt x="45" y="8"/>
                  </a:lnTo>
                  <a:lnTo>
                    <a:pt x="108" y="22"/>
                  </a:lnTo>
                  <a:lnTo>
                    <a:pt x="169" y="43"/>
                  </a:lnTo>
                  <a:lnTo>
                    <a:pt x="226" y="68"/>
                  </a:lnTo>
                  <a:lnTo>
                    <a:pt x="280" y="100"/>
                  </a:lnTo>
                  <a:lnTo>
                    <a:pt x="330" y="137"/>
                  </a:lnTo>
                  <a:lnTo>
                    <a:pt x="378" y="177"/>
                  </a:lnTo>
                  <a:lnTo>
                    <a:pt x="420" y="223"/>
                  </a:lnTo>
                  <a:lnTo>
                    <a:pt x="458" y="272"/>
                  </a:lnTo>
                  <a:lnTo>
                    <a:pt x="491" y="325"/>
                  </a:lnTo>
                  <a:lnTo>
                    <a:pt x="519" y="381"/>
                  </a:lnTo>
                  <a:lnTo>
                    <a:pt x="541" y="441"/>
                  </a:lnTo>
                  <a:lnTo>
                    <a:pt x="557" y="503"/>
                  </a:lnTo>
                  <a:lnTo>
                    <a:pt x="567" y="565"/>
                  </a:lnTo>
                  <a:lnTo>
                    <a:pt x="571" y="608"/>
                  </a:lnTo>
                  <a:lnTo>
                    <a:pt x="0" y="60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2" name="Rectangle 299"/>
            <p:cNvSpPr>
              <a:spLocks noChangeArrowheads="1"/>
            </p:cNvSpPr>
            <p:nvPr/>
          </p:nvSpPr>
          <p:spPr bwMode="auto">
            <a:xfrm>
              <a:off x="5821363" y="3143251"/>
              <a:ext cx="388938" cy="2381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3" name="Rectangle 300"/>
            <p:cNvSpPr>
              <a:spLocks noChangeArrowheads="1"/>
            </p:cNvSpPr>
            <p:nvPr/>
          </p:nvSpPr>
          <p:spPr bwMode="auto">
            <a:xfrm>
              <a:off x="5821363" y="3208338"/>
              <a:ext cx="388938" cy="2381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4" name="Rectangle 301"/>
            <p:cNvSpPr>
              <a:spLocks noChangeArrowheads="1"/>
            </p:cNvSpPr>
            <p:nvPr/>
          </p:nvSpPr>
          <p:spPr bwMode="auto">
            <a:xfrm>
              <a:off x="5821363" y="3275013"/>
              <a:ext cx="388938" cy="2381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5" name="Rectangle 302"/>
            <p:cNvSpPr>
              <a:spLocks noChangeArrowheads="1"/>
            </p:cNvSpPr>
            <p:nvPr/>
          </p:nvSpPr>
          <p:spPr bwMode="auto">
            <a:xfrm>
              <a:off x="5827713" y="3783013"/>
              <a:ext cx="501650" cy="2381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66" name="Freeform 398"/>
          <p:cNvSpPr>
            <a:spLocks noEditPoints="1"/>
          </p:cNvSpPr>
          <p:nvPr/>
        </p:nvSpPr>
        <p:spPr bwMode="auto">
          <a:xfrm>
            <a:off x="5377148" y="4232931"/>
            <a:ext cx="492957" cy="552021"/>
          </a:xfrm>
          <a:custGeom>
            <a:avLst/>
            <a:gdLst>
              <a:gd name="T0" fmla="*/ 1155 w 3255"/>
              <a:gd name="T1" fmla="*/ 1581 h 3648"/>
              <a:gd name="T2" fmla="*/ 2607 w 3255"/>
              <a:gd name="T3" fmla="*/ 1392 h 3648"/>
              <a:gd name="T4" fmla="*/ 1472 w 3255"/>
              <a:gd name="T5" fmla="*/ 1050 h 3648"/>
              <a:gd name="T6" fmla="*/ 420 w 3255"/>
              <a:gd name="T7" fmla="*/ 329 h 3648"/>
              <a:gd name="T8" fmla="*/ 475 w 3255"/>
              <a:gd name="T9" fmla="*/ 2169 h 3648"/>
              <a:gd name="T10" fmla="*/ 1169 w 3255"/>
              <a:gd name="T11" fmla="*/ 1224 h 3648"/>
              <a:gd name="T12" fmla="*/ 2672 w 3255"/>
              <a:gd name="T13" fmla="*/ 1022 h 3648"/>
              <a:gd name="T14" fmla="*/ 2780 w 3255"/>
              <a:gd name="T15" fmla="*/ 2206 h 3648"/>
              <a:gd name="T16" fmla="*/ 420 w 3255"/>
              <a:gd name="T17" fmla="*/ 329 h 3648"/>
              <a:gd name="T18" fmla="*/ 1608 w 3255"/>
              <a:gd name="T19" fmla="*/ 9 h 3648"/>
              <a:gd name="T20" fmla="*/ 1628 w 3255"/>
              <a:gd name="T21" fmla="*/ 47 h 3648"/>
              <a:gd name="T22" fmla="*/ 3184 w 3255"/>
              <a:gd name="T23" fmla="*/ 141 h 3648"/>
              <a:gd name="T24" fmla="*/ 3242 w 3255"/>
              <a:gd name="T25" fmla="*/ 185 h 3648"/>
              <a:gd name="T26" fmla="*/ 3252 w 3255"/>
              <a:gd name="T27" fmla="*/ 258 h 3648"/>
              <a:gd name="T28" fmla="*/ 3207 w 3255"/>
              <a:gd name="T29" fmla="*/ 315 h 3648"/>
              <a:gd name="T30" fmla="*/ 2957 w 3255"/>
              <a:gd name="T31" fmla="*/ 329 h 3648"/>
              <a:gd name="T32" fmla="*/ 3184 w 3255"/>
              <a:gd name="T33" fmla="*/ 2209 h 3648"/>
              <a:gd name="T34" fmla="*/ 3242 w 3255"/>
              <a:gd name="T35" fmla="*/ 2253 h 3648"/>
              <a:gd name="T36" fmla="*/ 3252 w 3255"/>
              <a:gd name="T37" fmla="*/ 2328 h 3648"/>
              <a:gd name="T38" fmla="*/ 3207 w 3255"/>
              <a:gd name="T39" fmla="*/ 2385 h 3648"/>
              <a:gd name="T40" fmla="*/ 1733 w 3255"/>
              <a:gd name="T41" fmla="*/ 2397 h 3648"/>
              <a:gd name="T42" fmla="*/ 1747 w 3255"/>
              <a:gd name="T43" fmla="*/ 2408 h 3648"/>
              <a:gd name="T44" fmla="*/ 1757 w 3255"/>
              <a:gd name="T45" fmla="*/ 2419 h 3648"/>
              <a:gd name="T46" fmla="*/ 2290 w 3255"/>
              <a:gd name="T47" fmla="*/ 3171 h 3648"/>
              <a:gd name="T48" fmla="*/ 2287 w 3255"/>
              <a:gd name="T49" fmla="*/ 3230 h 3648"/>
              <a:gd name="T50" fmla="*/ 2247 w 3255"/>
              <a:gd name="T51" fmla="*/ 3271 h 3648"/>
              <a:gd name="T52" fmla="*/ 2196 w 3255"/>
              <a:gd name="T53" fmla="*/ 3276 h 3648"/>
              <a:gd name="T54" fmla="*/ 2150 w 3255"/>
              <a:gd name="T55" fmla="*/ 3244 h 3648"/>
              <a:gd name="T56" fmla="*/ 1769 w 3255"/>
              <a:gd name="T57" fmla="*/ 3588 h 3648"/>
              <a:gd name="T58" fmla="*/ 1733 w 3255"/>
              <a:gd name="T59" fmla="*/ 3636 h 3648"/>
              <a:gd name="T60" fmla="*/ 1671 w 3255"/>
              <a:gd name="T61" fmla="*/ 3644 h 3648"/>
              <a:gd name="T62" fmla="*/ 1624 w 3255"/>
              <a:gd name="T63" fmla="*/ 3607 h 3648"/>
              <a:gd name="T64" fmla="*/ 1613 w 3255"/>
              <a:gd name="T65" fmla="*/ 2715 h 3648"/>
              <a:gd name="T66" fmla="*/ 1203 w 3255"/>
              <a:gd name="T67" fmla="*/ 3271 h 3648"/>
              <a:gd name="T68" fmla="*/ 1143 w 3255"/>
              <a:gd name="T69" fmla="*/ 3273 h 3648"/>
              <a:gd name="T70" fmla="*/ 1098 w 3255"/>
              <a:gd name="T71" fmla="*/ 3230 h 3648"/>
              <a:gd name="T72" fmla="*/ 1096 w 3255"/>
              <a:gd name="T73" fmla="*/ 3171 h 3648"/>
              <a:gd name="T74" fmla="*/ 1629 w 3255"/>
              <a:gd name="T75" fmla="*/ 2419 h 3648"/>
              <a:gd name="T76" fmla="*/ 1639 w 3255"/>
              <a:gd name="T77" fmla="*/ 2408 h 3648"/>
              <a:gd name="T78" fmla="*/ 1652 w 3255"/>
              <a:gd name="T79" fmla="*/ 2397 h 3648"/>
              <a:gd name="T80" fmla="*/ 47 w 3255"/>
              <a:gd name="T81" fmla="*/ 2385 h 3648"/>
              <a:gd name="T82" fmla="*/ 3 w 3255"/>
              <a:gd name="T83" fmla="*/ 2328 h 3648"/>
              <a:gd name="T84" fmla="*/ 3 w 3255"/>
              <a:gd name="T85" fmla="*/ 2277 h 3648"/>
              <a:gd name="T86" fmla="*/ 47 w 3255"/>
              <a:gd name="T87" fmla="*/ 2219 h 3648"/>
              <a:gd name="T88" fmla="*/ 298 w 3255"/>
              <a:gd name="T89" fmla="*/ 2206 h 3648"/>
              <a:gd name="T90" fmla="*/ 71 w 3255"/>
              <a:gd name="T91" fmla="*/ 325 h 3648"/>
              <a:gd name="T92" fmla="*/ 13 w 3255"/>
              <a:gd name="T93" fmla="*/ 282 h 3648"/>
              <a:gd name="T94" fmla="*/ 0 w 3255"/>
              <a:gd name="T95" fmla="*/ 233 h 3648"/>
              <a:gd name="T96" fmla="*/ 28 w 3255"/>
              <a:gd name="T97" fmla="*/ 164 h 3648"/>
              <a:gd name="T98" fmla="*/ 95 w 3255"/>
              <a:gd name="T99" fmla="*/ 137 h 3648"/>
              <a:gd name="T100" fmla="*/ 1535 w 3255"/>
              <a:gd name="T101" fmla="*/ 32 h 3648"/>
              <a:gd name="T102" fmla="*/ 1566 w 3255"/>
              <a:gd name="T103" fmla="*/ 2 h 3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3255" h="3648">
                <a:moveTo>
                  <a:pt x="622" y="818"/>
                </a:moveTo>
                <a:lnTo>
                  <a:pt x="622" y="1041"/>
                </a:lnTo>
                <a:lnTo>
                  <a:pt x="1155" y="1581"/>
                </a:lnTo>
                <a:lnTo>
                  <a:pt x="1467" y="1422"/>
                </a:lnTo>
                <a:lnTo>
                  <a:pt x="1884" y="1607"/>
                </a:lnTo>
                <a:lnTo>
                  <a:pt x="2607" y="1392"/>
                </a:lnTo>
                <a:lnTo>
                  <a:pt x="2607" y="1102"/>
                </a:lnTo>
                <a:lnTo>
                  <a:pt x="1871" y="1321"/>
                </a:lnTo>
                <a:lnTo>
                  <a:pt x="1472" y="1050"/>
                </a:lnTo>
                <a:lnTo>
                  <a:pt x="1167" y="1304"/>
                </a:lnTo>
                <a:lnTo>
                  <a:pt x="622" y="818"/>
                </a:lnTo>
                <a:close/>
                <a:moveTo>
                  <a:pt x="420" y="329"/>
                </a:moveTo>
                <a:lnTo>
                  <a:pt x="420" y="2206"/>
                </a:lnTo>
                <a:lnTo>
                  <a:pt x="475" y="2206"/>
                </a:lnTo>
                <a:lnTo>
                  <a:pt x="475" y="2169"/>
                </a:lnTo>
                <a:lnTo>
                  <a:pt x="556" y="2169"/>
                </a:lnTo>
                <a:lnTo>
                  <a:pt x="556" y="678"/>
                </a:lnTo>
                <a:lnTo>
                  <a:pt x="1169" y="1224"/>
                </a:lnTo>
                <a:lnTo>
                  <a:pt x="1468" y="975"/>
                </a:lnTo>
                <a:lnTo>
                  <a:pt x="1883" y="1257"/>
                </a:lnTo>
                <a:lnTo>
                  <a:pt x="2672" y="1022"/>
                </a:lnTo>
                <a:lnTo>
                  <a:pt x="2672" y="2169"/>
                </a:lnTo>
                <a:lnTo>
                  <a:pt x="2780" y="2169"/>
                </a:lnTo>
                <a:lnTo>
                  <a:pt x="2780" y="2206"/>
                </a:lnTo>
                <a:lnTo>
                  <a:pt x="2835" y="2206"/>
                </a:lnTo>
                <a:lnTo>
                  <a:pt x="2835" y="329"/>
                </a:lnTo>
                <a:lnTo>
                  <a:pt x="420" y="329"/>
                </a:lnTo>
                <a:close/>
                <a:moveTo>
                  <a:pt x="1580" y="0"/>
                </a:moveTo>
                <a:lnTo>
                  <a:pt x="1595" y="2"/>
                </a:lnTo>
                <a:lnTo>
                  <a:pt x="1608" y="9"/>
                </a:lnTo>
                <a:lnTo>
                  <a:pt x="1619" y="19"/>
                </a:lnTo>
                <a:lnTo>
                  <a:pt x="1625" y="32"/>
                </a:lnTo>
                <a:lnTo>
                  <a:pt x="1628" y="47"/>
                </a:lnTo>
                <a:lnTo>
                  <a:pt x="1628" y="137"/>
                </a:lnTo>
                <a:lnTo>
                  <a:pt x="3159" y="137"/>
                </a:lnTo>
                <a:lnTo>
                  <a:pt x="3184" y="141"/>
                </a:lnTo>
                <a:lnTo>
                  <a:pt x="3207" y="150"/>
                </a:lnTo>
                <a:lnTo>
                  <a:pt x="3227" y="164"/>
                </a:lnTo>
                <a:lnTo>
                  <a:pt x="3242" y="185"/>
                </a:lnTo>
                <a:lnTo>
                  <a:pt x="3252" y="207"/>
                </a:lnTo>
                <a:lnTo>
                  <a:pt x="3255" y="233"/>
                </a:lnTo>
                <a:lnTo>
                  <a:pt x="3252" y="258"/>
                </a:lnTo>
                <a:lnTo>
                  <a:pt x="3242" y="282"/>
                </a:lnTo>
                <a:lnTo>
                  <a:pt x="3227" y="301"/>
                </a:lnTo>
                <a:lnTo>
                  <a:pt x="3207" y="315"/>
                </a:lnTo>
                <a:lnTo>
                  <a:pt x="3184" y="325"/>
                </a:lnTo>
                <a:lnTo>
                  <a:pt x="3159" y="329"/>
                </a:lnTo>
                <a:lnTo>
                  <a:pt x="2957" y="329"/>
                </a:lnTo>
                <a:lnTo>
                  <a:pt x="2957" y="2206"/>
                </a:lnTo>
                <a:lnTo>
                  <a:pt x="3159" y="2206"/>
                </a:lnTo>
                <a:lnTo>
                  <a:pt x="3184" y="2209"/>
                </a:lnTo>
                <a:lnTo>
                  <a:pt x="3207" y="2219"/>
                </a:lnTo>
                <a:lnTo>
                  <a:pt x="3227" y="2234"/>
                </a:lnTo>
                <a:lnTo>
                  <a:pt x="3242" y="2253"/>
                </a:lnTo>
                <a:lnTo>
                  <a:pt x="3252" y="2277"/>
                </a:lnTo>
                <a:lnTo>
                  <a:pt x="3255" y="2302"/>
                </a:lnTo>
                <a:lnTo>
                  <a:pt x="3252" y="2328"/>
                </a:lnTo>
                <a:lnTo>
                  <a:pt x="3242" y="2350"/>
                </a:lnTo>
                <a:lnTo>
                  <a:pt x="3227" y="2370"/>
                </a:lnTo>
                <a:lnTo>
                  <a:pt x="3207" y="2385"/>
                </a:lnTo>
                <a:lnTo>
                  <a:pt x="3184" y="2394"/>
                </a:lnTo>
                <a:lnTo>
                  <a:pt x="3159" y="2397"/>
                </a:lnTo>
                <a:lnTo>
                  <a:pt x="1733" y="2397"/>
                </a:lnTo>
                <a:lnTo>
                  <a:pt x="1738" y="2401"/>
                </a:lnTo>
                <a:lnTo>
                  <a:pt x="1742" y="2404"/>
                </a:lnTo>
                <a:lnTo>
                  <a:pt x="1747" y="2408"/>
                </a:lnTo>
                <a:lnTo>
                  <a:pt x="1751" y="2412"/>
                </a:lnTo>
                <a:lnTo>
                  <a:pt x="1755" y="2418"/>
                </a:lnTo>
                <a:lnTo>
                  <a:pt x="1757" y="2419"/>
                </a:lnTo>
                <a:lnTo>
                  <a:pt x="1758" y="2420"/>
                </a:lnTo>
                <a:lnTo>
                  <a:pt x="2280" y="3152"/>
                </a:lnTo>
                <a:lnTo>
                  <a:pt x="2290" y="3171"/>
                </a:lnTo>
                <a:lnTo>
                  <a:pt x="2294" y="3191"/>
                </a:lnTo>
                <a:lnTo>
                  <a:pt x="2293" y="3211"/>
                </a:lnTo>
                <a:lnTo>
                  <a:pt x="2287" y="3230"/>
                </a:lnTo>
                <a:lnTo>
                  <a:pt x="2277" y="3248"/>
                </a:lnTo>
                <a:lnTo>
                  <a:pt x="2262" y="3263"/>
                </a:lnTo>
                <a:lnTo>
                  <a:pt x="2247" y="3271"/>
                </a:lnTo>
                <a:lnTo>
                  <a:pt x="2231" y="3277"/>
                </a:lnTo>
                <a:lnTo>
                  <a:pt x="2214" y="3278"/>
                </a:lnTo>
                <a:lnTo>
                  <a:pt x="2196" y="3276"/>
                </a:lnTo>
                <a:lnTo>
                  <a:pt x="2178" y="3270"/>
                </a:lnTo>
                <a:lnTo>
                  <a:pt x="2163" y="3259"/>
                </a:lnTo>
                <a:lnTo>
                  <a:pt x="2150" y="3244"/>
                </a:lnTo>
                <a:lnTo>
                  <a:pt x="1773" y="2715"/>
                </a:lnTo>
                <a:lnTo>
                  <a:pt x="1773" y="3568"/>
                </a:lnTo>
                <a:lnTo>
                  <a:pt x="1769" y="3588"/>
                </a:lnTo>
                <a:lnTo>
                  <a:pt x="1761" y="3607"/>
                </a:lnTo>
                <a:lnTo>
                  <a:pt x="1749" y="3624"/>
                </a:lnTo>
                <a:lnTo>
                  <a:pt x="1733" y="3636"/>
                </a:lnTo>
                <a:lnTo>
                  <a:pt x="1714" y="3644"/>
                </a:lnTo>
                <a:lnTo>
                  <a:pt x="1693" y="3648"/>
                </a:lnTo>
                <a:lnTo>
                  <a:pt x="1671" y="3644"/>
                </a:lnTo>
                <a:lnTo>
                  <a:pt x="1652" y="3636"/>
                </a:lnTo>
                <a:lnTo>
                  <a:pt x="1637" y="3624"/>
                </a:lnTo>
                <a:lnTo>
                  <a:pt x="1624" y="3607"/>
                </a:lnTo>
                <a:lnTo>
                  <a:pt x="1615" y="3588"/>
                </a:lnTo>
                <a:lnTo>
                  <a:pt x="1613" y="3568"/>
                </a:lnTo>
                <a:lnTo>
                  <a:pt x="1613" y="2715"/>
                </a:lnTo>
                <a:lnTo>
                  <a:pt x="1235" y="3244"/>
                </a:lnTo>
                <a:lnTo>
                  <a:pt x="1221" y="3260"/>
                </a:lnTo>
                <a:lnTo>
                  <a:pt x="1203" y="3271"/>
                </a:lnTo>
                <a:lnTo>
                  <a:pt x="1184" y="3277"/>
                </a:lnTo>
                <a:lnTo>
                  <a:pt x="1163" y="3278"/>
                </a:lnTo>
                <a:lnTo>
                  <a:pt x="1143" y="3273"/>
                </a:lnTo>
                <a:lnTo>
                  <a:pt x="1124" y="3263"/>
                </a:lnTo>
                <a:lnTo>
                  <a:pt x="1108" y="3248"/>
                </a:lnTo>
                <a:lnTo>
                  <a:pt x="1098" y="3230"/>
                </a:lnTo>
                <a:lnTo>
                  <a:pt x="1091" y="3211"/>
                </a:lnTo>
                <a:lnTo>
                  <a:pt x="1091" y="3191"/>
                </a:lnTo>
                <a:lnTo>
                  <a:pt x="1096" y="3171"/>
                </a:lnTo>
                <a:lnTo>
                  <a:pt x="1106" y="3152"/>
                </a:lnTo>
                <a:lnTo>
                  <a:pt x="1628" y="2420"/>
                </a:lnTo>
                <a:lnTo>
                  <a:pt x="1629" y="2419"/>
                </a:lnTo>
                <a:lnTo>
                  <a:pt x="1630" y="2418"/>
                </a:lnTo>
                <a:lnTo>
                  <a:pt x="1634" y="2412"/>
                </a:lnTo>
                <a:lnTo>
                  <a:pt x="1639" y="2408"/>
                </a:lnTo>
                <a:lnTo>
                  <a:pt x="1643" y="2404"/>
                </a:lnTo>
                <a:lnTo>
                  <a:pt x="1648" y="2401"/>
                </a:lnTo>
                <a:lnTo>
                  <a:pt x="1652" y="2397"/>
                </a:lnTo>
                <a:lnTo>
                  <a:pt x="95" y="2397"/>
                </a:lnTo>
                <a:lnTo>
                  <a:pt x="71" y="2394"/>
                </a:lnTo>
                <a:lnTo>
                  <a:pt x="47" y="2385"/>
                </a:lnTo>
                <a:lnTo>
                  <a:pt x="28" y="2370"/>
                </a:lnTo>
                <a:lnTo>
                  <a:pt x="13" y="2350"/>
                </a:lnTo>
                <a:lnTo>
                  <a:pt x="3" y="2328"/>
                </a:lnTo>
                <a:lnTo>
                  <a:pt x="0" y="2302"/>
                </a:lnTo>
                <a:lnTo>
                  <a:pt x="0" y="2302"/>
                </a:lnTo>
                <a:lnTo>
                  <a:pt x="3" y="2277"/>
                </a:lnTo>
                <a:lnTo>
                  <a:pt x="13" y="2253"/>
                </a:lnTo>
                <a:lnTo>
                  <a:pt x="28" y="2234"/>
                </a:lnTo>
                <a:lnTo>
                  <a:pt x="47" y="2219"/>
                </a:lnTo>
                <a:lnTo>
                  <a:pt x="71" y="2209"/>
                </a:lnTo>
                <a:lnTo>
                  <a:pt x="95" y="2206"/>
                </a:lnTo>
                <a:lnTo>
                  <a:pt x="298" y="2206"/>
                </a:lnTo>
                <a:lnTo>
                  <a:pt x="298" y="329"/>
                </a:lnTo>
                <a:lnTo>
                  <a:pt x="95" y="329"/>
                </a:lnTo>
                <a:lnTo>
                  <a:pt x="71" y="325"/>
                </a:lnTo>
                <a:lnTo>
                  <a:pt x="47" y="315"/>
                </a:lnTo>
                <a:lnTo>
                  <a:pt x="28" y="301"/>
                </a:lnTo>
                <a:lnTo>
                  <a:pt x="13" y="282"/>
                </a:lnTo>
                <a:lnTo>
                  <a:pt x="3" y="258"/>
                </a:lnTo>
                <a:lnTo>
                  <a:pt x="0" y="233"/>
                </a:lnTo>
                <a:lnTo>
                  <a:pt x="0" y="233"/>
                </a:lnTo>
                <a:lnTo>
                  <a:pt x="3" y="207"/>
                </a:lnTo>
                <a:lnTo>
                  <a:pt x="13" y="185"/>
                </a:lnTo>
                <a:lnTo>
                  <a:pt x="28" y="164"/>
                </a:lnTo>
                <a:lnTo>
                  <a:pt x="47" y="150"/>
                </a:lnTo>
                <a:lnTo>
                  <a:pt x="71" y="141"/>
                </a:lnTo>
                <a:lnTo>
                  <a:pt x="95" y="137"/>
                </a:lnTo>
                <a:lnTo>
                  <a:pt x="1533" y="137"/>
                </a:lnTo>
                <a:lnTo>
                  <a:pt x="1533" y="47"/>
                </a:lnTo>
                <a:lnTo>
                  <a:pt x="1535" y="32"/>
                </a:lnTo>
                <a:lnTo>
                  <a:pt x="1542" y="19"/>
                </a:lnTo>
                <a:lnTo>
                  <a:pt x="1552" y="9"/>
                </a:lnTo>
                <a:lnTo>
                  <a:pt x="1566" y="2"/>
                </a:lnTo>
                <a:lnTo>
                  <a:pt x="158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67" name="Group 166"/>
          <p:cNvGrpSpPr/>
          <p:nvPr/>
        </p:nvGrpSpPr>
        <p:grpSpPr>
          <a:xfrm>
            <a:off x="5436829" y="5009383"/>
            <a:ext cx="373595" cy="548491"/>
            <a:chOff x="6018213" y="5207000"/>
            <a:chExt cx="573088" cy="8413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68" name="Freeform 479"/>
            <p:cNvSpPr>
              <a:spLocks/>
            </p:cNvSpPr>
            <p:nvPr/>
          </p:nvSpPr>
          <p:spPr bwMode="auto">
            <a:xfrm>
              <a:off x="6018213" y="5207000"/>
              <a:ext cx="573088" cy="192088"/>
            </a:xfrm>
            <a:custGeom>
              <a:avLst/>
              <a:gdLst>
                <a:gd name="T0" fmla="*/ 1263 w 2525"/>
                <a:gd name="T1" fmla="*/ 0 h 848"/>
                <a:gd name="T2" fmla="*/ 1415 w 2525"/>
                <a:gd name="T3" fmla="*/ 3 h 848"/>
                <a:gd name="T4" fmla="*/ 1567 w 2525"/>
                <a:gd name="T5" fmla="*/ 12 h 848"/>
                <a:gd name="T6" fmla="*/ 1716 w 2525"/>
                <a:gd name="T7" fmla="*/ 26 h 848"/>
                <a:gd name="T8" fmla="*/ 1861 w 2525"/>
                <a:gd name="T9" fmla="*/ 45 h 848"/>
                <a:gd name="T10" fmla="*/ 1996 w 2525"/>
                <a:gd name="T11" fmla="*/ 71 h 848"/>
                <a:gd name="T12" fmla="*/ 2122 w 2525"/>
                <a:gd name="T13" fmla="*/ 103 h 848"/>
                <a:gd name="T14" fmla="*/ 2235 w 2525"/>
                <a:gd name="T15" fmla="*/ 140 h 848"/>
                <a:gd name="T16" fmla="*/ 2332 w 2525"/>
                <a:gd name="T17" fmla="*/ 184 h 848"/>
                <a:gd name="T18" fmla="*/ 2413 w 2525"/>
                <a:gd name="T19" fmla="*/ 235 h 848"/>
                <a:gd name="T20" fmla="*/ 2474 w 2525"/>
                <a:gd name="T21" fmla="*/ 291 h 848"/>
                <a:gd name="T22" fmla="*/ 2511 w 2525"/>
                <a:gd name="T23" fmla="*/ 355 h 848"/>
                <a:gd name="T24" fmla="*/ 2525 w 2525"/>
                <a:gd name="T25" fmla="*/ 424 h 848"/>
                <a:gd name="T26" fmla="*/ 2511 w 2525"/>
                <a:gd name="T27" fmla="*/ 494 h 848"/>
                <a:gd name="T28" fmla="*/ 2474 w 2525"/>
                <a:gd name="T29" fmla="*/ 556 h 848"/>
                <a:gd name="T30" fmla="*/ 2413 w 2525"/>
                <a:gd name="T31" fmla="*/ 613 h 848"/>
                <a:gd name="T32" fmla="*/ 2332 w 2525"/>
                <a:gd name="T33" fmla="*/ 664 h 848"/>
                <a:gd name="T34" fmla="*/ 2235 w 2525"/>
                <a:gd name="T35" fmla="*/ 708 h 848"/>
                <a:gd name="T36" fmla="*/ 2122 w 2525"/>
                <a:gd name="T37" fmla="*/ 745 h 848"/>
                <a:gd name="T38" fmla="*/ 1996 w 2525"/>
                <a:gd name="T39" fmla="*/ 777 h 848"/>
                <a:gd name="T40" fmla="*/ 1861 w 2525"/>
                <a:gd name="T41" fmla="*/ 803 h 848"/>
                <a:gd name="T42" fmla="*/ 1716 w 2525"/>
                <a:gd name="T43" fmla="*/ 823 h 848"/>
                <a:gd name="T44" fmla="*/ 1567 w 2525"/>
                <a:gd name="T45" fmla="*/ 836 h 848"/>
                <a:gd name="T46" fmla="*/ 1415 w 2525"/>
                <a:gd name="T47" fmla="*/ 845 h 848"/>
                <a:gd name="T48" fmla="*/ 1263 w 2525"/>
                <a:gd name="T49" fmla="*/ 848 h 848"/>
                <a:gd name="T50" fmla="*/ 1110 w 2525"/>
                <a:gd name="T51" fmla="*/ 845 h 848"/>
                <a:gd name="T52" fmla="*/ 957 w 2525"/>
                <a:gd name="T53" fmla="*/ 836 h 848"/>
                <a:gd name="T54" fmla="*/ 808 w 2525"/>
                <a:gd name="T55" fmla="*/ 823 h 848"/>
                <a:gd name="T56" fmla="*/ 665 w 2525"/>
                <a:gd name="T57" fmla="*/ 803 h 848"/>
                <a:gd name="T58" fmla="*/ 529 w 2525"/>
                <a:gd name="T59" fmla="*/ 777 h 848"/>
                <a:gd name="T60" fmla="*/ 403 w 2525"/>
                <a:gd name="T61" fmla="*/ 745 h 848"/>
                <a:gd name="T62" fmla="*/ 290 w 2525"/>
                <a:gd name="T63" fmla="*/ 708 h 848"/>
                <a:gd name="T64" fmla="*/ 192 w 2525"/>
                <a:gd name="T65" fmla="*/ 664 h 848"/>
                <a:gd name="T66" fmla="*/ 111 w 2525"/>
                <a:gd name="T67" fmla="*/ 613 h 848"/>
                <a:gd name="T68" fmla="*/ 52 w 2525"/>
                <a:gd name="T69" fmla="*/ 556 h 848"/>
                <a:gd name="T70" fmla="*/ 13 w 2525"/>
                <a:gd name="T71" fmla="*/ 494 h 848"/>
                <a:gd name="T72" fmla="*/ 0 w 2525"/>
                <a:gd name="T73" fmla="*/ 424 h 848"/>
                <a:gd name="T74" fmla="*/ 3 w 2525"/>
                <a:gd name="T75" fmla="*/ 388 h 848"/>
                <a:gd name="T76" fmla="*/ 29 w 2525"/>
                <a:gd name="T77" fmla="*/ 322 h 848"/>
                <a:gd name="T78" fmla="*/ 79 w 2525"/>
                <a:gd name="T79" fmla="*/ 262 h 848"/>
                <a:gd name="T80" fmla="*/ 149 w 2525"/>
                <a:gd name="T81" fmla="*/ 209 h 848"/>
                <a:gd name="T82" fmla="*/ 239 w 2525"/>
                <a:gd name="T83" fmla="*/ 162 h 848"/>
                <a:gd name="T84" fmla="*/ 344 w 2525"/>
                <a:gd name="T85" fmla="*/ 121 h 848"/>
                <a:gd name="T86" fmla="*/ 465 w 2525"/>
                <a:gd name="T87" fmla="*/ 86 h 848"/>
                <a:gd name="T88" fmla="*/ 596 w 2525"/>
                <a:gd name="T89" fmla="*/ 57 h 848"/>
                <a:gd name="T90" fmla="*/ 736 w 2525"/>
                <a:gd name="T91" fmla="*/ 35 h 848"/>
                <a:gd name="T92" fmla="*/ 883 w 2525"/>
                <a:gd name="T93" fmla="*/ 18 h 848"/>
                <a:gd name="T94" fmla="*/ 1033 w 2525"/>
                <a:gd name="T95" fmla="*/ 6 h 848"/>
                <a:gd name="T96" fmla="*/ 1186 w 2525"/>
                <a:gd name="T97" fmla="*/ 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525" h="848">
                  <a:moveTo>
                    <a:pt x="1263" y="0"/>
                  </a:moveTo>
                  <a:lnTo>
                    <a:pt x="1263" y="0"/>
                  </a:lnTo>
                  <a:lnTo>
                    <a:pt x="1338" y="1"/>
                  </a:lnTo>
                  <a:lnTo>
                    <a:pt x="1415" y="3"/>
                  </a:lnTo>
                  <a:lnTo>
                    <a:pt x="1491" y="6"/>
                  </a:lnTo>
                  <a:lnTo>
                    <a:pt x="1567" y="12"/>
                  </a:lnTo>
                  <a:lnTo>
                    <a:pt x="1643" y="18"/>
                  </a:lnTo>
                  <a:lnTo>
                    <a:pt x="1716" y="26"/>
                  </a:lnTo>
                  <a:lnTo>
                    <a:pt x="1789" y="35"/>
                  </a:lnTo>
                  <a:lnTo>
                    <a:pt x="1861" y="45"/>
                  </a:lnTo>
                  <a:lnTo>
                    <a:pt x="1930" y="57"/>
                  </a:lnTo>
                  <a:lnTo>
                    <a:pt x="1996" y="71"/>
                  </a:lnTo>
                  <a:lnTo>
                    <a:pt x="2060" y="86"/>
                  </a:lnTo>
                  <a:lnTo>
                    <a:pt x="2122" y="103"/>
                  </a:lnTo>
                  <a:lnTo>
                    <a:pt x="2180" y="121"/>
                  </a:lnTo>
                  <a:lnTo>
                    <a:pt x="2235" y="140"/>
                  </a:lnTo>
                  <a:lnTo>
                    <a:pt x="2285" y="162"/>
                  </a:lnTo>
                  <a:lnTo>
                    <a:pt x="2332" y="184"/>
                  </a:lnTo>
                  <a:lnTo>
                    <a:pt x="2375" y="209"/>
                  </a:lnTo>
                  <a:lnTo>
                    <a:pt x="2413" y="235"/>
                  </a:lnTo>
                  <a:lnTo>
                    <a:pt x="2446" y="262"/>
                  </a:lnTo>
                  <a:lnTo>
                    <a:pt x="2474" y="291"/>
                  </a:lnTo>
                  <a:lnTo>
                    <a:pt x="2495" y="322"/>
                  </a:lnTo>
                  <a:lnTo>
                    <a:pt x="2511" y="355"/>
                  </a:lnTo>
                  <a:lnTo>
                    <a:pt x="2522" y="388"/>
                  </a:lnTo>
                  <a:lnTo>
                    <a:pt x="2525" y="424"/>
                  </a:lnTo>
                  <a:lnTo>
                    <a:pt x="2522" y="460"/>
                  </a:lnTo>
                  <a:lnTo>
                    <a:pt x="2511" y="494"/>
                  </a:lnTo>
                  <a:lnTo>
                    <a:pt x="2495" y="526"/>
                  </a:lnTo>
                  <a:lnTo>
                    <a:pt x="2474" y="556"/>
                  </a:lnTo>
                  <a:lnTo>
                    <a:pt x="2446" y="585"/>
                  </a:lnTo>
                  <a:lnTo>
                    <a:pt x="2413" y="613"/>
                  </a:lnTo>
                  <a:lnTo>
                    <a:pt x="2375" y="640"/>
                  </a:lnTo>
                  <a:lnTo>
                    <a:pt x="2332" y="664"/>
                  </a:lnTo>
                  <a:lnTo>
                    <a:pt x="2285" y="686"/>
                  </a:lnTo>
                  <a:lnTo>
                    <a:pt x="2235" y="708"/>
                  </a:lnTo>
                  <a:lnTo>
                    <a:pt x="2180" y="728"/>
                  </a:lnTo>
                  <a:lnTo>
                    <a:pt x="2122" y="745"/>
                  </a:lnTo>
                  <a:lnTo>
                    <a:pt x="2060" y="762"/>
                  </a:lnTo>
                  <a:lnTo>
                    <a:pt x="1996" y="777"/>
                  </a:lnTo>
                  <a:lnTo>
                    <a:pt x="1930" y="790"/>
                  </a:lnTo>
                  <a:lnTo>
                    <a:pt x="1861" y="803"/>
                  </a:lnTo>
                  <a:lnTo>
                    <a:pt x="1789" y="813"/>
                  </a:lnTo>
                  <a:lnTo>
                    <a:pt x="1716" y="823"/>
                  </a:lnTo>
                  <a:lnTo>
                    <a:pt x="1643" y="831"/>
                  </a:lnTo>
                  <a:lnTo>
                    <a:pt x="1567" y="836"/>
                  </a:lnTo>
                  <a:lnTo>
                    <a:pt x="1491" y="841"/>
                  </a:lnTo>
                  <a:lnTo>
                    <a:pt x="1415" y="845"/>
                  </a:lnTo>
                  <a:lnTo>
                    <a:pt x="1338" y="847"/>
                  </a:lnTo>
                  <a:lnTo>
                    <a:pt x="1263" y="848"/>
                  </a:lnTo>
                  <a:lnTo>
                    <a:pt x="1186" y="847"/>
                  </a:lnTo>
                  <a:lnTo>
                    <a:pt x="1110" y="845"/>
                  </a:lnTo>
                  <a:lnTo>
                    <a:pt x="1033" y="841"/>
                  </a:lnTo>
                  <a:lnTo>
                    <a:pt x="957" y="836"/>
                  </a:lnTo>
                  <a:lnTo>
                    <a:pt x="883" y="831"/>
                  </a:lnTo>
                  <a:lnTo>
                    <a:pt x="808" y="823"/>
                  </a:lnTo>
                  <a:lnTo>
                    <a:pt x="736" y="813"/>
                  </a:lnTo>
                  <a:lnTo>
                    <a:pt x="665" y="803"/>
                  </a:lnTo>
                  <a:lnTo>
                    <a:pt x="596" y="790"/>
                  </a:lnTo>
                  <a:lnTo>
                    <a:pt x="529" y="777"/>
                  </a:lnTo>
                  <a:lnTo>
                    <a:pt x="465" y="762"/>
                  </a:lnTo>
                  <a:lnTo>
                    <a:pt x="403" y="745"/>
                  </a:lnTo>
                  <a:lnTo>
                    <a:pt x="344" y="728"/>
                  </a:lnTo>
                  <a:lnTo>
                    <a:pt x="290" y="708"/>
                  </a:lnTo>
                  <a:lnTo>
                    <a:pt x="239" y="686"/>
                  </a:lnTo>
                  <a:lnTo>
                    <a:pt x="192" y="664"/>
                  </a:lnTo>
                  <a:lnTo>
                    <a:pt x="149" y="640"/>
                  </a:lnTo>
                  <a:lnTo>
                    <a:pt x="111" y="613"/>
                  </a:lnTo>
                  <a:lnTo>
                    <a:pt x="79" y="585"/>
                  </a:lnTo>
                  <a:lnTo>
                    <a:pt x="52" y="556"/>
                  </a:lnTo>
                  <a:lnTo>
                    <a:pt x="29" y="526"/>
                  </a:lnTo>
                  <a:lnTo>
                    <a:pt x="13" y="494"/>
                  </a:lnTo>
                  <a:lnTo>
                    <a:pt x="3" y="460"/>
                  </a:lnTo>
                  <a:lnTo>
                    <a:pt x="0" y="424"/>
                  </a:lnTo>
                  <a:lnTo>
                    <a:pt x="0" y="424"/>
                  </a:lnTo>
                  <a:lnTo>
                    <a:pt x="3" y="388"/>
                  </a:lnTo>
                  <a:lnTo>
                    <a:pt x="13" y="355"/>
                  </a:lnTo>
                  <a:lnTo>
                    <a:pt x="29" y="322"/>
                  </a:lnTo>
                  <a:lnTo>
                    <a:pt x="52" y="291"/>
                  </a:lnTo>
                  <a:lnTo>
                    <a:pt x="79" y="262"/>
                  </a:lnTo>
                  <a:lnTo>
                    <a:pt x="111" y="235"/>
                  </a:lnTo>
                  <a:lnTo>
                    <a:pt x="149" y="209"/>
                  </a:lnTo>
                  <a:lnTo>
                    <a:pt x="192" y="184"/>
                  </a:lnTo>
                  <a:lnTo>
                    <a:pt x="239" y="162"/>
                  </a:lnTo>
                  <a:lnTo>
                    <a:pt x="290" y="140"/>
                  </a:lnTo>
                  <a:lnTo>
                    <a:pt x="344" y="121"/>
                  </a:lnTo>
                  <a:lnTo>
                    <a:pt x="403" y="103"/>
                  </a:lnTo>
                  <a:lnTo>
                    <a:pt x="465" y="86"/>
                  </a:lnTo>
                  <a:lnTo>
                    <a:pt x="529" y="71"/>
                  </a:lnTo>
                  <a:lnTo>
                    <a:pt x="596" y="57"/>
                  </a:lnTo>
                  <a:lnTo>
                    <a:pt x="665" y="45"/>
                  </a:lnTo>
                  <a:lnTo>
                    <a:pt x="736" y="35"/>
                  </a:lnTo>
                  <a:lnTo>
                    <a:pt x="808" y="26"/>
                  </a:lnTo>
                  <a:lnTo>
                    <a:pt x="883" y="18"/>
                  </a:lnTo>
                  <a:lnTo>
                    <a:pt x="957" y="12"/>
                  </a:lnTo>
                  <a:lnTo>
                    <a:pt x="1033" y="6"/>
                  </a:lnTo>
                  <a:lnTo>
                    <a:pt x="1110" y="3"/>
                  </a:lnTo>
                  <a:lnTo>
                    <a:pt x="1186" y="1"/>
                  </a:lnTo>
                  <a:lnTo>
                    <a:pt x="126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9" name="Freeform 480"/>
            <p:cNvSpPr>
              <a:spLocks noEditPoints="1"/>
            </p:cNvSpPr>
            <p:nvPr/>
          </p:nvSpPr>
          <p:spPr bwMode="auto">
            <a:xfrm>
              <a:off x="6018213" y="5353050"/>
              <a:ext cx="573088" cy="695325"/>
            </a:xfrm>
            <a:custGeom>
              <a:avLst/>
              <a:gdLst>
                <a:gd name="T0" fmla="*/ 232 w 2525"/>
                <a:gd name="T1" fmla="*/ 2247 h 3067"/>
                <a:gd name="T2" fmla="*/ 424 w 2525"/>
                <a:gd name="T3" fmla="*/ 2165 h 3067"/>
                <a:gd name="T4" fmla="*/ 653 w 2525"/>
                <a:gd name="T5" fmla="*/ 2105 h 3067"/>
                <a:gd name="T6" fmla="*/ 908 w 2525"/>
                <a:gd name="T7" fmla="*/ 2066 h 3067"/>
                <a:gd name="T8" fmla="*/ 1173 w 2525"/>
                <a:gd name="T9" fmla="*/ 2049 h 3067"/>
                <a:gd name="T10" fmla="*/ 1441 w 2525"/>
                <a:gd name="T11" fmla="*/ 2053 h 3067"/>
                <a:gd name="T12" fmla="*/ 1703 w 2525"/>
                <a:gd name="T13" fmla="*/ 2077 h 3067"/>
                <a:gd name="T14" fmla="*/ 1951 w 2525"/>
                <a:gd name="T15" fmla="*/ 2122 h 3067"/>
                <a:gd name="T16" fmla="*/ 2169 w 2525"/>
                <a:gd name="T17" fmla="*/ 2190 h 3067"/>
                <a:gd name="T18" fmla="*/ 2347 w 2525"/>
                <a:gd name="T19" fmla="*/ 2280 h 3067"/>
                <a:gd name="T20" fmla="*/ 2211 w 2525"/>
                <a:gd name="T21" fmla="*/ 364 h 3067"/>
                <a:gd name="T22" fmla="*/ 1967 w 2525"/>
                <a:gd name="T23" fmla="*/ 421 h 3067"/>
                <a:gd name="T24" fmla="*/ 1685 w 2525"/>
                <a:gd name="T25" fmla="*/ 460 h 3067"/>
                <a:gd name="T26" fmla="*/ 1372 w 2525"/>
                <a:gd name="T27" fmla="*/ 479 h 3067"/>
                <a:gd name="T28" fmla="*/ 1046 w 2525"/>
                <a:gd name="T29" fmla="*/ 475 h 3067"/>
                <a:gd name="T30" fmla="*/ 742 w 2525"/>
                <a:gd name="T31" fmla="*/ 450 h 3067"/>
                <a:gd name="T32" fmla="*/ 471 w 2525"/>
                <a:gd name="T33" fmla="*/ 404 h 3067"/>
                <a:gd name="T34" fmla="*/ 243 w 2525"/>
                <a:gd name="T35" fmla="*/ 341 h 3067"/>
                <a:gd name="T36" fmla="*/ 2525 w 2525"/>
                <a:gd name="T37" fmla="*/ 2432 h 3067"/>
                <a:gd name="T38" fmla="*/ 2525 w 2525"/>
                <a:gd name="T39" fmla="*/ 2487 h 3067"/>
                <a:gd name="T40" fmla="*/ 2525 w 2525"/>
                <a:gd name="T41" fmla="*/ 2547 h 3067"/>
                <a:gd name="T42" fmla="*/ 2511 w 2525"/>
                <a:gd name="T43" fmla="*/ 2642 h 3067"/>
                <a:gd name="T44" fmla="*/ 2446 w 2525"/>
                <a:gd name="T45" fmla="*/ 2752 h 3067"/>
                <a:gd name="T46" fmla="*/ 2332 w 2525"/>
                <a:gd name="T47" fmla="*/ 2846 h 3067"/>
                <a:gd name="T48" fmla="*/ 2180 w 2525"/>
                <a:gd name="T49" fmla="*/ 2922 h 3067"/>
                <a:gd name="T50" fmla="*/ 1996 w 2525"/>
                <a:gd name="T51" fmla="*/ 2983 h 3067"/>
                <a:gd name="T52" fmla="*/ 1789 w 2525"/>
                <a:gd name="T53" fmla="*/ 3027 h 3067"/>
                <a:gd name="T54" fmla="*/ 1567 w 2525"/>
                <a:gd name="T55" fmla="*/ 3054 h 3067"/>
                <a:gd name="T56" fmla="*/ 1338 w 2525"/>
                <a:gd name="T57" fmla="*/ 3067 h 3067"/>
                <a:gd name="T58" fmla="*/ 1110 w 2525"/>
                <a:gd name="T59" fmla="*/ 3065 h 3067"/>
                <a:gd name="T60" fmla="*/ 883 w 2525"/>
                <a:gd name="T61" fmla="*/ 3046 h 3067"/>
                <a:gd name="T62" fmla="*/ 665 w 2525"/>
                <a:gd name="T63" fmla="*/ 3014 h 3067"/>
                <a:gd name="T64" fmla="*/ 465 w 2525"/>
                <a:gd name="T65" fmla="*/ 2964 h 3067"/>
                <a:gd name="T66" fmla="*/ 290 w 2525"/>
                <a:gd name="T67" fmla="*/ 2899 h 3067"/>
                <a:gd name="T68" fmla="*/ 149 w 2525"/>
                <a:gd name="T69" fmla="*/ 2817 h 3067"/>
                <a:gd name="T70" fmla="*/ 52 w 2525"/>
                <a:gd name="T71" fmla="*/ 2717 h 3067"/>
                <a:gd name="T72" fmla="*/ 3 w 2525"/>
                <a:gd name="T73" fmla="*/ 2600 h 3067"/>
                <a:gd name="T74" fmla="*/ 0 w 2525"/>
                <a:gd name="T75" fmla="*/ 0 h 3067"/>
                <a:gd name="T76" fmla="*/ 219 w 2525"/>
                <a:gd name="T77" fmla="*/ 137 h 3067"/>
                <a:gd name="T78" fmla="*/ 395 w 2525"/>
                <a:gd name="T79" fmla="*/ 199 h 3067"/>
                <a:gd name="T80" fmla="*/ 631 w 2525"/>
                <a:gd name="T81" fmla="*/ 250 h 3067"/>
                <a:gd name="T82" fmla="*/ 922 w 2525"/>
                <a:gd name="T83" fmla="*/ 286 h 3067"/>
                <a:gd name="T84" fmla="*/ 1263 w 2525"/>
                <a:gd name="T85" fmla="*/ 300 h 3067"/>
                <a:gd name="T86" fmla="*/ 1602 w 2525"/>
                <a:gd name="T87" fmla="*/ 286 h 3067"/>
                <a:gd name="T88" fmla="*/ 1894 w 2525"/>
                <a:gd name="T89" fmla="*/ 250 h 3067"/>
                <a:gd name="T90" fmla="*/ 2130 w 2525"/>
                <a:gd name="T91" fmla="*/ 199 h 3067"/>
                <a:gd name="T92" fmla="*/ 2306 w 2525"/>
                <a:gd name="T93" fmla="*/ 137 h 3067"/>
                <a:gd name="T94" fmla="*/ 2525 w 2525"/>
                <a:gd name="T95" fmla="*/ 0 h 30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525" h="3067">
                  <a:moveTo>
                    <a:pt x="178" y="315"/>
                  </a:moveTo>
                  <a:lnTo>
                    <a:pt x="178" y="2280"/>
                  </a:lnTo>
                  <a:lnTo>
                    <a:pt x="232" y="2247"/>
                  </a:lnTo>
                  <a:lnTo>
                    <a:pt x="290" y="2217"/>
                  </a:lnTo>
                  <a:lnTo>
                    <a:pt x="355" y="2190"/>
                  </a:lnTo>
                  <a:lnTo>
                    <a:pt x="424" y="2165"/>
                  </a:lnTo>
                  <a:lnTo>
                    <a:pt x="497" y="2143"/>
                  </a:lnTo>
                  <a:lnTo>
                    <a:pt x="574" y="2123"/>
                  </a:lnTo>
                  <a:lnTo>
                    <a:pt x="653" y="2105"/>
                  </a:lnTo>
                  <a:lnTo>
                    <a:pt x="736" y="2090"/>
                  </a:lnTo>
                  <a:lnTo>
                    <a:pt x="821" y="2077"/>
                  </a:lnTo>
                  <a:lnTo>
                    <a:pt x="908" y="2066"/>
                  </a:lnTo>
                  <a:lnTo>
                    <a:pt x="996" y="2058"/>
                  </a:lnTo>
                  <a:lnTo>
                    <a:pt x="1085" y="2053"/>
                  </a:lnTo>
                  <a:lnTo>
                    <a:pt x="1173" y="2049"/>
                  </a:lnTo>
                  <a:lnTo>
                    <a:pt x="1263" y="2048"/>
                  </a:lnTo>
                  <a:lnTo>
                    <a:pt x="1351" y="2049"/>
                  </a:lnTo>
                  <a:lnTo>
                    <a:pt x="1441" y="2053"/>
                  </a:lnTo>
                  <a:lnTo>
                    <a:pt x="1529" y="2058"/>
                  </a:lnTo>
                  <a:lnTo>
                    <a:pt x="1617" y="2066"/>
                  </a:lnTo>
                  <a:lnTo>
                    <a:pt x="1703" y="2077"/>
                  </a:lnTo>
                  <a:lnTo>
                    <a:pt x="1788" y="2090"/>
                  </a:lnTo>
                  <a:lnTo>
                    <a:pt x="1871" y="2105"/>
                  </a:lnTo>
                  <a:lnTo>
                    <a:pt x="1951" y="2122"/>
                  </a:lnTo>
                  <a:lnTo>
                    <a:pt x="2028" y="2143"/>
                  </a:lnTo>
                  <a:lnTo>
                    <a:pt x="2101" y="2165"/>
                  </a:lnTo>
                  <a:lnTo>
                    <a:pt x="2169" y="2190"/>
                  </a:lnTo>
                  <a:lnTo>
                    <a:pt x="2234" y="2217"/>
                  </a:lnTo>
                  <a:lnTo>
                    <a:pt x="2293" y="2247"/>
                  </a:lnTo>
                  <a:lnTo>
                    <a:pt x="2347" y="2280"/>
                  </a:lnTo>
                  <a:lnTo>
                    <a:pt x="2347" y="315"/>
                  </a:lnTo>
                  <a:lnTo>
                    <a:pt x="2282" y="341"/>
                  </a:lnTo>
                  <a:lnTo>
                    <a:pt x="2211" y="364"/>
                  </a:lnTo>
                  <a:lnTo>
                    <a:pt x="2135" y="385"/>
                  </a:lnTo>
                  <a:lnTo>
                    <a:pt x="2054" y="404"/>
                  </a:lnTo>
                  <a:lnTo>
                    <a:pt x="1967" y="421"/>
                  </a:lnTo>
                  <a:lnTo>
                    <a:pt x="1878" y="436"/>
                  </a:lnTo>
                  <a:lnTo>
                    <a:pt x="1783" y="450"/>
                  </a:lnTo>
                  <a:lnTo>
                    <a:pt x="1685" y="460"/>
                  </a:lnTo>
                  <a:lnTo>
                    <a:pt x="1584" y="468"/>
                  </a:lnTo>
                  <a:lnTo>
                    <a:pt x="1480" y="475"/>
                  </a:lnTo>
                  <a:lnTo>
                    <a:pt x="1372" y="479"/>
                  </a:lnTo>
                  <a:lnTo>
                    <a:pt x="1263" y="480"/>
                  </a:lnTo>
                  <a:lnTo>
                    <a:pt x="1154" y="479"/>
                  </a:lnTo>
                  <a:lnTo>
                    <a:pt x="1046" y="475"/>
                  </a:lnTo>
                  <a:lnTo>
                    <a:pt x="941" y="468"/>
                  </a:lnTo>
                  <a:lnTo>
                    <a:pt x="840" y="460"/>
                  </a:lnTo>
                  <a:lnTo>
                    <a:pt x="742" y="450"/>
                  </a:lnTo>
                  <a:lnTo>
                    <a:pt x="647" y="436"/>
                  </a:lnTo>
                  <a:lnTo>
                    <a:pt x="557" y="421"/>
                  </a:lnTo>
                  <a:lnTo>
                    <a:pt x="471" y="404"/>
                  </a:lnTo>
                  <a:lnTo>
                    <a:pt x="389" y="385"/>
                  </a:lnTo>
                  <a:lnTo>
                    <a:pt x="313" y="364"/>
                  </a:lnTo>
                  <a:lnTo>
                    <a:pt x="243" y="341"/>
                  </a:lnTo>
                  <a:lnTo>
                    <a:pt x="178" y="315"/>
                  </a:lnTo>
                  <a:close/>
                  <a:moveTo>
                    <a:pt x="2525" y="0"/>
                  </a:moveTo>
                  <a:lnTo>
                    <a:pt x="2525" y="2432"/>
                  </a:lnTo>
                  <a:lnTo>
                    <a:pt x="2525" y="2446"/>
                  </a:lnTo>
                  <a:lnTo>
                    <a:pt x="2525" y="2465"/>
                  </a:lnTo>
                  <a:lnTo>
                    <a:pt x="2525" y="2487"/>
                  </a:lnTo>
                  <a:lnTo>
                    <a:pt x="2525" y="2509"/>
                  </a:lnTo>
                  <a:lnTo>
                    <a:pt x="2525" y="2530"/>
                  </a:lnTo>
                  <a:lnTo>
                    <a:pt x="2525" y="2547"/>
                  </a:lnTo>
                  <a:lnTo>
                    <a:pt x="2525" y="2557"/>
                  </a:lnTo>
                  <a:lnTo>
                    <a:pt x="2522" y="2600"/>
                  </a:lnTo>
                  <a:lnTo>
                    <a:pt x="2511" y="2642"/>
                  </a:lnTo>
                  <a:lnTo>
                    <a:pt x="2495" y="2680"/>
                  </a:lnTo>
                  <a:lnTo>
                    <a:pt x="2474" y="2717"/>
                  </a:lnTo>
                  <a:lnTo>
                    <a:pt x="2446" y="2752"/>
                  </a:lnTo>
                  <a:lnTo>
                    <a:pt x="2413" y="2786"/>
                  </a:lnTo>
                  <a:lnTo>
                    <a:pt x="2375" y="2817"/>
                  </a:lnTo>
                  <a:lnTo>
                    <a:pt x="2332" y="2846"/>
                  </a:lnTo>
                  <a:lnTo>
                    <a:pt x="2285" y="2874"/>
                  </a:lnTo>
                  <a:lnTo>
                    <a:pt x="2235" y="2899"/>
                  </a:lnTo>
                  <a:lnTo>
                    <a:pt x="2180" y="2922"/>
                  </a:lnTo>
                  <a:lnTo>
                    <a:pt x="2122" y="2944"/>
                  </a:lnTo>
                  <a:lnTo>
                    <a:pt x="2060" y="2964"/>
                  </a:lnTo>
                  <a:lnTo>
                    <a:pt x="1996" y="2983"/>
                  </a:lnTo>
                  <a:lnTo>
                    <a:pt x="1930" y="2999"/>
                  </a:lnTo>
                  <a:lnTo>
                    <a:pt x="1861" y="3014"/>
                  </a:lnTo>
                  <a:lnTo>
                    <a:pt x="1789" y="3027"/>
                  </a:lnTo>
                  <a:lnTo>
                    <a:pt x="1716" y="3037"/>
                  </a:lnTo>
                  <a:lnTo>
                    <a:pt x="1643" y="3046"/>
                  </a:lnTo>
                  <a:lnTo>
                    <a:pt x="1567" y="3054"/>
                  </a:lnTo>
                  <a:lnTo>
                    <a:pt x="1491" y="3060"/>
                  </a:lnTo>
                  <a:lnTo>
                    <a:pt x="1415" y="3065"/>
                  </a:lnTo>
                  <a:lnTo>
                    <a:pt x="1338" y="3067"/>
                  </a:lnTo>
                  <a:lnTo>
                    <a:pt x="1263" y="3067"/>
                  </a:lnTo>
                  <a:lnTo>
                    <a:pt x="1186" y="3067"/>
                  </a:lnTo>
                  <a:lnTo>
                    <a:pt x="1110" y="3065"/>
                  </a:lnTo>
                  <a:lnTo>
                    <a:pt x="1033" y="3060"/>
                  </a:lnTo>
                  <a:lnTo>
                    <a:pt x="957" y="3054"/>
                  </a:lnTo>
                  <a:lnTo>
                    <a:pt x="883" y="3046"/>
                  </a:lnTo>
                  <a:lnTo>
                    <a:pt x="808" y="3037"/>
                  </a:lnTo>
                  <a:lnTo>
                    <a:pt x="736" y="3027"/>
                  </a:lnTo>
                  <a:lnTo>
                    <a:pt x="665" y="3014"/>
                  </a:lnTo>
                  <a:lnTo>
                    <a:pt x="596" y="2999"/>
                  </a:lnTo>
                  <a:lnTo>
                    <a:pt x="529" y="2983"/>
                  </a:lnTo>
                  <a:lnTo>
                    <a:pt x="465" y="2964"/>
                  </a:lnTo>
                  <a:lnTo>
                    <a:pt x="403" y="2944"/>
                  </a:lnTo>
                  <a:lnTo>
                    <a:pt x="344" y="2922"/>
                  </a:lnTo>
                  <a:lnTo>
                    <a:pt x="290" y="2899"/>
                  </a:lnTo>
                  <a:lnTo>
                    <a:pt x="239" y="2874"/>
                  </a:lnTo>
                  <a:lnTo>
                    <a:pt x="192" y="2846"/>
                  </a:lnTo>
                  <a:lnTo>
                    <a:pt x="149" y="2817"/>
                  </a:lnTo>
                  <a:lnTo>
                    <a:pt x="111" y="2786"/>
                  </a:lnTo>
                  <a:lnTo>
                    <a:pt x="79" y="2752"/>
                  </a:lnTo>
                  <a:lnTo>
                    <a:pt x="52" y="2717"/>
                  </a:lnTo>
                  <a:lnTo>
                    <a:pt x="29" y="2680"/>
                  </a:lnTo>
                  <a:lnTo>
                    <a:pt x="13" y="2642"/>
                  </a:lnTo>
                  <a:lnTo>
                    <a:pt x="3" y="2600"/>
                  </a:lnTo>
                  <a:lnTo>
                    <a:pt x="0" y="2557"/>
                  </a:lnTo>
                  <a:lnTo>
                    <a:pt x="0" y="1226"/>
                  </a:lnTo>
                  <a:lnTo>
                    <a:pt x="0" y="0"/>
                  </a:lnTo>
                  <a:lnTo>
                    <a:pt x="139" y="94"/>
                  </a:lnTo>
                  <a:lnTo>
                    <a:pt x="174" y="116"/>
                  </a:lnTo>
                  <a:lnTo>
                    <a:pt x="219" y="137"/>
                  </a:lnTo>
                  <a:lnTo>
                    <a:pt x="271" y="159"/>
                  </a:lnTo>
                  <a:lnTo>
                    <a:pt x="329" y="180"/>
                  </a:lnTo>
                  <a:lnTo>
                    <a:pt x="395" y="199"/>
                  </a:lnTo>
                  <a:lnTo>
                    <a:pt x="467" y="218"/>
                  </a:lnTo>
                  <a:lnTo>
                    <a:pt x="546" y="235"/>
                  </a:lnTo>
                  <a:lnTo>
                    <a:pt x="631" y="250"/>
                  </a:lnTo>
                  <a:lnTo>
                    <a:pt x="722" y="264"/>
                  </a:lnTo>
                  <a:lnTo>
                    <a:pt x="820" y="277"/>
                  </a:lnTo>
                  <a:lnTo>
                    <a:pt x="922" y="286"/>
                  </a:lnTo>
                  <a:lnTo>
                    <a:pt x="1031" y="293"/>
                  </a:lnTo>
                  <a:lnTo>
                    <a:pt x="1144" y="298"/>
                  </a:lnTo>
                  <a:lnTo>
                    <a:pt x="1263" y="300"/>
                  </a:lnTo>
                  <a:lnTo>
                    <a:pt x="1381" y="298"/>
                  </a:lnTo>
                  <a:lnTo>
                    <a:pt x="1495" y="293"/>
                  </a:lnTo>
                  <a:lnTo>
                    <a:pt x="1602" y="286"/>
                  </a:lnTo>
                  <a:lnTo>
                    <a:pt x="1706" y="277"/>
                  </a:lnTo>
                  <a:lnTo>
                    <a:pt x="1802" y="264"/>
                  </a:lnTo>
                  <a:lnTo>
                    <a:pt x="1894" y="250"/>
                  </a:lnTo>
                  <a:lnTo>
                    <a:pt x="1979" y="235"/>
                  </a:lnTo>
                  <a:lnTo>
                    <a:pt x="2058" y="218"/>
                  </a:lnTo>
                  <a:lnTo>
                    <a:pt x="2130" y="199"/>
                  </a:lnTo>
                  <a:lnTo>
                    <a:pt x="2196" y="180"/>
                  </a:lnTo>
                  <a:lnTo>
                    <a:pt x="2254" y="159"/>
                  </a:lnTo>
                  <a:lnTo>
                    <a:pt x="2306" y="137"/>
                  </a:lnTo>
                  <a:lnTo>
                    <a:pt x="2350" y="116"/>
                  </a:lnTo>
                  <a:lnTo>
                    <a:pt x="2386" y="94"/>
                  </a:lnTo>
                  <a:lnTo>
                    <a:pt x="252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70" name="Group 169"/>
          <p:cNvGrpSpPr/>
          <p:nvPr/>
        </p:nvGrpSpPr>
        <p:grpSpPr>
          <a:xfrm>
            <a:off x="5358971" y="5788485"/>
            <a:ext cx="529311" cy="532500"/>
            <a:chOff x="6086475" y="5289550"/>
            <a:chExt cx="1054100" cy="1060451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71" name="Freeform 601"/>
            <p:cNvSpPr>
              <a:spLocks/>
            </p:cNvSpPr>
            <p:nvPr/>
          </p:nvSpPr>
          <p:spPr bwMode="auto">
            <a:xfrm>
              <a:off x="6851650" y="5756275"/>
              <a:ext cx="144463" cy="58738"/>
            </a:xfrm>
            <a:custGeom>
              <a:avLst/>
              <a:gdLst>
                <a:gd name="T0" fmla="*/ 332 w 458"/>
                <a:gd name="T1" fmla="*/ 0 h 184"/>
                <a:gd name="T2" fmla="*/ 345 w 458"/>
                <a:gd name="T3" fmla="*/ 1 h 184"/>
                <a:gd name="T4" fmla="*/ 360 w 458"/>
                <a:gd name="T5" fmla="*/ 5 h 184"/>
                <a:gd name="T6" fmla="*/ 376 w 458"/>
                <a:gd name="T7" fmla="*/ 14 h 184"/>
                <a:gd name="T8" fmla="*/ 393 w 458"/>
                <a:gd name="T9" fmla="*/ 24 h 184"/>
                <a:gd name="T10" fmla="*/ 408 w 458"/>
                <a:gd name="T11" fmla="*/ 37 h 184"/>
                <a:gd name="T12" fmla="*/ 424 w 458"/>
                <a:gd name="T13" fmla="*/ 53 h 184"/>
                <a:gd name="T14" fmla="*/ 437 w 458"/>
                <a:gd name="T15" fmla="*/ 70 h 184"/>
                <a:gd name="T16" fmla="*/ 448 w 458"/>
                <a:gd name="T17" fmla="*/ 87 h 184"/>
                <a:gd name="T18" fmla="*/ 455 w 458"/>
                <a:gd name="T19" fmla="*/ 103 h 184"/>
                <a:gd name="T20" fmla="*/ 458 w 458"/>
                <a:gd name="T21" fmla="*/ 117 h 184"/>
                <a:gd name="T22" fmla="*/ 458 w 458"/>
                <a:gd name="T23" fmla="*/ 131 h 184"/>
                <a:gd name="T24" fmla="*/ 454 w 458"/>
                <a:gd name="T25" fmla="*/ 140 h 184"/>
                <a:gd name="T26" fmla="*/ 447 w 458"/>
                <a:gd name="T27" fmla="*/ 147 h 184"/>
                <a:gd name="T28" fmla="*/ 436 w 458"/>
                <a:gd name="T29" fmla="*/ 150 h 184"/>
                <a:gd name="T30" fmla="*/ 126 w 458"/>
                <a:gd name="T31" fmla="*/ 184 h 184"/>
                <a:gd name="T32" fmla="*/ 112 w 458"/>
                <a:gd name="T33" fmla="*/ 183 h 184"/>
                <a:gd name="T34" fmla="*/ 95 w 458"/>
                <a:gd name="T35" fmla="*/ 178 h 184"/>
                <a:gd name="T36" fmla="*/ 78 w 458"/>
                <a:gd name="T37" fmla="*/ 169 h 184"/>
                <a:gd name="T38" fmla="*/ 59 w 458"/>
                <a:gd name="T39" fmla="*/ 156 h 184"/>
                <a:gd name="T40" fmla="*/ 42 w 458"/>
                <a:gd name="T41" fmla="*/ 141 h 184"/>
                <a:gd name="T42" fmla="*/ 21 w 458"/>
                <a:gd name="T43" fmla="*/ 115 h 184"/>
                <a:gd name="T44" fmla="*/ 10 w 458"/>
                <a:gd name="T45" fmla="*/ 98 h 184"/>
                <a:gd name="T46" fmla="*/ 3 w 458"/>
                <a:gd name="T47" fmla="*/ 81 h 184"/>
                <a:gd name="T48" fmla="*/ 0 w 458"/>
                <a:gd name="T49" fmla="*/ 67 h 184"/>
                <a:gd name="T50" fmla="*/ 0 w 458"/>
                <a:gd name="T51" fmla="*/ 55 h 184"/>
                <a:gd name="T52" fmla="*/ 4 w 458"/>
                <a:gd name="T53" fmla="*/ 44 h 184"/>
                <a:gd name="T54" fmla="*/ 11 w 458"/>
                <a:gd name="T55" fmla="*/ 38 h 184"/>
                <a:gd name="T56" fmla="*/ 22 w 458"/>
                <a:gd name="T57" fmla="*/ 34 h 184"/>
                <a:gd name="T58" fmla="*/ 332 w 458"/>
                <a:gd name="T59" fmla="*/ 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58" h="184">
                  <a:moveTo>
                    <a:pt x="332" y="0"/>
                  </a:moveTo>
                  <a:lnTo>
                    <a:pt x="345" y="1"/>
                  </a:lnTo>
                  <a:lnTo>
                    <a:pt x="360" y="5"/>
                  </a:lnTo>
                  <a:lnTo>
                    <a:pt x="376" y="14"/>
                  </a:lnTo>
                  <a:lnTo>
                    <a:pt x="393" y="24"/>
                  </a:lnTo>
                  <a:lnTo>
                    <a:pt x="408" y="37"/>
                  </a:lnTo>
                  <a:lnTo>
                    <a:pt x="424" y="53"/>
                  </a:lnTo>
                  <a:lnTo>
                    <a:pt x="437" y="70"/>
                  </a:lnTo>
                  <a:lnTo>
                    <a:pt x="448" y="87"/>
                  </a:lnTo>
                  <a:lnTo>
                    <a:pt x="455" y="103"/>
                  </a:lnTo>
                  <a:lnTo>
                    <a:pt x="458" y="117"/>
                  </a:lnTo>
                  <a:lnTo>
                    <a:pt x="458" y="131"/>
                  </a:lnTo>
                  <a:lnTo>
                    <a:pt x="454" y="140"/>
                  </a:lnTo>
                  <a:lnTo>
                    <a:pt x="447" y="147"/>
                  </a:lnTo>
                  <a:lnTo>
                    <a:pt x="436" y="150"/>
                  </a:lnTo>
                  <a:lnTo>
                    <a:pt x="126" y="184"/>
                  </a:lnTo>
                  <a:lnTo>
                    <a:pt x="112" y="183"/>
                  </a:lnTo>
                  <a:lnTo>
                    <a:pt x="95" y="178"/>
                  </a:lnTo>
                  <a:lnTo>
                    <a:pt x="78" y="169"/>
                  </a:lnTo>
                  <a:lnTo>
                    <a:pt x="59" y="156"/>
                  </a:lnTo>
                  <a:lnTo>
                    <a:pt x="42" y="141"/>
                  </a:lnTo>
                  <a:lnTo>
                    <a:pt x="21" y="115"/>
                  </a:lnTo>
                  <a:lnTo>
                    <a:pt x="10" y="98"/>
                  </a:lnTo>
                  <a:lnTo>
                    <a:pt x="3" y="81"/>
                  </a:lnTo>
                  <a:lnTo>
                    <a:pt x="0" y="67"/>
                  </a:lnTo>
                  <a:lnTo>
                    <a:pt x="0" y="55"/>
                  </a:lnTo>
                  <a:lnTo>
                    <a:pt x="4" y="44"/>
                  </a:lnTo>
                  <a:lnTo>
                    <a:pt x="11" y="38"/>
                  </a:lnTo>
                  <a:lnTo>
                    <a:pt x="22" y="34"/>
                  </a:lnTo>
                  <a:lnTo>
                    <a:pt x="33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2" name="Freeform 602"/>
            <p:cNvSpPr>
              <a:spLocks/>
            </p:cNvSpPr>
            <p:nvPr/>
          </p:nvSpPr>
          <p:spPr bwMode="auto">
            <a:xfrm>
              <a:off x="6923088" y="5894388"/>
              <a:ext cx="173038" cy="85725"/>
            </a:xfrm>
            <a:custGeom>
              <a:avLst/>
              <a:gdLst>
                <a:gd name="T0" fmla="*/ 29 w 545"/>
                <a:gd name="T1" fmla="*/ 0 h 268"/>
                <a:gd name="T2" fmla="*/ 44 w 545"/>
                <a:gd name="T3" fmla="*/ 3 h 268"/>
                <a:gd name="T4" fmla="*/ 440 w 545"/>
                <a:gd name="T5" fmla="*/ 120 h 268"/>
                <a:gd name="T6" fmla="*/ 458 w 545"/>
                <a:gd name="T7" fmla="*/ 128 h 268"/>
                <a:gd name="T8" fmla="*/ 478 w 545"/>
                <a:gd name="T9" fmla="*/ 141 h 268"/>
                <a:gd name="T10" fmla="*/ 497 w 545"/>
                <a:gd name="T11" fmla="*/ 156 h 268"/>
                <a:gd name="T12" fmla="*/ 513 w 545"/>
                <a:gd name="T13" fmla="*/ 173 h 268"/>
                <a:gd name="T14" fmla="*/ 528 w 545"/>
                <a:gd name="T15" fmla="*/ 193 h 268"/>
                <a:gd name="T16" fmla="*/ 539 w 545"/>
                <a:gd name="T17" fmla="*/ 213 h 268"/>
                <a:gd name="T18" fmla="*/ 544 w 545"/>
                <a:gd name="T19" fmla="*/ 229 h 268"/>
                <a:gd name="T20" fmla="*/ 545 w 545"/>
                <a:gd name="T21" fmla="*/ 242 h 268"/>
                <a:gd name="T22" fmla="*/ 543 w 545"/>
                <a:gd name="T23" fmla="*/ 254 h 268"/>
                <a:gd name="T24" fmla="*/ 537 w 545"/>
                <a:gd name="T25" fmla="*/ 262 h 268"/>
                <a:gd name="T26" fmla="*/ 529 w 545"/>
                <a:gd name="T27" fmla="*/ 267 h 268"/>
                <a:gd name="T28" fmla="*/ 516 w 545"/>
                <a:gd name="T29" fmla="*/ 268 h 268"/>
                <a:gd name="T30" fmla="*/ 502 w 545"/>
                <a:gd name="T31" fmla="*/ 265 h 268"/>
                <a:gd name="T32" fmla="*/ 106 w 545"/>
                <a:gd name="T33" fmla="*/ 148 h 268"/>
                <a:gd name="T34" fmla="*/ 85 w 545"/>
                <a:gd name="T35" fmla="*/ 139 h 268"/>
                <a:gd name="T36" fmla="*/ 64 w 545"/>
                <a:gd name="T37" fmla="*/ 124 h 268"/>
                <a:gd name="T38" fmla="*/ 43 w 545"/>
                <a:gd name="T39" fmla="*/ 106 h 268"/>
                <a:gd name="T40" fmla="*/ 29 w 545"/>
                <a:gd name="T41" fmla="*/ 90 h 268"/>
                <a:gd name="T42" fmla="*/ 17 w 545"/>
                <a:gd name="T43" fmla="*/ 73 h 268"/>
                <a:gd name="T44" fmla="*/ 8 w 545"/>
                <a:gd name="T45" fmla="*/ 55 h 268"/>
                <a:gd name="T46" fmla="*/ 3 w 545"/>
                <a:gd name="T47" fmla="*/ 39 h 268"/>
                <a:gd name="T48" fmla="*/ 0 w 545"/>
                <a:gd name="T49" fmla="*/ 26 h 268"/>
                <a:gd name="T50" fmla="*/ 3 w 545"/>
                <a:gd name="T51" fmla="*/ 14 h 268"/>
                <a:gd name="T52" fmla="*/ 9 w 545"/>
                <a:gd name="T53" fmla="*/ 6 h 268"/>
                <a:gd name="T54" fmla="*/ 18 w 545"/>
                <a:gd name="T55" fmla="*/ 1 h 268"/>
                <a:gd name="T56" fmla="*/ 29 w 545"/>
                <a:gd name="T57" fmla="*/ 0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45" h="268">
                  <a:moveTo>
                    <a:pt x="29" y="0"/>
                  </a:moveTo>
                  <a:lnTo>
                    <a:pt x="44" y="3"/>
                  </a:lnTo>
                  <a:lnTo>
                    <a:pt x="440" y="120"/>
                  </a:lnTo>
                  <a:lnTo>
                    <a:pt x="458" y="128"/>
                  </a:lnTo>
                  <a:lnTo>
                    <a:pt x="478" y="141"/>
                  </a:lnTo>
                  <a:lnTo>
                    <a:pt x="497" y="156"/>
                  </a:lnTo>
                  <a:lnTo>
                    <a:pt x="513" y="173"/>
                  </a:lnTo>
                  <a:lnTo>
                    <a:pt x="528" y="193"/>
                  </a:lnTo>
                  <a:lnTo>
                    <a:pt x="539" y="213"/>
                  </a:lnTo>
                  <a:lnTo>
                    <a:pt x="544" y="229"/>
                  </a:lnTo>
                  <a:lnTo>
                    <a:pt x="545" y="242"/>
                  </a:lnTo>
                  <a:lnTo>
                    <a:pt x="543" y="254"/>
                  </a:lnTo>
                  <a:lnTo>
                    <a:pt x="537" y="262"/>
                  </a:lnTo>
                  <a:lnTo>
                    <a:pt x="529" y="267"/>
                  </a:lnTo>
                  <a:lnTo>
                    <a:pt x="516" y="268"/>
                  </a:lnTo>
                  <a:lnTo>
                    <a:pt x="502" y="265"/>
                  </a:lnTo>
                  <a:lnTo>
                    <a:pt x="106" y="148"/>
                  </a:lnTo>
                  <a:lnTo>
                    <a:pt x="85" y="139"/>
                  </a:lnTo>
                  <a:lnTo>
                    <a:pt x="64" y="124"/>
                  </a:lnTo>
                  <a:lnTo>
                    <a:pt x="43" y="106"/>
                  </a:lnTo>
                  <a:lnTo>
                    <a:pt x="29" y="90"/>
                  </a:lnTo>
                  <a:lnTo>
                    <a:pt x="17" y="73"/>
                  </a:lnTo>
                  <a:lnTo>
                    <a:pt x="8" y="55"/>
                  </a:lnTo>
                  <a:lnTo>
                    <a:pt x="3" y="39"/>
                  </a:lnTo>
                  <a:lnTo>
                    <a:pt x="0" y="26"/>
                  </a:lnTo>
                  <a:lnTo>
                    <a:pt x="3" y="14"/>
                  </a:lnTo>
                  <a:lnTo>
                    <a:pt x="9" y="6"/>
                  </a:lnTo>
                  <a:lnTo>
                    <a:pt x="18" y="1"/>
                  </a:lnTo>
                  <a:lnTo>
                    <a:pt x="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3" name="Freeform 603"/>
            <p:cNvSpPr>
              <a:spLocks/>
            </p:cNvSpPr>
            <p:nvPr/>
          </p:nvSpPr>
          <p:spPr bwMode="auto">
            <a:xfrm>
              <a:off x="6956425" y="6010275"/>
              <a:ext cx="184150" cy="128588"/>
            </a:xfrm>
            <a:custGeom>
              <a:avLst/>
              <a:gdLst>
                <a:gd name="T0" fmla="*/ 23 w 582"/>
                <a:gd name="T1" fmla="*/ 0 h 404"/>
                <a:gd name="T2" fmla="*/ 36 w 582"/>
                <a:gd name="T3" fmla="*/ 1 h 404"/>
                <a:gd name="T4" fmla="*/ 50 w 582"/>
                <a:gd name="T5" fmla="*/ 6 h 404"/>
                <a:gd name="T6" fmla="*/ 68 w 582"/>
                <a:gd name="T7" fmla="*/ 14 h 404"/>
                <a:gd name="T8" fmla="*/ 501 w 582"/>
                <a:gd name="T9" fmla="*/ 269 h 404"/>
                <a:gd name="T10" fmla="*/ 521 w 582"/>
                <a:gd name="T11" fmla="*/ 282 h 404"/>
                <a:gd name="T12" fmla="*/ 539 w 582"/>
                <a:gd name="T13" fmla="*/ 298 h 404"/>
                <a:gd name="T14" fmla="*/ 556 w 582"/>
                <a:gd name="T15" fmla="*/ 317 h 404"/>
                <a:gd name="T16" fmla="*/ 568 w 582"/>
                <a:gd name="T17" fmla="*/ 336 h 404"/>
                <a:gd name="T18" fmla="*/ 578 w 582"/>
                <a:gd name="T19" fmla="*/ 356 h 404"/>
                <a:gd name="T20" fmla="*/ 582 w 582"/>
                <a:gd name="T21" fmla="*/ 373 h 404"/>
                <a:gd name="T22" fmla="*/ 581 w 582"/>
                <a:gd name="T23" fmla="*/ 386 h 404"/>
                <a:gd name="T24" fmla="*/ 576 w 582"/>
                <a:gd name="T25" fmla="*/ 396 h 404"/>
                <a:gd name="T26" fmla="*/ 569 w 582"/>
                <a:gd name="T27" fmla="*/ 402 h 404"/>
                <a:gd name="T28" fmla="*/ 558 w 582"/>
                <a:gd name="T29" fmla="*/ 404 h 404"/>
                <a:gd name="T30" fmla="*/ 545 w 582"/>
                <a:gd name="T31" fmla="*/ 404 h 404"/>
                <a:gd name="T32" fmla="*/ 530 w 582"/>
                <a:gd name="T33" fmla="*/ 399 h 404"/>
                <a:gd name="T34" fmla="*/ 513 w 582"/>
                <a:gd name="T35" fmla="*/ 391 h 404"/>
                <a:gd name="T36" fmla="*/ 79 w 582"/>
                <a:gd name="T37" fmla="*/ 136 h 404"/>
                <a:gd name="T38" fmla="*/ 60 w 582"/>
                <a:gd name="T39" fmla="*/ 123 h 404"/>
                <a:gd name="T40" fmla="*/ 42 w 582"/>
                <a:gd name="T41" fmla="*/ 106 h 404"/>
                <a:gd name="T42" fmla="*/ 26 w 582"/>
                <a:gd name="T43" fmla="*/ 88 h 404"/>
                <a:gd name="T44" fmla="*/ 12 w 582"/>
                <a:gd name="T45" fmla="*/ 68 h 404"/>
                <a:gd name="T46" fmla="*/ 4 w 582"/>
                <a:gd name="T47" fmla="*/ 49 h 404"/>
                <a:gd name="T48" fmla="*/ 0 w 582"/>
                <a:gd name="T49" fmla="*/ 31 h 404"/>
                <a:gd name="T50" fmla="*/ 0 w 582"/>
                <a:gd name="T51" fmla="*/ 18 h 404"/>
                <a:gd name="T52" fmla="*/ 4 w 582"/>
                <a:gd name="T53" fmla="*/ 9 h 404"/>
                <a:gd name="T54" fmla="*/ 12 w 582"/>
                <a:gd name="T55" fmla="*/ 3 h 404"/>
                <a:gd name="T56" fmla="*/ 23 w 582"/>
                <a:gd name="T57" fmla="*/ 0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82" h="404">
                  <a:moveTo>
                    <a:pt x="23" y="0"/>
                  </a:moveTo>
                  <a:lnTo>
                    <a:pt x="36" y="1"/>
                  </a:lnTo>
                  <a:lnTo>
                    <a:pt x="50" y="6"/>
                  </a:lnTo>
                  <a:lnTo>
                    <a:pt x="68" y="14"/>
                  </a:lnTo>
                  <a:lnTo>
                    <a:pt x="501" y="269"/>
                  </a:lnTo>
                  <a:lnTo>
                    <a:pt x="521" y="282"/>
                  </a:lnTo>
                  <a:lnTo>
                    <a:pt x="539" y="298"/>
                  </a:lnTo>
                  <a:lnTo>
                    <a:pt x="556" y="317"/>
                  </a:lnTo>
                  <a:lnTo>
                    <a:pt x="568" y="336"/>
                  </a:lnTo>
                  <a:lnTo>
                    <a:pt x="578" y="356"/>
                  </a:lnTo>
                  <a:lnTo>
                    <a:pt x="582" y="373"/>
                  </a:lnTo>
                  <a:lnTo>
                    <a:pt x="581" y="386"/>
                  </a:lnTo>
                  <a:lnTo>
                    <a:pt x="576" y="396"/>
                  </a:lnTo>
                  <a:lnTo>
                    <a:pt x="569" y="402"/>
                  </a:lnTo>
                  <a:lnTo>
                    <a:pt x="558" y="404"/>
                  </a:lnTo>
                  <a:lnTo>
                    <a:pt x="545" y="404"/>
                  </a:lnTo>
                  <a:lnTo>
                    <a:pt x="530" y="399"/>
                  </a:lnTo>
                  <a:lnTo>
                    <a:pt x="513" y="391"/>
                  </a:lnTo>
                  <a:lnTo>
                    <a:pt x="79" y="136"/>
                  </a:lnTo>
                  <a:lnTo>
                    <a:pt x="60" y="123"/>
                  </a:lnTo>
                  <a:lnTo>
                    <a:pt x="42" y="106"/>
                  </a:lnTo>
                  <a:lnTo>
                    <a:pt x="26" y="88"/>
                  </a:lnTo>
                  <a:lnTo>
                    <a:pt x="12" y="68"/>
                  </a:lnTo>
                  <a:lnTo>
                    <a:pt x="4" y="49"/>
                  </a:lnTo>
                  <a:lnTo>
                    <a:pt x="0" y="31"/>
                  </a:lnTo>
                  <a:lnTo>
                    <a:pt x="0" y="18"/>
                  </a:lnTo>
                  <a:lnTo>
                    <a:pt x="4" y="9"/>
                  </a:lnTo>
                  <a:lnTo>
                    <a:pt x="12" y="3"/>
                  </a:lnTo>
                  <a:lnTo>
                    <a:pt x="2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4" name="Freeform 604"/>
            <p:cNvSpPr>
              <a:spLocks/>
            </p:cNvSpPr>
            <p:nvPr/>
          </p:nvSpPr>
          <p:spPr bwMode="auto">
            <a:xfrm>
              <a:off x="6943725" y="6100763"/>
              <a:ext cx="180975" cy="161925"/>
            </a:xfrm>
            <a:custGeom>
              <a:avLst/>
              <a:gdLst>
                <a:gd name="T0" fmla="*/ 31 w 568"/>
                <a:gd name="T1" fmla="*/ 0 h 512"/>
                <a:gd name="T2" fmla="*/ 45 w 568"/>
                <a:gd name="T3" fmla="*/ 3 h 512"/>
                <a:gd name="T4" fmla="*/ 61 w 568"/>
                <a:gd name="T5" fmla="*/ 9 h 512"/>
                <a:gd name="T6" fmla="*/ 77 w 568"/>
                <a:gd name="T7" fmla="*/ 20 h 512"/>
                <a:gd name="T8" fmla="*/ 94 w 568"/>
                <a:gd name="T9" fmla="*/ 33 h 512"/>
                <a:gd name="T10" fmla="*/ 513 w 568"/>
                <a:gd name="T11" fmla="*/ 394 h 512"/>
                <a:gd name="T12" fmla="*/ 529 w 568"/>
                <a:gd name="T13" fmla="*/ 409 h 512"/>
                <a:gd name="T14" fmla="*/ 543 w 568"/>
                <a:gd name="T15" fmla="*/ 425 h 512"/>
                <a:gd name="T16" fmla="*/ 554 w 568"/>
                <a:gd name="T17" fmla="*/ 442 h 512"/>
                <a:gd name="T18" fmla="*/ 562 w 568"/>
                <a:gd name="T19" fmla="*/ 458 h 512"/>
                <a:gd name="T20" fmla="*/ 567 w 568"/>
                <a:gd name="T21" fmla="*/ 474 h 512"/>
                <a:gd name="T22" fmla="*/ 568 w 568"/>
                <a:gd name="T23" fmla="*/ 487 h 512"/>
                <a:gd name="T24" fmla="*/ 565 w 568"/>
                <a:gd name="T25" fmla="*/ 498 h 512"/>
                <a:gd name="T26" fmla="*/ 559 w 568"/>
                <a:gd name="T27" fmla="*/ 507 h 512"/>
                <a:gd name="T28" fmla="*/ 549 w 568"/>
                <a:gd name="T29" fmla="*/ 511 h 512"/>
                <a:gd name="T30" fmla="*/ 537 w 568"/>
                <a:gd name="T31" fmla="*/ 512 h 512"/>
                <a:gd name="T32" fmla="*/ 523 w 568"/>
                <a:gd name="T33" fmla="*/ 509 h 512"/>
                <a:gd name="T34" fmla="*/ 507 w 568"/>
                <a:gd name="T35" fmla="*/ 501 h 512"/>
                <a:gd name="T36" fmla="*/ 490 w 568"/>
                <a:gd name="T37" fmla="*/ 492 h 512"/>
                <a:gd name="T38" fmla="*/ 474 w 568"/>
                <a:gd name="T39" fmla="*/ 479 h 512"/>
                <a:gd name="T40" fmla="*/ 54 w 568"/>
                <a:gd name="T41" fmla="*/ 117 h 512"/>
                <a:gd name="T42" fmla="*/ 42 w 568"/>
                <a:gd name="T43" fmla="*/ 106 h 512"/>
                <a:gd name="T44" fmla="*/ 27 w 568"/>
                <a:gd name="T45" fmla="*/ 89 h 512"/>
                <a:gd name="T46" fmla="*/ 15 w 568"/>
                <a:gd name="T47" fmla="*/ 72 h 512"/>
                <a:gd name="T48" fmla="*/ 7 w 568"/>
                <a:gd name="T49" fmla="*/ 56 h 512"/>
                <a:gd name="T50" fmla="*/ 1 w 568"/>
                <a:gd name="T51" fmla="*/ 39 h 512"/>
                <a:gd name="T52" fmla="*/ 0 w 568"/>
                <a:gd name="T53" fmla="*/ 25 h 512"/>
                <a:gd name="T54" fmla="*/ 3 w 568"/>
                <a:gd name="T55" fmla="*/ 13 h 512"/>
                <a:gd name="T56" fmla="*/ 9 w 568"/>
                <a:gd name="T57" fmla="*/ 5 h 512"/>
                <a:gd name="T58" fmla="*/ 18 w 568"/>
                <a:gd name="T59" fmla="*/ 1 h 512"/>
                <a:gd name="T60" fmla="*/ 31 w 568"/>
                <a:gd name="T61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68" h="512">
                  <a:moveTo>
                    <a:pt x="31" y="0"/>
                  </a:moveTo>
                  <a:lnTo>
                    <a:pt x="45" y="3"/>
                  </a:lnTo>
                  <a:lnTo>
                    <a:pt x="61" y="9"/>
                  </a:lnTo>
                  <a:lnTo>
                    <a:pt x="77" y="20"/>
                  </a:lnTo>
                  <a:lnTo>
                    <a:pt x="94" y="33"/>
                  </a:lnTo>
                  <a:lnTo>
                    <a:pt x="513" y="394"/>
                  </a:lnTo>
                  <a:lnTo>
                    <a:pt x="529" y="409"/>
                  </a:lnTo>
                  <a:lnTo>
                    <a:pt x="543" y="425"/>
                  </a:lnTo>
                  <a:lnTo>
                    <a:pt x="554" y="442"/>
                  </a:lnTo>
                  <a:lnTo>
                    <a:pt x="562" y="458"/>
                  </a:lnTo>
                  <a:lnTo>
                    <a:pt x="567" y="474"/>
                  </a:lnTo>
                  <a:lnTo>
                    <a:pt x="568" y="487"/>
                  </a:lnTo>
                  <a:lnTo>
                    <a:pt x="565" y="498"/>
                  </a:lnTo>
                  <a:lnTo>
                    <a:pt x="559" y="507"/>
                  </a:lnTo>
                  <a:lnTo>
                    <a:pt x="549" y="511"/>
                  </a:lnTo>
                  <a:lnTo>
                    <a:pt x="537" y="512"/>
                  </a:lnTo>
                  <a:lnTo>
                    <a:pt x="523" y="509"/>
                  </a:lnTo>
                  <a:lnTo>
                    <a:pt x="507" y="501"/>
                  </a:lnTo>
                  <a:lnTo>
                    <a:pt x="490" y="492"/>
                  </a:lnTo>
                  <a:lnTo>
                    <a:pt x="474" y="479"/>
                  </a:lnTo>
                  <a:lnTo>
                    <a:pt x="54" y="117"/>
                  </a:lnTo>
                  <a:lnTo>
                    <a:pt x="42" y="106"/>
                  </a:lnTo>
                  <a:lnTo>
                    <a:pt x="27" y="89"/>
                  </a:lnTo>
                  <a:lnTo>
                    <a:pt x="15" y="72"/>
                  </a:lnTo>
                  <a:lnTo>
                    <a:pt x="7" y="56"/>
                  </a:lnTo>
                  <a:lnTo>
                    <a:pt x="1" y="39"/>
                  </a:lnTo>
                  <a:lnTo>
                    <a:pt x="0" y="25"/>
                  </a:lnTo>
                  <a:lnTo>
                    <a:pt x="3" y="13"/>
                  </a:lnTo>
                  <a:lnTo>
                    <a:pt x="9" y="5"/>
                  </a:lnTo>
                  <a:lnTo>
                    <a:pt x="18" y="1"/>
                  </a:lnTo>
                  <a:lnTo>
                    <a:pt x="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5" name="Freeform 605"/>
            <p:cNvSpPr>
              <a:spLocks/>
            </p:cNvSpPr>
            <p:nvPr/>
          </p:nvSpPr>
          <p:spPr bwMode="auto">
            <a:xfrm>
              <a:off x="6889750" y="6153150"/>
              <a:ext cx="158750" cy="182563"/>
            </a:xfrm>
            <a:custGeom>
              <a:avLst/>
              <a:gdLst>
                <a:gd name="T0" fmla="*/ 25 w 503"/>
                <a:gd name="T1" fmla="*/ 0 h 574"/>
                <a:gd name="T2" fmla="*/ 38 w 503"/>
                <a:gd name="T3" fmla="*/ 1 h 574"/>
                <a:gd name="T4" fmla="*/ 54 w 503"/>
                <a:gd name="T5" fmla="*/ 6 h 574"/>
                <a:gd name="T6" fmla="*/ 70 w 503"/>
                <a:gd name="T7" fmla="*/ 14 h 574"/>
                <a:gd name="T8" fmla="*/ 86 w 503"/>
                <a:gd name="T9" fmla="*/ 25 h 574"/>
                <a:gd name="T10" fmla="*/ 102 w 503"/>
                <a:gd name="T11" fmla="*/ 40 h 574"/>
                <a:gd name="T12" fmla="*/ 117 w 503"/>
                <a:gd name="T13" fmla="*/ 56 h 574"/>
                <a:gd name="T14" fmla="*/ 472 w 503"/>
                <a:gd name="T15" fmla="*/ 480 h 574"/>
                <a:gd name="T16" fmla="*/ 485 w 503"/>
                <a:gd name="T17" fmla="*/ 498 h 574"/>
                <a:gd name="T18" fmla="*/ 494 w 503"/>
                <a:gd name="T19" fmla="*/ 514 h 574"/>
                <a:gd name="T20" fmla="*/ 500 w 503"/>
                <a:gd name="T21" fmla="*/ 530 h 574"/>
                <a:gd name="T22" fmla="*/ 503 w 503"/>
                <a:gd name="T23" fmla="*/ 544 h 574"/>
                <a:gd name="T24" fmla="*/ 502 w 503"/>
                <a:gd name="T25" fmla="*/ 556 h 574"/>
                <a:gd name="T26" fmla="*/ 498 w 503"/>
                <a:gd name="T27" fmla="*/ 566 h 574"/>
                <a:gd name="T28" fmla="*/ 490 w 503"/>
                <a:gd name="T29" fmla="*/ 572 h 574"/>
                <a:gd name="T30" fmla="*/ 477 w 503"/>
                <a:gd name="T31" fmla="*/ 574 h 574"/>
                <a:gd name="T32" fmla="*/ 463 w 503"/>
                <a:gd name="T33" fmla="*/ 572 h 574"/>
                <a:gd name="T34" fmla="*/ 448 w 503"/>
                <a:gd name="T35" fmla="*/ 567 h 574"/>
                <a:gd name="T36" fmla="*/ 430 w 503"/>
                <a:gd name="T37" fmla="*/ 557 h 574"/>
                <a:gd name="T38" fmla="*/ 413 w 503"/>
                <a:gd name="T39" fmla="*/ 545 h 574"/>
                <a:gd name="T40" fmla="*/ 397 w 503"/>
                <a:gd name="T41" fmla="*/ 531 h 574"/>
                <a:gd name="T42" fmla="*/ 391 w 503"/>
                <a:gd name="T43" fmla="*/ 524 h 574"/>
                <a:gd name="T44" fmla="*/ 385 w 503"/>
                <a:gd name="T45" fmla="*/ 517 h 574"/>
                <a:gd name="T46" fmla="*/ 31 w 503"/>
                <a:gd name="T47" fmla="*/ 93 h 574"/>
                <a:gd name="T48" fmla="*/ 19 w 503"/>
                <a:gd name="T49" fmla="*/ 76 h 574"/>
                <a:gd name="T50" fmla="*/ 8 w 503"/>
                <a:gd name="T51" fmla="*/ 59 h 574"/>
                <a:gd name="T52" fmla="*/ 2 w 503"/>
                <a:gd name="T53" fmla="*/ 44 h 574"/>
                <a:gd name="T54" fmla="*/ 0 w 503"/>
                <a:gd name="T55" fmla="*/ 29 h 574"/>
                <a:gd name="T56" fmla="*/ 1 w 503"/>
                <a:gd name="T57" fmla="*/ 17 h 574"/>
                <a:gd name="T58" fmla="*/ 5 w 503"/>
                <a:gd name="T59" fmla="*/ 8 h 574"/>
                <a:gd name="T60" fmla="*/ 13 w 503"/>
                <a:gd name="T61" fmla="*/ 2 h 574"/>
                <a:gd name="T62" fmla="*/ 25 w 503"/>
                <a:gd name="T63" fmla="*/ 0 h 5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03" h="574">
                  <a:moveTo>
                    <a:pt x="25" y="0"/>
                  </a:moveTo>
                  <a:lnTo>
                    <a:pt x="38" y="1"/>
                  </a:lnTo>
                  <a:lnTo>
                    <a:pt x="54" y="6"/>
                  </a:lnTo>
                  <a:lnTo>
                    <a:pt x="70" y="14"/>
                  </a:lnTo>
                  <a:lnTo>
                    <a:pt x="86" y="25"/>
                  </a:lnTo>
                  <a:lnTo>
                    <a:pt x="102" y="40"/>
                  </a:lnTo>
                  <a:lnTo>
                    <a:pt x="117" y="56"/>
                  </a:lnTo>
                  <a:lnTo>
                    <a:pt x="472" y="480"/>
                  </a:lnTo>
                  <a:lnTo>
                    <a:pt x="485" y="498"/>
                  </a:lnTo>
                  <a:lnTo>
                    <a:pt x="494" y="514"/>
                  </a:lnTo>
                  <a:lnTo>
                    <a:pt x="500" y="530"/>
                  </a:lnTo>
                  <a:lnTo>
                    <a:pt x="503" y="544"/>
                  </a:lnTo>
                  <a:lnTo>
                    <a:pt x="502" y="556"/>
                  </a:lnTo>
                  <a:lnTo>
                    <a:pt x="498" y="566"/>
                  </a:lnTo>
                  <a:lnTo>
                    <a:pt x="490" y="572"/>
                  </a:lnTo>
                  <a:lnTo>
                    <a:pt x="477" y="574"/>
                  </a:lnTo>
                  <a:lnTo>
                    <a:pt x="463" y="572"/>
                  </a:lnTo>
                  <a:lnTo>
                    <a:pt x="448" y="567"/>
                  </a:lnTo>
                  <a:lnTo>
                    <a:pt x="430" y="557"/>
                  </a:lnTo>
                  <a:lnTo>
                    <a:pt x="413" y="545"/>
                  </a:lnTo>
                  <a:lnTo>
                    <a:pt x="397" y="531"/>
                  </a:lnTo>
                  <a:lnTo>
                    <a:pt x="391" y="524"/>
                  </a:lnTo>
                  <a:lnTo>
                    <a:pt x="385" y="517"/>
                  </a:lnTo>
                  <a:lnTo>
                    <a:pt x="31" y="93"/>
                  </a:lnTo>
                  <a:lnTo>
                    <a:pt x="19" y="76"/>
                  </a:lnTo>
                  <a:lnTo>
                    <a:pt x="8" y="59"/>
                  </a:lnTo>
                  <a:lnTo>
                    <a:pt x="2" y="44"/>
                  </a:lnTo>
                  <a:lnTo>
                    <a:pt x="0" y="29"/>
                  </a:lnTo>
                  <a:lnTo>
                    <a:pt x="1" y="17"/>
                  </a:lnTo>
                  <a:lnTo>
                    <a:pt x="5" y="8"/>
                  </a:lnTo>
                  <a:lnTo>
                    <a:pt x="13" y="2"/>
                  </a:lnTo>
                  <a:lnTo>
                    <a:pt x="2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6" name="Freeform 606"/>
            <p:cNvSpPr>
              <a:spLocks/>
            </p:cNvSpPr>
            <p:nvPr/>
          </p:nvSpPr>
          <p:spPr bwMode="auto">
            <a:xfrm>
              <a:off x="6797675" y="6164263"/>
              <a:ext cx="127000" cy="185738"/>
            </a:xfrm>
            <a:custGeom>
              <a:avLst/>
              <a:gdLst>
                <a:gd name="T0" fmla="*/ 32 w 396"/>
                <a:gd name="T1" fmla="*/ 0 h 586"/>
                <a:gd name="T2" fmla="*/ 50 w 396"/>
                <a:gd name="T3" fmla="*/ 4 h 586"/>
                <a:gd name="T4" fmla="*/ 69 w 396"/>
                <a:gd name="T5" fmla="*/ 14 h 586"/>
                <a:gd name="T6" fmla="*/ 88 w 396"/>
                <a:gd name="T7" fmla="*/ 27 h 586"/>
                <a:gd name="T8" fmla="*/ 106 w 396"/>
                <a:gd name="T9" fmla="*/ 44 h 586"/>
                <a:gd name="T10" fmla="*/ 123 w 396"/>
                <a:gd name="T11" fmla="*/ 62 h 586"/>
                <a:gd name="T12" fmla="*/ 136 w 396"/>
                <a:gd name="T13" fmla="*/ 83 h 586"/>
                <a:gd name="T14" fmla="*/ 383 w 396"/>
                <a:gd name="T15" fmla="*/ 518 h 586"/>
                <a:gd name="T16" fmla="*/ 391 w 396"/>
                <a:gd name="T17" fmla="*/ 536 h 586"/>
                <a:gd name="T18" fmla="*/ 396 w 396"/>
                <a:gd name="T19" fmla="*/ 550 h 586"/>
                <a:gd name="T20" fmla="*/ 396 w 396"/>
                <a:gd name="T21" fmla="*/ 563 h 586"/>
                <a:gd name="T22" fmla="*/ 393 w 396"/>
                <a:gd name="T23" fmla="*/ 574 h 586"/>
                <a:gd name="T24" fmla="*/ 386 w 396"/>
                <a:gd name="T25" fmla="*/ 582 h 586"/>
                <a:gd name="T26" fmla="*/ 377 w 396"/>
                <a:gd name="T27" fmla="*/ 586 h 586"/>
                <a:gd name="T28" fmla="*/ 365 w 396"/>
                <a:gd name="T29" fmla="*/ 586 h 586"/>
                <a:gd name="T30" fmla="*/ 346 w 396"/>
                <a:gd name="T31" fmla="*/ 581 h 586"/>
                <a:gd name="T32" fmla="*/ 327 w 396"/>
                <a:gd name="T33" fmla="*/ 572 h 586"/>
                <a:gd name="T34" fmla="*/ 308 w 396"/>
                <a:gd name="T35" fmla="*/ 558 h 586"/>
                <a:gd name="T36" fmla="*/ 290 w 396"/>
                <a:gd name="T37" fmla="*/ 542 h 586"/>
                <a:gd name="T38" fmla="*/ 274 w 396"/>
                <a:gd name="T39" fmla="*/ 523 h 586"/>
                <a:gd name="T40" fmla="*/ 260 w 396"/>
                <a:gd name="T41" fmla="*/ 504 h 586"/>
                <a:gd name="T42" fmla="*/ 13 w 396"/>
                <a:gd name="T43" fmla="*/ 67 h 586"/>
                <a:gd name="T44" fmla="*/ 5 w 396"/>
                <a:gd name="T45" fmla="*/ 51 h 586"/>
                <a:gd name="T46" fmla="*/ 1 w 396"/>
                <a:gd name="T47" fmla="*/ 35 h 586"/>
                <a:gd name="T48" fmla="*/ 0 w 396"/>
                <a:gd name="T49" fmla="*/ 22 h 586"/>
                <a:gd name="T50" fmla="*/ 3 w 396"/>
                <a:gd name="T51" fmla="*/ 12 h 586"/>
                <a:gd name="T52" fmla="*/ 9 w 396"/>
                <a:gd name="T53" fmla="*/ 4 h 586"/>
                <a:gd name="T54" fmla="*/ 19 w 396"/>
                <a:gd name="T55" fmla="*/ 0 h 586"/>
                <a:gd name="T56" fmla="*/ 32 w 396"/>
                <a:gd name="T57" fmla="*/ 0 h 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96" h="586">
                  <a:moveTo>
                    <a:pt x="32" y="0"/>
                  </a:moveTo>
                  <a:lnTo>
                    <a:pt x="50" y="4"/>
                  </a:lnTo>
                  <a:lnTo>
                    <a:pt x="69" y="14"/>
                  </a:lnTo>
                  <a:lnTo>
                    <a:pt x="88" y="27"/>
                  </a:lnTo>
                  <a:lnTo>
                    <a:pt x="106" y="44"/>
                  </a:lnTo>
                  <a:lnTo>
                    <a:pt x="123" y="62"/>
                  </a:lnTo>
                  <a:lnTo>
                    <a:pt x="136" y="83"/>
                  </a:lnTo>
                  <a:lnTo>
                    <a:pt x="383" y="518"/>
                  </a:lnTo>
                  <a:lnTo>
                    <a:pt x="391" y="536"/>
                  </a:lnTo>
                  <a:lnTo>
                    <a:pt x="396" y="550"/>
                  </a:lnTo>
                  <a:lnTo>
                    <a:pt x="396" y="563"/>
                  </a:lnTo>
                  <a:lnTo>
                    <a:pt x="393" y="574"/>
                  </a:lnTo>
                  <a:lnTo>
                    <a:pt x="386" y="582"/>
                  </a:lnTo>
                  <a:lnTo>
                    <a:pt x="377" y="586"/>
                  </a:lnTo>
                  <a:lnTo>
                    <a:pt x="365" y="586"/>
                  </a:lnTo>
                  <a:lnTo>
                    <a:pt x="346" y="581"/>
                  </a:lnTo>
                  <a:lnTo>
                    <a:pt x="327" y="572"/>
                  </a:lnTo>
                  <a:lnTo>
                    <a:pt x="308" y="558"/>
                  </a:lnTo>
                  <a:lnTo>
                    <a:pt x="290" y="542"/>
                  </a:lnTo>
                  <a:lnTo>
                    <a:pt x="274" y="523"/>
                  </a:lnTo>
                  <a:lnTo>
                    <a:pt x="260" y="504"/>
                  </a:lnTo>
                  <a:lnTo>
                    <a:pt x="13" y="67"/>
                  </a:lnTo>
                  <a:lnTo>
                    <a:pt x="5" y="51"/>
                  </a:lnTo>
                  <a:lnTo>
                    <a:pt x="1" y="35"/>
                  </a:lnTo>
                  <a:lnTo>
                    <a:pt x="0" y="22"/>
                  </a:lnTo>
                  <a:lnTo>
                    <a:pt x="3" y="12"/>
                  </a:lnTo>
                  <a:lnTo>
                    <a:pt x="9" y="4"/>
                  </a:lnTo>
                  <a:lnTo>
                    <a:pt x="19" y="0"/>
                  </a:lnTo>
                  <a:lnTo>
                    <a:pt x="3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7" name="Freeform 607"/>
            <p:cNvSpPr>
              <a:spLocks/>
            </p:cNvSpPr>
            <p:nvPr/>
          </p:nvSpPr>
          <p:spPr bwMode="auto">
            <a:xfrm>
              <a:off x="6681788" y="6129338"/>
              <a:ext cx="82550" cy="173038"/>
            </a:xfrm>
            <a:custGeom>
              <a:avLst/>
              <a:gdLst>
                <a:gd name="T0" fmla="*/ 26 w 259"/>
                <a:gd name="T1" fmla="*/ 0 h 546"/>
                <a:gd name="T2" fmla="*/ 40 w 259"/>
                <a:gd name="T3" fmla="*/ 2 h 546"/>
                <a:gd name="T4" fmla="*/ 56 w 259"/>
                <a:gd name="T5" fmla="*/ 8 h 546"/>
                <a:gd name="T6" fmla="*/ 75 w 259"/>
                <a:gd name="T7" fmla="*/ 19 h 546"/>
                <a:gd name="T8" fmla="*/ 95 w 259"/>
                <a:gd name="T9" fmla="*/ 33 h 546"/>
                <a:gd name="T10" fmla="*/ 113 w 259"/>
                <a:gd name="T11" fmla="*/ 50 h 546"/>
                <a:gd name="T12" fmla="*/ 127 w 259"/>
                <a:gd name="T13" fmla="*/ 69 h 546"/>
                <a:gd name="T14" fmla="*/ 139 w 259"/>
                <a:gd name="T15" fmla="*/ 89 h 546"/>
                <a:gd name="T16" fmla="*/ 147 w 259"/>
                <a:gd name="T17" fmla="*/ 107 h 546"/>
                <a:gd name="T18" fmla="*/ 256 w 259"/>
                <a:gd name="T19" fmla="*/ 503 h 546"/>
                <a:gd name="T20" fmla="*/ 259 w 259"/>
                <a:gd name="T21" fmla="*/ 518 h 546"/>
                <a:gd name="T22" fmla="*/ 257 w 259"/>
                <a:gd name="T23" fmla="*/ 530 h 546"/>
                <a:gd name="T24" fmla="*/ 252 w 259"/>
                <a:gd name="T25" fmla="*/ 539 h 546"/>
                <a:gd name="T26" fmla="*/ 244 w 259"/>
                <a:gd name="T27" fmla="*/ 544 h 546"/>
                <a:gd name="T28" fmla="*/ 233 w 259"/>
                <a:gd name="T29" fmla="*/ 546 h 546"/>
                <a:gd name="T30" fmla="*/ 219 w 259"/>
                <a:gd name="T31" fmla="*/ 544 h 546"/>
                <a:gd name="T32" fmla="*/ 203 w 259"/>
                <a:gd name="T33" fmla="*/ 539 h 546"/>
                <a:gd name="T34" fmla="*/ 186 w 259"/>
                <a:gd name="T35" fmla="*/ 528 h 546"/>
                <a:gd name="T36" fmla="*/ 168 w 259"/>
                <a:gd name="T37" fmla="*/ 516 h 546"/>
                <a:gd name="T38" fmla="*/ 153 w 259"/>
                <a:gd name="T39" fmla="*/ 502 h 546"/>
                <a:gd name="T40" fmla="*/ 135 w 259"/>
                <a:gd name="T41" fmla="*/ 481 h 546"/>
                <a:gd name="T42" fmla="*/ 121 w 259"/>
                <a:gd name="T43" fmla="*/ 460 h 546"/>
                <a:gd name="T44" fmla="*/ 113 w 259"/>
                <a:gd name="T45" fmla="*/ 438 h 546"/>
                <a:gd name="T46" fmla="*/ 2 w 259"/>
                <a:gd name="T47" fmla="*/ 43 h 546"/>
                <a:gd name="T48" fmla="*/ 0 w 259"/>
                <a:gd name="T49" fmla="*/ 28 h 546"/>
                <a:gd name="T50" fmla="*/ 2 w 259"/>
                <a:gd name="T51" fmla="*/ 16 h 546"/>
                <a:gd name="T52" fmla="*/ 6 w 259"/>
                <a:gd name="T53" fmla="*/ 8 h 546"/>
                <a:gd name="T54" fmla="*/ 14 w 259"/>
                <a:gd name="T55" fmla="*/ 3 h 546"/>
                <a:gd name="T56" fmla="*/ 26 w 259"/>
                <a:gd name="T57" fmla="*/ 0 h 5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59" h="546">
                  <a:moveTo>
                    <a:pt x="26" y="0"/>
                  </a:moveTo>
                  <a:lnTo>
                    <a:pt x="40" y="2"/>
                  </a:lnTo>
                  <a:lnTo>
                    <a:pt x="56" y="8"/>
                  </a:lnTo>
                  <a:lnTo>
                    <a:pt x="75" y="19"/>
                  </a:lnTo>
                  <a:lnTo>
                    <a:pt x="95" y="33"/>
                  </a:lnTo>
                  <a:lnTo>
                    <a:pt x="113" y="50"/>
                  </a:lnTo>
                  <a:lnTo>
                    <a:pt x="127" y="69"/>
                  </a:lnTo>
                  <a:lnTo>
                    <a:pt x="139" y="89"/>
                  </a:lnTo>
                  <a:lnTo>
                    <a:pt x="147" y="107"/>
                  </a:lnTo>
                  <a:lnTo>
                    <a:pt x="256" y="503"/>
                  </a:lnTo>
                  <a:lnTo>
                    <a:pt x="259" y="518"/>
                  </a:lnTo>
                  <a:lnTo>
                    <a:pt x="257" y="530"/>
                  </a:lnTo>
                  <a:lnTo>
                    <a:pt x="252" y="539"/>
                  </a:lnTo>
                  <a:lnTo>
                    <a:pt x="244" y="544"/>
                  </a:lnTo>
                  <a:lnTo>
                    <a:pt x="233" y="546"/>
                  </a:lnTo>
                  <a:lnTo>
                    <a:pt x="219" y="544"/>
                  </a:lnTo>
                  <a:lnTo>
                    <a:pt x="203" y="539"/>
                  </a:lnTo>
                  <a:lnTo>
                    <a:pt x="186" y="528"/>
                  </a:lnTo>
                  <a:lnTo>
                    <a:pt x="168" y="516"/>
                  </a:lnTo>
                  <a:lnTo>
                    <a:pt x="153" y="502"/>
                  </a:lnTo>
                  <a:lnTo>
                    <a:pt x="135" y="481"/>
                  </a:lnTo>
                  <a:lnTo>
                    <a:pt x="121" y="460"/>
                  </a:lnTo>
                  <a:lnTo>
                    <a:pt x="113" y="438"/>
                  </a:lnTo>
                  <a:lnTo>
                    <a:pt x="2" y="43"/>
                  </a:lnTo>
                  <a:lnTo>
                    <a:pt x="0" y="28"/>
                  </a:lnTo>
                  <a:lnTo>
                    <a:pt x="2" y="16"/>
                  </a:lnTo>
                  <a:lnTo>
                    <a:pt x="6" y="8"/>
                  </a:lnTo>
                  <a:lnTo>
                    <a:pt x="14" y="3"/>
                  </a:lnTo>
                  <a:lnTo>
                    <a:pt x="2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8" name="Freeform 608"/>
            <p:cNvSpPr>
              <a:spLocks/>
            </p:cNvSpPr>
            <p:nvPr/>
          </p:nvSpPr>
          <p:spPr bwMode="auto">
            <a:xfrm>
              <a:off x="6542088" y="6054725"/>
              <a:ext cx="60325" cy="144463"/>
            </a:xfrm>
            <a:custGeom>
              <a:avLst/>
              <a:gdLst>
                <a:gd name="T0" fmla="*/ 61 w 189"/>
                <a:gd name="T1" fmla="*/ 0 h 456"/>
                <a:gd name="T2" fmla="*/ 74 w 189"/>
                <a:gd name="T3" fmla="*/ 0 h 456"/>
                <a:gd name="T4" fmla="*/ 88 w 189"/>
                <a:gd name="T5" fmla="*/ 4 h 456"/>
                <a:gd name="T6" fmla="*/ 104 w 189"/>
                <a:gd name="T7" fmla="*/ 12 h 456"/>
                <a:gd name="T8" fmla="*/ 122 w 189"/>
                <a:gd name="T9" fmla="*/ 23 h 456"/>
                <a:gd name="T10" fmla="*/ 138 w 189"/>
                <a:gd name="T11" fmla="*/ 36 h 456"/>
                <a:gd name="T12" fmla="*/ 154 w 189"/>
                <a:gd name="T13" fmla="*/ 52 h 456"/>
                <a:gd name="T14" fmla="*/ 166 w 189"/>
                <a:gd name="T15" fmla="*/ 68 h 456"/>
                <a:gd name="T16" fmla="*/ 176 w 189"/>
                <a:gd name="T17" fmla="*/ 84 h 456"/>
                <a:gd name="T18" fmla="*/ 185 w 189"/>
                <a:gd name="T19" fmla="*/ 100 h 456"/>
                <a:gd name="T20" fmla="*/ 189 w 189"/>
                <a:gd name="T21" fmla="*/ 115 h 456"/>
                <a:gd name="T22" fmla="*/ 189 w 189"/>
                <a:gd name="T23" fmla="*/ 129 h 456"/>
                <a:gd name="T24" fmla="*/ 148 w 189"/>
                <a:gd name="T25" fmla="*/ 436 h 456"/>
                <a:gd name="T26" fmla="*/ 144 w 189"/>
                <a:gd name="T27" fmla="*/ 446 h 456"/>
                <a:gd name="T28" fmla="*/ 137 w 189"/>
                <a:gd name="T29" fmla="*/ 453 h 456"/>
                <a:gd name="T30" fmla="*/ 128 w 189"/>
                <a:gd name="T31" fmla="*/ 456 h 456"/>
                <a:gd name="T32" fmla="*/ 114 w 189"/>
                <a:gd name="T33" fmla="*/ 456 h 456"/>
                <a:gd name="T34" fmla="*/ 100 w 189"/>
                <a:gd name="T35" fmla="*/ 453 h 456"/>
                <a:gd name="T36" fmla="*/ 84 w 189"/>
                <a:gd name="T37" fmla="*/ 445 h 456"/>
                <a:gd name="T38" fmla="*/ 67 w 189"/>
                <a:gd name="T39" fmla="*/ 435 h 456"/>
                <a:gd name="T40" fmla="*/ 54 w 189"/>
                <a:gd name="T41" fmla="*/ 424 h 456"/>
                <a:gd name="T42" fmla="*/ 42 w 189"/>
                <a:gd name="T43" fmla="*/ 413 h 456"/>
                <a:gd name="T44" fmla="*/ 26 w 189"/>
                <a:gd name="T45" fmla="*/ 396 h 456"/>
                <a:gd name="T46" fmla="*/ 14 w 189"/>
                <a:gd name="T47" fmla="*/ 377 h 456"/>
                <a:gd name="T48" fmla="*/ 6 w 189"/>
                <a:gd name="T49" fmla="*/ 360 h 456"/>
                <a:gd name="T50" fmla="*/ 1 w 189"/>
                <a:gd name="T51" fmla="*/ 343 h 456"/>
                <a:gd name="T52" fmla="*/ 0 w 189"/>
                <a:gd name="T53" fmla="*/ 328 h 456"/>
                <a:gd name="T54" fmla="*/ 40 w 189"/>
                <a:gd name="T55" fmla="*/ 22 h 456"/>
                <a:gd name="T56" fmla="*/ 44 w 189"/>
                <a:gd name="T57" fmla="*/ 11 h 456"/>
                <a:gd name="T58" fmla="*/ 51 w 189"/>
                <a:gd name="T59" fmla="*/ 3 h 456"/>
                <a:gd name="T60" fmla="*/ 61 w 189"/>
                <a:gd name="T61" fmla="*/ 0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89" h="456">
                  <a:moveTo>
                    <a:pt x="61" y="0"/>
                  </a:moveTo>
                  <a:lnTo>
                    <a:pt x="74" y="0"/>
                  </a:lnTo>
                  <a:lnTo>
                    <a:pt x="88" y="4"/>
                  </a:lnTo>
                  <a:lnTo>
                    <a:pt x="104" y="12"/>
                  </a:lnTo>
                  <a:lnTo>
                    <a:pt x="122" y="23"/>
                  </a:lnTo>
                  <a:lnTo>
                    <a:pt x="138" y="36"/>
                  </a:lnTo>
                  <a:lnTo>
                    <a:pt x="154" y="52"/>
                  </a:lnTo>
                  <a:lnTo>
                    <a:pt x="166" y="68"/>
                  </a:lnTo>
                  <a:lnTo>
                    <a:pt x="176" y="84"/>
                  </a:lnTo>
                  <a:lnTo>
                    <a:pt x="185" y="100"/>
                  </a:lnTo>
                  <a:lnTo>
                    <a:pt x="189" y="115"/>
                  </a:lnTo>
                  <a:lnTo>
                    <a:pt x="189" y="129"/>
                  </a:lnTo>
                  <a:lnTo>
                    <a:pt x="148" y="436"/>
                  </a:lnTo>
                  <a:lnTo>
                    <a:pt x="144" y="446"/>
                  </a:lnTo>
                  <a:lnTo>
                    <a:pt x="137" y="453"/>
                  </a:lnTo>
                  <a:lnTo>
                    <a:pt x="128" y="456"/>
                  </a:lnTo>
                  <a:lnTo>
                    <a:pt x="114" y="456"/>
                  </a:lnTo>
                  <a:lnTo>
                    <a:pt x="100" y="453"/>
                  </a:lnTo>
                  <a:lnTo>
                    <a:pt x="84" y="445"/>
                  </a:lnTo>
                  <a:lnTo>
                    <a:pt x="67" y="435"/>
                  </a:lnTo>
                  <a:lnTo>
                    <a:pt x="54" y="424"/>
                  </a:lnTo>
                  <a:lnTo>
                    <a:pt x="42" y="413"/>
                  </a:lnTo>
                  <a:lnTo>
                    <a:pt x="26" y="396"/>
                  </a:lnTo>
                  <a:lnTo>
                    <a:pt x="14" y="377"/>
                  </a:lnTo>
                  <a:lnTo>
                    <a:pt x="6" y="360"/>
                  </a:lnTo>
                  <a:lnTo>
                    <a:pt x="1" y="343"/>
                  </a:lnTo>
                  <a:lnTo>
                    <a:pt x="0" y="328"/>
                  </a:lnTo>
                  <a:lnTo>
                    <a:pt x="40" y="22"/>
                  </a:lnTo>
                  <a:lnTo>
                    <a:pt x="44" y="11"/>
                  </a:lnTo>
                  <a:lnTo>
                    <a:pt x="51" y="3"/>
                  </a:lnTo>
                  <a:lnTo>
                    <a:pt x="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9" name="Freeform 609"/>
            <p:cNvSpPr>
              <a:spLocks/>
            </p:cNvSpPr>
            <p:nvPr/>
          </p:nvSpPr>
          <p:spPr bwMode="auto">
            <a:xfrm>
              <a:off x="6373813" y="5948363"/>
              <a:ext cx="106363" cy="104775"/>
            </a:xfrm>
            <a:custGeom>
              <a:avLst/>
              <a:gdLst>
                <a:gd name="T0" fmla="*/ 215 w 336"/>
                <a:gd name="T1" fmla="*/ 0 h 332"/>
                <a:gd name="T2" fmla="*/ 229 w 336"/>
                <a:gd name="T3" fmla="*/ 2 h 332"/>
                <a:gd name="T4" fmla="*/ 244 w 336"/>
                <a:gd name="T5" fmla="*/ 9 h 332"/>
                <a:gd name="T6" fmla="*/ 261 w 336"/>
                <a:gd name="T7" fmla="*/ 18 h 332"/>
                <a:gd name="T8" fmla="*/ 277 w 336"/>
                <a:gd name="T9" fmla="*/ 29 h 332"/>
                <a:gd name="T10" fmla="*/ 294 w 336"/>
                <a:gd name="T11" fmla="*/ 45 h 332"/>
                <a:gd name="T12" fmla="*/ 308 w 336"/>
                <a:gd name="T13" fmla="*/ 61 h 332"/>
                <a:gd name="T14" fmla="*/ 320 w 336"/>
                <a:gd name="T15" fmla="*/ 77 h 332"/>
                <a:gd name="T16" fmla="*/ 329 w 336"/>
                <a:gd name="T17" fmla="*/ 94 h 332"/>
                <a:gd name="T18" fmla="*/ 334 w 336"/>
                <a:gd name="T19" fmla="*/ 109 h 332"/>
                <a:gd name="T20" fmla="*/ 336 w 336"/>
                <a:gd name="T21" fmla="*/ 124 h 332"/>
                <a:gd name="T22" fmla="*/ 334 w 336"/>
                <a:gd name="T23" fmla="*/ 135 h 332"/>
                <a:gd name="T24" fmla="*/ 329 w 336"/>
                <a:gd name="T25" fmla="*/ 144 h 332"/>
                <a:gd name="T26" fmla="*/ 143 w 336"/>
                <a:gd name="T27" fmla="*/ 325 h 332"/>
                <a:gd name="T28" fmla="*/ 134 w 336"/>
                <a:gd name="T29" fmla="*/ 331 h 332"/>
                <a:gd name="T30" fmla="*/ 121 w 336"/>
                <a:gd name="T31" fmla="*/ 332 h 332"/>
                <a:gd name="T32" fmla="*/ 108 w 336"/>
                <a:gd name="T33" fmla="*/ 330 h 332"/>
                <a:gd name="T34" fmla="*/ 92 w 336"/>
                <a:gd name="T35" fmla="*/ 324 h 332"/>
                <a:gd name="T36" fmla="*/ 76 w 336"/>
                <a:gd name="T37" fmla="*/ 315 h 332"/>
                <a:gd name="T38" fmla="*/ 59 w 336"/>
                <a:gd name="T39" fmla="*/ 302 h 332"/>
                <a:gd name="T40" fmla="*/ 44 w 336"/>
                <a:gd name="T41" fmla="*/ 288 h 332"/>
                <a:gd name="T42" fmla="*/ 28 w 336"/>
                <a:gd name="T43" fmla="*/ 272 h 332"/>
                <a:gd name="T44" fmla="*/ 17 w 336"/>
                <a:gd name="T45" fmla="*/ 255 h 332"/>
                <a:gd name="T46" fmla="*/ 9 w 336"/>
                <a:gd name="T47" fmla="*/ 239 h 332"/>
                <a:gd name="T48" fmla="*/ 2 w 336"/>
                <a:gd name="T49" fmla="*/ 223 h 332"/>
                <a:gd name="T50" fmla="*/ 0 w 336"/>
                <a:gd name="T51" fmla="*/ 209 h 332"/>
                <a:gd name="T52" fmla="*/ 2 w 336"/>
                <a:gd name="T53" fmla="*/ 198 h 332"/>
                <a:gd name="T54" fmla="*/ 8 w 336"/>
                <a:gd name="T55" fmla="*/ 188 h 332"/>
                <a:gd name="T56" fmla="*/ 195 w 336"/>
                <a:gd name="T57" fmla="*/ 8 h 332"/>
                <a:gd name="T58" fmla="*/ 203 w 336"/>
                <a:gd name="T59" fmla="*/ 1 h 332"/>
                <a:gd name="T60" fmla="*/ 215 w 336"/>
                <a:gd name="T61" fmla="*/ 0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36" h="332">
                  <a:moveTo>
                    <a:pt x="215" y="0"/>
                  </a:moveTo>
                  <a:lnTo>
                    <a:pt x="229" y="2"/>
                  </a:lnTo>
                  <a:lnTo>
                    <a:pt x="244" y="9"/>
                  </a:lnTo>
                  <a:lnTo>
                    <a:pt x="261" y="18"/>
                  </a:lnTo>
                  <a:lnTo>
                    <a:pt x="277" y="29"/>
                  </a:lnTo>
                  <a:lnTo>
                    <a:pt x="294" y="45"/>
                  </a:lnTo>
                  <a:lnTo>
                    <a:pt x="308" y="61"/>
                  </a:lnTo>
                  <a:lnTo>
                    <a:pt x="320" y="77"/>
                  </a:lnTo>
                  <a:lnTo>
                    <a:pt x="329" y="94"/>
                  </a:lnTo>
                  <a:lnTo>
                    <a:pt x="334" y="109"/>
                  </a:lnTo>
                  <a:lnTo>
                    <a:pt x="336" y="124"/>
                  </a:lnTo>
                  <a:lnTo>
                    <a:pt x="334" y="135"/>
                  </a:lnTo>
                  <a:lnTo>
                    <a:pt x="329" y="144"/>
                  </a:lnTo>
                  <a:lnTo>
                    <a:pt x="143" y="325"/>
                  </a:lnTo>
                  <a:lnTo>
                    <a:pt x="134" y="331"/>
                  </a:lnTo>
                  <a:lnTo>
                    <a:pt x="121" y="332"/>
                  </a:lnTo>
                  <a:lnTo>
                    <a:pt x="108" y="330"/>
                  </a:lnTo>
                  <a:lnTo>
                    <a:pt x="92" y="324"/>
                  </a:lnTo>
                  <a:lnTo>
                    <a:pt x="76" y="315"/>
                  </a:lnTo>
                  <a:lnTo>
                    <a:pt x="59" y="302"/>
                  </a:lnTo>
                  <a:lnTo>
                    <a:pt x="44" y="288"/>
                  </a:lnTo>
                  <a:lnTo>
                    <a:pt x="28" y="272"/>
                  </a:lnTo>
                  <a:lnTo>
                    <a:pt x="17" y="255"/>
                  </a:lnTo>
                  <a:lnTo>
                    <a:pt x="9" y="239"/>
                  </a:lnTo>
                  <a:lnTo>
                    <a:pt x="2" y="223"/>
                  </a:lnTo>
                  <a:lnTo>
                    <a:pt x="0" y="209"/>
                  </a:lnTo>
                  <a:lnTo>
                    <a:pt x="2" y="198"/>
                  </a:lnTo>
                  <a:lnTo>
                    <a:pt x="8" y="188"/>
                  </a:lnTo>
                  <a:lnTo>
                    <a:pt x="195" y="8"/>
                  </a:lnTo>
                  <a:lnTo>
                    <a:pt x="203" y="1"/>
                  </a:lnTo>
                  <a:lnTo>
                    <a:pt x="2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0" name="Freeform 610"/>
            <p:cNvSpPr>
              <a:spLocks/>
            </p:cNvSpPr>
            <p:nvPr/>
          </p:nvSpPr>
          <p:spPr bwMode="auto">
            <a:xfrm>
              <a:off x="6230938" y="5824538"/>
              <a:ext cx="144463" cy="58738"/>
            </a:xfrm>
            <a:custGeom>
              <a:avLst/>
              <a:gdLst>
                <a:gd name="T0" fmla="*/ 330 w 458"/>
                <a:gd name="T1" fmla="*/ 0 h 184"/>
                <a:gd name="T2" fmla="*/ 345 w 458"/>
                <a:gd name="T3" fmla="*/ 1 h 184"/>
                <a:gd name="T4" fmla="*/ 359 w 458"/>
                <a:gd name="T5" fmla="*/ 5 h 184"/>
                <a:gd name="T6" fmla="*/ 376 w 458"/>
                <a:gd name="T7" fmla="*/ 13 h 184"/>
                <a:gd name="T8" fmla="*/ 392 w 458"/>
                <a:gd name="T9" fmla="*/ 24 h 184"/>
                <a:gd name="T10" fmla="*/ 408 w 458"/>
                <a:gd name="T11" fmla="*/ 37 h 184"/>
                <a:gd name="T12" fmla="*/ 423 w 458"/>
                <a:gd name="T13" fmla="*/ 52 h 184"/>
                <a:gd name="T14" fmla="*/ 437 w 458"/>
                <a:gd name="T15" fmla="*/ 69 h 184"/>
                <a:gd name="T16" fmla="*/ 447 w 458"/>
                <a:gd name="T17" fmla="*/ 86 h 184"/>
                <a:gd name="T18" fmla="*/ 454 w 458"/>
                <a:gd name="T19" fmla="*/ 103 h 184"/>
                <a:gd name="T20" fmla="*/ 458 w 458"/>
                <a:gd name="T21" fmla="*/ 117 h 184"/>
                <a:gd name="T22" fmla="*/ 458 w 458"/>
                <a:gd name="T23" fmla="*/ 129 h 184"/>
                <a:gd name="T24" fmla="*/ 453 w 458"/>
                <a:gd name="T25" fmla="*/ 140 h 184"/>
                <a:gd name="T26" fmla="*/ 446 w 458"/>
                <a:gd name="T27" fmla="*/ 147 h 184"/>
                <a:gd name="T28" fmla="*/ 436 w 458"/>
                <a:gd name="T29" fmla="*/ 150 h 184"/>
                <a:gd name="T30" fmla="*/ 126 w 458"/>
                <a:gd name="T31" fmla="*/ 184 h 184"/>
                <a:gd name="T32" fmla="*/ 111 w 458"/>
                <a:gd name="T33" fmla="*/ 183 h 184"/>
                <a:gd name="T34" fmla="*/ 95 w 458"/>
                <a:gd name="T35" fmla="*/ 178 h 184"/>
                <a:gd name="T36" fmla="*/ 77 w 458"/>
                <a:gd name="T37" fmla="*/ 168 h 184"/>
                <a:gd name="T38" fmla="*/ 59 w 458"/>
                <a:gd name="T39" fmla="*/ 155 h 184"/>
                <a:gd name="T40" fmla="*/ 42 w 458"/>
                <a:gd name="T41" fmla="*/ 140 h 184"/>
                <a:gd name="T42" fmla="*/ 20 w 458"/>
                <a:gd name="T43" fmla="*/ 115 h 184"/>
                <a:gd name="T44" fmla="*/ 10 w 458"/>
                <a:gd name="T45" fmla="*/ 98 h 184"/>
                <a:gd name="T46" fmla="*/ 3 w 458"/>
                <a:gd name="T47" fmla="*/ 81 h 184"/>
                <a:gd name="T48" fmla="*/ 0 w 458"/>
                <a:gd name="T49" fmla="*/ 67 h 184"/>
                <a:gd name="T50" fmla="*/ 0 w 458"/>
                <a:gd name="T51" fmla="*/ 54 h 184"/>
                <a:gd name="T52" fmla="*/ 4 w 458"/>
                <a:gd name="T53" fmla="*/ 44 h 184"/>
                <a:gd name="T54" fmla="*/ 11 w 458"/>
                <a:gd name="T55" fmla="*/ 37 h 184"/>
                <a:gd name="T56" fmla="*/ 21 w 458"/>
                <a:gd name="T57" fmla="*/ 34 h 184"/>
                <a:gd name="T58" fmla="*/ 330 w 458"/>
                <a:gd name="T59" fmla="*/ 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58" h="184">
                  <a:moveTo>
                    <a:pt x="330" y="0"/>
                  </a:moveTo>
                  <a:lnTo>
                    <a:pt x="345" y="1"/>
                  </a:lnTo>
                  <a:lnTo>
                    <a:pt x="359" y="5"/>
                  </a:lnTo>
                  <a:lnTo>
                    <a:pt x="376" y="13"/>
                  </a:lnTo>
                  <a:lnTo>
                    <a:pt x="392" y="24"/>
                  </a:lnTo>
                  <a:lnTo>
                    <a:pt x="408" y="37"/>
                  </a:lnTo>
                  <a:lnTo>
                    <a:pt x="423" y="52"/>
                  </a:lnTo>
                  <a:lnTo>
                    <a:pt x="437" y="69"/>
                  </a:lnTo>
                  <a:lnTo>
                    <a:pt x="447" y="86"/>
                  </a:lnTo>
                  <a:lnTo>
                    <a:pt x="454" y="103"/>
                  </a:lnTo>
                  <a:lnTo>
                    <a:pt x="458" y="117"/>
                  </a:lnTo>
                  <a:lnTo>
                    <a:pt x="458" y="129"/>
                  </a:lnTo>
                  <a:lnTo>
                    <a:pt x="453" y="140"/>
                  </a:lnTo>
                  <a:lnTo>
                    <a:pt x="446" y="147"/>
                  </a:lnTo>
                  <a:lnTo>
                    <a:pt x="436" y="150"/>
                  </a:lnTo>
                  <a:lnTo>
                    <a:pt x="126" y="184"/>
                  </a:lnTo>
                  <a:lnTo>
                    <a:pt x="111" y="183"/>
                  </a:lnTo>
                  <a:lnTo>
                    <a:pt x="95" y="178"/>
                  </a:lnTo>
                  <a:lnTo>
                    <a:pt x="77" y="168"/>
                  </a:lnTo>
                  <a:lnTo>
                    <a:pt x="59" y="155"/>
                  </a:lnTo>
                  <a:lnTo>
                    <a:pt x="42" y="140"/>
                  </a:lnTo>
                  <a:lnTo>
                    <a:pt x="20" y="115"/>
                  </a:lnTo>
                  <a:lnTo>
                    <a:pt x="10" y="98"/>
                  </a:lnTo>
                  <a:lnTo>
                    <a:pt x="3" y="81"/>
                  </a:lnTo>
                  <a:lnTo>
                    <a:pt x="0" y="67"/>
                  </a:lnTo>
                  <a:lnTo>
                    <a:pt x="0" y="54"/>
                  </a:lnTo>
                  <a:lnTo>
                    <a:pt x="4" y="44"/>
                  </a:lnTo>
                  <a:lnTo>
                    <a:pt x="11" y="37"/>
                  </a:lnTo>
                  <a:lnTo>
                    <a:pt x="21" y="34"/>
                  </a:lnTo>
                  <a:lnTo>
                    <a:pt x="33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1" name="Freeform 611"/>
            <p:cNvSpPr>
              <a:spLocks/>
            </p:cNvSpPr>
            <p:nvPr/>
          </p:nvSpPr>
          <p:spPr bwMode="auto">
            <a:xfrm>
              <a:off x="6130925" y="5659438"/>
              <a:ext cx="173038" cy="84138"/>
            </a:xfrm>
            <a:custGeom>
              <a:avLst/>
              <a:gdLst>
                <a:gd name="T0" fmla="*/ 28 w 544"/>
                <a:gd name="T1" fmla="*/ 0 h 267"/>
                <a:gd name="T2" fmla="*/ 43 w 544"/>
                <a:gd name="T3" fmla="*/ 2 h 267"/>
                <a:gd name="T4" fmla="*/ 438 w 544"/>
                <a:gd name="T5" fmla="*/ 120 h 267"/>
                <a:gd name="T6" fmla="*/ 457 w 544"/>
                <a:gd name="T7" fmla="*/ 128 h 267"/>
                <a:gd name="T8" fmla="*/ 477 w 544"/>
                <a:gd name="T9" fmla="*/ 140 h 267"/>
                <a:gd name="T10" fmla="*/ 496 w 544"/>
                <a:gd name="T11" fmla="*/ 155 h 267"/>
                <a:gd name="T12" fmla="*/ 512 w 544"/>
                <a:gd name="T13" fmla="*/ 173 h 267"/>
                <a:gd name="T14" fmla="*/ 527 w 544"/>
                <a:gd name="T15" fmla="*/ 192 h 267"/>
                <a:gd name="T16" fmla="*/ 537 w 544"/>
                <a:gd name="T17" fmla="*/ 213 h 267"/>
                <a:gd name="T18" fmla="*/ 542 w 544"/>
                <a:gd name="T19" fmla="*/ 228 h 267"/>
                <a:gd name="T20" fmla="*/ 544 w 544"/>
                <a:gd name="T21" fmla="*/ 243 h 267"/>
                <a:gd name="T22" fmla="*/ 541 w 544"/>
                <a:gd name="T23" fmla="*/ 253 h 267"/>
                <a:gd name="T24" fmla="*/ 536 w 544"/>
                <a:gd name="T25" fmla="*/ 261 h 267"/>
                <a:gd name="T26" fmla="*/ 527 w 544"/>
                <a:gd name="T27" fmla="*/ 266 h 267"/>
                <a:gd name="T28" fmla="*/ 515 w 544"/>
                <a:gd name="T29" fmla="*/ 267 h 267"/>
                <a:gd name="T30" fmla="*/ 500 w 544"/>
                <a:gd name="T31" fmla="*/ 265 h 267"/>
                <a:gd name="T32" fmla="*/ 105 w 544"/>
                <a:gd name="T33" fmla="*/ 147 h 267"/>
                <a:gd name="T34" fmla="*/ 83 w 544"/>
                <a:gd name="T35" fmla="*/ 138 h 267"/>
                <a:gd name="T36" fmla="*/ 63 w 544"/>
                <a:gd name="T37" fmla="*/ 123 h 267"/>
                <a:gd name="T38" fmla="*/ 42 w 544"/>
                <a:gd name="T39" fmla="*/ 106 h 267"/>
                <a:gd name="T40" fmla="*/ 21 w 544"/>
                <a:gd name="T41" fmla="*/ 81 h 267"/>
                <a:gd name="T42" fmla="*/ 6 w 544"/>
                <a:gd name="T43" fmla="*/ 55 h 267"/>
                <a:gd name="T44" fmla="*/ 1 w 544"/>
                <a:gd name="T45" fmla="*/ 38 h 267"/>
                <a:gd name="T46" fmla="*/ 0 w 544"/>
                <a:gd name="T47" fmla="*/ 25 h 267"/>
                <a:gd name="T48" fmla="*/ 2 w 544"/>
                <a:gd name="T49" fmla="*/ 14 h 267"/>
                <a:gd name="T50" fmla="*/ 8 w 544"/>
                <a:gd name="T51" fmla="*/ 5 h 267"/>
                <a:gd name="T52" fmla="*/ 16 w 544"/>
                <a:gd name="T53" fmla="*/ 1 h 267"/>
                <a:gd name="T54" fmla="*/ 28 w 544"/>
                <a:gd name="T55" fmla="*/ 0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44" h="267">
                  <a:moveTo>
                    <a:pt x="28" y="0"/>
                  </a:moveTo>
                  <a:lnTo>
                    <a:pt x="43" y="2"/>
                  </a:lnTo>
                  <a:lnTo>
                    <a:pt x="438" y="120"/>
                  </a:lnTo>
                  <a:lnTo>
                    <a:pt x="457" y="128"/>
                  </a:lnTo>
                  <a:lnTo>
                    <a:pt x="477" y="140"/>
                  </a:lnTo>
                  <a:lnTo>
                    <a:pt x="496" y="155"/>
                  </a:lnTo>
                  <a:lnTo>
                    <a:pt x="512" y="173"/>
                  </a:lnTo>
                  <a:lnTo>
                    <a:pt x="527" y="192"/>
                  </a:lnTo>
                  <a:lnTo>
                    <a:pt x="537" y="213"/>
                  </a:lnTo>
                  <a:lnTo>
                    <a:pt x="542" y="228"/>
                  </a:lnTo>
                  <a:lnTo>
                    <a:pt x="544" y="243"/>
                  </a:lnTo>
                  <a:lnTo>
                    <a:pt x="541" y="253"/>
                  </a:lnTo>
                  <a:lnTo>
                    <a:pt x="536" y="261"/>
                  </a:lnTo>
                  <a:lnTo>
                    <a:pt x="527" y="266"/>
                  </a:lnTo>
                  <a:lnTo>
                    <a:pt x="515" y="267"/>
                  </a:lnTo>
                  <a:lnTo>
                    <a:pt x="500" y="265"/>
                  </a:lnTo>
                  <a:lnTo>
                    <a:pt x="105" y="147"/>
                  </a:lnTo>
                  <a:lnTo>
                    <a:pt x="83" y="138"/>
                  </a:lnTo>
                  <a:lnTo>
                    <a:pt x="63" y="123"/>
                  </a:lnTo>
                  <a:lnTo>
                    <a:pt x="42" y="106"/>
                  </a:lnTo>
                  <a:lnTo>
                    <a:pt x="21" y="81"/>
                  </a:lnTo>
                  <a:lnTo>
                    <a:pt x="6" y="55"/>
                  </a:lnTo>
                  <a:lnTo>
                    <a:pt x="1" y="38"/>
                  </a:lnTo>
                  <a:lnTo>
                    <a:pt x="0" y="25"/>
                  </a:lnTo>
                  <a:lnTo>
                    <a:pt x="2" y="14"/>
                  </a:lnTo>
                  <a:lnTo>
                    <a:pt x="8" y="5"/>
                  </a:lnTo>
                  <a:lnTo>
                    <a:pt x="16" y="1"/>
                  </a:lnTo>
                  <a:lnTo>
                    <a:pt x="2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2" name="Freeform 612"/>
            <p:cNvSpPr>
              <a:spLocks/>
            </p:cNvSpPr>
            <p:nvPr/>
          </p:nvSpPr>
          <p:spPr bwMode="auto">
            <a:xfrm>
              <a:off x="6086475" y="5499100"/>
              <a:ext cx="184150" cy="128588"/>
            </a:xfrm>
            <a:custGeom>
              <a:avLst/>
              <a:gdLst>
                <a:gd name="T0" fmla="*/ 23 w 582"/>
                <a:gd name="T1" fmla="*/ 0 h 405"/>
                <a:gd name="T2" fmla="*/ 36 w 582"/>
                <a:gd name="T3" fmla="*/ 1 h 405"/>
                <a:gd name="T4" fmla="*/ 52 w 582"/>
                <a:gd name="T5" fmla="*/ 5 h 405"/>
                <a:gd name="T6" fmla="*/ 68 w 582"/>
                <a:gd name="T7" fmla="*/ 13 h 405"/>
                <a:gd name="T8" fmla="*/ 502 w 582"/>
                <a:gd name="T9" fmla="*/ 268 h 405"/>
                <a:gd name="T10" fmla="*/ 522 w 582"/>
                <a:gd name="T11" fmla="*/ 282 h 405"/>
                <a:gd name="T12" fmla="*/ 541 w 582"/>
                <a:gd name="T13" fmla="*/ 299 h 405"/>
                <a:gd name="T14" fmla="*/ 556 w 582"/>
                <a:gd name="T15" fmla="*/ 317 h 405"/>
                <a:gd name="T16" fmla="*/ 569 w 582"/>
                <a:gd name="T17" fmla="*/ 337 h 405"/>
                <a:gd name="T18" fmla="*/ 578 w 582"/>
                <a:gd name="T19" fmla="*/ 355 h 405"/>
                <a:gd name="T20" fmla="*/ 582 w 582"/>
                <a:gd name="T21" fmla="*/ 373 h 405"/>
                <a:gd name="T22" fmla="*/ 582 w 582"/>
                <a:gd name="T23" fmla="*/ 386 h 405"/>
                <a:gd name="T24" fmla="*/ 578 w 582"/>
                <a:gd name="T25" fmla="*/ 395 h 405"/>
                <a:gd name="T26" fmla="*/ 569 w 582"/>
                <a:gd name="T27" fmla="*/ 402 h 405"/>
                <a:gd name="T28" fmla="*/ 559 w 582"/>
                <a:gd name="T29" fmla="*/ 405 h 405"/>
                <a:gd name="T30" fmla="*/ 546 w 582"/>
                <a:gd name="T31" fmla="*/ 404 h 405"/>
                <a:gd name="T32" fmla="*/ 531 w 582"/>
                <a:gd name="T33" fmla="*/ 399 h 405"/>
                <a:gd name="T34" fmla="*/ 514 w 582"/>
                <a:gd name="T35" fmla="*/ 390 h 405"/>
                <a:gd name="T36" fmla="*/ 81 w 582"/>
                <a:gd name="T37" fmla="*/ 135 h 405"/>
                <a:gd name="T38" fmla="*/ 61 w 582"/>
                <a:gd name="T39" fmla="*/ 122 h 405"/>
                <a:gd name="T40" fmla="*/ 42 w 582"/>
                <a:gd name="T41" fmla="*/ 106 h 405"/>
                <a:gd name="T42" fmla="*/ 26 w 582"/>
                <a:gd name="T43" fmla="*/ 87 h 405"/>
                <a:gd name="T44" fmla="*/ 13 w 582"/>
                <a:gd name="T45" fmla="*/ 68 h 405"/>
                <a:gd name="T46" fmla="*/ 4 w 582"/>
                <a:gd name="T47" fmla="*/ 49 h 405"/>
                <a:gd name="T48" fmla="*/ 0 w 582"/>
                <a:gd name="T49" fmla="*/ 31 h 405"/>
                <a:gd name="T50" fmla="*/ 1 w 582"/>
                <a:gd name="T51" fmla="*/ 18 h 405"/>
                <a:gd name="T52" fmla="*/ 5 w 582"/>
                <a:gd name="T53" fmla="*/ 8 h 405"/>
                <a:gd name="T54" fmla="*/ 12 w 582"/>
                <a:gd name="T55" fmla="*/ 2 h 405"/>
                <a:gd name="T56" fmla="*/ 23 w 582"/>
                <a:gd name="T57" fmla="*/ 0 h 4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82" h="405">
                  <a:moveTo>
                    <a:pt x="23" y="0"/>
                  </a:moveTo>
                  <a:lnTo>
                    <a:pt x="36" y="1"/>
                  </a:lnTo>
                  <a:lnTo>
                    <a:pt x="52" y="5"/>
                  </a:lnTo>
                  <a:lnTo>
                    <a:pt x="68" y="13"/>
                  </a:lnTo>
                  <a:lnTo>
                    <a:pt x="502" y="268"/>
                  </a:lnTo>
                  <a:lnTo>
                    <a:pt x="522" y="282"/>
                  </a:lnTo>
                  <a:lnTo>
                    <a:pt x="541" y="299"/>
                  </a:lnTo>
                  <a:lnTo>
                    <a:pt x="556" y="317"/>
                  </a:lnTo>
                  <a:lnTo>
                    <a:pt x="569" y="337"/>
                  </a:lnTo>
                  <a:lnTo>
                    <a:pt x="578" y="355"/>
                  </a:lnTo>
                  <a:lnTo>
                    <a:pt x="582" y="373"/>
                  </a:lnTo>
                  <a:lnTo>
                    <a:pt x="582" y="386"/>
                  </a:lnTo>
                  <a:lnTo>
                    <a:pt x="578" y="395"/>
                  </a:lnTo>
                  <a:lnTo>
                    <a:pt x="569" y="402"/>
                  </a:lnTo>
                  <a:lnTo>
                    <a:pt x="559" y="405"/>
                  </a:lnTo>
                  <a:lnTo>
                    <a:pt x="546" y="404"/>
                  </a:lnTo>
                  <a:lnTo>
                    <a:pt x="531" y="399"/>
                  </a:lnTo>
                  <a:lnTo>
                    <a:pt x="514" y="390"/>
                  </a:lnTo>
                  <a:lnTo>
                    <a:pt x="81" y="135"/>
                  </a:lnTo>
                  <a:lnTo>
                    <a:pt x="61" y="122"/>
                  </a:lnTo>
                  <a:lnTo>
                    <a:pt x="42" y="106"/>
                  </a:lnTo>
                  <a:lnTo>
                    <a:pt x="26" y="87"/>
                  </a:lnTo>
                  <a:lnTo>
                    <a:pt x="13" y="68"/>
                  </a:lnTo>
                  <a:lnTo>
                    <a:pt x="4" y="49"/>
                  </a:lnTo>
                  <a:lnTo>
                    <a:pt x="0" y="31"/>
                  </a:lnTo>
                  <a:lnTo>
                    <a:pt x="1" y="18"/>
                  </a:lnTo>
                  <a:lnTo>
                    <a:pt x="5" y="8"/>
                  </a:lnTo>
                  <a:lnTo>
                    <a:pt x="12" y="2"/>
                  </a:lnTo>
                  <a:lnTo>
                    <a:pt x="2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3" name="Freeform 613"/>
            <p:cNvSpPr>
              <a:spLocks/>
            </p:cNvSpPr>
            <p:nvPr/>
          </p:nvSpPr>
          <p:spPr bwMode="auto">
            <a:xfrm>
              <a:off x="6102350" y="5375275"/>
              <a:ext cx="180975" cy="163513"/>
            </a:xfrm>
            <a:custGeom>
              <a:avLst/>
              <a:gdLst>
                <a:gd name="T0" fmla="*/ 31 w 568"/>
                <a:gd name="T1" fmla="*/ 0 h 512"/>
                <a:gd name="T2" fmla="*/ 44 w 568"/>
                <a:gd name="T3" fmla="*/ 4 h 512"/>
                <a:gd name="T4" fmla="*/ 61 w 568"/>
                <a:gd name="T5" fmla="*/ 11 h 512"/>
                <a:gd name="T6" fmla="*/ 77 w 568"/>
                <a:gd name="T7" fmla="*/ 20 h 512"/>
                <a:gd name="T8" fmla="*/ 94 w 568"/>
                <a:gd name="T9" fmla="*/ 33 h 512"/>
                <a:gd name="T10" fmla="*/ 513 w 568"/>
                <a:gd name="T11" fmla="*/ 395 h 512"/>
                <a:gd name="T12" fmla="*/ 529 w 568"/>
                <a:gd name="T13" fmla="*/ 410 h 512"/>
                <a:gd name="T14" fmla="*/ 543 w 568"/>
                <a:gd name="T15" fmla="*/ 427 h 512"/>
                <a:gd name="T16" fmla="*/ 554 w 568"/>
                <a:gd name="T17" fmla="*/ 443 h 512"/>
                <a:gd name="T18" fmla="*/ 562 w 568"/>
                <a:gd name="T19" fmla="*/ 459 h 512"/>
                <a:gd name="T20" fmla="*/ 567 w 568"/>
                <a:gd name="T21" fmla="*/ 474 h 512"/>
                <a:gd name="T22" fmla="*/ 568 w 568"/>
                <a:gd name="T23" fmla="*/ 487 h 512"/>
                <a:gd name="T24" fmla="*/ 565 w 568"/>
                <a:gd name="T25" fmla="*/ 500 h 512"/>
                <a:gd name="T26" fmla="*/ 559 w 568"/>
                <a:gd name="T27" fmla="*/ 507 h 512"/>
                <a:gd name="T28" fmla="*/ 550 w 568"/>
                <a:gd name="T29" fmla="*/ 512 h 512"/>
                <a:gd name="T30" fmla="*/ 537 w 568"/>
                <a:gd name="T31" fmla="*/ 512 h 512"/>
                <a:gd name="T32" fmla="*/ 523 w 568"/>
                <a:gd name="T33" fmla="*/ 509 h 512"/>
                <a:gd name="T34" fmla="*/ 507 w 568"/>
                <a:gd name="T35" fmla="*/ 503 h 512"/>
                <a:gd name="T36" fmla="*/ 491 w 568"/>
                <a:gd name="T37" fmla="*/ 493 h 512"/>
                <a:gd name="T38" fmla="*/ 474 w 568"/>
                <a:gd name="T39" fmla="*/ 480 h 512"/>
                <a:gd name="T40" fmla="*/ 54 w 568"/>
                <a:gd name="T41" fmla="*/ 119 h 512"/>
                <a:gd name="T42" fmla="*/ 48 w 568"/>
                <a:gd name="T43" fmla="*/ 112 h 512"/>
                <a:gd name="T44" fmla="*/ 42 w 568"/>
                <a:gd name="T45" fmla="*/ 107 h 512"/>
                <a:gd name="T46" fmla="*/ 28 w 568"/>
                <a:gd name="T47" fmla="*/ 90 h 512"/>
                <a:gd name="T48" fmla="*/ 15 w 568"/>
                <a:gd name="T49" fmla="*/ 73 h 512"/>
                <a:gd name="T50" fmla="*/ 7 w 568"/>
                <a:gd name="T51" fmla="*/ 56 h 512"/>
                <a:gd name="T52" fmla="*/ 1 w 568"/>
                <a:gd name="T53" fmla="*/ 41 h 512"/>
                <a:gd name="T54" fmla="*/ 0 w 568"/>
                <a:gd name="T55" fmla="*/ 26 h 512"/>
                <a:gd name="T56" fmla="*/ 2 w 568"/>
                <a:gd name="T57" fmla="*/ 14 h 512"/>
                <a:gd name="T58" fmla="*/ 9 w 568"/>
                <a:gd name="T59" fmla="*/ 6 h 512"/>
                <a:gd name="T60" fmla="*/ 18 w 568"/>
                <a:gd name="T61" fmla="*/ 2 h 512"/>
                <a:gd name="T62" fmla="*/ 31 w 568"/>
                <a:gd name="T63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68" h="512">
                  <a:moveTo>
                    <a:pt x="31" y="0"/>
                  </a:moveTo>
                  <a:lnTo>
                    <a:pt x="44" y="4"/>
                  </a:lnTo>
                  <a:lnTo>
                    <a:pt x="61" y="11"/>
                  </a:lnTo>
                  <a:lnTo>
                    <a:pt x="77" y="20"/>
                  </a:lnTo>
                  <a:lnTo>
                    <a:pt x="94" y="33"/>
                  </a:lnTo>
                  <a:lnTo>
                    <a:pt x="513" y="395"/>
                  </a:lnTo>
                  <a:lnTo>
                    <a:pt x="529" y="410"/>
                  </a:lnTo>
                  <a:lnTo>
                    <a:pt x="543" y="427"/>
                  </a:lnTo>
                  <a:lnTo>
                    <a:pt x="554" y="443"/>
                  </a:lnTo>
                  <a:lnTo>
                    <a:pt x="562" y="459"/>
                  </a:lnTo>
                  <a:lnTo>
                    <a:pt x="567" y="474"/>
                  </a:lnTo>
                  <a:lnTo>
                    <a:pt x="568" y="487"/>
                  </a:lnTo>
                  <a:lnTo>
                    <a:pt x="565" y="500"/>
                  </a:lnTo>
                  <a:lnTo>
                    <a:pt x="559" y="507"/>
                  </a:lnTo>
                  <a:lnTo>
                    <a:pt x="550" y="512"/>
                  </a:lnTo>
                  <a:lnTo>
                    <a:pt x="537" y="512"/>
                  </a:lnTo>
                  <a:lnTo>
                    <a:pt x="523" y="509"/>
                  </a:lnTo>
                  <a:lnTo>
                    <a:pt x="507" y="503"/>
                  </a:lnTo>
                  <a:lnTo>
                    <a:pt x="491" y="493"/>
                  </a:lnTo>
                  <a:lnTo>
                    <a:pt x="474" y="480"/>
                  </a:lnTo>
                  <a:lnTo>
                    <a:pt x="54" y="119"/>
                  </a:lnTo>
                  <a:lnTo>
                    <a:pt x="48" y="112"/>
                  </a:lnTo>
                  <a:lnTo>
                    <a:pt x="42" y="107"/>
                  </a:lnTo>
                  <a:lnTo>
                    <a:pt x="28" y="90"/>
                  </a:lnTo>
                  <a:lnTo>
                    <a:pt x="15" y="73"/>
                  </a:lnTo>
                  <a:lnTo>
                    <a:pt x="7" y="56"/>
                  </a:lnTo>
                  <a:lnTo>
                    <a:pt x="1" y="41"/>
                  </a:lnTo>
                  <a:lnTo>
                    <a:pt x="0" y="26"/>
                  </a:lnTo>
                  <a:lnTo>
                    <a:pt x="2" y="14"/>
                  </a:lnTo>
                  <a:lnTo>
                    <a:pt x="9" y="6"/>
                  </a:lnTo>
                  <a:lnTo>
                    <a:pt x="18" y="2"/>
                  </a:lnTo>
                  <a:lnTo>
                    <a:pt x="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4" name="Freeform 614"/>
            <p:cNvSpPr>
              <a:spLocks/>
            </p:cNvSpPr>
            <p:nvPr/>
          </p:nvSpPr>
          <p:spPr bwMode="auto">
            <a:xfrm>
              <a:off x="6178550" y="5302250"/>
              <a:ext cx="158750" cy="182563"/>
            </a:xfrm>
            <a:custGeom>
              <a:avLst/>
              <a:gdLst>
                <a:gd name="T0" fmla="*/ 25 w 504"/>
                <a:gd name="T1" fmla="*/ 0 h 576"/>
                <a:gd name="T2" fmla="*/ 40 w 504"/>
                <a:gd name="T3" fmla="*/ 2 h 576"/>
                <a:gd name="T4" fmla="*/ 54 w 504"/>
                <a:gd name="T5" fmla="*/ 8 h 576"/>
                <a:gd name="T6" fmla="*/ 71 w 504"/>
                <a:gd name="T7" fmla="*/ 16 h 576"/>
                <a:gd name="T8" fmla="*/ 87 w 504"/>
                <a:gd name="T9" fmla="*/ 27 h 576"/>
                <a:gd name="T10" fmla="*/ 103 w 504"/>
                <a:gd name="T11" fmla="*/ 40 h 576"/>
                <a:gd name="T12" fmla="*/ 118 w 504"/>
                <a:gd name="T13" fmla="*/ 57 h 576"/>
                <a:gd name="T14" fmla="*/ 473 w 504"/>
                <a:gd name="T15" fmla="*/ 481 h 576"/>
                <a:gd name="T16" fmla="*/ 485 w 504"/>
                <a:gd name="T17" fmla="*/ 499 h 576"/>
                <a:gd name="T18" fmla="*/ 495 w 504"/>
                <a:gd name="T19" fmla="*/ 515 h 576"/>
                <a:gd name="T20" fmla="*/ 502 w 504"/>
                <a:gd name="T21" fmla="*/ 530 h 576"/>
                <a:gd name="T22" fmla="*/ 504 w 504"/>
                <a:gd name="T23" fmla="*/ 545 h 576"/>
                <a:gd name="T24" fmla="*/ 503 w 504"/>
                <a:gd name="T25" fmla="*/ 557 h 576"/>
                <a:gd name="T26" fmla="*/ 499 w 504"/>
                <a:gd name="T27" fmla="*/ 566 h 576"/>
                <a:gd name="T28" fmla="*/ 490 w 504"/>
                <a:gd name="T29" fmla="*/ 573 h 576"/>
                <a:gd name="T30" fmla="*/ 478 w 504"/>
                <a:gd name="T31" fmla="*/ 576 h 576"/>
                <a:gd name="T32" fmla="*/ 464 w 504"/>
                <a:gd name="T33" fmla="*/ 574 h 576"/>
                <a:gd name="T34" fmla="*/ 448 w 504"/>
                <a:gd name="T35" fmla="*/ 567 h 576"/>
                <a:gd name="T36" fmla="*/ 431 w 504"/>
                <a:gd name="T37" fmla="*/ 558 h 576"/>
                <a:gd name="T38" fmla="*/ 414 w 504"/>
                <a:gd name="T39" fmla="*/ 546 h 576"/>
                <a:gd name="T40" fmla="*/ 397 w 504"/>
                <a:gd name="T41" fmla="*/ 531 h 576"/>
                <a:gd name="T42" fmla="*/ 392 w 504"/>
                <a:gd name="T43" fmla="*/ 525 h 576"/>
                <a:gd name="T44" fmla="*/ 386 w 504"/>
                <a:gd name="T45" fmla="*/ 519 h 576"/>
                <a:gd name="T46" fmla="*/ 31 w 504"/>
                <a:gd name="T47" fmla="*/ 94 h 576"/>
                <a:gd name="T48" fmla="*/ 19 w 504"/>
                <a:gd name="T49" fmla="*/ 77 h 576"/>
                <a:gd name="T50" fmla="*/ 10 w 504"/>
                <a:gd name="T51" fmla="*/ 60 h 576"/>
                <a:gd name="T52" fmla="*/ 3 w 504"/>
                <a:gd name="T53" fmla="*/ 45 h 576"/>
                <a:gd name="T54" fmla="*/ 0 w 504"/>
                <a:gd name="T55" fmla="*/ 30 h 576"/>
                <a:gd name="T56" fmla="*/ 1 w 504"/>
                <a:gd name="T57" fmla="*/ 19 h 576"/>
                <a:gd name="T58" fmla="*/ 6 w 504"/>
                <a:gd name="T59" fmla="*/ 9 h 576"/>
                <a:gd name="T60" fmla="*/ 14 w 504"/>
                <a:gd name="T61" fmla="*/ 2 h 576"/>
                <a:gd name="T62" fmla="*/ 25 w 504"/>
                <a:gd name="T63" fmla="*/ 0 h 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04" h="576">
                  <a:moveTo>
                    <a:pt x="25" y="0"/>
                  </a:moveTo>
                  <a:lnTo>
                    <a:pt x="40" y="2"/>
                  </a:lnTo>
                  <a:lnTo>
                    <a:pt x="54" y="8"/>
                  </a:lnTo>
                  <a:lnTo>
                    <a:pt x="71" y="16"/>
                  </a:lnTo>
                  <a:lnTo>
                    <a:pt x="87" y="27"/>
                  </a:lnTo>
                  <a:lnTo>
                    <a:pt x="103" y="40"/>
                  </a:lnTo>
                  <a:lnTo>
                    <a:pt x="118" y="57"/>
                  </a:lnTo>
                  <a:lnTo>
                    <a:pt x="473" y="481"/>
                  </a:lnTo>
                  <a:lnTo>
                    <a:pt x="485" y="499"/>
                  </a:lnTo>
                  <a:lnTo>
                    <a:pt x="495" y="515"/>
                  </a:lnTo>
                  <a:lnTo>
                    <a:pt x="502" y="530"/>
                  </a:lnTo>
                  <a:lnTo>
                    <a:pt x="504" y="545"/>
                  </a:lnTo>
                  <a:lnTo>
                    <a:pt x="503" y="557"/>
                  </a:lnTo>
                  <a:lnTo>
                    <a:pt x="499" y="566"/>
                  </a:lnTo>
                  <a:lnTo>
                    <a:pt x="490" y="573"/>
                  </a:lnTo>
                  <a:lnTo>
                    <a:pt x="478" y="576"/>
                  </a:lnTo>
                  <a:lnTo>
                    <a:pt x="464" y="574"/>
                  </a:lnTo>
                  <a:lnTo>
                    <a:pt x="448" y="567"/>
                  </a:lnTo>
                  <a:lnTo>
                    <a:pt x="431" y="558"/>
                  </a:lnTo>
                  <a:lnTo>
                    <a:pt x="414" y="546"/>
                  </a:lnTo>
                  <a:lnTo>
                    <a:pt x="397" y="531"/>
                  </a:lnTo>
                  <a:lnTo>
                    <a:pt x="392" y="525"/>
                  </a:lnTo>
                  <a:lnTo>
                    <a:pt x="386" y="519"/>
                  </a:lnTo>
                  <a:lnTo>
                    <a:pt x="31" y="94"/>
                  </a:lnTo>
                  <a:lnTo>
                    <a:pt x="19" y="77"/>
                  </a:lnTo>
                  <a:lnTo>
                    <a:pt x="10" y="60"/>
                  </a:lnTo>
                  <a:lnTo>
                    <a:pt x="3" y="45"/>
                  </a:lnTo>
                  <a:lnTo>
                    <a:pt x="0" y="30"/>
                  </a:lnTo>
                  <a:lnTo>
                    <a:pt x="1" y="19"/>
                  </a:lnTo>
                  <a:lnTo>
                    <a:pt x="6" y="9"/>
                  </a:lnTo>
                  <a:lnTo>
                    <a:pt x="14" y="2"/>
                  </a:lnTo>
                  <a:lnTo>
                    <a:pt x="2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5" name="Freeform 615"/>
            <p:cNvSpPr>
              <a:spLocks/>
            </p:cNvSpPr>
            <p:nvPr/>
          </p:nvSpPr>
          <p:spPr bwMode="auto">
            <a:xfrm>
              <a:off x="6302375" y="5289550"/>
              <a:ext cx="125413" cy="185738"/>
            </a:xfrm>
            <a:custGeom>
              <a:avLst/>
              <a:gdLst>
                <a:gd name="T0" fmla="*/ 32 w 396"/>
                <a:gd name="T1" fmla="*/ 0 h 587"/>
                <a:gd name="T2" fmla="*/ 51 w 396"/>
                <a:gd name="T3" fmla="*/ 5 h 587"/>
                <a:gd name="T4" fmla="*/ 69 w 396"/>
                <a:gd name="T5" fmla="*/ 15 h 587"/>
                <a:gd name="T6" fmla="*/ 88 w 396"/>
                <a:gd name="T7" fmla="*/ 28 h 587"/>
                <a:gd name="T8" fmla="*/ 107 w 396"/>
                <a:gd name="T9" fmla="*/ 44 h 587"/>
                <a:gd name="T10" fmla="*/ 123 w 396"/>
                <a:gd name="T11" fmla="*/ 63 h 587"/>
                <a:gd name="T12" fmla="*/ 137 w 396"/>
                <a:gd name="T13" fmla="*/ 82 h 587"/>
                <a:gd name="T14" fmla="*/ 384 w 396"/>
                <a:gd name="T15" fmla="*/ 519 h 587"/>
                <a:gd name="T16" fmla="*/ 392 w 396"/>
                <a:gd name="T17" fmla="*/ 535 h 587"/>
                <a:gd name="T18" fmla="*/ 396 w 396"/>
                <a:gd name="T19" fmla="*/ 551 h 587"/>
                <a:gd name="T20" fmla="*/ 396 w 396"/>
                <a:gd name="T21" fmla="*/ 564 h 587"/>
                <a:gd name="T22" fmla="*/ 394 w 396"/>
                <a:gd name="T23" fmla="*/ 574 h 587"/>
                <a:gd name="T24" fmla="*/ 387 w 396"/>
                <a:gd name="T25" fmla="*/ 582 h 587"/>
                <a:gd name="T26" fmla="*/ 377 w 396"/>
                <a:gd name="T27" fmla="*/ 586 h 587"/>
                <a:gd name="T28" fmla="*/ 365 w 396"/>
                <a:gd name="T29" fmla="*/ 587 h 587"/>
                <a:gd name="T30" fmla="*/ 346 w 396"/>
                <a:gd name="T31" fmla="*/ 582 h 587"/>
                <a:gd name="T32" fmla="*/ 328 w 396"/>
                <a:gd name="T33" fmla="*/ 572 h 587"/>
                <a:gd name="T34" fmla="*/ 308 w 396"/>
                <a:gd name="T35" fmla="*/ 559 h 587"/>
                <a:gd name="T36" fmla="*/ 291 w 396"/>
                <a:gd name="T37" fmla="*/ 543 h 587"/>
                <a:gd name="T38" fmla="*/ 274 w 396"/>
                <a:gd name="T39" fmla="*/ 524 h 587"/>
                <a:gd name="T40" fmla="*/ 261 w 396"/>
                <a:gd name="T41" fmla="*/ 505 h 587"/>
                <a:gd name="T42" fmla="*/ 14 w 396"/>
                <a:gd name="T43" fmla="*/ 68 h 587"/>
                <a:gd name="T44" fmla="*/ 5 w 396"/>
                <a:gd name="T45" fmla="*/ 52 h 587"/>
                <a:gd name="T46" fmla="*/ 1 w 396"/>
                <a:gd name="T47" fmla="*/ 36 h 587"/>
                <a:gd name="T48" fmla="*/ 0 w 396"/>
                <a:gd name="T49" fmla="*/ 23 h 587"/>
                <a:gd name="T50" fmla="*/ 3 w 396"/>
                <a:gd name="T51" fmla="*/ 13 h 587"/>
                <a:gd name="T52" fmla="*/ 10 w 396"/>
                <a:gd name="T53" fmla="*/ 5 h 587"/>
                <a:gd name="T54" fmla="*/ 20 w 396"/>
                <a:gd name="T55" fmla="*/ 1 h 587"/>
                <a:gd name="T56" fmla="*/ 32 w 396"/>
                <a:gd name="T57" fmla="*/ 0 h 5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96" h="587">
                  <a:moveTo>
                    <a:pt x="32" y="0"/>
                  </a:moveTo>
                  <a:lnTo>
                    <a:pt x="51" y="5"/>
                  </a:lnTo>
                  <a:lnTo>
                    <a:pt x="69" y="15"/>
                  </a:lnTo>
                  <a:lnTo>
                    <a:pt x="88" y="28"/>
                  </a:lnTo>
                  <a:lnTo>
                    <a:pt x="107" y="44"/>
                  </a:lnTo>
                  <a:lnTo>
                    <a:pt x="123" y="63"/>
                  </a:lnTo>
                  <a:lnTo>
                    <a:pt x="137" y="82"/>
                  </a:lnTo>
                  <a:lnTo>
                    <a:pt x="384" y="519"/>
                  </a:lnTo>
                  <a:lnTo>
                    <a:pt x="392" y="535"/>
                  </a:lnTo>
                  <a:lnTo>
                    <a:pt x="396" y="551"/>
                  </a:lnTo>
                  <a:lnTo>
                    <a:pt x="396" y="564"/>
                  </a:lnTo>
                  <a:lnTo>
                    <a:pt x="394" y="574"/>
                  </a:lnTo>
                  <a:lnTo>
                    <a:pt x="387" y="582"/>
                  </a:lnTo>
                  <a:lnTo>
                    <a:pt x="377" y="586"/>
                  </a:lnTo>
                  <a:lnTo>
                    <a:pt x="365" y="587"/>
                  </a:lnTo>
                  <a:lnTo>
                    <a:pt x="346" y="582"/>
                  </a:lnTo>
                  <a:lnTo>
                    <a:pt x="328" y="572"/>
                  </a:lnTo>
                  <a:lnTo>
                    <a:pt x="308" y="559"/>
                  </a:lnTo>
                  <a:lnTo>
                    <a:pt x="291" y="543"/>
                  </a:lnTo>
                  <a:lnTo>
                    <a:pt x="274" y="524"/>
                  </a:lnTo>
                  <a:lnTo>
                    <a:pt x="261" y="505"/>
                  </a:lnTo>
                  <a:lnTo>
                    <a:pt x="14" y="68"/>
                  </a:lnTo>
                  <a:lnTo>
                    <a:pt x="5" y="52"/>
                  </a:lnTo>
                  <a:lnTo>
                    <a:pt x="1" y="36"/>
                  </a:lnTo>
                  <a:lnTo>
                    <a:pt x="0" y="23"/>
                  </a:lnTo>
                  <a:lnTo>
                    <a:pt x="3" y="13"/>
                  </a:lnTo>
                  <a:lnTo>
                    <a:pt x="10" y="5"/>
                  </a:lnTo>
                  <a:lnTo>
                    <a:pt x="20" y="1"/>
                  </a:lnTo>
                  <a:lnTo>
                    <a:pt x="3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6" name="Freeform 616"/>
            <p:cNvSpPr>
              <a:spLocks/>
            </p:cNvSpPr>
            <p:nvPr/>
          </p:nvSpPr>
          <p:spPr bwMode="auto">
            <a:xfrm>
              <a:off x="6462713" y="5335588"/>
              <a:ext cx="82550" cy="174625"/>
            </a:xfrm>
            <a:custGeom>
              <a:avLst/>
              <a:gdLst>
                <a:gd name="T0" fmla="*/ 26 w 260"/>
                <a:gd name="T1" fmla="*/ 0 h 547"/>
                <a:gd name="T2" fmla="*/ 41 w 260"/>
                <a:gd name="T3" fmla="*/ 2 h 547"/>
                <a:gd name="T4" fmla="*/ 56 w 260"/>
                <a:gd name="T5" fmla="*/ 7 h 547"/>
                <a:gd name="T6" fmla="*/ 76 w 260"/>
                <a:gd name="T7" fmla="*/ 19 h 547"/>
                <a:gd name="T8" fmla="*/ 95 w 260"/>
                <a:gd name="T9" fmla="*/ 33 h 547"/>
                <a:gd name="T10" fmla="*/ 113 w 260"/>
                <a:gd name="T11" fmla="*/ 51 h 547"/>
                <a:gd name="T12" fmla="*/ 128 w 260"/>
                <a:gd name="T13" fmla="*/ 69 h 547"/>
                <a:gd name="T14" fmla="*/ 140 w 260"/>
                <a:gd name="T15" fmla="*/ 89 h 547"/>
                <a:gd name="T16" fmla="*/ 147 w 260"/>
                <a:gd name="T17" fmla="*/ 108 h 547"/>
                <a:gd name="T18" fmla="*/ 257 w 260"/>
                <a:gd name="T19" fmla="*/ 504 h 547"/>
                <a:gd name="T20" fmla="*/ 260 w 260"/>
                <a:gd name="T21" fmla="*/ 518 h 547"/>
                <a:gd name="T22" fmla="*/ 258 w 260"/>
                <a:gd name="T23" fmla="*/ 530 h 547"/>
                <a:gd name="T24" fmla="*/ 253 w 260"/>
                <a:gd name="T25" fmla="*/ 538 h 547"/>
                <a:gd name="T26" fmla="*/ 244 w 260"/>
                <a:gd name="T27" fmla="*/ 545 h 547"/>
                <a:gd name="T28" fmla="*/ 234 w 260"/>
                <a:gd name="T29" fmla="*/ 547 h 547"/>
                <a:gd name="T30" fmla="*/ 219 w 260"/>
                <a:gd name="T31" fmla="*/ 545 h 547"/>
                <a:gd name="T32" fmla="*/ 204 w 260"/>
                <a:gd name="T33" fmla="*/ 538 h 547"/>
                <a:gd name="T34" fmla="*/ 177 w 260"/>
                <a:gd name="T35" fmla="*/ 523 h 547"/>
                <a:gd name="T36" fmla="*/ 153 w 260"/>
                <a:gd name="T37" fmla="*/ 503 h 547"/>
                <a:gd name="T38" fmla="*/ 136 w 260"/>
                <a:gd name="T39" fmla="*/ 482 h 547"/>
                <a:gd name="T40" fmla="*/ 121 w 260"/>
                <a:gd name="T41" fmla="*/ 460 h 547"/>
                <a:gd name="T42" fmla="*/ 113 w 260"/>
                <a:gd name="T43" fmla="*/ 439 h 547"/>
                <a:gd name="T44" fmla="*/ 3 w 260"/>
                <a:gd name="T45" fmla="*/ 43 h 547"/>
                <a:gd name="T46" fmla="*/ 0 w 260"/>
                <a:gd name="T47" fmla="*/ 29 h 547"/>
                <a:gd name="T48" fmla="*/ 2 w 260"/>
                <a:gd name="T49" fmla="*/ 17 h 547"/>
                <a:gd name="T50" fmla="*/ 8 w 260"/>
                <a:gd name="T51" fmla="*/ 8 h 547"/>
                <a:gd name="T52" fmla="*/ 15 w 260"/>
                <a:gd name="T53" fmla="*/ 2 h 547"/>
                <a:gd name="T54" fmla="*/ 26 w 260"/>
                <a:gd name="T55" fmla="*/ 0 h 5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60" h="547">
                  <a:moveTo>
                    <a:pt x="26" y="0"/>
                  </a:moveTo>
                  <a:lnTo>
                    <a:pt x="41" y="2"/>
                  </a:lnTo>
                  <a:lnTo>
                    <a:pt x="56" y="7"/>
                  </a:lnTo>
                  <a:lnTo>
                    <a:pt x="76" y="19"/>
                  </a:lnTo>
                  <a:lnTo>
                    <a:pt x="95" y="33"/>
                  </a:lnTo>
                  <a:lnTo>
                    <a:pt x="113" y="51"/>
                  </a:lnTo>
                  <a:lnTo>
                    <a:pt x="128" y="69"/>
                  </a:lnTo>
                  <a:lnTo>
                    <a:pt x="140" y="89"/>
                  </a:lnTo>
                  <a:lnTo>
                    <a:pt x="147" y="108"/>
                  </a:lnTo>
                  <a:lnTo>
                    <a:pt x="257" y="504"/>
                  </a:lnTo>
                  <a:lnTo>
                    <a:pt x="260" y="518"/>
                  </a:lnTo>
                  <a:lnTo>
                    <a:pt x="258" y="530"/>
                  </a:lnTo>
                  <a:lnTo>
                    <a:pt x="253" y="538"/>
                  </a:lnTo>
                  <a:lnTo>
                    <a:pt x="244" y="545"/>
                  </a:lnTo>
                  <a:lnTo>
                    <a:pt x="234" y="547"/>
                  </a:lnTo>
                  <a:lnTo>
                    <a:pt x="219" y="545"/>
                  </a:lnTo>
                  <a:lnTo>
                    <a:pt x="204" y="538"/>
                  </a:lnTo>
                  <a:lnTo>
                    <a:pt x="177" y="523"/>
                  </a:lnTo>
                  <a:lnTo>
                    <a:pt x="153" y="503"/>
                  </a:lnTo>
                  <a:lnTo>
                    <a:pt x="136" y="482"/>
                  </a:lnTo>
                  <a:lnTo>
                    <a:pt x="121" y="460"/>
                  </a:lnTo>
                  <a:lnTo>
                    <a:pt x="113" y="439"/>
                  </a:lnTo>
                  <a:lnTo>
                    <a:pt x="3" y="43"/>
                  </a:lnTo>
                  <a:lnTo>
                    <a:pt x="0" y="29"/>
                  </a:lnTo>
                  <a:lnTo>
                    <a:pt x="2" y="17"/>
                  </a:lnTo>
                  <a:lnTo>
                    <a:pt x="8" y="8"/>
                  </a:lnTo>
                  <a:lnTo>
                    <a:pt x="15" y="2"/>
                  </a:lnTo>
                  <a:lnTo>
                    <a:pt x="2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7" name="Freeform 617"/>
            <p:cNvSpPr>
              <a:spLocks/>
            </p:cNvSpPr>
            <p:nvPr/>
          </p:nvSpPr>
          <p:spPr bwMode="auto">
            <a:xfrm>
              <a:off x="6624638" y="5438775"/>
              <a:ext cx="60325" cy="146050"/>
            </a:xfrm>
            <a:custGeom>
              <a:avLst/>
              <a:gdLst>
                <a:gd name="T0" fmla="*/ 61 w 189"/>
                <a:gd name="T1" fmla="*/ 0 h 456"/>
                <a:gd name="T2" fmla="*/ 73 w 189"/>
                <a:gd name="T3" fmla="*/ 0 h 456"/>
                <a:gd name="T4" fmla="*/ 89 w 189"/>
                <a:gd name="T5" fmla="*/ 4 h 456"/>
                <a:gd name="T6" fmla="*/ 104 w 189"/>
                <a:gd name="T7" fmla="*/ 11 h 456"/>
                <a:gd name="T8" fmla="*/ 122 w 189"/>
                <a:gd name="T9" fmla="*/ 21 h 456"/>
                <a:gd name="T10" fmla="*/ 138 w 189"/>
                <a:gd name="T11" fmla="*/ 36 h 456"/>
                <a:gd name="T12" fmla="*/ 154 w 189"/>
                <a:gd name="T13" fmla="*/ 51 h 456"/>
                <a:gd name="T14" fmla="*/ 166 w 189"/>
                <a:gd name="T15" fmla="*/ 67 h 456"/>
                <a:gd name="T16" fmla="*/ 177 w 189"/>
                <a:gd name="T17" fmla="*/ 83 h 456"/>
                <a:gd name="T18" fmla="*/ 185 w 189"/>
                <a:gd name="T19" fmla="*/ 99 h 456"/>
                <a:gd name="T20" fmla="*/ 189 w 189"/>
                <a:gd name="T21" fmla="*/ 115 h 456"/>
                <a:gd name="T22" fmla="*/ 189 w 189"/>
                <a:gd name="T23" fmla="*/ 128 h 456"/>
                <a:gd name="T24" fmla="*/ 149 w 189"/>
                <a:gd name="T25" fmla="*/ 435 h 456"/>
                <a:gd name="T26" fmla="*/ 145 w 189"/>
                <a:gd name="T27" fmla="*/ 446 h 456"/>
                <a:gd name="T28" fmla="*/ 137 w 189"/>
                <a:gd name="T29" fmla="*/ 453 h 456"/>
                <a:gd name="T30" fmla="*/ 127 w 189"/>
                <a:gd name="T31" fmla="*/ 456 h 456"/>
                <a:gd name="T32" fmla="*/ 115 w 189"/>
                <a:gd name="T33" fmla="*/ 456 h 456"/>
                <a:gd name="T34" fmla="*/ 100 w 189"/>
                <a:gd name="T35" fmla="*/ 452 h 456"/>
                <a:gd name="T36" fmla="*/ 85 w 189"/>
                <a:gd name="T37" fmla="*/ 445 h 456"/>
                <a:gd name="T38" fmla="*/ 67 w 189"/>
                <a:gd name="T39" fmla="*/ 434 h 456"/>
                <a:gd name="T40" fmla="*/ 54 w 189"/>
                <a:gd name="T41" fmla="*/ 424 h 456"/>
                <a:gd name="T42" fmla="*/ 42 w 189"/>
                <a:gd name="T43" fmla="*/ 413 h 456"/>
                <a:gd name="T44" fmla="*/ 27 w 189"/>
                <a:gd name="T45" fmla="*/ 395 h 456"/>
                <a:gd name="T46" fmla="*/ 14 w 189"/>
                <a:gd name="T47" fmla="*/ 377 h 456"/>
                <a:gd name="T48" fmla="*/ 5 w 189"/>
                <a:gd name="T49" fmla="*/ 359 h 456"/>
                <a:gd name="T50" fmla="*/ 0 w 189"/>
                <a:gd name="T51" fmla="*/ 343 h 456"/>
                <a:gd name="T52" fmla="*/ 0 w 189"/>
                <a:gd name="T53" fmla="*/ 327 h 456"/>
                <a:gd name="T54" fmla="*/ 40 w 189"/>
                <a:gd name="T55" fmla="*/ 20 h 456"/>
                <a:gd name="T56" fmla="*/ 44 w 189"/>
                <a:gd name="T57" fmla="*/ 10 h 456"/>
                <a:gd name="T58" fmla="*/ 51 w 189"/>
                <a:gd name="T59" fmla="*/ 3 h 456"/>
                <a:gd name="T60" fmla="*/ 61 w 189"/>
                <a:gd name="T61" fmla="*/ 0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89" h="456">
                  <a:moveTo>
                    <a:pt x="61" y="0"/>
                  </a:moveTo>
                  <a:lnTo>
                    <a:pt x="73" y="0"/>
                  </a:lnTo>
                  <a:lnTo>
                    <a:pt x="89" y="4"/>
                  </a:lnTo>
                  <a:lnTo>
                    <a:pt x="104" y="11"/>
                  </a:lnTo>
                  <a:lnTo>
                    <a:pt x="122" y="21"/>
                  </a:lnTo>
                  <a:lnTo>
                    <a:pt x="138" y="36"/>
                  </a:lnTo>
                  <a:lnTo>
                    <a:pt x="154" y="51"/>
                  </a:lnTo>
                  <a:lnTo>
                    <a:pt x="166" y="67"/>
                  </a:lnTo>
                  <a:lnTo>
                    <a:pt x="177" y="83"/>
                  </a:lnTo>
                  <a:lnTo>
                    <a:pt x="185" y="99"/>
                  </a:lnTo>
                  <a:lnTo>
                    <a:pt x="189" y="115"/>
                  </a:lnTo>
                  <a:lnTo>
                    <a:pt x="189" y="128"/>
                  </a:lnTo>
                  <a:lnTo>
                    <a:pt x="149" y="435"/>
                  </a:lnTo>
                  <a:lnTo>
                    <a:pt x="145" y="446"/>
                  </a:lnTo>
                  <a:lnTo>
                    <a:pt x="137" y="453"/>
                  </a:lnTo>
                  <a:lnTo>
                    <a:pt x="127" y="456"/>
                  </a:lnTo>
                  <a:lnTo>
                    <a:pt x="115" y="456"/>
                  </a:lnTo>
                  <a:lnTo>
                    <a:pt x="100" y="452"/>
                  </a:lnTo>
                  <a:lnTo>
                    <a:pt x="85" y="445"/>
                  </a:lnTo>
                  <a:lnTo>
                    <a:pt x="67" y="434"/>
                  </a:lnTo>
                  <a:lnTo>
                    <a:pt x="54" y="424"/>
                  </a:lnTo>
                  <a:lnTo>
                    <a:pt x="42" y="413"/>
                  </a:lnTo>
                  <a:lnTo>
                    <a:pt x="27" y="395"/>
                  </a:lnTo>
                  <a:lnTo>
                    <a:pt x="14" y="377"/>
                  </a:lnTo>
                  <a:lnTo>
                    <a:pt x="5" y="359"/>
                  </a:lnTo>
                  <a:lnTo>
                    <a:pt x="0" y="343"/>
                  </a:lnTo>
                  <a:lnTo>
                    <a:pt x="0" y="327"/>
                  </a:lnTo>
                  <a:lnTo>
                    <a:pt x="40" y="20"/>
                  </a:lnTo>
                  <a:lnTo>
                    <a:pt x="44" y="10"/>
                  </a:lnTo>
                  <a:lnTo>
                    <a:pt x="51" y="3"/>
                  </a:lnTo>
                  <a:lnTo>
                    <a:pt x="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8" name="Freeform 618"/>
            <p:cNvSpPr>
              <a:spLocks noEditPoints="1"/>
            </p:cNvSpPr>
            <p:nvPr/>
          </p:nvSpPr>
          <p:spPr bwMode="auto">
            <a:xfrm>
              <a:off x="6357938" y="5389563"/>
              <a:ext cx="758825" cy="503238"/>
            </a:xfrm>
            <a:custGeom>
              <a:avLst/>
              <a:gdLst>
                <a:gd name="T0" fmla="*/ 839 w 2386"/>
                <a:gd name="T1" fmla="*/ 1296 h 1584"/>
                <a:gd name="T2" fmla="*/ 825 w 2386"/>
                <a:gd name="T3" fmla="*/ 1421 h 1584"/>
                <a:gd name="T4" fmla="*/ 931 w 2386"/>
                <a:gd name="T5" fmla="*/ 1488 h 1584"/>
                <a:gd name="T6" fmla="*/ 1037 w 2386"/>
                <a:gd name="T7" fmla="*/ 1421 h 1584"/>
                <a:gd name="T8" fmla="*/ 1024 w 2386"/>
                <a:gd name="T9" fmla="*/ 1296 h 1584"/>
                <a:gd name="T10" fmla="*/ 215 w 2386"/>
                <a:gd name="T11" fmla="*/ 664 h 1584"/>
                <a:gd name="T12" fmla="*/ 107 w 2386"/>
                <a:gd name="T13" fmla="*/ 730 h 1584"/>
                <a:gd name="T14" fmla="*/ 122 w 2386"/>
                <a:gd name="T15" fmla="*/ 856 h 1584"/>
                <a:gd name="T16" fmla="*/ 242 w 2386"/>
                <a:gd name="T17" fmla="*/ 897 h 1584"/>
                <a:gd name="T18" fmla="*/ 329 w 2386"/>
                <a:gd name="T19" fmla="*/ 809 h 1584"/>
                <a:gd name="T20" fmla="*/ 288 w 2386"/>
                <a:gd name="T21" fmla="*/ 690 h 1584"/>
                <a:gd name="T22" fmla="*/ 2144 w 2386"/>
                <a:gd name="T23" fmla="*/ 501 h 1584"/>
                <a:gd name="T24" fmla="*/ 2055 w 2386"/>
                <a:gd name="T25" fmla="*/ 589 h 1584"/>
                <a:gd name="T26" fmla="*/ 2097 w 2386"/>
                <a:gd name="T27" fmla="*/ 708 h 1584"/>
                <a:gd name="T28" fmla="*/ 2224 w 2386"/>
                <a:gd name="T29" fmla="*/ 722 h 1584"/>
                <a:gd name="T30" fmla="*/ 2290 w 2386"/>
                <a:gd name="T31" fmla="*/ 616 h 1584"/>
                <a:gd name="T32" fmla="*/ 2224 w 2386"/>
                <a:gd name="T33" fmla="*/ 510 h 1584"/>
                <a:gd name="T34" fmla="*/ 1333 w 2386"/>
                <a:gd name="T35" fmla="*/ 107 h 1584"/>
                <a:gd name="T36" fmla="*/ 1266 w 2386"/>
                <a:gd name="T37" fmla="*/ 213 h 1584"/>
                <a:gd name="T38" fmla="*/ 1333 w 2386"/>
                <a:gd name="T39" fmla="*/ 319 h 1584"/>
                <a:gd name="T40" fmla="*/ 1459 w 2386"/>
                <a:gd name="T41" fmla="*/ 306 h 1584"/>
                <a:gd name="T42" fmla="*/ 1500 w 2386"/>
                <a:gd name="T43" fmla="*/ 187 h 1584"/>
                <a:gd name="T44" fmla="*/ 1413 w 2386"/>
                <a:gd name="T45" fmla="*/ 99 h 1584"/>
                <a:gd name="T46" fmla="*/ 1484 w 2386"/>
                <a:gd name="T47" fmla="*/ 24 h 1584"/>
                <a:gd name="T48" fmla="*/ 1589 w 2386"/>
                <a:gd name="T49" fmla="*/ 146 h 1584"/>
                <a:gd name="T50" fmla="*/ 2012 w 2386"/>
                <a:gd name="T51" fmla="*/ 474 h 1584"/>
                <a:gd name="T52" fmla="*/ 2171 w 2386"/>
                <a:gd name="T53" fmla="*/ 402 h 1584"/>
                <a:gd name="T54" fmla="*/ 2323 w 2386"/>
                <a:gd name="T55" fmla="*/ 465 h 1584"/>
                <a:gd name="T56" fmla="*/ 2386 w 2386"/>
                <a:gd name="T57" fmla="*/ 616 h 1584"/>
                <a:gd name="T58" fmla="*/ 2323 w 2386"/>
                <a:gd name="T59" fmla="*/ 767 h 1584"/>
                <a:gd name="T60" fmla="*/ 2171 w 2386"/>
                <a:gd name="T61" fmla="*/ 830 h 1584"/>
                <a:gd name="T62" fmla="*/ 2019 w 2386"/>
                <a:gd name="T63" fmla="*/ 767 h 1584"/>
                <a:gd name="T64" fmla="*/ 1956 w 2386"/>
                <a:gd name="T65" fmla="*/ 616 h 1584"/>
                <a:gd name="T66" fmla="*/ 1514 w 2386"/>
                <a:gd name="T67" fmla="*/ 384 h 1584"/>
                <a:gd name="T68" fmla="*/ 1366 w 2386"/>
                <a:gd name="T69" fmla="*/ 426 h 1584"/>
                <a:gd name="T70" fmla="*/ 1452 w 2386"/>
                <a:gd name="T71" fmla="*/ 619 h 1584"/>
                <a:gd name="T72" fmla="*/ 1530 w 2386"/>
                <a:gd name="T73" fmla="*/ 677 h 1584"/>
                <a:gd name="T74" fmla="*/ 1557 w 2386"/>
                <a:gd name="T75" fmla="*/ 751 h 1584"/>
                <a:gd name="T76" fmla="*/ 1331 w 2386"/>
                <a:gd name="T77" fmla="*/ 946 h 1584"/>
                <a:gd name="T78" fmla="*/ 1249 w 2386"/>
                <a:gd name="T79" fmla="*/ 885 h 1584"/>
                <a:gd name="T80" fmla="*/ 1107 w 2386"/>
                <a:gd name="T81" fmla="*/ 1247 h 1584"/>
                <a:gd name="T82" fmla="*/ 1144 w 2386"/>
                <a:gd name="T83" fmla="*/ 1405 h 1584"/>
                <a:gd name="T84" fmla="*/ 1058 w 2386"/>
                <a:gd name="T85" fmla="*/ 1543 h 1584"/>
                <a:gd name="T86" fmla="*/ 897 w 2386"/>
                <a:gd name="T87" fmla="*/ 1581 h 1584"/>
                <a:gd name="T88" fmla="*/ 757 w 2386"/>
                <a:gd name="T89" fmla="*/ 1496 h 1584"/>
                <a:gd name="T90" fmla="*/ 719 w 2386"/>
                <a:gd name="T91" fmla="*/ 1338 h 1584"/>
                <a:gd name="T92" fmla="*/ 336 w 2386"/>
                <a:gd name="T93" fmla="*/ 958 h 1584"/>
                <a:gd name="T94" fmla="*/ 180 w 2386"/>
                <a:gd name="T95" fmla="*/ 993 h 1584"/>
                <a:gd name="T96" fmla="*/ 41 w 2386"/>
                <a:gd name="T97" fmla="*/ 909 h 1584"/>
                <a:gd name="T98" fmla="*/ 2 w 2386"/>
                <a:gd name="T99" fmla="*/ 747 h 1584"/>
                <a:gd name="T100" fmla="*/ 88 w 2386"/>
                <a:gd name="T101" fmla="*/ 610 h 1584"/>
                <a:gd name="T102" fmla="*/ 249 w 2386"/>
                <a:gd name="T103" fmla="*/ 571 h 1584"/>
                <a:gd name="T104" fmla="*/ 387 w 2386"/>
                <a:gd name="T105" fmla="*/ 656 h 1584"/>
                <a:gd name="T106" fmla="*/ 428 w 2386"/>
                <a:gd name="T107" fmla="*/ 809 h 1584"/>
                <a:gd name="T108" fmla="*/ 873 w 2386"/>
                <a:gd name="T109" fmla="*/ 1165 h 1584"/>
                <a:gd name="T110" fmla="*/ 1003 w 2386"/>
                <a:gd name="T111" fmla="*/ 1169 h 1584"/>
                <a:gd name="T112" fmla="*/ 1191 w 2386"/>
                <a:gd name="T113" fmla="*/ 307 h 1584"/>
                <a:gd name="T114" fmla="*/ 1181 w 2386"/>
                <a:gd name="T115" fmla="*/ 146 h 1584"/>
                <a:gd name="T116" fmla="*/ 1287 w 2386"/>
                <a:gd name="T117" fmla="*/ 24 h 15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386" h="1584">
                  <a:moveTo>
                    <a:pt x="931" y="1252"/>
                  </a:moveTo>
                  <a:lnTo>
                    <a:pt x="904" y="1255"/>
                  </a:lnTo>
                  <a:lnTo>
                    <a:pt x="879" y="1264"/>
                  </a:lnTo>
                  <a:lnTo>
                    <a:pt x="858" y="1278"/>
                  </a:lnTo>
                  <a:lnTo>
                    <a:pt x="839" y="1296"/>
                  </a:lnTo>
                  <a:lnTo>
                    <a:pt x="825" y="1318"/>
                  </a:lnTo>
                  <a:lnTo>
                    <a:pt x="816" y="1343"/>
                  </a:lnTo>
                  <a:lnTo>
                    <a:pt x="813" y="1369"/>
                  </a:lnTo>
                  <a:lnTo>
                    <a:pt x="816" y="1397"/>
                  </a:lnTo>
                  <a:lnTo>
                    <a:pt x="825" y="1421"/>
                  </a:lnTo>
                  <a:lnTo>
                    <a:pt x="839" y="1444"/>
                  </a:lnTo>
                  <a:lnTo>
                    <a:pt x="858" y="1461"/>
                  </a:lnTo>
                  <a:lnTo>
                    <a:pt x="879" y="1476"/>
                  </a:lnTo>
                  <a:lnTo>
                    <a:pt x="904" y="1485"/>
                  </a:lnTo>
                  <a:lnTo>
                    <a:pt x="931" y="1488"/>
                  </a:lnTo>
                  <a:lnTo>
                    <a:pt x="959" y="1485"/>
                  </a:lnTo>
                  <a:lnTo>
                    <a:pt x="984" y="1476"/>
                  </a:lnTo>
                  <a:lnTo>
                    <a:pt x="1005" y="1461"/>
                  </a:lnTo>
                  <a:lnTo>
                    <a:pt x="1024" y="1444"/>
                  </a:lnTo>
                  <a:lnTo>
                    <a:pt x="1037" y="1421"/>
                  </a:lnTo>
                  <a:lnTo>
                    <a:pt x="1047" y="1397"/>
                  </a:lnTo>
                  <a:lnTo>
                    <a:pt x="1050" y="1369"/>
                  </a:lnTo>
                  <a:lnTo>
                    <a:pt x="1047" y="1343"/>
                  </a:lnTo>
                  <a:lnTo>
                    <a:pt x="1037" y="1318"/>
                  </a:lnTo>
                  <a:lnTo>
                    <a:pt x="1024" y="1296"/>
                  </a:lnTo>
                  <a:lnTo>
                    <a:pt x="1005" y="1278"/>
                  </a:lnTo>
                  <a:lnTo>
                    <a:pt x="984" y="1264"/>
                  </a:lnTo>
                  <a:lnTo>
                    <a:pt x="959" y="1255"/>
                  </a:lnTo>
                  <a:lnTo>
                    <a:pt x="931" y="1252"/>
                  </a:lnTo>
                  <a:close/>
                  <a:moveTo>
                    <a:pt x="215" y="664"/>
                  </a:moveTo>
                  <a:lnTo>
                    <a:pt x="187" y="667"/>
                  </a:lnTo>
                  <a:lnTo>
                    <a:pt x="162" y="677"/>
                  </a:lnTo>
                  <a:lnTo>
                    <a:pt x="140" y="690"/>
                  </a:lnTo>
                  <a:lnTo>
                    <a:pt x="122" y="708"/>
                  </a:lnTo>
                  <a:lnTo>
                    <a:pt x="107" y="730"/>
                  </a:lnTo>
                  <a:lnTo>
                    <a:pt x="99" y="755"/>
                  </a:lnTo>
                  <a:lnTo>
                    <a:pt x="96" y="782"/>
                  </a:lnTo>
                  <a:lnTo>
                    <a:pt x="99" y="809"/>
                  </a:lnTo>
                  <a:lnTo>
                    <a:pt x="107" y="834"/>
                  </a:lnTo>
                  <a:lnTo>
                    <a:pt x="122" y="856"/>
                  </a:lnTo>
                  <a:lnTo>
                    <a:pt x="140" y="874"/>
                  </a:lnTo>
                  <a:lnTo>
                    <a:pt x="162" y="888"/>
                  </a:lnTo>
                  <a:lnTo>
                    <a:pt x="187" y="897"/>
                  </a:lnTo>
                  <a:lnTo>
                    <a:pt x="215" y="901"/>
                  </a:lnTo>
                  <a:lnTo>
                    <a:pt x="242" y="897"/>
                  </a:lnTo>
                  <a:lnTo>
                    <a:pt x="266" y="888"/>
                  </a:lnTo>
                  <a:lnTo>
                    <a:pt x="288" y="874"/>
                  </a:lnTo>
                  <a:lnTo>
                    <a:pt x="307" y="856"/>
                  </a:lnTo>
                  <a:lnTo>
                    <a:pt x="321" y="834"/>
                  </a:lnTo>
                  <a:lnTo>
                    <a:pt x="329" y="809"/>
                  </a:lnTo>
                  <a:lnTo>
                    <a:pt x="333" y="782"/>
                  </a:lnTo>
                  <a:lnTo>
                    <a:pt x="329" y="755"/>
                  </a:lnTo>
                  <a:lnTo>
                    <a:pt x="321" y="730"/>
                  </a:lnTo>
                  <a:lnTo>
                    <a:pt x="307" y="708"/>
                  </a:lnTo>
                  <a:lnTo>
                    <a:pt x="288" y="690"/>
                  </a:lnTo>
                  <a:lnTo>
                    <a:pt x="266" y="677"/>
                  </a:lnTo>
                  <a:lnTo>
                    <a:pt x="242" y="667"/>
                  </a:lnTo>
                  <a:lnTo>
                    <a:pt x="215" y="664"/>
                  </a:lnTo>
                  <a:close/>
                  <a:moveTo>
                    <a:pt x="2171" y="498"/>
                  </a:moveTo>
                  <a:lnTo>
                    <a:pt x="2144" y="501"/>
                  </a:lnTo>
                  <a:lnTo>
                    <a:pt x="2120" y="510"/>
                  </a:lnTo>
                  <a:lnTo>
                    <a:pt x="2097" y="525"/>
                  </a:lnTo>
                  <a:lnTo>
                    <a:pt x="2079" y="543"/>
                  </a:lnTo>
                  <a:lnTo>
                    <a:pt x="2065" y="565"/>
                  </a:lnTo>
                  <a:lnTo>
                    <a:pt x="2055" y="589"/>
                  </a:lnTo>
                  <a:lnTo>
                    <a:pt x="2052" y="616"/>
                  </a:lnTo>
                  <a:lnTo>
                    <a:pt x="2055" y="644"/>
                  </a:lnTo>
                  <a:lnTo>
                    <a:pt x="2065" y="668"/>
                  </a:lnTo>
                  <a:lnTo>
                    <a:pt x="2079" y="690"/>
                  </a:lnTo>
                  <a:lnTo>
                    <a:pt x="2097" y="708"/>
                  </a:lnTo>
                  <a:lnTo>
                    <a:pt x="2120" y="722"/>
                  </a:lnTo>
                  <a:lnTo>
                    <a:pt x="2144" y="731"/>
                  </a:lnTo>
                  <a:lnTo>
                    <a:pt x="2171" y="734"/>
                  </a:lnTo>
                  <a:lnTo>
                    <a:pt x="2198" y="731"/>
                  </a:lnTo>
                  <a:lnTo>
                    <a:pt x="2224" y="722"/>
                  </a:lnTo>
                  <a:lnTo>
                    <a:pt x="2246" y="708"/>
                  </a:lnTo>
                  <a:lnTo>
                    <a:pt x="2264" y="690"/>
                  </a:lnTo>
                  <a:lnTo>
                    <a:pt x="2278" y="668"/>
                  </a:lnTo>
                  <a:lnTo>
                    <a:pt x="2287" y="644"/>
                  </a:lnTo>
                  <a:lnTo>
                    <a:pt x="2290" y="616"/>
                  </a:lnTo>
                  <a:lnTo>
                    <a:pt x="2287" y="589"/>
                  </a:lnTo>
                  <a:lnTo>
                    <a:pt x="2278" y="565"/>
                  </a:lnTo>
                  <a:lnTo>
                    <a:pt x="2264" y="542"/>
                  </a:lnTo>
                  <a:lnTo>
                    <a:pt x="2246" y="525"/>
                  </a:lnTo>
                  <a:lnTo>
                    <a:pt x="2224" y="510"/>
                  </a:lnTo>
                  <a:lnTo>
                    <a:pt x="2198" y="501"/>
                  </a:lnTo>
                  <a:lnTo>
                    <a:pt x="2171" y="498"/>
                  </a:lnTo>
                  <a:close/>
                  <a:moveTo>
                    <a:pt x="1385" y="96"/>
                  </a:moveTo>
                  <a:lnTo>
                    <a:pt x="1358" y="99"/>
                  </a:lnTo>
                  <a:lnTo>
                    <a:pt x="1333" y="107"/>
                  </a:lnTo>
                  <a:lnTo>
                    <a:pt x="1310" y="122"/>
                  </a:lnTo>
                  <a:lnTo>
                    <a:pt x="1293" y="140"/>
                  </a:lnTo>
                  <a:lnTo>
                    <a:pt x="1278" y="162"/>
                  </a:lnTo>
                  <a:lnTo>
                    <a:pt x="1269" y="187"/>
                  </a:lnTo>
                  <a:lnTo>
                    <a:pt x="1266" y="213"/>
                  </a:lnTo>
                  <a:lnTo>
                    <a:pt x="1269" y="241"/>
                  </a:lnTo>
                  <a:lnTo>
                    <a:pt x="1278" y="266"/>
                  </a:lnTo>
                  <a:lnTo>
                    <a:pt x="1293" y="287"/>
                  </a:lnTo>
                  <a:lnTo>
                    <a:pt x="1310" y="306"/>
                  </a:lnTo>
                  <a:lnTo>
                    <a:pt x="1333" y="319"/>
                  </a:lnTo>
                  <a:lnTo>
                    <a:pt x="1358" y="328"/>
                  </a:lnTo>
                  <a:lnTo>
                    <a:pt x="1385" y="331"/>
                  </a:lnTo>
                  <a:lnTo>
                    <a:pt x="1413" y="328"/>
                  </a:lnTo>
                  <a:lnTo>
                    <a:pt x="1437" y="319"/>
                  </a:lnTo>
                  <a:lnTo>
                    <a:pt x="1459" y="306"/>
                  </a:lnTo>
                  <a:lnTo>
                    <a:pt x="1478" y="287"/>
                  </a:lnTo>
                  <a:lnTo>
                    <a:pt x="1491" y="266"/>
                  </a:lnTo>
                  <a:lnTo>
                    <a:pt x="1500" y="241"/>
                  </a:lnTo>
                  <a:lnTo>
                    <a:pt x="1504" y="213"/>
                  </a:lnTo>
                  <a:lnTo>
                    <a:pt x="1500" y="187"/>
                  </a:lnTo>
                  <a:lnTo>
                    <a:pt x="1491" y="162"/>
                  </a:lnTo>
                  <a:lnTo>
                    <a:pt x="1478" y="140"/>
                  </a:lnTo>
                  <a:lnTo>
                    <a:pt x="1459" y="122"/>
                  </a:lnTo>
                  <a:lnTo>
                    <a:pt x="1437" y="107"/>
                  </a:lnTo>
                  <a:lnTo>
                    <a:pt x="1413" y="99"/>
                  </a:lnTo>
                  <a:lnTo>
                    <a:pt x="1385" y="96"/>
                  </a:lnTo>
                  <a:close/>
                  <a:moveTo>
                    <a:pt x="1385" y="0"/>
                  </a:moveTo>
                  <a:lnTo>
                    <a:pt x="1420" y="3"/>
                  </a:lnTo>
                  <a:lnTo>
                    <a:pt x="1453" y="11"/>
                  </a:lnTo>
                  <a:lnTo>
                    <a:pt x="1484" y="24"/>
                  </a:lnTo>
                  <a:lnTo>
                    <a:pt x="1512" y="41"/>
                  </a:lnTo>
                  <a:lnTo>
                    <a:pt x="1537" y="62"/>
                  </a:lnTo>
                  <a:lnTo>
                    <a:pt x="1558" y="88"/>
                  </a:lnTo>
                  <a:lnTo>
                    <a:pt x="1576" y="116"/>
                  </a:lnTo>
                  <a:lnTo>
                    <a:pt x="1589" y="146"/>
                  </a:lnTo>
                  <a:lnTo>
                    <a:pt x="1597" y="179"/>
                  </a:lnTo>
                  <a:lnTo>
                    <a:pt x="1600" y="213"/>
                  </a:lnTo>
                  <a:lnTo>
                    <a:pt x="1599" y="231"/>
                  </a:lnTo>
                  <a:lnTo>
                    <a:pt x="1597" y="247"/>
                  </a:lnTo>
                  <a:lnTo>
                    <a:pt x="2012" y="474"/>
                  </a:lnTo>
                  <a:lnTo>
                    <a:pt x="2037" y="450"/>
                  </a:lnTo>
                  <a:lnTo>
                    <a:pt x="2067" y="430"/>
                  </a:lnTo>
                  <a:lnTo>
                    <a:pt x="2099" y="415"/>
                  </a:lnTo>
                  <a:lnTo>
                    <a:pt x="2134" y="405"/>
                  </a:lnTo>
                  <a:lnTo>
                    <a:pt x="2171" y="402"/>
                  </a:lnTo>
                  <a:lnTo>
                    <a:pt x="2206" y="405"/>
                  </a:lnTo>
                  <a:lnTo>
                    <a:pt x="2239" y="414"/>
                  </a:lnTo>
                  <a:lnTo>
                    <a:pt x="2270" y="427"/>
                  </a:lnTo>
                  <a:lnTo>
                    <a:pt x="2298" y="443"/>
                  </a:lnTo>
                  <a:lnTo>
                    <a:pt x="2323" y="465"/>
                  </a:lnTo>
                  <a:lnTo>
                    <a:pt x="2345" y="491"/>
                  </a:lnTo>
                  <a:lnTo>
                    <a:pt x="2362" y="518"/>
                  </a:lnTo>
                  <a:lnTo>
                    <a:pt x="2376" y="549"/>
                  </a:lnTo>
                  <a:lnTo>
                    <a:pt x="2383" y="582"/>
                  </a:lnTo>
                  <a:lnTo>
                    <a:pt x="2386" y="616"/>
                  </a:lnTo>
                  <a:lnTo>
                    <a:pt x="2383" y="651"/>
                  </a:lnTo>
                  <a:lnTo>
                    <a:pt x="2376" y="684"/>
                  </a:lnTo>
                  <a:lnTo>
                    <a:pt x="2362" y="715"/>
                  </a:lnTo>
                  <a:lnTo>
                    <a:pt x="2345" y="742"/>
                  </a:lnTo>
                  <a:lnTo>
                    <a:pt x="2323" y="767"/>
                  </a:lnTo>
                  <a:lnTo>
                    <a:pt x="2298" y="789"/>
                  </a:lnTo>
                  <a:lnTo>
                    <a:pt x="2270" y="806"/>
                  </a:lnTo>
                  <a:lnTo>
                    <a:pt x="2239" y="819"/>
                  </a:lnTo>
                  <a:lnTo>
                    <a:pt x="2206" y="828"/>
                  </a:lnTo>
                  <a:lnTo>
                    <a:pt x="2171" y="830"/>
                  </a:lnTo>
                  <a:lnTo>
                    <a:pt x="2137" y="828"/>
                  </a:lnTo>
                  <a:lnTo>
                    <a:pt x="2104" y="819"/>
                  </a:lnTo>
                  <a:lnTo>
                    <a:pt x="2073" y="806"/>
                  </a:lnTo>
                  <a:lnTo>
                    <a:pt x="2044" y="789"/>
                  </a:lnTo>
                  <a:lnTo>
                    <a:pt x="2019" y="767"/>
                  </a:lnTo>
                  <a:lnTo>
                    <a:pt x="1998" y="742"/>
                  </a:lnTo>
                  <a:lnTo>
                    <a:pt x="1980" y="715"/>
                  </a:lnTo>
                  <a:lnTo>
                    <a:pt x="1968" y="684"/>
                  </a:lnTo>
                  <a:lnTo>
                    <a:pt x="1959" y="651"/>
                  </a:lnTo>
                  <a:lnTo>
                    <a:pt x="1956" y="616"/>
                  </a:lnTo>
                  <a:lnTo>
                    <a:pt x="1958" y="586"/>
                  </a:lnTo>
                  <a:lnTo>
                    <a:pt x="1965" y="557"/>
                  </a:lnTo>
                  <a:lnTo>
                    <a:pt x="1560" y="337"/>
                  </a:lnTo>
                  <a:lnTo>
                    <a:pt x="1540" y="362"/>
                  </a:lnTo>
                  <a:lnTo>
                    <a:pt x="1514" y="384"/>
                  </a:lnTo>
                  <a:lnTo>
                    <a:pt x="1486" y="402"/>
                  </a:lnTo>
                  <a:lnTo>
                    <a:pt x="1454" y="416"/>
                  </a:lnTo>
                  <a:lnTo>
                    <a:pt x="1421" y="424"/>
                  </a:lnTo>
                  <a:lnTo>
                    <a:pt x="1385" y="427"/>
                  </a:lnTo>
                  <a:lnTo>
                    <a:pt x="1366" y="426"/>
                  </a:lnTo>
                  <a:lnTo>
                    <a:pt x="1235" y="801"/>
                  </a:lnTo>
                  <a:lnTo>
                    <a:pt x="1417" y="623"/>
                  </a:lnTo>
                  <a:lnTo>
                    <a:pt x="1426" y="618"/>
                  </a:lnTo>
                  <a:lnTo>
                    <a:pt x="1437" y="616"/>
                  </a:lnTo>
                  <a:lnTo>
                    <a:pt x="1452" y="619"/>
                  </a:lnTo>
                  <a:lnTo>
                    <a:pt x="1467" y="624"/>
                  </a:lnTo>
                  <a:lnTo>
                    <a:pt x="1484" y="633"/>
                  </a:lnTo>
                  <a:lnTo>
                    <a:pt x="1500" y="646"/>
                  </a:lnTo>
                  <a:lnTo>
                    <a:pt x="1516" y="660"/>
                  </a:lnTo>
                  <a:lnTo>
                    <a:pt x="1530" y="677"/>
                  </a:lnTo>
                  <a:lnTo>
                    <a:pt x="1543" y="694"/>
                  </a:lnTo>
                  <a:lnTo>
                    <a:pt x="1551" y="710"/>
                  </a:lnTo>
                  <a:lnTo>
                    <a:pt x="1557" y="726"/>
                  </a:lnTo>
                  <a:lnTo>
                    <a:pt x="1559" y="739"/>
                  </a:lnTo>
                  <a:lnTo>
                    <a:pt x="1557" y="751"/>
                  </a:lnTo>
                  <a:lnTo>
                    <a:pt x="1552" y="760"/>
                  </a:lnTo>
                  <a:lnTo>
                    <a:pt x="1365" y="942"/>
                  </a:lnTo>
                  <a:lnTo>
                    <a:pt x="1356" y="947"/>
                  </a:lnTo>
                  <a:lnTo>
                    <a:pt x="1344" y="948"/>
                  </a:lnTo>
                  <a:lnTo>
                    <a:pt x="1331" y="946"/>
                  </a:lnTo>
                  <a:lnTo>
                    <a:pt x="1315" y="940"/>
                  </a:lnTo>
                  <a:lnTo>
                    <a:pt x="1299" y="931"/>
                  </a:lnTo>
                  <a:lnTo>
                    <a:pt x="1282" y="919"/>
                  </a:lnTo>
                  <a:lnTo>
                    <a:pt x="1266" y="904"/>
                  </a:lnTo>
                  <a:lnTo>
                    <a:pt x="1249" y="885"/>
                  </a:lnTo>
                  <a:lnTo>
                    <a:pt x="1237" y="866"/>
                  </a:lnTo>
                  <a:lnTo>
                    <a:pt x="1229" y="847"/>
                  </a:lnTo>
                  <a:lnTo>
                    <a:pt x="1223" y="831"/>
                  </a:lnTo>
                  <a:lnTo>
                    <a:pt x="1086" y="1222"/>
                  </a:lnTo>
                  <a:lnTo>
                    <a:pt x="1107" y="1247"/>
                  </a:lnTo>
                  <a:lnTo>
                    <a:pt x="1123" y="1274"/>
                  </a:lnTo>
                  <a:lnTo>
                    <a:pt x="1136" y="1304"/>
                  </a:lnTo>
                  <a:lnTo>
                    <a:pt x="1144" y="1336"/>
                  </a:lnTo>
                  <a:lnTo>
                    <a:pt x="1146" y="1369"/>
                  </a:lnTo>
                  <a:lnTo>
                    <a:pt x="1144" y="1405"/>
                  </a:lnTo>
                  <a:lnTo>
                    <a:pt x="1136" y="1438"/>
                  </a:lnTo>
                  <a:lnTo>
                    <a:pt x="1122" y="1468"/>
                  </a:lnTo>
                  <a:lnTo>
                    <a:pt x="1105" y="1496"/>
                  </a:lnTo>
                  <a:lnTo>
                    <a:pt x="1083" y="1521"/>
                  </a:lnTo>
                  <a:lnTo>
                    <a:pt x="1058" y="1543"/>
                  </a:lnTo>
                  <a:lnTo>
                    <a:pt x="1030" y="1560"/>
                  </a:lnTo>
                  <a:lnTo>
                    <a:pt x="999" y="1572"/>
                  </a:lnTo>
                  <a:lnTo>
                    <a:pt x="966" y="1581"/>
                  </a:lnTo>
                  <a:lnTo>
                    <a:pt x="931" y="1584"/>
                  </a:lnTo>
                  <a:lnTo>
                    <a:pt x="897" y="1581"/>
                  </a:lnTo>
                  <a:lnTo>
                    <a:pt x="864" y="1572"/>
                  </a:lnTo>
                  <a:lnTo>
                    <a:pt x="833" y="1560"/>
                  </a:lnTo>
                  <a:lnTo>
                    <a:pt x="805" y="1543"/>
                  </a:lnTo>
                  <a:lnTo>
                    <a:pt x="779" y="1521"/>
                  </a:lnTo>
                  <a:lnTo>
                    <a:pt x="757" y="1496"/>
                  </a:lnTo>
                  <a:lnTo>
                    <a:pt x="741" y="1468"/>
                  </a:lnTo>
                  <a:lnTo>
                    <a:pt x="727" y="1438"/>
                  </a:lnTo>
                  <a:lnTo>
                    <a:pt x="719" y="1405"/>
                  </a:lnTo>
                  <a:lnTo>
                    <a:pt x="716" y="1369"/>
                  </a:lnTo>
                  <a:lnTo>
                    <a:pt x="719" y="1338"/>
                  </a:lnTo>
                  <a:lnTo>
                    <a:pt x="725" y="1308"/>
                  </a:lnTo>
                  <a:lnTo>
                    <a:pt x="737" y="1281"/>
                  </a:lnTo>
                  <a:lnTo>
                    <a:pt x="751" y="1254"/>
                  </a:lnTo>
                  <a:lnTo>
                    <a:pt x="360" y="939"/>
                  </a:lnTo>
                  <a:lnTo>
                    <a:pt x="336" y="958"/>
                  </a:lnTo>
                  <a:lnTo>
                    <a:pt x="309" y="974"/>
                  </a:lnTo>
                  <a:lnTo>
                    <a:pt x="279" y="986"/>
                  </a:lnTo>
                  <a:lnTo>
                    <a:pt x="248" y="993"/>
                  </a:lnTo>
                  <a:lnTo>
                    <a:pt x="215" y="996"/>
                  </a:lnTo>
                  <a:lnTo>
                    <a:pt x="180" y="993"/>
                  </a:lnTo>
                  <a:lnTo>
                    <a:pt x="147" y="985"/>
                  </a:lnTo>
                  <a:lnTo>
                    <a:pt x="116" y="972"/>
                  </a:lnTo>
                  <a:lnTo>
                    <a:pt x="88" y="955"/>
                  </a:lnTo>
                  <a:lnTo>
                    <a:pt x="63" y="933"/>
                  </a:lnTo>
                  <a:lnTo>
                    <a:pt x="41" y="909"/>
                  </a:lnTo>
                  <a:lnTo>
                    <a:pt x="24" y="880"/>
                  </a:lnTo>
                  <a:lnTo>
                    <a:pt x="10" y="849"/>
                  </a:lnTo>
                  <a:lnTo>
                    <a:pt x="2" y="816"/>
                  </a:lnTo>
                  <a:lnTo>
                    <a:pt x="0" y="782"/>
                  </a:lnTo>
                  <a:lnTo>
                    <a:pt x="2" y="747"/>
                  </a:lnTo>
                  <a:lnTo>
                    <a:pt x="10" y="715"/>
                  </a:lnTo>
                  <a:lnTo>
                    <a:pt x="24" y="684"/>
                  </a:lnTo>
                  <a:lnTo>
                    <a:pt x="41" y="656"/>
                  </a:lnTo>
                  <a:lnTo>
                    <a:pt x="63" y="631"/>
                  </a:lnTo>
                  <a:lnTo>
                    <a:pt x="88" y="610"/>
                  </a:lnTo>
                  <a:lnTo>
                    <a:pt x="116" y="592"/>
                  </a:lnTo>
                  <a:lnTo>
                    <a:pt x="147" y="579"/>
                  </a:lnTo>
                  <a:lnTo>
                    <a:pt x="180" y="571"/>
                  </a:lnTo>
                  <a:lnTo>
                    <a:pt x="215" y="569"/>
                  </a:lnTo>
                  <a:lnTo>
                    <a:pt x="249" y="571"/>
                  </a:lnTo>
                  <a:lnTo>
                    <a:pt x="282" y="579"/>
                  </a:lnTo>
                  <a:lnTo>
                    <a:pt x="313" y="592"/>
                  </a:lnTo>
                  <a:lnTo>
                    <a:pt x="341" y="610"/>
                  </a:lnTo>
                  <a:lnTo>
                    <a:pt x="367" y="631"/>
                  </a:lnTo>
                  <a:lnTo>
                    <a:pt x="387" y="656"/>
                  </a:lnTo>
                  <a:lnTo>
                    <a:pt x="405" y="684"/>
                  </a:lnTo>
                  <a:lnTo>
                    <a:pt x="418" y="715"/>
                  </a:lnTo>
                  <a:lnTo>
                    <a:pt x="427" y="747"/>
                  </a:lnTo>
                  <a:lnTo>
                    <a:pt x="430" y="782"/>
                  </a:lnTo>
                  <a:lnTo>
                    <a:pt x="428" y="809"/>
                  </a:lnTo>
                  <a:lnTo>
                    <a:pt x="422" y="835"/>
                  </a:lnTo>
                  <a:lnTo>
                    <a:pt x="414" y="859"/>
                  </a:lnTo>
                  <a:lnTo>
                    <a:pt x="820" y="1187"/>
                  </a:lnTo>
                  <a:lnTo>
                    <a:pt x="846" y="1174"/>
                  </a:lnTo>
                  <a:lnTo>
                    <a:pt x="873" y="1165"/>
                  </a:lnTo>
                  <a:lnTo>
                    <a:pt x="901" y="1158"/>
                  </a:lnTo>
                  <a:lnTo>
                    <a:pt x="931" y="1156"/>
                  </a:lnTo>
                  <a:lnTo>
                    <a:pt x="956" y="1157"/>
                  </a:lnTo>
                  <a:lnTo>
                    <a:pt x="980" y="1161"/>
                  </a:lnTo>
                  <a:lnTo>
                    <a:pt x="1003" y="1169"/>
                  </a:lnTo>
                  <a:lnTo>
                    <a:pt x="1274" y="397"/>
                  </a:lnTo>
                  <a:lnTo>
                    <a:pt x="1249" y="379"/>
                  </a:lnTo>
                  <a:lnTo>
                    <a:pt x="1227" y="358"/>
                  </a:lnTo>
                  <a:lnTo>
                    <a:pt x="1207" y="333"/>
                  </a:lnTo>
                  <a:lnTo>
                    <a:pt x="1191" y="307"/>
                  </a:lnTo>
                  <a:lnTo>
                    <a:pt x="1180" y="277"/>
                  </a:lnTo>
                  <a:lnTo>
                    <a:pt x="1173" y="246"/>
                  </a:lnTo>
                  <a:lnTo>
                    <a:pt x="1170" y="213"/>
                  </a:lnTo>
                  <a:lnTo>
                    <a:pt x="1173" y="179"/>
                  </a:lnTo>
                  <a:lnTo>
                    <a:pt x="1181" y="146"/>
                  </a:lnTo>
                  <a:lnTo>
                    <a:pt x="1194" y="116"/>
                  </a:lnTo>
                  <a:lnTo>
                    <a:pt x="1211" y="88"/>
                  </a:lnTo>
                  <a:lnTo>
                    <a:pt x="1233" y="62"/>
                  </a:lnTo>
                  <a:lnTo>
                    <a:pt x="1258" y="41"/>
                  </a:lnTo>
                  <a:lnTo>
                    <a:pt x="1287" y="24"/>
                  </a:lnTo>
                  <a:lnTo>
                    <a:pt x="1316" y="11"/>
                  </a:lnTo>
                  <a:lnTo>
                    <a:pt x="1350" y="3"/>
                  </a:lnTo>
                  <a:lnTo>
                    <a:pt x="138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00" name="Freeform 54"/>
          <p:cNvSpPr>
            <a:spLocks noEditPoints="1"/>
          </p:cNvSpPr>
          <p:nvPr/>
        </p:nvSpPr>
        <p:spPr bwMode="auto">
          <a:xfrm>
            <a:off x="6351293" y="1934077"/>
            <a:ext cx="415655" cy="518641"/>
          </a:xfrm>
          <a:custGeom>
            <a:avLst/>
            <a:gdLst>
              <a:gd name="T0" fmla="*/ 414 w 2689"/>
              <a:gd name="T1" fmla="*/ 2212 h 3356"/>
              <a:gd name="T2" fmla="*/ 452 w 2689"/>
              <a:gd name="T3" fmla="*/ 2224 h 3356"/>
              <a:gd name="T4" fmla="*/ 480 w 2689"/>
              <a:gd name="T5" fmla="*/ 2251 h 3356"/>
              <a:gd name="T6" fmla="*/ 491 w 2689"/>
              <a:gd name="T7" fmla="*/ 2290 h 3356"/>
              <a:gd name="T8" fmla="*/ 489 w 2689"/>
              <a:gd name="T9" fmla="*/ 3299 h 3356"/>
              <a:gd name="T10" fmla="*/ 468 w 2689"/>
              <a:gd name="T11" fmla="*/ 3334 h 3356"/>
              <a:gd name="T12" fmla="*/ 435 w 2689"/>
              <a:gd name="T13" fmla="*/ 3353 h 3356"/>
              <a:gd name="T14" fmla="*/ 164 w 2689"/>
              <a:gd name="T15" fmla="*/ 3356 h 3356"/>
              <a:gd name="T16" fmla="*/ 125 w 2689"/>
              <a:gd name="T17" fmla="*/ 3345 h 3356"/>
              <a:gd name="T18" fmla="*/ 97 w 2689"/>
              <a:gd name="T19" fmla="*/ 3318 h 3356"/>
              <a:gd name="T20" fmla="*/ 87 w 2689"/>
              <a:gd name="T21" fmla="*/ 3279 h 3356"/>
              <a:gd name="T22" fmla="*/ 90 w 2689"/>
              <a:gd name="T23" fmla="*/ 2269 h 3356"/>
              <a:gd name="T24" fmla="*/ 109 w 2689"/>
              <a:gd name="T25" fmla="*/ 2235 h 3356"/>
              <a:gd name="T26" fmla="*/ 144 w 2689"/>
              <a:gd name="T27" fmla="*/ 2215 h 3356"/>
              <a:gd name="T28" fmla="*/ 1790 w 2689"/>
              <a:gd name="T29" fmla="*/ 1840 h 3356"/>
              <a:gd name="T30" fmla="*/ 2060 w 2689"/>
              <a:gd name="T31" fmla="*/ 1843 h 3356"/>
              <a:gd name="T32" fmla="*/ 2094 w 2689"/>
              <a:gd name="T33" fmla="*/ 1863 h 3356"/>
              <a:gd name="T34" fmla="*/ 2114 w 2689"/>
              <a:gd name="T35" fmla="*/ 1897 h 3356"/>
              <a:gd name="T36" fmla="*/ 2116 w 2689"/>
              <a:gd name="T37" fmla="*/ 3279 h 3356"/>
              <a:gd name="T38" fmla="*/ 2106 w 2689"/>
              <a:gd name="T39" fmla="*/ 3318 h 3356"/>
              <a:gd name="T40" fmla="*/ 2078 w 2689"/>
              <a:gd name="T41" fmla="*/ 3345 h 3356"/>
              <a:gd name="T42" fmla="*/ 2040 w 2689"/>
              <a:gd name="T43" fmla="*/ 3356 h 3356"/>
              <a:gd name="T44" fmla="*/ 1769 w 2689"/>
              <a:gd name="T45" fmla="*/ 3353 h 3356"/>
              <a:gd name="T46" fmla="*/ 1735 w 2689"/>
              <a:gd name="T47" fmla="*/ 3334 h 3356"/>
              <a:gd name="T48" fmla="*/ 1716 w 2689"/>
              <a:gd name="T49" fmla="*/ 3299 h 3356"/>
              <a:gd name="T50" fmla="*/ 1712 w 2689"/>
              <a:gd name="T51" fmla="*/ 1917 h 3356"/>
              <a:gd name="T52" fmla="*/ 1724 w 2689"/>
              <a:gd name="T53" fmla="*/ 1878 h 3356"/>
              <a:gd name="T54" fmla="*/ 1751 w 2689"/>
              <a:gd name="T55" fmla="*/ 1850 h 3356"/>
              <a:gd name="T56" fmla="*/ 1790 w 2689"/>
              <a:gd name="T57" fmla="*/ 1840 h 3356"/>
              <a:gd name="T58" fmla="*/ 290 w 2689"/>
              <a:gd name="T59" fmla="*/ 1736 h 3356"/>
              <a:gd name="T60" fmla="*/ 0 w 2689"/>
              <a:gd name="T61" fmla="*/ 1756 h 3356"/>
              <a:gd name="T62" fmla="*/ 154 w 2689"/>
              <a:gd name="T63" fmla="*/ 1601 h 3356"/>
              <a:gd name="T64" fmla="*/ 1233 w 2689"/>
              <a:gd name="T65" fmla="*/ 1442 h 3356"/>
              <a:gd name="T66" fmla="*/ 1272 w 2689"/>
              <a:gd name="T67" fmla="*/ 1453 h 3356"/>
              <a:gd name="T68" fmla="*/ 1299 w 2689"/>
              <a:gd name="T69" fmla="*/ 1481 h 3356"/>
              <a:gd name="T70" fmla="*/ 1310 w 2689"/>
              <a:gd name="T71" fmla="*/ 1519 h 3356"/>
              <a:gd name="T72" fmla="*/ 1308 w 2689"/>
              <a:gd name="T73" fmla="*/ 3299 h 3356"/>
              <a:gd name="T74" fmla="*/ 1288 w 2689"/>
              <a:gd name="T75" fmla="*/ 3334 h 3356"/>
              <a:gd name="T76" fmla="*/ 1254 w 2689"/>
              <a:gd name="T77" fmla="*/ 3353 h 3356"/>
              <a:gd name="T78" fmla="*/ 983 w 2689"/>
              <a:gd name="T79" fmla="*/ 3356 h 3356"/>
              <a:gd name="T80" fmla="*/ 944 w 2689"/>
              <a:gd name="T81" fmla="*/ 3345 h 3356"/>
              <a:gd name="T82" fmla="*/ 917 w 2689"/>
              <a:gd name="T83" fmla="*/ 3318 h 3356"/>
              <a:gd name="T84" fmla="*/ 906 w 2689"/>
              <a:gd name="T85" fmla="*/ 3279 h 3356"/>
              <a:gd name="T86" fmla="*/ 909 w 2689"/>
              <a:gd name="T87" fmla="*/ 1498 h 3356"/>
              <a:gd name="T88" fmla="*/ 928 w 2689"/>
              <a:gd name="T89" fmla="*/ 1465 h 3356"/>
              <a:gd name="T90" fmla="*/ 963 w 2689"/>
              <a:gd name="T91" fmla="*/ 1444 h 3356"/>
              <a:gd name="T92" fmla="*/ 492 w 2689"/>
              <a:gd name="T93" fmla="*/ 1260 h 3356"/>
              <a:gd name="T94" fmla="*/ 443 w 2689"/>
              <a:gd name="T95" fmla="*/ 1582 h 3356"/>
              <a:gd name="T96" fmla="*/ 492 w 2689"/>
              <a:gd name="T97" fmla="*/ 1260 h 3356"/>
              <a:gd name="T98" fmla="*/ 2689 w 2689"/>
              <a:gd name="T99" fmla="*/ 809 h 3356"/>
              <a:gd name="T100" fmla="*/ 2497 w 2689"/>
              <a:gd name="T101" fmla="*/ 447 h 3356"/>
              <a:gd name="T102" fmla="*/ 1201 w 2689"/>
              <a:gd name="T103" fmla="*/ 814 h 3356"/>
              <a:gd name="T104" fmla="*/ 603 w 2689"/>
              <a:gd name="T105" fmla="*/ 1146 h 3356"/>
              <a:gd name="T106" fmla="*/ 1727 w 2689"/>
              <a:gd name="T107" fmla="*/ 1136 h 3356"/>
              <a:gd name="T108" fmla="*/ 2054 w 2689"/>
              <a:gd name="T109" fmla="*/ 447 h 3356"/>
              <a:gd name="T110" fmla="*/ 2689 w 2689"/>
              <a:gd name="T111" fmla="*/ 0 h 3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689" h="3356">
                <a:moveTo>
                  <a:pt x="164" y="2212"/>
                </a:moveTo>
                <a:lnTo>
                  <a:pt x="414" y="2212"/>
                </a:lnTo>
                <a:lnTo>
                  <a:pt x="435" y="2215"/>
                </a:lnTo>
                <a:lnTo>
                  <a:pt x="452" y="2224"/>
                </a:lnTo>
                <a:lnTo>
                  <a:pt x="468" y="2235"/>
                </a:lnTo>
                <a:lnTo>
                  <a:pt x="480" y="2251"/>
                </a:lnTo>
                <a:lnTo>
                  <a:pt x="489" y="2269"/>
                </a:lnTo>
                <a:lnTo>
                  <a:pt x="491" y="2290"/>
                </a:lnTo>
                <a:lnTo>
                  <a:pt x="491" y="3279"/>
                </a:lnTo>
                <a:lnTo>
                  <a:pt x="489" y="3299"/>
                </a:lnTo>
                <a:lnTo>
                  <a:pt x="480" y="3318"/>
                </a:lnTo>
                <a:lnTo>
                  <a:pt x="468" y="3334"/>
                </a:lnTo>
                <a:lnTo>
                  <a:pt x="452" y="3345"/>
                </a:lnTo>
                <a:lnTo>
                  <a:pt x="435" y="3353"/>
                </a:lnTo>
                <a:lnTo>
                  <a:pt x="414" y="3356"/>
                </a:lnTo>
                <a:lnTo>
                  <a:pt x="164" y="3356"/>
                </a:lnTo>
                <a:lnTo>
                  <a:pt x="144" y="3353"/>
                </a:lnTo>
                <a:lnTo>
                  <a:pt x="125" y="3345"/>
                </a:lnTo>
                <a:lnTo>
                  <a:pt x="109" y="3334"/>
                </a:lnTo>
                <a:lnTo>
                  <a:pt x="97" y="3318"/>
                </a:lnTo>
                <a:lnTo>
                  <a:pt x="90" y="3299"/>
                </a:lnTo>
                <a:lnTo>
                  <a:pt x="87" y="3279"/>
                </a:lnTo>
                <a:lnTo>
                  <a:pt x="87" y="2290"/>
                </a:lnTo>
                <a:lnTo>
                  <a:pt x="90" y="2269"/>
                </a:lnTo>
                <a:lnTo>
                  <a:pt x="97" y="2251"/>
                </a:lnTo>
                <a:lnTo>
                  <a:pt x="109" y="2235"/>
                </a:lnTo>
                <a:lnTo>
                  <a:pt x="125" y="2224"/>
                </a:lnTo>
                <a:lnTo>
                  <a:pt x="144" y="2215"/>
                </a:lnTo>
                <a:lnTo>
                  <a:pt x="164" y="2212"/>
                </a:lnTo>
                <a:close/>
                <a:moveTo>
                  <a:pt x="1790" y="1840"/>
                </a:moveTo>
                <a:lnTo>
                  <a:pt x="2040" y="1840"/>
                </a:lnTo>
                <a:lnTo>
                  <a:pt x="2060" y="1843"/>
                </a:lnTo>
                <a:lnTo>
                  <a:pt x="2078" y="1850"/>
                </a:lnTo>
                <a:lnTo>
                  <a:pt x="2094" y="1863"/>
                </a:lnTo>
                <a:lnTo>
                  <a:pt x="2106" y="1878"/>
                </a:lnTo>
                <a:lnTo>
                  <a:pt x="2114" y="1897"/>
                </a:lnTo>
                <a:lnTo>
                  <a:pt x="2116" y="1917"/>
                </a:lnTo>
                <a:lnTo>
                  <a:pt x="2116" y="3279"/>
                </a:lnTo>
                <a:lnTo>
                  <a:pt x="2114" y="3299"/>
                </a:lnTo>
                <a:lnTo>
                  <a:pt x="2106" y="3318"/>
                </a:lnTo>
                <a:lnTo>
                  <a:pt x="2094" y="3334"/>
                </a:lnTo>
                <a:lnTo>
                  <a:pt x="2078" y="3345"/>
                </a:lnTo>
                <a:lnTo>
                  <a:pt x="2060" y="3353"/>
                </a:lnTo>
                <a:lnTo>
                  <a:pt x="2040" y="3356"/>
                </a:lnTo>
                <a:lnTo>
                  <a:pt x="1790" y="3356"/>
                </a:lnTo>
                <a:lnTo>
                  <a:pt x="1769" y="3353"/>
                </a:lnTo>
                <a:lnTo>
                  <a:pt x="1751" y="3345"/>
                </a:lnTo>
                <a:lnTo>
                  <a:pt x="1735" y="3334"/>
                </a:lnTo>
                <a:lnTo>
                  <a:pt x="1724" y="3318"/>
                </a:lnTo>
                <a:lnTo>
                  <a:pt x="1716" y="3299"/>
                </a:lnTo>
                <a:lnTo>
                  <a:pt x="1712" y="3279"/>
                </a:lnTo>
                <a:lnTo>
                  <a:pt x="1712" y="1917"/>
                </a:lnTo>
                <a:lnTo>
                  <a:pt x="1716" y="1897"/>
                </a:lnTo>
                <a:lnTo>
                  <a:pt x="1724" y="1878"/>
                </a:lnTo>
                <a:lnTo>
                  <a:pt x="1735" y="1863"/>
                </a:lnTo>
                <a:lnTo>
                  <a:pt x="1751" y="1850"/>
                </a:lnTo>
                <a:lnTo>
                  <a:pt x="1769" y="1843"/>
                </a:lnTo>
                <a:lnTo>
                  <a:pt x="1790" y="1840"/>
                </a:lnTo>
                <a:close/>
                <a:moveTo>
                  <a:pt x="154" y="1601"/>
                </a:moveTo>
                <a:lnTo>
                  <a:pt x="290" y="1736"/>
                </a:lnTo>
                <a:lnTo>
                  <a:pt x="136" y="1892"/>
                </a:lnTo>
                <a:lnTo>
                  <a:pt x="0" y="1756"/>
                </a:lnTo>
                <a:lnTo>
                  <a:pt x="0" y="1756"/>
                </a:lnTo>
                <a:lnTo>
                  <a:pt x="154" y="1601"/>
                </a:lnTo>
                <a:close/>
                <a:moveTo>
                  <a:pt x="983" y="1442"/>
                </a:moveTo>
                <a:lnTo>
                  <a:pt x="1233" y="1442"/>
                </a:lnTo>
                <a:lnTo>
                  <a:pt x="1254" y="1444"/>
                </a:lnTo>
                <a:lnTo>
                  <a:pt x="1272" y="1453"/>
                </a:lnTo>
                <a:lnTo>
                  <a:pt x="1288" y="1464"/>
                </a:lnTo>
                <a:lnTo>
                  <a:pt x="1299" y="1481"/>
                </a:lnTo>
                <a:lnTo>
                  <a:pt x="1308" y="1498"/>
                </a:lnTo>
                <a:lnTo>
                  <a:pt x="1310" y="1519"/>
                </a:lnTo>
                <a:lnTo>
                  <a:pt x="1310" y="3279"/>
                </a:lnTo>
                <a:lnTo>
                  <a:pt x="1308" y="3299"/>
                </a:lnTo>
                <a:lnTo>
                  <a:pt x="1299" y="3318"/>
                </a:lnTo>
                <a:lnTo>
                  <a:pt x="1288" y="3334"/>
                </a:lnTo>
                <a:lnTo>
                  <a:pt x="1272" y="3345"/>
                </a:lnTo>
                <a:lnTo>
                  <a:pt x="1254" y="3353"/>
                </a:lnTo>
                <a:lnTo>
                  <a:pt x="1233" y="3356"/>
                </a:lnTo>
                <a:lnTo>
                  <a:pt x="983" y="3356"/>
                </a:lnTo>
                <a:lnTo>
                  <a:pt x="963" y="3353"/>
                </a:lnTo>
                <a:lnTo>
                  <a:pt x="944" y="3345"/>
                </a:lnTo>
                <a:lnTo>
                  <a:pt x="928" y="3334"/>
                </a:lnTo>
                <a:lnTo>
                  <a:pt x="917" y="3318"/>
                </a:lnTo>
                <a:lnTo>
                  <a:pt x="909" y="3299"/>
                </a:lnTo>
                <a:lnTo>
                  <a:pt x="906" y="3279"/>
                </a:lnTo>
                <a:lnTo>
                  <a:pt x="906" y="1519"/>
                </a:lnTo>
                <a:lnTo>
                  <a:pt x="909" y="1498"/>
                </a:lnTo>
                <a:lnTo>
                  <a:pt x="917" y="1481"/>
                </a:lnTo>
                <a:lnTo>
                  <a:pt x="928" y="1465"/>
                </a:lnTo>
                <a:lnTo>
                  <a:pt x="944" y="1453"/>
                </a:lnTo>
                <a:lnTo>
                  <a:pt x="963" y="1444"/>
                </a:lnTo>
                <a:lnTo>
                  <a:pt x="983" y="1442"/>
                </a:lnTo>
                <a:close/>
                <a:moveTo>
                  <a:pt x="492" y="1260"/>
                </a:moveTo>
                <a:lnTo>
                  <a:pt x="628" y="1396"/>
                </a:lnTo>
                <a:lnTo>
                  <a:pt x="443" y="1582"/>
                </a:lnTo>
                <a:lnTo>
                  <a:pt x="307" y="1446"/>
                </a:lnTo>
                <a:lnTo>
                  <a:pt x="492" y="1260"/>
                </a:lnTo>
                <a:close/>
                <a:moveTo>
                  <a:pt x="2689" y="0"/>
                </a:moveTo>
                <a:lnTo>
                  <a:pt x="2689" y="809"/>
                </a:lnTo>
                <a:lnTo>
                  <a:pt x="2497" y="809"/>
                </a:lnTo>
                <a:lnTo>
                  <a:pt x="2497" y="447"/>
                </a:lnTo>
                <a:lnTo>
                  <a:pt x="1735" y="1442"/>
                </a:lnTo>
                <a:lnTo>
                  <a:pt x="1201" y="814"/>
                </a:lnTo>
                <a:lnTo>
                  <a:pt x="739" y="1282"/>
                </a:lnTo>
                <a:lnTo>
                  <a:pt x="603" y="1146"/>
                </a:lnTo>
                <a:lnTo>
                  <a:pt x="1213" y="530"/>
                </a:lnTo>
                <a:lnTo>
                  <a:pt x="1727" y="1136"/>
                </a:lnTo>
                <a:lnTo>
                  <a:pt x="2337" y="341"/>
                </a:lnTo>
                <a:lnTo>
                  <a:pt x="2054" y="447"/>
                </a:lnTo>
                <a:lnTo>
                  <a:pt x="1986" y="268"/>
                </a:lnTo>
                <a:lnTo>
                  <a:pt x="2689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01" name="Group 200"/>
          <p:cNvGrpSpPr/>
          <p:nvPr/>
        </p:nvGrpSpPr>
        <p:grpSpPr>
          <a:xfrm>
            <a:off x="6323137" y="2672725"/>
            <a:ext cx="471967" cy="569554"/>
            <a:chOff x="5672138" y="2916238"/>
            <a:chExt cx="844551" cy="1019176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02" name="Freeform 214"/>
            <p:cNvSpPr>
              <a:spLocks/>
            </p:cNvSpPr>
            <p:nvPr/>
          </p:nvSpPr>
          <p:spPr bwMode="auto">
            <a:xfrm>
              <a:off x="5672138" y="3227388"/>
              <a:ext cx="179388" cy="325438"/>
            </a:xfrm>
            <a:custGeom>
              <a:avLst/>
              <a:gdLst>
                <a:gd name="T0" fmla="*/ 21 w 676"/>
                <a:gd name="T1" fmla="*/ 0 h 1230"/>
                <a:gd name="T2" fmla="*/ 31 w 676"/>
                <a:gd name="T3" fmla="*/ 0 h 1230"/>
                <a:gd name="T4" fmla="*/ 39 w 676"/>
                <a:gd name="T5" fmla="*/ 5 h 1230"/>
                <a:gd name="T6" fmla="*/ 664 w 676"/>
                <a:gd name="T7" fmla="*/ 422 h 1230"/>
                <a:gd name="T8" fmla="*/ 670 w 676"/>
                <a:gd name="T9" fmla="*/ 428 h 1230"/>
                <a:gd name="T10" fmla="*/ 675 w 676"/>
                <a:gd name="T11" fmla="*/ 435 h 1230"/>
                <a:gd name="T12" fmla="*/ 676 w 676"/>
                <a:gd name="T13" fmla="*/ 444 h 1230"/>
                <a:gd name="T14" fmla="*/ 676 w 676"/>
                <a:gd name="T15" fmla="*/ 1204 h 1230"/>
                <a:gd name="T16" fmla="*/ 674 w 676"/>
                <a:gd name="T17" fmla="*/ 1213 h 1230"/>
                <a:gd name="T18" fmla="*/ 669 w 676"/>
                <a:gd name="T19" fmla="*/ 1220 h 1230"/>
                <a:gd name="T20" fmla="*/ 662 w 676"/>
                <a:gd name="T21" fmla="*/ 1226 h 1230"/>
                <a:gd name="T22" fmla="*/ 656 w 676"/>
                <a:gd name="T23" fmla="*/ 1229 h 1230"/>
                <a:gd name="T24" fmla="*/ 650 w 676"/>
                <a:gd name="T25" fmla="*/ 1230 h 1230"/>
                <a:gd name="T26" fmla="*/ 645 w 676"/>
                <a:gd name="T27" fmla="*/ 1229 h 1230"/>
                <a:gd name="T28" fmla="*/ 641 w 676"/>
                <a:gd name="T29" fmla="*/ 1227 h 1230"/>
                <a:gd name="T30" fmla="*/ 637 w 676"/>
                <a:gd name="T31" fmla="*/ 1225 h 1230"/>
                <a:gd name="T32" fmla="*/ 11 w 676"/>
                <a:gd name="T33" fmla="*/ 806 h 1230"/>
                <a:gd name="T34" fmla="*/ 2 w 676"/>
                <a:gd name="T35" fmla="*/ 798 h 1230"/>
                <a:gd name="T36" fmla="*/ 0 w 676"/>
                <a:gd name="T37" fmla="*/ 786 h 1230"/>
                <a:gd name="T38" fmla="*/ 0 w 676"/>
                <a:gd name="T39" fmla="*/ 25 h 1230"/>
                <a:gd name="T40" fmla="*/ 1 w 676"/>
                <a:gd name="T41" fmla="*/ 17 h 1230"/>
                <a:gd name="T42" fmla="*/ 6 w 676"/>
                <a:gd name="T43" fmla="*/ 8 h 1230"/>
                <a:gd name="T44" fmla="*/ 13 w 676"/>
                <a:gd name="T45" fmla="*/ 3 h 1230"/>
                <a:gd name="T46" fmla="*/ 21 w 676"/>
                <a:gd name="T47" fmla="*/ 0 h 1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76" h="1230">
                  <a:moveTo>
                    <a:pt x="21" y="0"/>
                  </a:moveTo>
                  <a:lnTo>
                    <a:pt x="31" y="0"/>
                  </a:lnTo>
                  <a:lnTo>
                    <a:pt x="39" y="5"/>
                  </a:lnTo>
                  <a:lnTo>
                    <a:pt x="664" y="422"/>
                  </a:lnTo>
                  <a:lnTo>
                    <a:pt x="670" y="428"/>
                  </a:lnTo>
                  <a:lnTo>
                    <a:pt x="675" y="435"/>
                  </a:lnTo>
                  <a:lnTo>
                    <a:pt x="676" y="444"/>
                  </a:lnTo>
                  <a:lnTo>
                    <a:pt x="676" y="1204"/>
                  </a:lnTo>
                  <a:lnTo>
                    <a:pt x="674" y="1213"/>
                  </a:lnTo>
                  <a:lnTo>
                    <a:pt x="669" y="1220"/>
                  </a:lnTo>
                  <a:lnTo>
                    <a:pt x="662" y="1226"/>
                  </a:lnTo>
                  <a:lnTo>
                    <a:pt x="656" y="1229"/>
                  </a:lnTo>
                  <a:lnTo>
                    <a:pt x="650" y="1230"/>
                  </a:lnTo>
                  <a:lnTo>
                    <a:pt x="645" y="1229"/>
                  </a:lnTo>
                  <a:lnTo>
                    <a:pt x="641" y="1227"/>
                  </a:lnTo>
                  <a:lnTo>
                    <a:pt x="637" y="1225"/>
                  </a:lnTo>
                  <a:lnTo>
                    <a:pt x="11" y="806"/>
                  </a:lnTo>
                  <a:lnTo>
                    <a:pt x="2" y="798"/>
                  </a:lnTo>
                  <a:lnTo>
                    <a:pt x="0" y="786"/>
                  </a:lnTo>
                  <a:lnTo>
                    <a:pt x="0" y="25"/>
                  </a:lnTo>
                  <a:lnTo>
                    <a:pt x="1" y="17"/>
                  </a:lnTo>
                  <a:lnTo>
                    <a:pt x="6" y="8"/>
                  </a:lnTo>
                  <a:lnTo>
                    <a:pt x="13" y="3"/>
                  </a:lnTo>
                  <a:lnTo>
                    <a:pt x="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3" name="Freeform 215"/>
            <p:cNvSpPr>
              <a:spLocks/>
            </p:cNvSpPr>
            <p:nvPr/>
          </p:nvSpPr>
          <p:spPr bwMode="auto">
            <a:xfrm>
              <a:off x="5672138" y="3482976"/>
              <a:ext cx="179388" cy="325438"/>
            </a:xfrm>
            <a:custGeom>
              <a:avLst/>
              <a:gdLst>
                <a:gd name="T0" fmla="*/ 21 w 676"/>
                <a:gd name="T1" fmla="*/ 0 h 1230"/>
                <a:gd name="T2" fmla="*/ 31 w 676"/>
                <a:gd name="T3" fmla="*/ 0 h 1230"/>
                <a:gd name="T4" fmla="*/ 39 w 676"/>
                <a:gd name="T5" fmla="*/ 5 h 1230"/>
                <a:gd name="T6" fmla="*/ 664 w 676"/>
                <a:gd name="T7" fmla="*/ 422 h 1230"/>
                <a:gd name="T8" fmla="*/ 673 w 676"/>
                <a:gd name="T9" fmla="*/ 432 h 1230"/>
                <a:gd name="T10" fmla="*/ 676 w 676"/>
                <a:gd name="T11" fmla="*/ 444 h 1230"/>
                <a:gd name="T12" fmla="*/ 676 w 676"/>
                <a:gd name="T13" fmla="*/ 1204 h 1230"/>
                <a:gd name="T14" fmla="*/ 674 w 676"/>
                <a:gd name="T15" fmla="*/ 1213 h 1230"/>
                <a:gd name="T16" fmla="*/ 669 w 676"/>
                <a:gd name="T17" fmla="*/ 1220 h 1230"/>
                <a:gd name="T18" fmla="*/ 662 w 676"/>
                <a:gd name="T19" fmla="*/ 1226 h 1230"/>
                <a:gd name="T20" fmla="*/ 656 w 676"/>
                <a:gd name="T21" fmla="*/ 1229 h 1230"/>
                <a:gd name="T22" fmla="*/ 650 w 676"/>
                <a:gd name="T23" fmla="*/ 1230 h 1230"/>
                <a:gd name="T24" fmla="*/ 645 w 676"/>
                <a:gd name="T25" fmla="*/ 1229 h 1230"/>
                <a:gd name="T26" fmla="*/ 641 w 676"/>
                <a:gd name="T27" fmla="*/ 1227 h 1230"/>
                <a:gd name="T28" fmla="*/ 637 w 676"/>
                <a:gd name="T29" fmla="*/ 1225 h 1230"/>
                <a:gd name="T30" fmla="*/ 11 w 676"/>
                <a:gd name="T31" fmla="*/ 807 h 1230"/>
                <a:gd name="T32" fmla="*/ 2 w 676"/>
                <a:gd name="T33" fmla="*/ 798 h 1230"/>
                <a:gd name="T34" fmla="*/ 0 w 676"/>
                <a:gd name="T35" fmla="*/ 786 h 1230"/>
                <a:gd name="T36" fmla="*/ 0 w 676"/>
                <a:gd name="T37" fmla="*/ 25 h 1230"/>
                <a:gd name="T38" fmla="*/ 1 w 676"/>
                <a:gd name="T39" fmla="*/ 17 h 1230"/>
                <a:gd name="T40" fmla="*/ 6 w 676"/>
                <a:gd name="T41" fmla="*/ 9 h 1230"/>
                <a:gd name="T42" fmla="*/ 13 w 676"/>
                <a:gd name="T43" fmla="*/ 3 h 1230"/>
                <a:gd name="T44" fmla="*/ 21 w 676"/>
                <a:gd name="T45" fmla="*/ 0 h 1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76" h="1230">
                  <a:moveTo>
                    <a:pt x="21" y="0"/>
                  </a:moveTo>
                  <a:lnTo>
                    <a:pt x="31" y="0"/>
                  </a:lnTo>
                  <a:lnTo>
                    <a:pt x="39" y="5"/>
                  </a:lnTo>
                  <a:lnTo>
                    <a:pt x="664" y="422"/>
                  </a:lnTo>
                  <a:lnTo>
                    <a:pt x="673" y="432"/>
                  </a:lnTo>
                  <a:lnTo>
                    <a:pt x="676" y="444"/>
                  </a:lnTo>
                  <a:lnTo>
                    <a:pt x="676" y="1204"/>
                  </a:lnTo>
                  <a:lnTo>
                    <a:pt x="674" y="1213"/>
                  </a:lnTo>
                  <a:lnTo>
                    <a:pt x="669" y="1220"/>
                  </a:lnTo>
                  <a:lnTo>
                    <a:pt x="662" y="1226"/>
                  </a:lnTo>
                  <a:lnTo>
                    <a:pt x="656" y="1229"/>
                  </a:lnTo>
                  <a:lnTo>
                    <a:pt x="650" y="1230"/>
                  </a:lnTo>
                  <a:lnTo>
                    <a:pt x="645" y="1229"/>
                  </a:lnTo>
                  <a:lnTo>
                    <a:pt x="641" y="1227"/>
                  </a:lnTo>
                  <a:lnTo>
                    <a:pt x="637" y="1225"/>
                  </a:lnTo>
                  <a:lnTo>
                    <a:pt x="11" y="807"/>
                  </a:lnTo>
                  <a:lnTo>
                    <a:pt x="2" y="798"/>
                  </a:lnTo>
                  <a:lnTo>
                    <a:pt x="0" y="786"/>
                  </a:lnTo>
                  <a:lnTo>
                    <a:pt x="0" y="25"/>
                  </a:lnTo>
                  <a:lnTo>
                    <a:pt x="1" y="17"/>
                  </a:lnTo>
                  <a:lnTo>
                    <a:pt x="6" y="9"/>
                  </a:lnTo>
                  <a:lnTo>
                    <a:pt x="13" y="3"/>
                  </a:lnTo>
                  <a:lnTo>
                    <a:pt x="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4" name="Freeform 216"/>
            <p:cNvSpPr>
              <a:spLocks/>
            </p:cNvSpPr>
            <p:nvPr/>
          </p:nvSpPr>
          <p:spPr bwMode="auto">
            <a:xfrm>
              <a:off x="5870576" y="3355976"/>
              <a:ext cx="179388" cy="325438"/>
            </a:xfrm>
            <a:custGeom>
              <a:avLst/>
              <a:gdLst>
                <a:gd name="T0" fmla="*/ 21 w 676"/>
                <a:gd name="T1" fmla="*/ 0 h 1229"/>
                <a:gd name="T2" fmla="*/ 31 w 676"/>
                <a:gd name="T3" fmla="*/ 0 h 1229"/>
                <a:gd name="T4" fmla="*/ 39 w 676"/>
                <a:gd name="T5" fmla="*/ 3 h 1229"/>
                <a:gd name="T6" fmla="*/ 664 w 676"/>
                <a:gd name="T7" fmla="*/ 384 h 1229"/>
                <a:gd name="T8" fmla="*/ 670 w 676"/>
                <a:gd name="T9" fmla="*/ 390 h 1229"/>
                <a:gd name="T10" fmla="*/ 675 w 676"/>
                <a:gd name="T11" fmla="*/ 397 h 1229"/>
                <a:gd name="T12" fmla="*/ 676 w 676"/>
                <a:gd name="T13" fmla="*/ 405 h 1229"/>
                <a:gd name="T14" fmla="*/ 676 w 676"/>
                <a:gd name="T15" fmla="*/ 1203 h 1229"/>
                <a:gd name="T16" fmla="*/ 675 w 676"/>
                <a:gd name="T17" fmla="*/ 1213 h 1229"/>
                <a:gd name="T18" fmla="*/ 670 w 676"/>
                <a:gd name="T19" fmla="*/ 1220 h 1229"/>
                <a:gd name="T20" fmla="*/ 663 w 676"/>
                <a:gd name="T21" fmla="*/ 1226 h 1229"/>
                <a:gd name="T22" fmla="*/ 657 w 676"/>
                <a:gd name="T23" fmla="*/ 1228 h 1229"/>
                <a:gd name="T24" fmla="*/ 651 w 676"/>
                <a:gd name="T25" fmla="*/ 1229 h 1229"/>
                <a:gd name="T26" fmla="*/ 647 w 676"/>
                <a:gd name="T27" fmla="*/ 1228 h 1229"/>
                <a:gd name="T28" fmla="*/ 642 w 676"/>
                <a:gd name="T29" fmla="*/ 1227 h 1229"/>
                <a:gd name="T30" fmla="*/ 637 w 676"/>
                <a:gd name="T31" fmla="*/ 1225 h 1229"/>
                <a:gd name="T32" fmla="*/ 12 w 676"/>
                <a:gd name="T33" fmla="*/ 806 h 1229"/>
                <a:gd name="T34" fmla="*/ 4 w 676"/>
                <a:gd name="T35" fmla="*/ 798 h 1229"/>
                <a:gd name="T36" fmla="*/ 0 w 676"/>
                <a:gd name="T37" fmla="*/ 786 h 1229"/>
                <a:gd name="T38" fmla="*/ 0 w 676"/>
                <a:gd name="T39" fmla="*/ 25 h 1229"/>
                <a:gd name="T40" fmla="*/ 2 w 676"/>
                <a:gd name="T41" fmla="*/ 16 h 1229"/>
                <a:gd name="T42" fmla="*/ 6 w 676"/>
                <a:gd name="T43" fmla="*/ 8 h 1229"/>
                <a:gd name="T44" fmla="*/ 13 w 676"/>
                <a:gd name="T45" fmla="*/ 3 h 1229"/>
                <a:gd name="T46" fmla="*/ 21 w 676"/>
                <a:gd name="T47" fmla="*/ 0 h 1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76" h="1229">
                  <a:moveTo>
                    <a:pt x="21" y="0"/>
                  </a:moveTo>
                  <a:lnTo>
                    <a:pt x="31" y="0"/>
                  </a:lnTo>
                  <a:lnTo>
                    <a:pt x="39" y="3"/>
                  </a:lnTo>
                  <a:lnTo>
                    <a:pt x="664" y="384"/>
                  </a:lnTo>
                  <a:lnTo>
                    <a:pt x="670" y="390"/>
                  </a:lnTo>
                  <a:lnTo>
                    <a:pt x="675" y="397"/>
                  </a:lnTo>
                  <a:lnTo>
                    <a:pt x="676" y="405"/>
                  </a:lnTo>
                  <a:lnTo>
                    <a:pt x="676" y="1203"/>
                  </a:lnTo>
                  <a:lnTo>
                    <a:pt x="675" y="1213"/>
                  </a:lnTo>
                  <a:lnTo>
                    <a:pt x="670" y="1220"/>
                  </a:lnTo>
                  <a:lnTo>
                    <a:pt x="663" y="1226"/>
                  </a:lnTo>
                  <a:lnTo>
                    <a:pt x="657" y="1228"/>
                  </a:lnTo>
                  <a:lnTo>
                    <a:pt x="651" y="1229"/>
                  </a:lnTo>
                  <a:lnTo>
                    <a:pt x="647" y="1228"/>
                  </a:lnTo>
                  <a:lnTo>
                    <a:pt x="642" y="1227"/>
                  </a:lnTo>
                  <a:lnTo>
                    <a:pt x="637" y="1225"/>
                  </a:lnTo>
                  <a:lnTo>
                    <a:pt x="12" y="806"/>
                  </a:lnTo>
                  <a:lnTo>
                    <a:pt x="4" y="798"/>
                  </a:lnTo>
                  <a:lnTo>
                    <a:pt x="0" y="786"/>
                  </a:lnTo>
                  <a:lnTo>
                    <a:pt x="0" y="25"/>
                  </a:lnTo>
                  <a:lnTo>
                    <a:pt x="2" y="16"/>
                  </a:lnTo>
                  <a:lnTo>
                    <a:pt x="6" y="8"/>
                  </a:lnTo>
                  <a:lnTo>
                    <a:pt x="13" y="3"/>
                  </a:lnTo>
                  <a:lnTo>
                    <a:pt x="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5" name="Freeform 217"/>
            <p:cNvSpPr>
              <a:spLocks/>
            </p:cNvSpPr>
            <p:nvPr/>
          </p:nvSpPr>
          <p:spPr bwMode="auto">
            <a:xfrm>
              <a:off x="5870576" y="3609976"/>
              <a:ext cx="179388" cy="325438"/>
            </a:xfrm>
            <a:custGeom>
              <a:avLst/>
              <a:gdLst>
                <a:gd name="T0" fmla="*/ 23 w 676"/>
                <a:gd name="T1" fmla="*/ 0 h 1229"/>
                <a:gd name="T2" fmla="*/ 31 w 676"/>
                <a:gd name="T3" fmla="*/ 1 h 1229"/>
                <a:gd name="T4" fmla="*/ 39 w 676"/>
                <a:gd name="T5" fmla="*/ 5 h 1229"/>
                <a:gd name="T6" fmla="*/ 666 w 676"/>
                <a:gd name="T7" fmla="*/ 422 h 1229"/>
                <a:gd name="T8" fmla="*/ 672 w 676"/>
                <a:gd name="T9" fmla="*/ 428 h 1229"/>
                <a:gd name="T10" fmla="*/ 675 w 676"/>
                <a:gd name="T11" fmla="*/ 435 h 1229"/>
                <a:gd name="T12" fmla="*/ 676 w 676"/>
                <a:gd name="T13" fmla="*/ 443 h 1229"/>
                <a:gd name="T14" fmla="*/ 676 w 676"/>
                <a:gd name="T15" fmla="*/ 1203 h 1229"/>
                <a:gd name="T16" fmla="*/ 675 w 676"/>
                <a:gd name="T17" fmla="*/ 1213 h 1229"/>
                <a:gd name="T18" fmla="*/ 670 w 676"/>
                <a:gd name="T19" fmla="*/ 1220 h 1229"/>
                <a:gd name="T20" fmla="*/ 663 w 676"/>
                <a:gd name="T21" fmla="*/ 1226 h 1229"/>
                <a:gd name="T22" fmla="*/ 657 w 676"/>
                <a:gd name="T23" fmla="*/ 1228 h 1229"/>
                <a:gd name="T24" fmla="*/ 651 w 676"/>
                <a:gd name="T25" fmla="*/ 1229 h 1229"/>
                <a:gd name="T26" fmla="*/ 647 w 676"/>
                <a:gd name="T27" fmla="*/ 1228 h 1229"/>
                <a:gd name="T28" fmla="*/ 642 w 676"/>
                <a:gd name="T29" fmla="*/ 1227 h 1229"/>
                <a:gd name="T30" fmla="*/ 637 w 676"/>
                <a:gd name="T31" fmla="*/ 1225 h 1229"/>
                <a:gd name="T32" fmla="*/ 12 w 676"/>
                <a:gd name="T33" fmla="*/ 806 h 1229"/>
                <a:gd name="T34" fmla="*/ 4 w 676"/>
                <a:gd name="T35" fmla="*/ 798 h 1229"/>
                <a:gd name="T36" fmla="*/ 0 w 676"/>
                <a:gd name="T37" fmla="*/ 786 h 1229"/>
                <a:gd name="T38" fmla="*/ 0 w 676"/>
                <a:gd name="T39" fmla="*/ 25 h 1229"/>
                <a:gd name="T40" fmla="*/ 2 w 676"/>
                <a:gd name="T41" fmla="*/ 17 h 1229"/>
                <a:gd name="T42" fmla="*/ 7 w 676"/>
                <a:gd name="T43" fmla="*/ 8 h 1229"/>
                <a:gd name="T44" fmla="*/ 14 w 676"/>
                <a:gd name="T45" fmla="*/ 3 h 1229"/>
                <a:gd name="T46" fmla="*/ 23 w 676"/>
                <a:gd name="T47" fmla="*/ 0 h 1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76" h="1229">
                  <a:moveTo>
                    <a:pt x="23" y="0"/>
                  </a:moveTo>
                  <a:lnTo>
                    <a:pt x="31" y="1"/>
                  </a:lnTo>
                  <a:lnTo>
                    <a:pt x="39" y="5"/>
                  </a:lnTo>
                  <a:lnTo>
                    <a:pt x="666" y="422"/>
                  </a:lnTo>
                  <a:lnTo>
                    <a:pt x="672" y="428"/>
                  </a:lnTo>
                  <a:lnTo>
                    <a:pt x="675" y="435"/>
                  </a:lnTo>
                  <a:lnTo>
                    <a:pt x="676" y="443"/>
                  </a:lnTo>
                  <a:lnTo>
                    <a:pt x="676" y="1203"/>
                  </a:lnTo>
                  <a:lnTo>
                    <a:pt x="675" y="1213"/>
                  </a:lnTo>
                  <a:lnTo>
                    <a:pt x="670" y="1220"/>
                  </a:lnTo>
                  <a:lnTo>
                    <a:pt x="663" y="1226"/>
                  </a:lnTo>
                  <a:lnTo>
                    <a:pt x="657" y="1228"/>
                  </a:lnTo>
                  <a:lnTo>
                    <a:pt x="651" y="1229"/>
                  </a:lnTo>
                  <a:lnTo>
                    <a:pt x="647" y="1228"/>
                  </a:lnTo>
                  <a:lnTo>
                    <a:pt x="642" y="1227"/>
                  </a:lnTo>
                  <a:lnTo>
                    <a:pt x="637" y="1225"/>
                  </a:lnTo>
                  <a:lnTo>
                    <a:pt x="12" y="806"/>
                  </a:lnTo>
                  <a:lnTo>
                    <a:pt x="4" y="798"/>
                  </a:lnTo>
                  <a:lnTo>
                    <a:pt x="0" y="786"/>
                  </a:lnTo>
                  <a:lnTo>
                    <a:pt x="0" y="25"/>
                  </a:lnTo>
                  <a:lnTo>
                    <a:pt x="2" y="17"/>
                  </a:lnTo>
                  <a:lnTo>
                    <a:pt x="7" y="8"/>
                  </a:lnTo>
                  <a:lnTo>
                    <a:pt x="14" y="3"/>
                  </a:lnTo>
                  <a:lnTo>
                    <a:pt x="2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" name="Freeform 218"/>
            <p:cNvSpPr>
              <a:spLocks/>
            </p:cNvSpPr>
            <p:nvPr/>
          </p:nvSpPr>
          <p:spPr bwMode="auto">
            <a:xfrm>
              <a:off x="6264276" y="3227388"/>
              <a:ext cx="182563" cy="325438"/>
            </a:xfrm>
            <a:custGeom>
              <a:avLst/>
              <a:gdLst>
                <a:gd name="T0" fmla="*/ 669 w 692"/>
                <a:gd name="T1" fmla="*/ 0 h 1230"/>
                <a:gd name="T2" fmla="*/ 679 w 692"/>
                <a:gd name="T3" fmla="*/ 4 h 1230"/>
                <a:gd name="T4" fmla="*/ 685 w 692"/>
                <a:gd name="T5" fmla="*/ 8 h 1230"/>
                <a:gd name="T6" fmla="*/ 689 w 692"/>
                <a:gd name="T7" fmla="*/ 17 h 1230"/>
                <a:gd name="T8" fmla="*/ 692 w 692"/>
                <a:gd name="T9" fmla="*/ 25 h 1230"/>
                <a:gd name="T10" fmla="*/ 692 w 692"/>
                <a:gd name="T11" fmla="*/ 786 h 1230"/>
                <a:gd name="T12" fmla="*/ 688 w 692"/>
                <a:gd name="T13" fmla="*/ 798 h 1230"/>
                <a:gd name="T14" fmla="*/ 680 w 692"/>
                <a:gd name="T15" fmla="*/ 806 h 1230"/>
                <a:gd name="T16" fmla="*/ 55 w 692"/>
                <a:gd name="T17" fmla="*/ 1225 h 1230"/>
                <a:gd name="T18" fmla="*/ 50 w 692"/>
                <a:gd name="T19" fmla="*/ 1227 h 1230"/>
                <a:gd name="T20" fmla="*/ 45 w 692"/>
                <a:gd name="T21" fmla="*/ 1229 h 1230"/>
                <a:gd name="T22" fmla="*/ 40 w 692"/>
                <a:gd name="T23" fmla="*/ 1230 h 1230"/>
                <a:gd name="T24" fmla="*/ 34 w 692"/>
                <a:gd name="T25" fmla="*/ 1229 h 1230"/>
                <a:gd name="T26" fmla="*/ 29 w 692"/>
                <a:gd name="T27" fmla="*/ 1226 h 1230"/>
                <a:gd name="T28" fmla="*/ 21 w 692"/>
                <a:gd name="T29" fmla="*/ 1221 h 1230"/>
                <a:gd name="T30" fmla="*/ 17 w 692"/>
                <a:gd name="T31" fmla="*/ 1213 h 1230"/>
                <a:gd name="T32" fmla="*/ 15 w 692"/>
                <a:gd name="T33" fmla="*/ 1205 h 1230"/>
                <a:gd name="T34" fmla="*/ 0 w 692"/>
                <a:gd name="T35" fmla="*/ 432 h 1230"/>
                <a:gd name="T36" fmla="*/ 1 w 692"/>
                <a:gd name="T37" fmla="*/ 422 h 1230"/>
                <a:gd name="T38" fmla="*/ 5 w 692"/>
                <a:gd name="T39" fmla="*/ 415 h 1230"/>
                <a:gd name="T40" fmla="*/ 12 w 692"/>
                <a:gd name="T41" fmla="*/ 409 h 1230"/>
                <a:gd name="T42" fmla="*/ 652 w 692"/>
                <a:gd name="T43" fmla="*/ 4 h 1230"/>
                <a:gd name="T44" fmla="*/ 661 w 692"/>
                <a:gd name="T45" fmla="*/ 0 h 1230"/>
                <a:gd name="T46" fmla="*/ 669 w 692"/>
                <a:gd name="T47" fmla="*/ 0 h 1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92" h="1230">
                  <a:moveTo>
                    <a:pt x="669" y="0"/>
                  </a:moveTo>
                  <a:lnTo>
                    <a:pt x="679" y="4"/>
                  </a:lnTo>
                  <a:lnTo>
                    <a:pt x="685" y="8"/>
                  </a:lnTo>
                  <a:lnTo>
                    <a:pt x="689" y="17"/>
                  </a:lnTo>
                  <a:lnTo>
                    <a:pt x="692" y="25"/>
                  </a:lnTo>
                  <a:lnTo>
                    <a:pt x="692" y="786"/>
                  </a:lnTo>
                  <a:lnTo>
                    <a:pt x="688" y="798"/>
                  </a:lnTo>
                  <a:lnTo>
                    <a:pt x="680" y="806"/>
                  </a:lnTo>
                  <a:lnTo>
                    <a:pt x="55" y="1225"/>
                  </a:lnTo>
                  <a:lnTo>
                    <a:pt x="50" y="1227"/>
                  </a:lnTo>
                  <a:lnTo>
                    <a:pt x="45" y="1229"/>
                  </a:lnTo>
                  <a:lnTo>
                    <a:pt x="40" y="1230"/>
                  </a:lnTo>
                  <a:lnTo>
                    <a:pt x="34" y="1229"/>
                  </a:lnTo>
                  <a:lnTo>
                    <a:pt x="29" y="1226"/>
                  </a:lnTo>
                  <a:lnTo>
                    <a:pt x="21" y="1221"/>
                  </a:lnTo>
                  <a:lnTo>
                    <a:pt x="17" y="1213"/>
                  </a:lnTo>
                  <a:lnTo>
                    <a:pt x="15" y="1205"/>
                  </a:lnTo>
                  <a:lnTo>
                    <a:pt x="0" y="432"/>
                  </a:lnTo>
                  <a:lnTo>
                    <a:pt x="1" y="422"/>
                  </a:lnTo>
                  <a:lnTo>
                    <a:pt x="5" y="415"/>
                  </a:lnTo>
                  <a:lnTo>
                    <a:pt x="12" y="409"/>
                  </a:lnTo>
                  <a:lnTo>
                    <a:pt x="652" y="4"/>
                  </a:lnTo>
                  <a:lnTo>
                    <a:pt x="661" y="0"/>
                  </a:lnTo>
                  <a:lnTo>
                    <a:pt x="6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7" name="Freeform 219"/>
            <p:cNvSpPr>
              <a:spLocks/>
            </p:cNvSpPr>
            <p:nvPr/>
          </p:nvSpPr>
          <p:spPr bwMode="auto">
            <a:xfrm>
              <a:off x="6269038" y="3482976"/>
              <a:ext cx="177800" cy="325438"/>
            </a:xfrm>
            <a:custGeom>
              <a:avLst/>
              <a:gdLst>
                <a:gd name="T0" fmla="*/ 654 w 677"/>
                <a:gd name="T1" fmla="*/ 0 h 1230"/>
                <a:gd name="T2" fmla="*/ 662 w 677"/>
                <a:gd name="T3" fmla="*/ 3 h 1230"/>
                <a:gd name="T4" fmla="*/ 670 w 677"/>
                <a:gd name="T5" fmla="*/ 9 h 1230"/>
                <a:gd name="T6" fmla="*/ 674 w 677"/>
                <a:gd name="T7" fmla="*/ 17 h 1230"/>
                <a:gd name="T8" fmla="*/ 677 w 677"/>
                <a:gd name="T9" fmla="*/ 25 h 1230"/>
                <a:gd name="T10" fmla="*/ 677 w 677"/>
                <a:gd name="T11" fmla="*/ 786 h 1230"/>
                <a:gd name="T12" fmla="*/ 673 w 677"/>
                <a:gd name="T13" fmla="*/ 798 h 1230"/>
                <a:gd name="T14" fmla="*/ 665 w 677"/>
                <a:gd name="T15" fmla="*/ 807 h 1230"/>
                <a:gd name="T16" fmla="*/ 40 w 677"/>
                <a:gd name="T17" fmla="*/ 1225 h 1230"/>
                <a:gd name="T18" fmla="*/ 35 w 677"/>
                <a:gd name="T19" fmla="*/ 1227 h 1230"/>
                <a:gd name="T20" fmla="*/ 30 w 677"/>
                <a:gd name="T21" fmla="*/ 1229 h 1230"/>
                <a:gd name="T22" fmla="*/ 25 w 677"/>
                <a:gd name="T23" fmla="*/ 1230 h 1230"/>
                <a:gd name="T24" fmla="*/ 19 w 677"/>
                <a:gd name="T25" fmla="*/ 1229 h 1230"/>
                <a:gd name="T26" fmla="*/ 14 w 677"/>
                <a:gd name="T27" fmla="*/ 1226 h 1230"/>
                <a:gd name="T28" fmla="*/ 6 w 677"/>
                <a:gd name="T29" fmla="*/ 1220 h 1230"/>
                <a:gd name="T30" fmla="*/ 2 w 677"/>
                <a:gd name="T31" fmla="*/ 1213 h 1230"/>
                <a:gd name="T32" fmla="*/ 0 w 677"/>
                <a:gd name="T33" fmla="*/ 1204 h 1230"/>
                <a:gd name="T34" fmla="*/ 0 w 677"/>
                <a:gd name="T35" fmla="*/ 444 h 1230"/>
                <a:gd name="T36" fmla="*/ 3 w 677"/>
                <a:gd name="T37" fmla="*/ 432 h 1230"/>
                <a:gd name="T38" fmla="*/ 11 w 677"/>
                <a:gd name="T39" fmla="*/ 422 h 1230"/>
                <a:gd name="T40" fmla="*/ 636 w 677"/>
                <a:gd name="T41" fmla="*/ 5 h 1230"/>
                <a:gd name="T42" fmla="*/ 645 w 677"/>
                <a:gd name="T43" fmla="*/ 0 h 1230"/>
                <a:gd name="T44" fmla="*/ 654 w 677"/>
                <a:gd name="T45" fmla="*/ 0 h 1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77" h="1230">
                  <a:moveTo>
                    <a:pt x="654" y="0"/>
                  </a:moveTo>
                  <a:lnTo>
                    <a:pt x="662" y="3"/>
                  </a:lnTo>
                  <a:lnTo>
                    <a:pt x="670" y="9"/>
                  </a:lnTo>
                  <a:lnTo>
                    <a:pt x="674" y="17"/>
                  </a:lnTo>
                  <a:lnTo>
                    <a:pt x="677" y="25"/>
                  </a:lnTo>
                  <a:lnTo>
                    <a:pt x="677" y="786"/>
                  </a:lnTo>
                  <a:lnTo>
                    <a:pt x="673" y="798"/>
                  </a:lnTo>
                  <a:lnTo>
                    <a:pt x="665" y="807"/>
                  </a:lnTo>
                  <a:lnTo>
                    <a:pt x="40" y="1225"/>
                  </a:lnTo>
                  <a:lnTo>
                    <a:pt x="35" y="1227"/>
                  </a:lnTo>
                  <a:lnTo>
                    <a:pt x="30" y="1229"/>
                  </a:lnTo>
                  <a:lnTo>
                    <a:pt x="25" y="1230"/>
                  </a:lnTo>
                  <a:lnTo>
                    <a:pt x="19" y="1229"/>
                  </a:lnTo>
                  <a:lnTo>
                    <a:pt x="14" y="1226"/>
                  </a:lnTo>
                  <a:lnTo>
                    <a:pt x="6" y="1220"/>
                  </a:lnTo>
                  <a:lnTo>
                    <a:pt x="2" y="1213"/>
                  </a:lnTo>
                  <a:lnTo>
                    <a:pt x="0" y="1204"/>
                  </a:lnTo>
                  <a:lnTo>
                    <a:pt x="0" y="444"/>
                  </a:lnTo>
                  <a:lnTo>
                    <a:pt x="3" y="432"/>
                  </a:lnTo>
                  <a:lnTo>
                    <a:pt x="11" y="422"/>
                  </a:lnTo>
                  <a:lnTo>
                    <a:pt x="636" y="5"/>
                  </a:lnTo>
                  <a:lnTo>
                    <a:pt x="645" y="0"/>
                  </a:lnTo>
                  <a:lnTo>
                    <a:pt x="65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8" name="Freeform 220"/>
            <p:cNvSpPr>
              <a:spLocks/>
            </p:cNvSpPr>
            <p:nvPr/>
          </p:nvSpPr>
          <p:spPr bwMode="auto">
            <a:xfrm>
              <a:off x="6069013" y="3355976"/>
              <a:ext cx="179388" cy="325438"/>
            </a:xfrm>
            <a:custGeom>
              <a:avLst/>
              <a:gdLst>
                <a:gd name="T0" fmla="*/ 655 w 676"/>
                <a:gd name="T1" fmla="*/ 0 h 1229"/>
                <a:gd name="T2" fmla="*/ 663 w 676"/>
                <a:gd name="T3" fmla="*/ 3 h 1229"/>
                <a:gd name="T4" fmla="*/ 670 w 676"/>
                <a:gd name="T5" fmla="*/ 8 h 1229"/>
                <a:gd name="T6" fmla="*/ 675 w 676"/>
                <a:gd name="T7" fmla="*/ 16 h 1229"/>
                <a:gd name="T8" fmla="*/ 676 w 676"/>
                <a:gd name="T9" fmla="*/ 25 h 1229"/>
                <a:gd name="T10" fmla="*/ 676 w 676"/>
                <a:gd name="T11" fmla="*/ 786 h 1229"/>
                <a:gd name="T12" fmla="*/ 674 w 676"/>
                <a:gd name="T13" fmla="*/ 798 h 1229"/>
                <a:gd name="T14" fmla="*/ 666 w 676"/>
                <a:gd name="T15" fmla="*/ 806 h 1229"/>
                <a:gd name="T16" fmla="*/ 39 w 676"/>
                <a:gd name="T17" fmla="*/ 1225 h 1229"/>
                <a:gd name="T18" fmla="*/ 36 w 676"/>
                <a:gd name="T19" fmla="*/ 1227 h 1229"/>
                <a:gd name="T20" fmla="*/ 31 w 676"/>
                <a:gd name="T21" fmla="*/ 1228 h 1229"/>
                <a:gd name="T22" fmla="*/ 26 w 676"/>
                <a:gd name="T23" fmla="*/ 1229 h 1229"/>
                <a:gd name="T24" fmla="*/ 19 w 676"/>
                <a:gd name="T25" fmla="*/ 1228 h 1229"/>
                <a:gd name="T26" fmla="*/ 14 w 676"/>
                <a:gd name="T27" fmla="*/ 1226 h 1229"/>
                <a:gd name="T28" fmla="*/ 7 w 676"/>
                <a:gd name="T29" fmla="*/ 1220 h 1229"/>
                <a:gd name="T30" fmla="*/ 3 w 676"/>
                <a:gd name="T31" fmla="*/ 1213 h 1229"/>
                <a:gd name="T32" fmla="*/ 0 w 676"/>
                <a:gd name="T33" fmla="*/ 1203 h 1229"/>
                <a:gd name="T34" fmla="*/ 0 w 676"/>
                <a:gd name="T35" fmla="*/ 405 h 1229"/>
                <a:gd name="T36" fmla="*/ 1 w 676"/>
                <a:gd name="T37" fmla="*/ 397 h 1229"/>
                <a:gd name="T38" fmla="*/ 6 w 676"/>
                <a:gd name="T39" fmla="*/ 390 h 1229"/>
                <a:gd name="T40" fmla="*/ 12 w 676"/>
                <a:gd name="T41" fmla="*/ 384 h 1229"/>
                <a:gd name="T42" fmla="*/ 638 w 676"/>
                <a:gd name="T43" fmla="*/ 3 h 1229"/>
                <a:gd name="T44" fmla="*/ 647 w 676"/>
                <a:gd name="T45" fmla="*/ 0 h 1229"/>
                <a:gd name="T46" fmla="*/ 655 w 676"/>
                <a:gd name="T47" fmla="*/ 0 h 1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76" h="1229">
                  <a:moveTo>
                    <a:pt x="655" y="0"/>
                  </a:moveTo>
                  <a:lnTo>
                    <a:pt x="663" y="3"/>
                  </a:lnTo>
                  <a:lnTo>
                    <a:pt x="670" y="8"/>
                  </a:lnTo>
                  <a:lnTo>
                    <a:pt x="675" y="16"/>
                  </a:lnTo>
                  <a:lnTo>
                    <a:pt x="676" y="25"/>
                  </a:lnTo>
                  <a:lnTo>
                    <a:pt x="676" y="786"/>
                  </a:lnTo>
                  <a:lnTo>
                    <a:pt x="674" y="798"/>
                  </a:lnTo>
                  <a:lnTo>
                    <a:pt x="666" y="806"/>
                  </a:lnTo>
                  <a:lnTo>
                    <a:pt x="39" y="1225"/>
                  </a:lnTo>
                  <a:lnTo>
                    <a:pt x="36" y="1227"/>
                  </a:lnTo>
                  <a:lnTo>
                    <a:pt x="31" y="1228"/>
                  </a:lnTo>
                  <a:lnTo>
                    <a:pt x="26" y="1229"/>
                  </a:lnTo>
                  <a:lnTo>
                    <a:pt x="19" y="1228"/>
                  </a:lnTo>
                  <a:lnTo>
                    <a:pt x="14" y="1226"/>
                  </a:lnTo>
                  <a:lnTo>
                    <a:pt x="7" y="1220"/>
                  </a:lnTo>
                  <a:lnTo>
                    <a:pt x="3" y="1213"/>
                  </a:lnTo>
                  <a:lnTo>
                    <a:pt x="0" y="1203"/>
                  </a:lnTo>
                  <a:lnTo>
                    <a:pt x="0" y="405"/>
                  </a:lnTo>
                  <a:lnTo>
                    <a:pt x="1" y="397"/>
                  </a:lnTo>
                  <a:lnTo>
                    <a:pt x="6" y="390"/>
                  </a:lnTo>
                  <a:lnTo>
                    <a:pt x="12" y="384"/>
                  </a:lnTo>
                  <a:lnTo>
                    <a:pt x="638" y="3"/>
                  </a:lnTo>
                  <a:lnTo>
                    <a:pt x="647" y="0"/>
                  </a:lnTo>
                  <a:lnTo>
                    <a:pt x="6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9" name="Freeform 221"/>
            <p:cNvSpPr>
              <a:spLocks/>
            </p:cNvSpPr>
            <p:nvPr/>
          </p:nvSpPr>
          <p:spPr bwMode="auto">
            <a:xfrm>
              <a:off x="5692776" y="3119438"/>
              <a:ext cx="342900" cy="196850"/>
            </a:xfrm>
            <a:custGeom>
              <a:avLst/>
              <a:gdLst>
                <a:gd name="T0" fmla="*/ 681 w 1291"/>
                <a:gd name="T1" fmla="*/ 0 h 747"/>
                <a:gd name="T2" fmla="*/ 692 w 1291"/>
                <a:gd name="T3" fmla="*/ 3 h 747"/>
                <a:gd name="T4" fmla="*/ 1280 w 1291"/>
                <a:gd name="T5" fmla="*/ 352 h 747"/>
                <a:gd name="T6" fmla="*/ 1286 w 1291"/>
                <a:gd name="T7" fmla="*/ 357 h 747"/>
                <a:gd name="T8" fmla="*/ 1290 w 1291"/>
                <a:gd name="T9" fmla="*/ 365 h 747"/>
                <a:gd name="T10" fmla="*/ 1291 w 1291"/>
                <a:gd name="T11" fmla="*/ 374 h 747"/>
                <a:gd name="T12" fmla="*/ 1290 w 1291"/>
                <a:gd name="T13" fmla="*/ 382 h 747"/>
                <a:gd name="T14" fmla="*/ 1286 w 1291"/>
                <a:gd name="T15" fmla="*/ 391 h 747"/>
                <a:gd name="T16" fmla="*/ 1278 w 1291"/>
                <a:gd name="T17" fmla="*/ 396 h 747"/>
                <a:gd name="T18" fmla="*/ 621 w 1291"/>
                <a:gd name="T19" fmla="*/ 745 h 747"/>
                <a:gd name="T20" fmla="*/ 615 w 1291"/>
                <a:gd name="T21" fmla="*/ 746 h 747"/>
                <a:gd name="T22" fmla="*/ 609 w 1291"/>
                <a:gd name="T23" fmla="*/ 747 h 747"/>
                <a:gd name="T24" fmla="*/ 605 w 1291"/>
                <a:gd name="T25" fmla="*/ 747 h 747"/>
                <a:gd name="T26" fmla="*/ 601 w 1291"/>
                <a:gd name="T27" fmla="*/ 746 h 747"/>
                <a:gd name="T28" fmla="*/ 596 w 1291"/>
                <a:gd name="T29" fmla="*/ 744 h 747"/>
                <a:gd name="T30" fmla="*/ 12 w 1291"/>
                <a:gd name="T31" fmla="*/ 372 h 747"/>
                <a:gd name="T32" fmla="*/ 4 w 1291"/>
                <a:gd name="T33" fmla="*/ 366 h 747"/>
                <a:gd name="T34" fmla="*/ 1 w 1291"/>
                <a:gd name="T35" fmla="*/ 357 h 747"/>
                <a:gd name="T36" fmla="*/ 0 w 1291"/>
                <a:gd name="T37" fmla="*/ 349 h 747"/>
                <a:gd name="T38" fmla="*/ 2 w 1291"/>
                <a:gd name="T39" fmla="*/ 340 h 747"/>
                <a:gd name="T40" fmla="*/ 7 w 1291"/>
                <a:gd name="T41" fmla="*/ 333 h 747"/>
                <a:gd name="T42" fmla="*/ 14 w 1291"/>
                <a:gd name="T43" fmla="*/ 327 h 747"/>
                <a:gd name="T44" fmla="*/ 669 w 1291"/>
                <a:gd name="T45" fmla="*/ 2 h 747"/>
                <a:gd name="T46" fmla="*/ 681 w 1291"/>
                <a:gd name="T47" fmla="*/ 0 h 7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291" h="747">
                  <a:moveTo>
                    <a:pt x="681" y="0"/>
                  </a:moveTo>
                  <a:lnTo>
                    <a:pt x="692" y="3"/>
                  </a:lnTo>
                  <a:lnTo>
                    <a:pt x="1280" y="352"/>
                  </a:lnTo>
                  <a:lnTo>
                    <a:pt x="1286" y="357"/>
                  </a:lnTo>
                  <a:lnTo>
                    <a:pt x="1290" y="365"/>
                  </a:lnTo>
                  <a:lnTo>
                    <a:pt x="1291" y="374"/>
                  </a:lnTo>
                  <a:lnTo>
                    <a:pt x="1290" y="382"/>
                  </a:lnTo>
                  <a:lnTo>
                    <a:pt x="1286" y="391"/>
                  </a:lnTo>
                  <a:lnTo>
                    <a:pt x="1278" y="396"/>
                  </a:lnTo>
                  <a:lnTo>
                    <a:pt x="621" y="745"/>
                  </a:lnTo>
                  <a:lnTo>
                    <a:pt x="615" y="746"/>
                  </a:lnTo>
                  <a:lnTo>
                    <a:pt x="609" y="747"/>
                  </a:lnTo>
                  <a:lnTo>
                    <a:pt x="605" y="747"/>
                  </a:lnTo>
                  <a:lnTo>
                    <a:pt x="601" y="746"/>
                  </a:lnTo>
                  <a:lnTo>
                    <a:pt x="596" y="744"/>
                  </a:lnTo>
                  <a:lnTo>
                    <a:pt x="12" y="372"/>
                  </a:lnTo>
                  <a:lnTo>
                    <a:pt x="4" y="366"/>
                  </a:lnTo>
                  <a:lnTo>
                    <a:pt x="1" y="357"/>
                  </a:lnTo>
                  <a:lnTo>
                    <a:pt x="0" y="349"/>
                  </a:lnTo>
                  <a:lnTo>
                    <a:pt x="2" y="340"/>
                  </a:lnTo>
                  <a:lnTo>
                    <a:pt x="7" y="333"/>
                  </a:lnTo>
                  <a:lnTo>
                    <a:pt x="14" y="327"/>
                  </a:lnTo>
                  <a:lnTo>
                    <a:pt x="669" y="2"/>
                  </a:lnTo>
                  <a:lnTo>
                    <a:pt x="68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0" name="Freeform 222"/>
            <p:cNvSpPr>
              <a:spLocks/>
            </p:cNvSpPr>
            <p:nvPr/>
          </p:nvSpPr>
          <p:spPr bwMode="auto">
            <a:xfrm>
              <a:off x="5895976" y="3030538"/>
              <a:ext cx="328613" cy="176213"/>
            </a:xfrm>
            <a:custGeom>
              <a:avLst/>
              <a:gdLst>
                <a:gd name="T0" fmla="*/ 643 w 1242"/>
                <a:gd name="T1" fmla="*/ 0 h 672"/>
                <a:gd name="T2" fmla="*/ 655 w 1242"/>
                <a:gd name="T3" fmla="*/ 2 h 672"/>
                <a:gd name="T4" fmla="*/ 1229 w 1242"/>
                <a:gd name="T5" fmla="*/ 288 h 672"/>
                <a:gd name="T6" fmla="*/ 1236 w 1242"/>
                <a:gd name="T7" fmla="*/ 294 h 672"/>
                <a:gd name="T8" fmla="*/ 1241 w 1242"/>
                <a:gd name="T9" fmla="*/ 301 h 672"/>
                <a:gd name="T10" fmla="*/ 1242 w 1242"/>
                <a:gd name="T11" fmla="*/ 310 h 672"/>
                <a:gd name="T12" fmla="*/ 1241 w 1242"/>
                <a:gd name="T13" fmla="*/ 320 h 672"/>
                <a:gd name="T14" fmla="*/ 1236 w 1242"/>
                <a:gd name="T15" fmla="*/ 327 h 672"/>
                <a:gd name="T16" fmla="*/ 1229 w 1242"/>
                <a:gd name="T17" fmla="*/ 333 h 672"/>
                <a:gd name="T18" fmla="*/ 611 w 1242"/>
                <a:gd name="T19" fmla="*/ 670 h 672"/>
                <a:gd name="T20" fmla="*/ 605 w 1242"/>
                <a:gd name="T21" fmla="*/ 672 h 672"/>
                <a:gd name="T22" fmla="*/ 599 w 1242"/>
                <a:gd name="T23" fmla="*/ 672 h 672"/>
                <a:gd name="T24" fmla="*/ 595 w 1242"/>
                <a:gd name="T25" fmla="*/ 672 h 672"/>
                <a:gd name="T26" fmla="*/ 590 w 1242"/>
                <a:gd name="T27" fmla="*/ 671 h 672"/>
                <a:gd name="T28" fmla="*/ 586 w 1242"/>
                <a:gd name="T29" fmla="*/ 668 h 672"/>
                <a:gd name="T30" fmla="*/ 12 w 1242"/>
                <a:gd name="T31" fmla="*/ 334 h 672"/>
                <a:gd name="T32" fmla="*/ 6 w 1242"/>
                <a:gd name="T33" fmla="*/ 328 h 672"/>
                <a:gd name="T34" fmla="*/ 2 w 1242"/>
                <a:gd name="T35" fmla="*/ 321 h 672"/>
                <a:gd name="T36" fmla="*/ 0 w 1242"/>
                <a:gd name="T37" fmla="*/ 312 h 672"/>
                <a:gd name="T38" fmla="*/ 3 w 1242"/>
                <a:gd name="T39" fmla="*/ 302 h 672"/>
                <a:gd name="T40" fmla="*/ 7 w 1242"/>
                <a:gd name="T41" fmla="*/ 295 h 672"/>
                <a:gd name="T42" fmla="*/ 15 w 1242"/>
                <a:gd name="T43" fmla="*/ 290 h 672"/>
                <a:gd name="T44" fmla="*/ 633 w 1242"/>
                <a:gd name="T45" fmla="*/ 2 h 672"/>
                <a:gd name="T46" fmla="*/ 643 w 1242"/>
                <a:gd name="T47" fmla="*/ 0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242" h="672">
                  <a:moveTo>
                    <a:pt x="643" y="0"/>
                  </a:moveTo>
                  <a:lnTo>
                    <a:pt x="655" y="2"/>
                  </a:lnTo>
                  <a:lnTo>
                    <a:pt x="1229" y="288"/>
                  </a:lnTo>
                  <a:lnTo>
                    <a:pt x="1236" y="294"/>
                  </a:lnTo>
                  <a:lnTo>
                    <a:pt x="1241" y="301"/>
                  </a:lnTo>
                  <a:lnTo>
                    <a:pt x="1242" y="310"/>
                  </a:lnTo>
                  <a:lnTo>
                    <a:pt x="1241" y="320"/>
                  </a:lnTo>
                  <a:lnTo>
                    <a:pt x="1236" y="327"/>
                  </a:lnTo>
                  <a:lnTo>
                    <a:pt x="1229" y="333"/>
                  </a:lnTo>
                  <a:lnTo>
                    <a:pt x="611" y="670"/>
                  </a:lnTo>
                  <a:lnTo>
                    <a:pt x="605" y="672"/>
                  </a:lnTo>
                  <a:lnTo>
                    <a:pt x="599" y="672"/>
                  </a:lnTo>
                  <a:lnTo>
                    <a:pt x="595" y="672"/>
                  </a:lnTo>
                  <a:lnTo>
                    <a:pt x="590" y="671"/>
                  </a:lnTo>
                  <a:lnTo>
                    <a:pt x="586" y="668"/>
                  </a:lnTo>
                  <a:lnTo>
                    <a:pt x="12" y="334"/>
                  </a:lnTo>
                  <a:lnTo>
                    <a:pt x="6" y="328"/>
                  </a:lnTo>
                  <a:lnTo>
                    <a:pt x="2" y="321"/>
                  </a:lnTo>
                  <a:lnTo>
                    <a:pt x="0" y="312"/>
                  </a:lnTo>
                  <a:lnTo>
                    <a:pt x="3" y="302"/>
                  </a:lnTo>
                  <a:lnTo>
                    <a:pt x="7" y="295"/>
                  </a:lnTo>
                  <a:lnTo>
                    <a:pt x="15" y="290"/>
                  </a:lnTo>
                  <a:lnTo>
                    <a:pt x="633" y="2"/>
                  </a:lnTo>
                  <a:lnTo>
                    <a:pt x="64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1" name="Freeform 223"/>
            <p:cNvSpPr>
              <a:spLocks/>
            </p:cNvSpPr>
            <p:nvPr/>
          </p:nvSpPr>
          <p:spPr bwMode="auto">
            <a:xfrm>
              <a:off x="5886451" y="3238501"/>
              <a:ext cx="338138" cy="192088"/>
            </a:xfrm>
            <a:custGeom>
              <a:avLst/>
              <a:gdLst>
                <a:gd name="T0" fmla="*/ 637 w 1280"/>
                <a:gd name="T1" fmla="*/ 0 h 730"/>
                <a:gd name="T2" fmla="*/ 649 w 1280"/>
                <a:gd name="T3" fmla="*/ 4 h 730"/>
                <a:gd name="T4" fmla="*/ 1267 w 1280"/>
                <a:gd name="T5" fmla="*/ 333 h 730"/>
                <a:gd name="T6" fmla="*/ 1274 w 1280"/>
                <a:gd name="T7" fmla="*/ 339 h 730"/>
                <a:gd name="T8" fmla="*/ 1279 w 1280"/>
                <a:gd name="T9" fmla="*/ 346 h 730"/>
                <a:gd name="T10" fmla="*/ 1280 w 1280"/>
                <a:gd name="T11" fmla="*/ 356 h 730"/>
                <a:gd name="T12" fmla="*/ 1279 w 1280"/>
                <a:gd name="T13" fmla="*/ 364 h 730"/>
                <a:gd name="T14" fmla="*/ 1276 w 1280"/>
                <a:gd name="T15" fmla="*/ 372 h 730"/>
                <a:gd name="T16" fmla="*/ 1268 w 1280"/>
                <a:gd name="T17" fmla="*/ 377 h 730"/>
                <a:gd name="T18" fmla="*/ 660 w 1280"/>
                <a:gd name="T19" fmla="*/ 727 h 730"/>
                <a:gd name="T20" fmla="*/ 654 w 1280"/>
                <a:gd name="T21" fmla="*/ 729 h 730"/>
                <a:gd name="T22" fmla="*/ 647 w 1280"/>
                <a:gd name="T23" fmla="*/ 730 h 730"/>
                <a:gd name="T24" fmla="*/ 641 w 1280"/>
                <a:gd name="T25" fmla="*/ 729 h 730"/>
                <a:gd name="T26" fmla="*/ 635 w 1280"/>
                <a:gd name="T27" fmla="*/ 727 h 730"/>
                <a:gd name="T28" fmla="*/ 13 w 1280"/>
                <a:gd name="T29" fmla="*/ 380 h 730"/>
                <a:gd name="T30" fmla="*/ 6 w 1280"/>
                <a:gd name="T31" fmla="*/ 374 h 730"/>
                <a:gd name="T32" fmla="*/ 2 w 1280"/>
                <a:gd name="T33" fmla="*/ 366 h 730"/>
                <a:gd name="T34" fmla="*/ 0 w 1280"/>
                <a:gd name="T35" fmla="*/ 358 h 730"/>
                <a:gd name="T36" fmla="*/ 2 w 1280"/>
                <a:gd name="T37" fmla="*/ 349 h 730"/>
                <a:gd name="T38" fmla="*/ 6 w 1280"/>
                <a:gd name="T39" fmla="*/ 341 h 730"/>
                <a:gd name="T40" fmla="*/ 13 w 1280"/>
                <a:gd name="T41" fmla="*/ 336 h 730"/>
                <a:gd name="T42" fmla="*/ 625 w 1280"/>
                <a:gd name="T43" fmla="*/ 4 h 730"/>
                <a:gd name="T44" fmla="*/ 637 w 1280"/>
                <a:gd name="T45" fmla="*/ 0 h 7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80" h="730">
                  <a:moveTo>
                    <a:pt x="637" y="0"/>
                  </a:moveTo>
                  <a:lnTo>
                    <a:pt x="649" y="4"/>
                  </a:lnTo>
                  <a:lnTo>
                    <a:pt x="1267" y="333"/>
                  </a:lnTo>
                  <a:lnTo>
                    <a:pt x="1274" y="339"/>
                  </a:lnTo>
                  <a:lnTo>
                    <a:pt x="1279" y="346"/>
                  </a:lnTo>
                  <a:lnTo>
                    <a:pt x="1280" y="356"/>
                  </a:lnTo>
                  <a:lnTo>
                    <a:pt x="1279" y="364"/>
                  </a:lnTo>
                  <a:lnTo>
                    <a:pt x="1276" y="372"/>
                  </a:lnTo>
                  <a:lnTo>
                    <a:pt x="1268" y="377"/>
                  </a:lnTo>
                  <a:lnTo>
                    <a:pt x="660" y="727"/>
                  </a:lnTo>
                  <a:lnTo>
                    <a:pt x="654" y="729"/>
                  </a:lnTo>
                  <a:lnTo>
                    <a:pt x="647" y="730"/>
                  </a:lnTo>
                  <a:lnTo>
                    <a:pt x="641" y="729"/>
                  </a:lnTo>
                  <a:lnTo>
                    <a:pt x="635" y="727"/>
                  </a:lnTo>
                  <a:lnTo>
                    <a:pt x="13" y="380"/>
                  </a:lnTo>
                  <a:lnTo>
                    <a:pt x="6" y="374"/>
                  </a:lnTo>
                  <a:lnTo>
                    <a:pt x="2" y="366"/>
                  </a:lnTo>
                  <a:lnTo>
                    <a:pt x="0" y="358"/>
                  </a:lnTo>
                  <a:lnTo>
                    <a:pt x="2" y="349"/>
                  </a:lnTo>
                  <a:lnTo>
                    <a:pt x="6" y="341"/>
                  </a:lnTo>
                  <a:lnTo>
                    <a:pt x="13" y="336"/>
                  </a:lnTo>
                  <a:lnTo>
                    <a:pt x="625" y="4"/>
                  </a:lnTo>
                  <a:lnTo>
                    <a:pt x="63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2" name="Freeform 224"/>
            <p:cNvSpPr>
              <a:spLocks/>
            </p:cNvSpPr>
            <p:nvPr/>
          </p:nvSpPr>
          <p:spPr bwMode="auto">
            <a:xfrm>
              <a:off x="6235701" y="2916238"/>
              <a:ext cx="280988" cy="196850"/>
            </a:xfrm>
            <a:custGeom>
              <a:avLst/>
              <a:gdLst>
                <a:gd name="T0" fmla="*/ 1038 w 1066"/>
                <a:gd name="T1" fmla="*/ 0 h 744"/>
                <a:gd name="T2" fmla="*/ 1047 w 1066"/>
                <a:gd name="T3" fmla="*/ 0 h 744"/>
                <a:gd name="T4" fmla="*/ 1056 w 1066"/>
                <a:gd name="T5" fmla="*/ 3 h 744"/>
                <a:gd name="T6" fmla="*/ 1062 w 1066"/>
                <a:gd name="T7" fmla="*/ 10 h 744"/>
                <a:gd name="T8" fmla="*/ 1065 w 1066"/>
                <a:gd name="T9" fmla="*/ 18 h 744"/>
                <a:gd name="T10" fmla="*/ 1066 w 1066"/>
                <a:gd name="T11" fmla="*/ 27 h 744"/>
                <a:gd name="T12" fmla="*/ 1064 w 1066"/>
                <a:gd name="T13" fmla="*/ 35 h 744"/>
                <a:gd name="T14" fmla="*/ 758 w 1066"/>
                <a:gd name="T15" fmla="*/ 667 h 744"/>
                <a:gd name="T16" fmla="*/ 752 w 1066"/>
                <a:gd name="T17" fmla="*/ 674 h 744"/>
                <a:gd name="T18" fmla="*/ 744 w 1066"/>
                <a:gd name="T19" fmla="*/ 679 h 744"/>
                <a:gd name="T20" fmla="*/ 736 w 1066"/>
                <a:gd name="T21" fmla="*/ 681 h 744"/>
                <a:gd name="T22" fmla="*/ 28 w 1066"/>
                <a:gd name="T23" fmla="*/ 744 h 744"/>
                <a:gd name="T24" fmla="*/ 25 w 1066"/>
                <a:gd name="T25" fmla="*/ 744 h 744"/>
                <a:gd name="T26" fmla="*/ 14 w 1066"/>
                <a:gd name="T27" fmla="*/ 741 h 744"/>
                <a:gd name="T28" fmla="*/ 4 w 1066"/>
                <a:gd name="T29" fmla="*/ 732 h 744"/>
                <a:gd name="T30" fmla="*/ 0 w 1066"/>
                <a:gd name="T31" fmla="*/ 724 h 744"/>
                <a:gd name="T32" fmla="*/ 0 w 1066"/>
                <a:gd name="T33" fmla="*/ 716 h 744"/>
                <a:gd name="T34" fmla="*/ 3 w 1066"/>
                <a:gd name="T35" fmla="*/ 707 h 744"/>
                <a:gd name="T36" fmla="*/ 323 w 1066"/>
                <a:gd name="T37" fmla="*/ 88 h 744"/>
                <a:gd name="T38" fmla="*/ 330 w 1066"/>
                <a:gd name="T39" fmla="*/ 79 h 744"/>
                <a:gd name="T40" fmla="*/ 342 w 1066"/>
                <a:gd name="T41" fmla="*/ 75 h 744"/>
                <a:gd name="T42" fmla="*/ 1038 w 1066"/>
                <a:gd name="T43" fmla="*/ 0 h 7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66" h="744">
                  <a:moveTo>
                    <a:pt x="1038" y="0"/>
                  </a:moveTo>
                  <a:lnTo>
                    <a:pt x="1047" y="0"/>
                  </a:lnTo>
                  <a:lnTo>
                    <a:pt x="1056" y="3"/>
                  </a:lnTo>
                  <a:lnTo>
                    <a:pt x="1062" y="10"/>
                  </a:lnTo>
                  <a:lnTo>
                    <a:pt x="1065" y="18"/>
                  </a:lnTo>
                  <a:lnTo>
                    <a:pt x="1066" y="27"/>
                  </a:lnTo>
                  <a:lnTo>
                    <a:pt x="1064" y="35"/>
                  </a:lnTo>
                  <a:lnTo>
                    <a:pt x="758" y="667"/>
                  </a:lnTo>
                  <a:lnTo>
                    <a:pt x="752" y="674"/>
                  </a:lnTo>
                  <a:lnTo>
                    <a:pt x="744" y="679"/>
                  </a:lnTo>
                  <a:lnTo>
                    <a:pt x="736" y="681"/>
                  </a:lnTo>
                  <a:lnTo>
                    <a:pt x="28" y="744"/>
                  </a:lnTo>
                  <a:lnTo>
                    <a:pt x="25" y="744"/>
                  </a:lnTo>
                  <a:lnTo>
                    <a:pt x="14" y="741"/>
                  </a:lnTo>
                  <a:lnTo>
                    <a:pt x="4" y="732"/>
                  </a:lnTo>
                  <a:lnTo>
                    <a:pt x="0" y="724"/>
                  </a:lnTo>
                  <a:lnTo>
                    <a:pt x="0" y="716"/>
                  </a:lnTo>
                  <a:lnTo>
                    <a:pt x="3" y="707"/>
                  </a:lnTo>
                  <a:lnTo>
                    <a:pt x="323" y="88"/>
                  </a:lnTo>
                  <a:lnTo>
                    <a:pt x="330" y="79"/>
                  </a:lnTo>
                  <a:lnTo>
                    <a:pt x="342" y="75"/>
                  </a:lnTo>
                  <a:lnTo>
                    <a:pt x="10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3" name="Freeform 225"/>
            <p:cNvSpPr>
              <a:spLocks/>
            </p:cNvSpPr>
            <p:nvPr/>
          </p:nvSpPr>
          <p:spPr bwMode="auto">
            <a:xfrm>
              <a:off x="6069013" y="3609976"/>
              <a:ext cx="179388" cy="325438"/>
            </a:xfrm>
            <a:custGeom>
              <a:avLst/>
              <a:gdLst>
                <a:gd name="T0" fmla="*/ 655 w 676"/>
                <a:gd name="T1" fmla="*/ 0 h 1229"/>
                <a:gd name="T2" fmla="*/ 663 w 676"/>
                <a:gd name="T3" fmla="*/ 3 h 1229"/>
                <a:gd name="T4" fmla="*/ 670 w 676"/>
                <a:gd name="T5" fmla="*/ 8 h 1229"/>
                <a:gd name="T6" fmla="*/ 675 w 676"/>
                <a:gd name="T7" fmla="*/ 17 h 1229"/>
                <a:gd name="T8" fmla="*/ 676 w 676"/>
                <a:gd name="T9" fmla="*/ 25 h 1229"/>
                <a:gd name="T10" fmla="*/ 676 w 676"/>
                <a:gd name="T11" fmla="*/ 786 h 1229"/>
                <a:gd name="T12" fmla="*/ 674 w 676"/>
                <a:gd name="T13" fmla="*/ 798 h 1229"/>
                <a:gd name="T14" fmla="*/ 666 w 676"/>
                <a:gd name="T15" fmla="*/ 806 h 1229"/>
                <a:gd name="T16" fmla="*/ 39 w 676"/>
                <a:gd name="T17" fmla="*/ 1225 h 1229"/>
                <a:gd name="T18" fmla="*/ 36 w 676"/>
                <a:gd name="T19" fmla="*/ 1227 h 1229"/>
                <a:gd name="T20" fmla="*/ 31 w 676"/>
                <a:gd name="T21" fmla="*/ 1228 h 1229"/>
                <a:gd name="T22" fmla="*/ 26 w 676"/>
                <a:gd name="T23" fmla="*/ 1229 h 1229"/>
                <a:gd name="T24" fmla="*/ 19 w 676"/>
                <a:gd name="T25" fmla="*/ 1228 h 1229"/>
                <a:gd name="T26" fmla="*/ 14 w 676"/>
                <a:gd name="T27" fmla="*/ 1226 h 1229"/>
                <a:gd name="T28" fmla="*/ 7 w 676"/>
                <a:gd name="T29" fmla="*/ 1220 h 1229"/>
                <a:gd name="T30" fmla="*/ 3 w 676"/>
                <a:gd name="T31" fmla="*/ 1213 h 1229"/>
                <a:gd name="T32" fmla="*/ 0 w 676"/>
                <a:gd name="T33" fmla="*/ 1203 h 1229"/>
                <a:gd name="T34" fmla="*/ 0 w 676"/>
                <a:gd name="T35" fmla="*/ 443 h 1229"/>
                <a:gd name="T36" fmla="*/ 4 w 676"/>
                <a:gd name="T37" fmla="*/ 432 h 1229"/>
                <a:gd name="T38" fmla="*/ 12 w 676"/>
                <a:gd name="T39" fmla="*/ 422 h 1229"/>
                <a:gd name="T40" fmla="*/ 637 w 676"/>
                <a:gd name="T41" fmla="*/ 5 h 1229"/>
                <a:gd name="T42" fmla="*/ 645 w 676"/>
                <a:gd name="T43" fmla="*/ 1 h 1229"/>
                <a:gd name="T44" fmla="*/ 655 w 676"/>
                <a:gd name="T45" fmla="*/ 0 h 1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76" h="1229">
                  <a:moveTo>
                    <a:pt x="655" y="0"/>
                  </a:moveTo>
                  <a:lnTo>
                    <a:pt x="663" y="3"/>
                  </a:lnTo>
                  <a:lnTo>
                    <a:pt x="670" y="8"/>
                  </a:lnTo>
                  <a:lnTo>
                    <a:pt x="675" y="17"/>
                  </a:lnTo>
                  <a:lnTo>
                    <a:pt x="676" y="25"/>
                  </a:lnTo>
                  <a:lnTo>
                    <a:pt x="676" y="786"/>
                  </a:lnTo>
                  <a:lnTo>
                    <a:pt x="674" y="798"/>
                  </a:lnTo>
                  <a:lnTo>
                    <a:pt x="666" y="806"/>
                  </a:lnTo>
                  <a:lnTo>
                    <a:pt x="39" y="1225"/>
                  </a:lnTo>
                  <a:lnTo>
                    <a:pt x="36" y="1227"/>
                  </a:lnTo>
                  <a:lnTo>
                    <a:pt x="31" y="1228"/>
                  </a:lnTo>
                  <a:lnTo>
                    <a:pt x="26" y="1229"/>
                  </a:lnTo>
                  <a:lnTo>
                    <a:pt x="19" y="1228"/>
                  </a:lnTo>
                  <a:lnTo>
                    <a:pt x="14" y="1226"/>
                  </a:lnTo>
                  <a:lnTo>
                    <a:pt x="7" y="1220"/>
                  </a:lnTo>
                  <a:lnTo>
                    <a:pt x="3" y="1213"/>
                  </a:lnTo>
                  <a:lnTo>
                    <a:pt x="0" y="1203"/>
                  </a:lnTo>
                  <a:lnTo>
                    <a:pt x="0" y="443"/>
                  </a:lnTo>
                  <a:lnTo>
                    <a:pt x="4" y="432"/>
                  </a:lnTo>
                  <a:lnTo>
                    <a:pt x="12" y="422"/>
                  </a:lnTo>
                  <a:lnTo>
                    <a:pt x="637" y="5"/>
                  </a:lnTo>
                  <a:lnTo>
                    <a:pt x="645" y="1"/>
                  </a:lnTo>
                  <a:lnTo>
                    <a:pt x="6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14" name="Group 213"/>
          <p:cNvGrpSpPr/>
          <p:nvPr/>
        </p:nvGrpSpPr>
        <p:grpSpPr>
          <a:xfrm>
            <a:off x="6314834" y="3522386"/>
            <a:ext cx="488572" cy="424044"/>
            <a:chOff x="4984750" y="3913188"/>
            <a:chExt cx="841375" cy="730251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15" name="Freeform 307"/>
            <p:cNvSpPr>
              <a:spLocks noEditPoints="1"/>
            </p:cNvSpPr>
            <p:nvPr/>
          </p:nvSpPr>
          <p:spPr bwMode="auto">
            <a:xfrm>
              <a:off x="4984750" y="4205288"/>
              <a:ext cx="111125" cy="438150"/>
            </a:xfrm>
            <a:custGeom>
              <a:avLst/>
              <a:gdLst>
                <a:gd name="T0" fmla="*/ 89 w 490"/>
                <a:gd name="T1" fmla="*/ 89 h 1935"/>
                <a:gd name="T2" fmla="*/ 89 w 490"/>
                <a:gd name="T3" fmla="*/ 1845 h 1935"/>
                <a:gd name="T4" fmla="*/ 402 w 490"/>
                <a:gd name="T5" fmla="*/ 1845 h 1935"/>
                <a:gd name="T6" fmla="*/ 402 w 490"/>
                <a:gd name="T7" fmla="*/ 89 h 1935"/>
                <a:gd name="T8" fmla="*/ 89 w 490"/>
                <a:gd name="T9" fmla="*/ 89 h 1935"/>
                <a:gd name="T10" fmla="*/ 44 w 490"/>
                <a:gd name="T11" fmla="*/ 0 h 1935"/>
                <a:gd name="T12" fmla="*/ 446 w 490"/>
                <a:gd name="T13" fmla="*/ 0 h 1935"/>
                <a:gd name="T14" fmla="*/ 460 w 490"/>
                <a:gd name="T15" fmla="*/ 2 h 1935"/>
                <a:gd name="T16" fmla="*/ 472 w 490"/>
                <a:gd name="T17" fmla="*/ 8 h 1935"/>
                <a:gd name="T18" fmla="*/ 483 w 490"/>
                <a:gd name="T19" fmla="*/ 18 h 1935"/>
                <a:gd name="T20" fmla="*/ 488 w 490"/>
                <a:gd name="T21" fmla="*/ 31 h 1935"/>
                <a:gd name="T22" fmla="*/ 490 w 490"/>
                <a:gd name="T23" fmla="*/ 45 h 1935"/>
                <a:gd name="T24" fmla="*/ 490 w 490"/>
                <a:gd name="T25" fmla="*/ 1889 h 1935"/>
                <a:gd name="T26" fmla="*/ 488 w 490"/>
                <a:gd name="T27" fmla="*/ 1904 h 1935"/>
                <a:gd name="T28" fmla="*/ 483 w 490"/>
                <a:gd name="T29" fmla="*/ 1917 h 1935"/>
                <a:gd name="T30" fmla="*/ 472 w 490"/>
                <a:gd name="T31" fmla="*/ 1926 h 1935"/>
                <a:gd name="T32" fmla="*/ 460 w 490"/>
                <a:gd name="T33" fmla="*/ 1933 h 1935"/>
                <a:gd name="T34" fmla="*/ 446 w 490"/>
                <a:gd name="T35" fmla="*/ 1935 h 1935"/>
                <a:gd name="T36" fmla="*/ 44 w 490"/>
                <a:gd name="T37" fmla="*/ 1935 h 1935"/>
                <a:gd name="T38" fmla="*/ 31 w 490"/>
                <a:gd name="T39" fmla="*/ 1933 h 1935"/>
                <a:gd name="T40" fmla="*/ 18 w 490"/>
                <a:gd name="T41" fmla="*/ 1926 h 1935"/>
                <a:gd name="T42" fmla="*/ 9 w 490"/>
                <a:gd name="T43" fmla="*/ 1917 h 1935"/>
                <a:gd name="T44" fmla="*/ 2 w 490"/>
                <a:gd name="T45" fmla="*/ 1904 h 1935"/>
                <a:gd name="T46" fmla="*/ 0 w 490"/>
                <a:gd name="T47" fmla="*/ 1889 h 1935"/>
                <a:gd name="T48" fmla="*/ 0 w 490"/>
                <a:gd name="T49" fmla="*/ 45 h 1935"/>
                <a:gd name="T50" fmla="*/ 2 w 490"/>
                <a:gd name="T51" fmla="*/ 31 h 1935"/>
                <a:gd name="T52" fmla="*/ 9 w 490"/>
                <a:gd name="T53" fmla="*/ 18 h 1935"/>
                <a:gd name="T54" fmla="*/ 18 w 490"/>
                <a:gd name="T55" fmla="*/ 8 h 1935"/>
                <a:gd name="T56" fmla="*/ 31 w 490"/>
                <a:gd name="T57" fmla="*/ 2 h 1935"/>
                <a:gd name="T58" fmla="*/ 44 w 490"/>
                <a:gd name="T59" fmla="*/ 0 h 19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90" h="1935">
                  <a:moveTo>
                    <a:pt x="89" y="89"/>
                  </a:moveTo>
                  <a:lnTo>
                    <a:pt x="89" y="1845"/>
                  </a:lnTo>
                  <a:lnTo>
                    <a:pt x="402" y="1845"/>
                  </a:lnTo>
                  <a:lnTo>
                    <a:pt x="402" y="89"/>
                  </a:lnTo>
                  <a:lnTo>
                    <a:pt x="89" y="89"/>
                  </a:lnTo>
                  <a:close/>
                  <a:moveTo>
                    <a:pt x="44" y="0"/>
                  </a:moveTo>
                  <a:lnTo>
                    <a:pt x="446" y="0"/>
                  </a:lnTo>
                  <a:lnTo>
                    <a:pt x="460" y="2"/>
                  </a:lnTo>
                  <a:lnTo>
                    <a:pt x="472" y="8"/>
                  </a:lnTo>
                  <a:lnTo>
                    <a:pt x="483" y="18"/>
                  </a:lnTo>
                  <a:lnTo>
                    <a:pt x="488" y="31"/>
                  </a:lnTo>
                  <a:lnTo>
                    <a:pt x="490" y="45"/>
                  </a:lnTo>
                  <a:lnTo>
                    <a:pt x="490" y="1889"/>
                  </a:lnTo>
                  <a:lnTo>
                    <a:pt x="488" y="1904"/>
                  </a:lnTo>
                  <a:lnTo>
                    <a:pt x="483" y="1917"/>
                  </a:lnTo>
                  <a:lnTo>
                    <a:pt x="472" y="1926"/>
                  </a:lnTo>
                  <a:lnTo>
                    <a:pt x="460" y="1933"/>
                  </a:lnTo>
                  <a:lnTo>
                    <a:pt x="446" y="1935"/>
                  </a:lnTo>
                  <a:lnTo>
                    <a:pt x="44" y="1935"/>
                  </a:lnTo>
                  <a:lnTo>
                    <a:pt x="31" y="1933"/>
                  </a:lnTo>
                  <a:lnTo>
                    <a:pt x="18" y="1926"/>
                  </a:lnTo>
                  <a:lnTo>
                    <a:pt x="9" y="1917"/>
                  </a:lnTo>
                  <a:lnTo>
                    <a:pt x="2" y="1904"/>
                  </a:lnTo>
                  <a:lnTo>
                    <a:pt x="0" y="1889"/>
                  </a:lnTo>
                  <a:lnTo>
                    <a:pt x="0" y="45"/>
                  </a:lnTo>
                  <a:lnTo>
                    <a:pt x="2" y="31"/>
                  </a:lnTo>
                  <a:lnTo>
                    <a:pt x="9" y="18"/>
                  </a:lnTo>
                  <a:lnTo>
                    <a:pt x="18" y="8"/>
                  </a:lnTo>
                  <a:lnTo>
                    <a:pt x="31" y="2"/>
                  </a:lnTo>
                  <a:lnTo>
                    <a:pt x="4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6" name="Freeform 308"/>
            <p:cNvSpPr>
              <a:spLocks/>
            </p:cNvSpPr>
            <p:nvPr/>
          </p:nvSpPr>
          <p:spPr bwMode="auto">
            <a:xfrm>
              <a:off x="5111750" y="3913188"/>
              <a:ext cx="111125" cy="730250"/>
            </a:xfrm>
            <a:custGeom>
              <a:avLst/>
              <a:gdLst>
                <a:gd name="T0" fmla="*/ 45 w 491"/>
                <a:gd name="T1" fmla="*/ 0 h 3219"/>
                <a:gd name="T2" fmla="*/ 447 w 491"/>
                <a:gd name="T3" fmla="*/ 0 h 3219"/>
                <a:gd name="T4" fmla="*/ 460 w 491"/>
                <a:gd name="T5" fmla="*/ 3 h 3219"/>
                <a:gd name="T6" fmla="*/ 473 w 491"/>
                <a:gd name="T7" fmla="*/ 10 h 3219"/>
                <a:gd name="T8" fmla="*/ 482 w 491"/>
                <a:gd name="T9" fmla="*/ 20 h 3219"/>
                <a:gd name="T10" fmla="*/ 489 w 491"/>
                <a:gd name="T11" fmla="*/ 31 h 3219"/>
                <a:gd name="T12" fmla="*/ 491 w 491"/>
                <a:gd name="T13" fmla="*/ 46 h 3219"/>
                <a:gd name="T14" fmla="*/ 491 w 491"/>
                <a:gd name="T15" fmla="*/ 3173 h 3219"/>
                <a:gd name="T16" fmla="*/ 489 w 491"/>
                <a:gd name="T17" fmla="*/ 3188 h 3219"/>
                <a:gd name="T18" fmla="*/ 482 w 491"/>
                <a:gd name="T19" fmla="*/ 3201 h 3219"/>
                <a:gd name="T20" fmla="*/ 473 w 491"/>
                <a:gd name="T21" fmla="*/ 3210 h 3219"/>
                <a:gd name="T22" fmla="*/ 460 w 491"/>
                <a:gd name="T23" fmla="*/ 3217 h 3219"/>
                <a:gd name="T24" fmla="*/ 447 w 491"/>
                <a:gd name="T25" fmla="*/ 3219 h 3219"/>
                <a:gd name="T26" fmla="*/ 45 w 491"/>
                <a:gd name="T27" fmla="*/ 3219 h 3219"/>
                <a:gd name="T28" fmla="*/ 31 w 491"/>
                <a:gd name="T29" fmla="*/ 3217 h 3219"/>
                <a:gd name="T30" fmla="*/ 19 w 491"/>
                <a:gd name="T31" fmla="*/ 3210 h 3219"/>
                <a:gd name="T32" fmla="*/ 8 w 491"/>
                <a:gd name="T33" fmla="*/ 3201 h 3219"/>
                <a:gd name="T34" fmla="*/ 3 w 491"/>
                <a:gd name="T35" fmla="*/ 3188 h 3219"/>
                <a:gd name="T36" fmla="*/ 0 w 491"/>
                <a:gd name="T37" fmla="*/ 3173 h 3219"/>
                <a:gd name="T38" fmla="*/ 0 w 491"/>
                <a:gd name="T39" fmla="*/ 46 h 3219"/>
                <a:gd name="T40" fmla="*/ 3 w 491"/>
                <a:gd name="T41" fmla="*/ 31 h 3219"/>
                <a:gd name="T42" fmla="*/ 8 w 491"/>
                <a:gd name="T43" fmla="*/ 20 h 3219"/>
                <a:gd name="T44" fmla="*/ 19 w 491"/>
                <a:gd name="T45" fmla="*/ 10 h 3219"/>
                <a:gd name="T46" fmla="*/ 31 w 491"/>
                <a:gd name="T47" fmla="*/ 3 h 3219"/>
                <a:gd name="T48" fmla="*/ 45 w 491"/>
                <a:gd name="T49" fmla="*/ 0 h 3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91" h="3219">
                  <a:moveTo>
                    <a:pt x="45" y="0"/>
                  </a:moveTo>
                  <a:lnTo>
                    <a:pt x="447" y="0"/>
                  </a:lnTo>
                  <a:lnTo>
                    <a:pt x="460" y="3"/>
                  </a:lnTo>
                  <a:lnTo>
                    <a:pt x="473" y="10"/>
                  </a:lnTo>
                  <a:lnTo>
                    <a:pt x="482" y="20"/>
                  </a:lnTo>
                  <a:lnTo>
                    <a:pt x="489" y="31"/>
                  </a:lnTo>
                  <a:lnTo>
                    <a:pt x="491" y="46"/>
                  </a:lnTo>
                  <a:lnTo>
                    <a:pt x="491" y="3173"/>
                  </a:lnTo>
                  <a:lnTo>
                    <a:pt x="489" y="3188"/>
                  </a:lnTo>
                  <a:lnTo>
                    <a:pt x="482" y="3201"/>
                  </a:lnTo>
                  <a:lnTo>
                    <a:pt x="473" y="3210"/>
                  </a:lnTo>
                  <a:lnTo>
                    <a:pt x="460" y="3217"/>
                  </a:lnTo>
                  <a:lnTo>
                    <a:pt x="447" y="3219"/>
                  </a:lnTo>
                  <a:lnTo>
                    <a:pt x="45" y="3219"/>
                  </a:lnTo>
                  <a:lnTo>
                    <a:pt x="31" y="3217"/>
                  </a:lnTo>
                  <a:lnTo>
                    <a:pt x="19" y="3210"/>
                  </a:lnTo>
                  <a:lnTo>
                    <a:pt x="8" y="3201"/>
                  </a:lnTo>
                  <a:lnTo>
                    <a:pt x="3" y="3188"/>
                  </a:lnTo>
                  <a:lnTo>
                    <a:pt x="0" y="3173"/>
                  </a:lnTo>
                  <a:lnTo>
                    <a:pt x="0" y="46"/>
                  </a:lnTo>
                  <a:lnTo>
                    <a:pt x="3" y="31"/>
                  </a:lnTo>
                  <a:lnTo>
                    <a:pt x="8" y="20"/>
                  </a:lnTo>
                  <a:lnTo>
                    <a:pt x="19" y="10"/>
                  </a:lnTo>
                  <a:lnTo>
                    <a:pt x="31" y="3"/>
                  </a:lnTo>
                  <a:lnTo>
                    <a:pt x="4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7" name="Freeform 309"/>
            <p:cNvSpPr>
              <a:spLocks noEditPoints="1"/>
            </p:cNvSpPr>
            <p:nvPr/>
          </p:nvSpPr>
          <p:spPr bwMode="auto">
            <a:xfrm>
              <a:off x="5281613" y="4383088"/>
              <a:ext cx="111125" cy="260350"/>
            </a:xfrm>
            <a:custGeom>
              <a:avLst/>
              <a:gdLst>
                <a:gd name="T0" fmla="*/ 90 w 491"/>
                <a:gd name="T1" fmla="*/ 90 h 1148"/>
                <a:gd name="T2" fmla="*/ 90 w 491"/>
                <a:gd name="T3" fmla="*/ 1058 h 1148"/>
                <a:gd name="T4" fmla="*/ 403 w 491"/>
                <a:gd name="T5" fmla="*/ 1058 h 1148"/>
                <a:gd name="T6" fmla="*/ 403 w 491"/>
                <a:gd name="T7" fmla="*/ 90 h 1148"/>
                <a:gd name="T8" fmla="*/ 90 w 491"/>
                <a:gd name="T9" fmla="*/ 90 h 1148"/>
                <a:gd name="T10" fmla="*/ 45 w 491"/>
                <a:gd name="T11" fmla="*/ 0 h 1148"/>
                <a:gd name="T12" fmla="*/ 447 w 491"/>
                <a:gd name="T13" fmla="*/ 0 h 1148"/>
                <a:gd name="T14" fmla="*/ 460 w 491"/>
                <a:gd name="T15" fmla="*/ 2 h 1148"/>
                <a:gd name="T16" fmla="*/ 473 w 491"/>
                <a:gd name="T17" fmla="*/ 9 h 1148"/>
                <a:gd name="T18" fmla="*/ 483 w 491"/>
                <a:gd name="T19" fmla="*/ 18 h 1148"/>
                <a:gd name="T20" fmla="*/ 489 w 491"/>
                <a:gd name="T21" fmla="*/ 31 h 1148"/>
                <a:gd name="T22" fmla="*/ 491 w 491"/>
                <a:gd name="T23" fmla="*/ 46 h 1148"/>
                <a:gd name="T24" fmla="*/ 491 w 491"/>
                <a:gd name="T25" fmla="*/ 1102 h 1148"/>
                <a:gd name="T26" fmla="*/ 489 w 491"/>
                <a:gd name="T27" fmla="*/ 1117 h 1148"/>
                <a:gd name="T28" fmla="*/ 483 w 491"/>
                <a:gd name="T29" fmla="*/ 1130 h 1148"/>
                <a:gd name="T30" fmla="*/ 473 w 491"/>
                <a:gd name="T31" fmla="*/ 1139 h 1148"/>
                <a:gd name="T32" fmla="*/ 460 w 491"/>
                <a:gd name="T33" fmla="*/ 1146 h 1148"/>
                <a:gd name="T34" fmla="*/ 447 w 491"/>
                <a:gd name="T35" fmla="*/ 1148 h 1148"/>
                <a:gd name="T36" fmla="*/ 45 w 491"/>
                <a:gd name="T37" fmla="*/ 1148 h 1148"/>
                <a:gd name="T38" fmla="*/ 31 w 491"/>
                <a:gd name="T39" fmla="*/ 1146 h 1148"/>
                <a:gd name="T40" fmla="*/ 19 w 491"/>
                <a:gd name="T41" fmla="*/ 1139 h 1148"/>
                <a:gd name="T42" fmla="*/ 8 w 491"/>
                <a:gd name="T43" fmla="*/ 1130 h 1148"/>
                <a:gd name="T44" fmla="*/ 3 w 491"/>
                <a:gd name="T45" fmla="*/ 1117 h 1148"/>
                <a:gd name="T46" fmla="*/ 0 w 491"/>
                <a:gd name="T47" fmla="*/ 1102 h 1148"/>
                <a:gd name="T48" fmla="*/ 0 w 491"/>
                <a:gd name="T49" fmla="*/ 46 h 1148"/>
                <a:gd name="T50" fmla="*/ 3 w 491"/>
                <a:gd name="T51" fmla="*/ 31 h 1148"/>
                <a:gd name="T52" fmla="*/ 8 w 491"/>
                <a:gd name="T53" fmla="*/ 18 h 1148"/>
                <a:gd name="T54" fmla="*/ 19 w 491"/>
                <a:gd name="T55" fmla="*/ 9 h 1148"/>
                <a:gd name="T56" fmla="*/ 31 w 491"/>
                <a:gd name="T57" fmla="*/ 2 h 1148"/>
                <a:gd name="T58" fmla="*/ 45 w 491"/>
                <a:gd name="T59" fmla="*/ 0 h 1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91" h="1148">
                  <a:moveTo>
                    <a:pt x="90" y="90"/>
                  </a:moveTo>
                  <a:lnTo>
                    <a:pt x="90" y="1058"/>
                  </a:lnTo>
                  <a:lnTo>
                    <a:pt x="403" y="1058"/>
                  </a:lnTo>
                  <a:lnTo>
                    <a:pt x="403" y="90"/>
                  </a:lnTo>
                  <a:lnTo>
                    <a:pt x="90" y="90"/>
                  </a:lnTo>
                  <a:close/>
                  <a:moveTo>
                    <a:pt x="45" y="0"/>
                  </a:moveTo>
                  <a:lnTo>
                    <a:pt x="447" y="0"/>
                  </a:lnTo>
                  <a:lnTo>
                    <a:pt x="460" y="2"/>
                  </a:lnTo>
                  <a:lnTo>
                    <a:pt x="473" y="9"/>
                  </a:lnTo>
                  <a:lnTo>
                    <a:pt x="483" y="18"/>
                  </a:lnTo>
                  <a:lnTo>
                    <a:pt x="489" y="31"/>
                  </a:lnTo>
                  <a:lnTo>
                    <a:pt x="491" y="46"/>
                  </a:lnTo>
                  <a:lnTo>
                    <a:pt x="491" y="1102"/>
                  </a:lnTo>
                  <a:lnTo>
                    <a:pt x="489" y="1117"/>
                  </a:lnTo>
                  <a:lnTo>
                    <a:pt x="483" y="1130"/>
                  </a:lnTo>
                  <a:lnTo>
                    <a:pt x="473" y="1139"/>
                  </a:lnTo>
                  <a:lnTo>
                    <a:pt x="460" y="1146"/>
                  </a:lnTo>
                  <a:lnTo>
                    <a:pt x="447" y="1148"/>
                  </a:lnTo>
                  <a:lnTo>
                    <a:pt x="45" y="1148"/>
                  </a:lnTo>
                  <a:lnTo>
                    <a:pt x="31" y="1146"/>
                  </a:lnTo>
                  <a:lnTo>
                    <a:pt x="19" y="1139"/>
                  </a:lnTo>
                  <a:lnTo>
                    <a:pt x="8" y="1130"/>
                  </a:lnTo>
                  <a:lnTo>
                    <a:pt x="3" y="1117"/>
                  </a:lnTo>
                  <a:lnTo>
                    <a:pt x="0" y="1102"/>
                  </a:lnTo>
                  <a:lnTo>
                    <a:pt x="0" y="46"/>
                  </a:lnTo>
                  <a:lnTo>
                    <a:pt x="3" y="31"/>
                  </a:lnTo>
                  <a:lnTo>
                    <a:pt x="8" y="18"/>
                  </a:lnTo>
                  <a:lnTo>
                    <a:pt x="19" y="9"/>
                  </a:lnTo>
                  <a:lnTo>
                    <a:pt x="31" y="2"/>
                  </a:lnTo>
                  <a:lnTo>
                    <a:pt x="4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8" name="Freeform 310"/>
            <p:cNvSpPr>
              <a:spLocks/>
            </p:cNvSpPr>
            <p:nvPr/>
          </p:nvSpPr>
          <p:spPr bwMode="auto">
            <a:xfrm>
              <a:off x="5408613" y="4194176"/>
              <a:ext cx="111125" cy="449263"/>
            </a:xfrm>
            <a:custGeom>
              <a:avLst/>
              <a:gdLst>
                <a:gd name="T0" fmla="*/ 45 w 491"/>
                <a:gd name="T1" fmla="*/ 0 h 1980"/>
                <a:gd name="T2" fmla="*/ 446 w 491"/>
                <a:gd name="T3" fmla="*/ 0 h 1980"/>
                <a:gd name="T4" fmla="*/ 461 w 491"/>
                <a:gd name="T5" fmla="*/ 2 h 1980"/>
                <a:gd name="T6" fmla="*/ 473 w 491"/>
                <a:gd name="T7" fmla="*/ 9 h 1980"/>
                <a:gd name="T8" fmla="*/ 482 w 491"/>
                <a:gd name="T9" fmla="*/ 18 h 1980"/>
                <a:gd name="T10" fmla="*/ 489 w 491"/>
                <a:gd name="T11" fmla="*/ 30 h 1980"/>
                <a:gd name="T12" fmla="*/ 491 w 491"/>
                <a:gd name="T13" fmla="*/ 44 h 1980"/>
                <a:gd name="T14" fmla="*/ 491 w 491"/>
                <a:gd name="T15" fmla="*/ 1934 h 1980"/>
                <a:gd name="T16" fmla="*/ 489 w 491"/>
                <a:gd name="T17" fmla="*/ 1949 h 1980"/>
                <a:gd name="T18" fmla="*/ 482 w 491"/>
                <a:gd name="T19" fmla="*/ 1962 h 1980"/>
                <a:gd name="T20" fmla="*/ 473 w 491"/>
                <a:gd name="T21" fmla="*/ 1971 h 1980"/>
                <a:gd name="T22" fmla="*/ 461 w 491"/>
                <a:gd name="T23" fmla="*/ 1978 h 1980"/>
                <a:gd name="T24" fmla="*/ 446 w 491"/>
                <a:gd name="T25" fmla="*/ 1980 h 1980"/>
                <a:gd name="T26" fmla="*/ 45 w 491"/>
                <a:gd name="T27" fmla="*/ 1980 h 1980"/>
                <a:gd name="T28" fmla="*/ 30 w 491"/>
                <a:gd name="T29" fmla="*/ 1978 h 1980"/>
                <a:gd name="T30" fmla="*/ 18 w 491"/>
                <a:gd name="T31" fmla="*/ 1971 h 1980"/>
                <a:gd name="T32" fmla="*/ 9 w 491"/>
                <a:gd name="T33" fmla="*/ 1962 h 1980"/>
                <a:gd name="T34" fmla="*/ 2 w 491"/>
                <a:gd name="T35" fmla="*/ 1949 h 1980"/>
                <a:gd name="T36" fmla="*/ 0 w 491"/>
                <a:gd name="T37" fmla="*/ 1934 h 1980"/>
                <a:gd name="T38" fmla="*/ 0 w 491"/>
                <a:gd name="T39" fmla="*/ 44 h 1980"/>
                <a:gd name="T40" fmla="*/ 2 w 491"/>
                <a:gd name="T41" fmla="*/ 30 h 1980"/>
                <a:gd name="T42" fmla="*/ 9 w 491"/>
                <a:gd name="T43" fmla="*/ 18 h 1980"/>
                <a:gd name="T44" fmla="*/ 18 w 491"/>
                <a:gd name="T45" fmla="*/ 9 h 1980"/>
                <a:gd name="T46" fmla="*/ 30 w 491"/>
                <a:gd name="T47" fmla="*/ 2 h 1980"/>
                <a:gd name="T48" fmla="*/ 45 w 491"/>
                <a:gd name="T49" fmla="*/ 0 h 19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91" h="1980">
                  <a:moveTo>
                    <a:pt x="45" y="0"/>
                  </a:moveTo>
                  <a:lnTo>
                    <a:pt x="446" y="0"/>
                  </a:lnTo>
                  <a:lnTo>
                    <a:pt x="461" y="2"/>
                  </a:lnTo>
                  <a:lnTo>
                    <a:pt x="473" y="9"/>
                  </a:lnTo>
                  <a:lnTo>
                    <a:pt x="482" y="18"/>
                  </a:lnTo>
                  <a:lnTo>
                    <a:pt x="489" y="30"/>
                  </a:lnTo>
                  <a:lnTo>
                    <a:pt x="491" y="44"/>
                  </a:lnTo>
                  <a:lnTo>
                    <a:pt x="491" y="1934"/>
                  </a:lnTo>
                  <a:lnTo>
                    <a:pt x="489" y="1949"/>
                  </a:lnTo>
                  <a:lnTo>
                    <a:pt x="482" y="1962"/>
                  </a:lnTo>
                  <a:lnTo>
                    <a:pt x="473" y="1971"/>
                  </a:lnTo>
                  <a:lnTo>
                    <a:pt x="461" y="1978"/>
                  </a:lnTo>
                  <a:lnTo>
                    <a:pt x="446" y="1980"/>
                  </a:lnTo>
                  <a:lnTo>
                    <a:pt x="45" y="1980"/>
                  </a:lnTo>
                  <a:lnTo>
                    <a:pt x="30" y="1978"/>
                  </a:lnTo>
                  <a:lnTo>
                    <a:pt x="18" y="1971"/>
                  </a:lnTo>
                  <a:lnTo>
                    <a:pt x="9" y="1962"/>
                  </a:lnTo>
                  <a:lnTo>
                    <a:pt x="2" y="1949"/>
                  </a:lnTo>
                  <a:lnTo>
                    <a:pt x="0" y="1934"/>
                  </a:lnTo>
                  <a:lnTo>
                    <a:pt x="0" y="44"/>
                  </a:lnTo>
                  <a:lnTo>
                    <a:pt x="2" y="30"/>
                  </a:lnTo>
                  <a:lnTo>
                    <a:pt x="9" y="18"/>
                  </a:lnTo>
                  <a:lnTo>
                    <a:pt x="18" y="9"/>
                  </a:lnTo>
                  <a:lnTo>
                    <a:pt x="30" y="2"/>
                  </a:lnTo>
                  <a:lnTo>
                    <a:pt x="4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9" name="Freeform 311"/>
            <p:cNvSpPr>
              <a:spLocks noEditPoints="1"/>
            </p:cNvSpPr>
            <p:nvPr/>
          </p:nvSpPr>
          <p:spPr bwMode="auto">
            <a:xfrm>
              <a:off x="5588000" y="3949701"/>
              <a:ext cx="112713" cy="693738"/>
            </a:xfrm>
            <a:custGeom>
              <a:avLst/>
              <a:gdLst>
                <a:gd name="T0" fmla="*/ 90 w 491"/>
                <a:gd name="T1" fmla="*/ 89 h 3060"/>
                <a:gd name="T2" fmla="*/ 90 w 491"/>
                <a:gd name="T3" fmla="*/ 2970 h 3060"/>
                <a:gd name="T4" fmla="*/ 402 w 491"/>
                <a:gd name="T5" fmla="*/ 2970 h 3060"/>
                <a:gd name="T6" fmla="*/ 402 w 491"/>
                <a:gd name="T7" fmla="*/ 89 h 3060"/>
                <a:gd name="T8" fmla="*/ 90 w 491"/>
                <a:gd name="T9" fmla="*/ 89 h 3060"/>
                <a:gd name="T10" fmla="*/ 44 w 491"/>
                <a:gd name="T11" fmla="*/ 0 h 3060"/>
                <a:gd name="T12" fmla="*/ 446 w 491"/>
                <a:gd name="T13" fmla="*/ 0 h 3060"/>
                <a:gd name="T14" fmla="*/ 461 w 491"/>
                <a:gd name="T15" fmla="*/ 2 h 3060"/>
                <a:gd name="T16" fmla="*/ 472 w 491"/>
                <a:gd name="T17" fmla="*/ 8 h 3060"/>
                <a:gd name="T18" fmla="*/ 483 w 491"/>
                <a:gd name="T19" fmla="*/ 18 h 3060"/>
                <a:gd name="T20" fmla="*/ 488 w 491"/>
                <a:gd name="T21" fmla="*/ 31 h 3060"/>
                <a:gd name="T22" fmla="*/ 491 w 491"/>
                <a:gd name="T23" fmla="*/ 45 h 3060"/>
                <a:gd name="T24" fmla="*/ 491 w 491"/>
                <a:gd name="T25" fmla="*/ 3014 h 3060"/>
                <a:gd name="T26" fmla="*/ 488 w 491"/>
                <a:gd name="T27" fmla="*/ 3029 h 3060"/>
                <a:gd name="T28" fmla="*/ 483 w 491"/>
                <a:gd name="T29" fmla="*/ 3042 h 3060"/>
                <a:gd name="T30" fmla="*/ 472 w 491"/>
                <a:gd name="T31" fmla="*/ 3051 h 3060"/>
                <a:gd name="T32" fmla="*/ 461 w 491"/>
                <a:gd name="T33" fmla="*/ 3058 h 3060"/>
                <a:gd name="T34" fmla="*/ 446 w 491"/>
                <a:gd name="T35" fmla="*/ 3060 h 3060"/>
                <a:gd name="T36" fmla="*/ 44 w 491"/>
                <a:gd name="T37" fmla="*/ 3060 h 3060"/>
                <a:gd name="T38" fmla="*/ 31 w 491"/>
                <a:gd name="T39" fmla="*/ 3058 h 3060"/>
                <a:gd name="T40" fmla="*/ 18 w 491"/>
                <a:gd name="T41" fmla="*/ 3051 h 3060"/>
                <a:gd name="T42" fmla="*/ 9 w 491"/>
                <a:gd name="T43" fmla="*/ 3042 h 3060"/>
                <a:gd name="T44" fmla="*/ 2 w 491"/>
                <a:gd name="T45" fmla="*/ 3029 h 3060"/>
                <a:gd name="T46" fmla="*/ 0 w 491"/>
                <a:gd name="T47" fmla="*/ 3014 h 3060"/>
                <a:gd name="T48" fmla="*/ 0 w 491"/>
                <a:gd name="T49" fmla="*/ 45 h 3060"/>
                <a:gd name="T50" fmla="*/ 2 w 491"/>
                <a:gd name="T51" fmla="*/ 31 h 3060"/>
                <a:gd name="T52" fmla="*/ 9 w 491"/>
                <a:gd name="T53" fmla="*/ 18 h 3060"/>
                <a:gd name="T54" fmla="*/ 18 w 491"/>
                <a:gd name="T55" fmla="*/ 8 h 3060"/>
                <a:gd name="T56" fmla="*/ 31 w 491"/>
                <a:gd name="T57" fmla="*/ 2 h 3060"/>
                <a:gd name="T58" fmla="*/ 44 w 491"/>
                <a:gd name="T59" fmla="*/ 0 h 30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91" h="3060">
                  <a:moveTo>
                    <a:pt x="90" y="89"/>
                  </a:moveTo>
                  <a:lnTo>
                    <a:pt x="90" y="2970"/>
                  </a:lnTo>
                  <a:lnTo>
                    <a:pt x="402" y="2970"/>
                  </a:lnTo>
                  <a:lnTo>
                    <a:pt x="402" y="89"/>
                  </a:lnTo>
                  <a:lnTo>
                    <a:pt x="90" y="89"/>
                  </a:lnTo>
                  <a:close/>
                  <a:moveTo>
                    <a:pt x="44" y="0"/>
                  </a:moveTo>
                  <a:lnTo>
                    <a:pt x="446" y="0"/>
                  </a:lnTo>
                  <a:lnTo>
                    <a:pt x="461" y="2"/>
                  </a:lnTo>
                  <a:lnTo>
                    <a:pt x="472" y="8"/>
                  </a:lnTo>
                  <a:lnTo>
                    <a:pt x="483" y="18"/>
                  </a:lnTo>
                  <a:lnTo>
                    <a:pt x="488" y="31"/>
                  </a:lnTo>
                  <a:lnTo>
                    <a:pt x="491" y="45"/>
                  </a:lnTo>
                  <a:lnTo>
                    <a:pt x="491" y="3014"/>
                  </a:lnTo>
                  <a:lnTo>
                    <a:pt x="488" y="3029"/>
                  </a:lnTo>
                  <a:lnTo>
                    <a:pt x="483" y="3042"/>
                  </a:lnTo>
                  <a:lnTo>
                    <a:pt x="472" y="3051"/>
                  </a:lnTo>
                  <a:lnTo>
                    <a:pt x="461" y="3058"/>
                  </a:lnTo>
                  <a:lnTo>
                    <a:pt x="446" y="3060"/>
                  </a:lnTo>
                  <a:lnTo>
                    <a:pt x="44" y="3060"/>
                  </a:lnTo>
                  <a:lnTo>
                    <a:pt x="31" y="3058"/>
                  </a:lnTo>
                  <a:lnTo>
                    <a:pt x="18" y="3051"/>
                  </a:lnTo>
                  <a:lnTo>
                    <a:pt x="9" y="3042"/>
                  </a:lnTo>
                  <a:lnTo>
                    <a:pt x="2" y="3029"/>
                  </a:lnTo>
                  <a:lnTo>
                    <a:pt x="0" y="3014"/>
                  </a:lnTo>
                  <a:lnTo>
                    <a:pt x="0" y="45"/>
                  </a:lnTo>
                  <a:lnTo>
                    <a:pt x="2" y="31"/>
                  </a:lnTo>
                  <a:lnTo>
                    <a:pt x="9" y="18"/>
                  </a:lnTo>
                  <a:lnTo>
                    <a:pt x="18" y="8"/>
                  </a:lnTo>
                  <a:lnTo>
                    <a:pt x="31" y="2"/>
                  </a:lnTo>
                  <a:lnTo>
                    <a:pt x="4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0" name="Freeform 312"/>
            <p:cNvSpPr>
              <a:spLocks/>
            </p:cNvSpPr>
            <p:nvPr/>
          </p:nvSpPr>
          <p:spPr bwMode="auto">
            <a:xfrm>
              <a:off x="5715000" y="4092576"/>
              <a:ext cx="111125" cy="550863"/>
            </a:xfrm>
            <a:custGeom>
              <a:avLst/>
              <a:gdLst>
                <a:gd name="T0" fmla="*/ 45 w 491"/>
                <a:gd name="T1" fmla="*/ 0 h 2431"/>
                <a:gd name="T2" fmla="*/ 447 w 491"/>
                <a:gd name="T3" fmla="*/ 0 h 2431"/>
                <a:gd name="T4" fmla="*/ 460 w 491"/>
                <a:gd name="T5" fmla="*/ 3 h 2431"/>
                <a:gd name="T6" fmla="*/ 473 w 491"/>
                <a:gd name="T7" fmla="*/ 10 h 2431"/>
                <a:gd name="T8" fmla="*/ 482 w 491"/>
                <a:gd name="T9" fmla="*/ 19 h 2431"/>
                <a:gd name="T10" fmla="*/ 489 w 491"/>
                <a:gd name="T11" fmla="*/ 31 h 2431"/>
                <a:gd name="T12" fmla="*/ 491 w 491"/>
                <a:gd name="T13" fmla="*/ 45 h 2431"/>
                <a:gd name="T14" fmla="*/ 491 w 491"/>
                <a:gd name="T15" fmla="*/ 2385 h 2431"/>
                <a:gd name="T16" fmla="*/ 489 w 491"/>
                <a:gd name="T17" fmla="*/ 2400 h 2431"/>
                <a:gd name="T18" fmla="*/ 482 w 491"/>
                <a:gd name="T19" fmla="*/ 2413 h 2431"/>
                <a:gd name="T20" fmla="*/ 473 w 491"/>
                <a:gd name="T21" fmla="*/ 2422 h 2431"/>
                <a:gd name="T22" fmla="*/ 460 w 491"/>
                <a:gd name="T23" fmla="*/ 2429 h 2431"/>
                <a:gd name="T24" fmla="*/ 447 w 491"/>
                <a:gd name="T25" fmla="*/ 2431 h 2431"/>
                <a:gd name="T26" fmla="*/ 45 w 491"/>
                <a:gd name="T27" fmla="*/ 2431 h 2431"/>
                <a:gd name="T28" fmla="*/ 30 w 491"/>
                <a:gd name="T29" fmla="*/ 2429 h 2431"/>
                <a:gd name="T30" fmla="*/ 19 w 491"/>
                <a:gd name="T31" fmla="*/ 2422 h 2431"/>
                <a:gd name="T32" fmla="*/ 8 w 491"/>
                <a:gd name="T33" fmla="*/ 2413 h 2431"/>
                <a:gd name="T34" fmla="*/ 3 w 491"/>
                <a:gd name="T35" fmla="*/ 2400 h 2431"/>
                <a:gd name="T36" fmla="*/ 0 w 491"/>
                <a:gd name="T37" fmla="*/ 2385 h 2431"/>
                <a:gd name="T38" fmla="*/ 0 w 491"/>
                <a:gd name="T39" fmla="*/ 45 h 2431"/>
                <a:gd name="T40" fmla="*/ 3 w 491"/>
                <a:gd name="T41" fmla="*/ 31 h 2431"/>
                <a:gd name="T42" fmla="*/ 8 w 491"/>
                <a:gd name="T43" fmla="*/ 19 h 2431"/>
                <a:gd name="T44" fmla="*/ 19 w 491"/>
                <a:gd name="T45" fmla="*/ 10 h 2431"/>
                <a:gd name="T46" fmla="*/ 30 w 491"/>
                <a:gd name="T47" fmla="*/ 3 h 2431"/>
                <a:gd name="T48" fmla="*/ 45 w 491"/>
                <a:gd name="T49" fmla="*/ 0 h 2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91" h="2431">
                  <a:moveTo>
                    <a:pt x="45" y="0"/>
                  </a:moveTo>
                  <a:lnTo>
                    <a:pt x="447" y="0"/>
                  </a:lnTo>
                  <a:lnTo>
                    <a:pt x="460" y="3"/>
                  </a:lnTo>
                  <a:lnTo>
                    <a:pt x="473" y="10"/>
                  </a:lnTo>
                  <a:lnTo>
                    <a:pt x="482" y="19"/>
                  </a:lnTo>
                  <a:lnTo>
                    <a:pt x="489" y="31"/>
                  </a:lnTo>
                  <a:lnTo>
                    <a:pt x="491" y="45"/>
                  </a:lnTo>
                  <a:lnTo>
                    <a:pt x="491" y="2385"/>
                  </a:lnTo>
                  <a:lnTo>
                    <a:pt x="489" y="2400"/>
                  </a:lnTo>
                  <a:lnTo>
                    <a:pt x="482" y="2413"/>
                  </a:lnTo>
                  <a:lnTo>
                    <a:pt x="473" y="2422"/>
                  </a:lnTo>
                  <a:lnTo>
                    <a:pt x="460" y="2429"/>
                  </a:lnTo>
                  <a:lnTo>
                    <a:pt x="447" y="2431"/>
                  </a:lnTo>
                  <a:lnTo>
                    <a:pt x="45" y="2431"/>
                  </a:lnTo>
                  <a:lnTo>
                    <a:pt x="30" y="2429"/>
                  </a:lnTo>
                  <a:lnTo>
                    <a:pt x="19" y="2422"/>
                  </a:lnTo>
                  <a:lnTo>
                    <a:pt x="8" y="2413"/>
                  </a:lnTo>
                  <a:lnTo>
                    <a:pt x="3" y="2400"/>
                  </a:lnTo>
                  <a:lnTo>
                    <a:pt x="0" y="2385"/>
                  </a:lnTo>
                  <a:lnTo>
                    <a:pt x="0" y="45"/>
                  </a:lnTo>
                  <a:lnTo>
                    <a:pt x="3" y="31"/>
                  </a:lnTo>
                  <a:lnTo>
                    <a:pt x="8" y="19"/>
                  </a:lnTo>
                  <a:lnTo>
                    <a:pt x="19" y="10"/>
                  </a:lnTo>
                  <a:lnTo>
                    <a:pt x="30" y="3"/>
                  </a:lnTo>
                  <a:lnTo>
                    <a:pt x="4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1" name="Freeform 220"/>
          <p:cNvSpPr>
            <a:spLocks/>
          </p:cNvSpPr>
          <p:nvPr/>
        </p:nvSpPr>
        <p:spPr bwMode="auto">
          <a:xfrm>
            <a:off x="6307502" y="4272537"/>
            <a:ext cx="503237" cy="472808"/>
          </a:xfrm>
          <a:custGeom>
            <a:avLst/>
            <a:gdLst>
              <a:gd name="connsiteX0" fmla="*/ 315578 w 1023938"/>
              <a:gd name="connsiteY0" fmla="*/ 109538 h 962025"/>
              <a:gd name="connsiteX1" fmla="*/ 522160 w 1023938"/>
              <a:gd name="connsiteY1" fmla="*/ 609574 h 962025"/>
              <a:gd name="connsiteX2" fmla="*/ 688007 w 1023938"/>
              <a:gd name="connsiteY2" fmla="*/ 386571 h 962025"/>
              <a:gd name="connsiteX3" fmla="*/ 843803 w 1023938"/>
              <a:gd name="connsiteY3" fmla="*/ 552101 h 962025"/>
              <a:gd name="connsiteX4" fmla="*/ 1006476 w 1023938"/>
              <a:gd name="connsiteY4" fmla="*/ 204089 h 962025"/>
              <a:gd name="connsiteX5" fmla="*/ 1006476 w 1023938"/>
              <a:gd name="connsiteY5" fmla="*/ 900113 h 962025"/>
              <a:gd name="connsiteX6" fmla="*/ 61913 w 1023938"/>
              <a:gd name="connsiteY6" fmla="*/ 900113 h 962025"/>
              <a:gd name="connsiteX7" fmla="*/ 61913 w 1023938"/>
              <a:gd name="connsiteY7" fmla="*/ 305262 h 962025"/>
              <a:gd name="connsiteX8" fmla="*/ 15346 w 1023938"/>
              <a:gd name="connsiteY8" fmla="*/ 0 h 962025"/>
              <a:gd name="connsiteX9" fmla="*/ 19844 w 1023938"/>
              <a:gd name="connsiteY9" fmla="*/ 529 h 962025"/>
              <a:gd name="connsiteX10" fmla="*/ 24342 w 1023938"/>
              <a:gd name="connsiteY10" fmla="*/ 2911 h 962025"/>
              <a:gd name="connsiteX11" fmla="*/ 27517 w 1023938"/>
              <a:gd name="connsiteY11" fmla="*/ 6086 h 962025"/>
              <a:gd name="connsiteX12" fmla="*/ 29634 w 1023938"/>
              <a:gd name="connsiteY12" fmla="*/ 10319 h 962025"/>
              <a:gd name="connsiteX13" fmla="*/ 30427 w 1023938"/>
              <a:gd name="connsiteY13" fmla="*/ 15346 h 962025"/>
              <a:gd name="connsiteX14" fmla="*/ 30427 w 1023938"/>
              <a:gd name="connsiteY14" fmla="*/ 931598 h 962025"/>
              <a:gd name="connsiteX15" fmla="*/ 1008857 w 1023938"/>
              <a:gd name="connsiteY15" fmla="*/ 931598 h 962025"/>
              <a:gd name="connsiteX16" fmla="*/ 1013619 w 1023938"/>
              <a:gd name="connsiteY16" fmla="*/ 932392 h 962025"/>
              <a:gd name="connsiteX17" fmla="*/ 1017853 w 1023938"/>
              <a:gd name="connsiteY17" fmla="*/ 934773 h 962025"/>
              <a:gd name="connsiteX18" fmla="*/ 1021028 w 1023938"/>
              <a:gd name="connsiteY18" fmla="*/ 937684 h 962025"/>
              <a:gd name="connsiteX19" fmla="*/ 1023144 w 1023938"/>
              <a:gd name="connsiteY19" fmla="*/ 942181 h 962025"/>
              <a:gd name="connsiteX20" fmla="*/ 1023938 w 1023938"/>
              <a:gd name="connsiteY20" fmla="*/ 946679 h 962025"/>
              <a:gd name="connsiteX21" fmla="*/ 1023144 w 1023938"/>
              <a:gd name="connsiteY21" fmla="*/ 951706 h 962025"/>
              <a:gd name="connsiteX22" fmla="*/ 1021028 w 1023938"/>
              <a:gd name="connsiteY22" fmla="*/ 955940 h 962025"/>
              <a:gd name="connsiteX23" fmla="*/ 1017853 w 1023938"/>
              <a:gd name="connsiteY23" fmla="*/ 959115 h 962025"/>
              <a:gd name="connsiteX24" fmla="*/ 1013619 w 1023938"/>
              <a:gd name="connsiteY24" fmla="*/ 961496 h 962025"/>
              <a:gd name="connsiteX25" fmla="*/ 1008857 w 1023938"/>
              <a:gd name="connsiteY25" fmla="*/ 962025 h 962025"/>
              <a:gd name="connsiteX26" fmla="*/ 15346 w 1023938"/>
              <a:gd name="connsiteY26" fmla="*/ 962025 h 962025"/>
              <a:gd name="connsiteX27" fmla="*/ 10319 w 1023938"/>
              <a:gd name="connsiteY27" fmla="*/ 961496 h 962025"/>
              <a:gd name="connsiteX28" fmla="*/ 6350 w 1023938"/>
              <a:gd name="connsiteY28" fmla="*/ 959115 h 962025"/>
              <a:gd name="connsiteX29" fmla="*/ 2911 w 1023938"/>
              <a:gd name="connsiteY29" fmla="*/ 955940 h 962025"/>
              <a:gd name="connsiteX30" fmla="*/ 529 w 1023938"/>
              <a:gd name="connsiteY30" fmla="*/ 951706 h 962025"/>
              <a:gd name="connsiteX31" fmla="*/ 0 w 1023938"/>
              <a:gd name="connsiteY31" fmla="*/ 946679 h 962025"/>
              <a:gd name="connsiteX32" fmla="*/ 0 w 1023938"/>
              <a:gd name="connsiteY32" fmla="*/ 15346 h 962025"/>
              <a:gd name="connsiteX33" fmla="*/ 529 w 1023938"/>
              <a:gd name="connsiteY33" fmla="*/ 10319 h 962025"/>
              <a:gd name="connsiteX34" fmla="*/ 2911 w 1023938"/>
              <a:gd name="connsiteY34" fmla="*/ 6086 h 962025"/>
              <a:gd name="connsiteX35" fmla="*/ 6350 w 1023938"/>
              <a:gd name="connsiteY35" fmla="*/ 2911 h 962025"/>
              <a:gd name="connsiteX36" fmla="*/ 10319 w 1023938"/>
              <a:gd name="connsiteY36" fmla="*/ 529 h 962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1023938" h="962025">
                <a:moveTo>
                  <a:pt x="315578" y="109538"/>
                </a:moveTo>
                <a:lnTo>
                  <a:pt x="522160" y="609574"/>
                </a:lnTo>
                <a:lnTo>
                  <a:pt x="688007" y="386571"/>
                </a:lnTo>
                <a:lnTo>
                  <a:pt x="843803" y="552101"/>
                </a:lnTo>
                <a:lnTo>
                  <a:pt x="1006476" y="204089"/>
                </a:lnTo>
                <a:lnTo>
                  <a:pt x="1006476" y="900113"/>
                </a:lnTo>
                <a:lnTo>
                  <a:pt x="61913" y="900113"/>
                </a:lnTo>
                <a:lnTo>
                  <a:pt x="61913" y="305262"/>
                </a:lnTo>
                <a:close/>
                <a:moveTo>
                  <a:pt x="15346" y="0"/>
                </a:moveTo>
                <a:lnTo>
                  <a:pt x="19844" y="529"/>
                </a:lnTo>
                <a:lnTo>
                  <a:pt x="24342" y="2911"/>
                </a:lnTo>
                <a:lnTo>
                  <a:pt x="27517" y="6086"/>
                </a:lnTo>
                <a:lnTo>
                  <a:pt x="29634" y="10319"/>
                </a:lnTo>
                <a:lnTo>
                  <a:pt x="30427" y="15346"/>
                </a:lnTo>
                <a:lnTo>
                  <a:pt x="30427" y="931598"/>
                </a:lnTo>
                <a:lnTo>
                  <a:pt x="1008857" y="931598"/>
                </a:lnTo>
                <a:lnTo>
                  <a:pt x="1013619" y="932392"/>
                </a:lnTo>
                <a:lnTo>
                  <a:pt x="1017853" y="934773"/>
                </a:lnTo>
                <a:lnTo>
                  <a:pt x="1021028" y="937684"/>
                </a:lnTo>
                <a:lnTo>
                  <a:pt x="1023144" y="942181"/>
                </a:lnTo>
                <a:lnTo>
                  <a:pt x="1023938" y="946679"/>
                </a:lnTo>
                <a:lnTo>
                  <a:pt x="1023144" y="951706"/>
                </a:lnTo>
                <a:lnTo>
                  <a:pt x="1021028" y="955940"/>
                </a:lnTo>
                <a:lnTo>
                  <a:pt x="1017853" y="959115"/>
                </a:lnTo>
                <a:lnTo>
                  <a:pt x="1013619" y="961496"/>
                </a:lnTo>
                <a:lnTo>
                  <a:pt x="1008857" y="962025"/>
                </a:lnTo>
                <a:lnTo>
                  <a:pt x="15346" y="962025"/>
                </a:lnTo>
                <a:lnTo>
                  <a:pt x="10319" y="961496"/>
                </a:lnTo>
                <a:lnTo>
                  <a:pt x="6350" y="959115"/>
                </a:lnTo>
                <a:lnTo>
                  <a:pt x="2911" y="955940"/>
                </a:lnTo>
                <a:lnTo>
                  <a:pt x="529" y="951706"/>
                </a:lnTo>
                <a:lnTo>
                  <a:pt x="0" y="946679"/>
                </a:lnTo>
                <a:lnTo>
                  <a:pt x="0" y="15346"/>
                </a:lnTo>
                <a:lnTo>
                  <a:pt x="529" y="10319"/>
                </a:lnTo>
                <a:lnTo>
                  <a:pt x="2911" y="6086"/>
                </a:lnTo>
                <a:lnTo>
                  <a:pt x="6350" y="2911"/>
                </a:lnTo>
                <a:lnTo>
                  <a:pt x="10319" y="529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grpSp>
        <p:nvGrpSpPr>
          <p:cNvPr id="222" name="Group 221"/>
          <p:cNvGrpSpPr/>
          <p:nvPr/>
        </p:nvGrpSpPr>
        <p:grpSpPr>
          <a:xfrm>
            <a:off x="6313900" y="5009027"/>
            <a:ext cx="490441" cy="549203"/>
            <a:chOff x="6886575" y="5235576"/>
            <a:chExt cx="1033463" cy="115728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23" name="Freeform 485"/>
            <p:cNvSpPr>
              <a:spLocks noEditPoints="1"/>
            </p:cNvSpPr>
            <p:nvPr/>
          </p:nvSpPr>
          <p:spPr bwMode="auto">
            <a:xfrm>
              <a:off x="6886575" y="5235576"/>
              <a:ext cx="1033463" cy="1157288"/>
            </a:xfrm>
            <a:custGeom>
              <a:avLst/>
              <a:gdLst>
                <a:gd name="T0" fmla="*/ 2835 w 3255"/>
                <a:gd name="T1" fmla="*/ 2206 h 3648"/>
                <a:gd name="T2" fmla="*/ 1580 w 3255"/>
                <a:gd name="T3" fmla="*/ 0 h 3648"/>
                <a:gd name="T4" fmla="*/ 1619 w 3255"/>
                <a:gd name="T5" fmla="*/ 19 h 3648"/>
                <a:gd name="T6" fmla="*/ 1628 w 3255"/>
                <a:gd name="T7" fmla="*/ 137 h 3648"/>
                <a:gd name="T8" fmla="*/ 3207 w 3255"/>
                <a:gd name="T9" fmla="*/ 150 h 3648"/>
                <a:gd name="T10" fmla="*/ 3252 w 3255"/>
                <a:gd name="T11" fmla="*/ 207 h 3648"/>
                <a:gd name="T12" fmla="*/ 3242 w 3255"/>
                <a:gd name="T13" fmla="*/ 282 h 3648"/>
                <a:gd name="T14" fmla="*/ 3184 w 3255"/>
                <a:gd name="T15" fmla="*/ 325 h 3648"/>
                <a:gd name="T16" fmla="*/ 2957 w 3255"/>
                <a:gd name="T17" fmla="*/ 2206 h 3648"/>
                <a:gd name="T18" fmla="*/ 3207 w 3255"/>
                <a:gd name="T19" fmla="*/ 2219 h 3648"/>
                <a:gd name="T20" fmla="*/ 3252 w 3255"/>
                <a:gd name="T21" fmla="*/ 2277 h 3648"/>
                <a:gd name="T22" fmla="*/ 3242 w 3255"/>
                <a:gd name="T23" fmla="*/ 2350 h 3648"/>
                <a:gd name="T24" fmla="*/ 3184 w 3255"/>
                <a:gd name="T25" fmla="*/ 2394 h 3648"/>
                <a:gd name="T26" fmla="*/ 1738 w 3255"/>
                <a:gd name="T27" fmla="*/ 2401 h 3648"/>
                <a:gd name="T28" fmla="*/ 1751 w 3255"/>
                <a:gd name="T29" fmla="*/ 2412 h 3648"/>
                <a:gd name="T30" fmla="*/ 1758 w 3255"/>
                <a:gd name="T31" fmla="*/ 2420 h 3648"/>
                <a:gd name="T32" fmla="*/ 2294 w 3255"/>
                <a:gd name="T33" fmla="*/ 3191 h 3648"/>
                <a:gd name="T34" fmla="*/ 2277 w 3255"/>
                <a:gd name="T35" fmla="*/ 3248 h 3648"/>
                <a:gd name="T36" fmla="*/ 2231 w 3255"/>
                <a:gd name="T37" fmla="*/ 3277 h 3648"/>
                <a:gd name="T38" fmla="*/ 2178 w 3255"/>
                <a:gd name="T39" fmla="*/ 3270 h 3648"/>
                <a:gd name="T40" fmla="*/ 1773 w 3255"/>
                <a:gd name="T41" fmla="*/ 2715 h 3648"/>
                <a:gd name="T42" fmla="*/ 1761 w 3255"/>
                <a:gd name="T43" fmla="*/ 3607 h 3648"/>
                <a:gd name="T44" fmla="*/ 1714 w 3255"/>
                <a:gd name="T45" fmla="*/ 3644 h 3648"/>
                <a:gd name="T46" fmla="*/ 1652 w 3255"/>
                <a:gd name="T47" fmla="*/ 3636 h 3648"/>
                <a:gd name="T48" fmla="*/ 1615 w 3255"/>
                <a:gd name="T49" fmla="*/ 3588 h 3648"/>
                <a:gd name="T50" fmla="*/ 1235 w 3255"/>
                <a:gd name="T51" fmla="*/ 3244 h 3648"/>
                <a:gd name="T52" fmla="*/ 1184 w 3255"/>
                <a:gd name="T53" fmla="*/ 3277 h 3648"/>
                <a:gd name="T54" fmla="*/ 1124 w 3255"/>
                <a:gd name="T55" fmla="*/ 3263 h 3648"/>
                <a:gd name="T56" fmla="*/ 1091 w 3255"/>
                <a:gd name="T57" fmla="*/ 3211 h 3648"/>
                <a:gd name="T58" fmla="*/ 1106 w 3255"/>
                <a:gd name="T59" fmla="*/ 3152 h 3648"/>
                <a:gd name="T60" fmla="*/ 1630 w 3255"/>
                <a:gd name="T61" fmla="*/ 2418 h 3648"/>
                <a:gd name="T62" fmla="*/ 1643 w 3255"/>
                <a:gd name="T63" fmla="*/ 2404 h 3648"/>
                <a:gd name="T64" fmla="*/ 95 w 3255"/>
                <a:gd name="T65" fmla="*/ 2397 h 3648"/>
                <a:gd name="T66" fmla="*/ 28 w 3255"/>
                <a:gd name="T67" fmla="*/ 2370 h 3648"/>
                <a:gd name="T68" fmla="*/ 0 w 3255"/>
                <a:gd name="T69" fmla="*/ 2302 h 3648"/>
                <a:gd name="T70" fmla="*/ 13 w 3255"/>
                <a:gd name="T71" fmla="*/ 2253 h 3648"/>
                <a:gd name="T72" fmla="*/ 71 w 3255"/>
                <a:gd name="T73" fmla="*/ 2209 h 3648"/>
                <a:gd name="T74" fmla="*/ 298 w 3255"/>
                <a:gd name="T75" fmla="*/ 329 h 3648"/>
                <a:gd name="T76" fmla="*/ 47 w 3255"/>
                <a:gd name="T77" fmla="*/ 315 h 3648"/>
                <a:gd name="T78" fmla="*/ 3 w 3255"/>
                <a:gd name="T79" fmla="*/ 258 h 3648"/>
                <a:gd name="T80" fmla="*/ 3 w 3255"/>
                <a:gd name="T81" fmla="*/ 207 h 3648"/>
                <a:gd name="T82" fmla="*/ 47 w 3255"/>
                <a:gd name="T83" fmla="*/ 150 h 3648"/>
                <a:gd name="T84" fmla="*/ 1533 w 3255"/>
                <a:gd name="T85" fmla="*/ 137 h 3648"/>
                <a:gd name="T86" fmla="*/ 1542 w 3255"/>
                <a:gd name="T87" fmla="*/ 19 h 3648"/>
                <a:gd name="T88" fmla="*/ 1580 w 3255"/>
                <a:gd name="T89" fmla="*/ 0 h 36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255" h="3648">
                  <a:moveTo>
                    <a:pt x="420" y="329"/>
                  </a:moveTo>
                  <a:lnTo>
                    <a:pt x="420" y="2206"/>
                  </a:lnTo>
                  <a:lnTo>
                    <a:pt x="2835" y="2206"/>
                  </a:lnTo>
                  <a:lnTo>
                    <a:pt x="2835" y="329"/>
                  </a:lnTo>
                  <a:lnTo>
                    <a:pt x="420" y="329"/>
                  </a:lnTo>
                  <a:close/>
                  <a:moveTo>
                    <a:pt x="1580" y="0"/>
                  </a:moveTo>
                  <a:lnTo>
                    <a:pt x="1595" y="2"/>
                  </a:lnTo>
                  <a:lnTo>
                    <a:pt x="1608" y="9"/>
                  </a:lnTo>
                  <a:lnTo>
                    <a:pt x="1619" y="19"/>
                  </a:lnTo>
                  <a:lnTo>
                    <a:pt x="1625" y="32"/>
                  </a:lnTo>
                  <a:lnTo>
                    <a:pt x="1628" y="47"/>
                  </a:lnTo>
                  <a:lnTo>
                    <a:pt x="1628" y="137"/>
                  </a:lnTo>
                  <a:lnTo>
                    <a:pt x="3159" y="137"/>
                  </a:lnTo>
                  <a:lnTo>
                    <a:pt x="3184" y="141"/>
                  </a:lnTo>
                  <a:lnTo>
                    <a:pt x="3207" y="150"/>
                  </a:lnTo>
                  <a:lnTo>
                    <a:pt x="3227" y="164"/>
                  </a:lnTo>
                  <a:lnTo>
                    <a:pt x="3242" y="185"/>
                  </a:lnTo>
                  <a:lnTo>
                    <a:pt x="3252" y="207"/>
                  </a:lnTo>
                  <a:lnTo>
                    <a:pt x="3255" y="233"/>
                  </a:lnTo>
                  <a:lnTo>
                    <a:pt x="3252" y="258"/>
                  </a:lnTo>
                  <a:lnTo>
                    <a:pt x="3242" y="282"/>
                  </a:lnTo>
                  <a:lnTo>
                    <a:pt x="3227" y="301"/>
                  </a:lnTo>
                  <a:lnTo>
                    <a:pt x="3207" y="315"/>
                  </a:lnTo>
                  <a:lnTo>
                    <a:pt x="3184" y="325"/>
                  </a:lnTo>
                  <a:lnTo>
                    <a:pt x="3159" y="329"/>
                  </a:lnTo>
                  <a:lnTo>
                    <a:pt x="2957" y="329"/>
                  </a:lnTo>
                  <a:lnTo>
                    <a:pt x="2957" y="2206"/>
                  </a:lnTo>
                  <a:lnTo>
                    <a:pt x="3159" y="2206"/>
                  </a:lnTo>
                  <a:lnTo>
                    <a:pt x="3184" y="2209"/>
                  </a:lnTo>
                  <a:lnTo>
                    <a:pt x="3207" y="2219"/>
                  </a:lnTo>
                  <a:lnTo>
                    <a:pt x="3227" y="2234"/>
                  </a:lnTo>
                  <a:lnTo>
                    <a:pt x="3242" y="2253"/>
                  </a:lnTo>
                  <a:lnTo>
                    <a:pt x="3252" y="2277"/>
                  </a:lnTo>
                  <a:lnTo>
                    <a:pt x="3255" y="2302"/>
                  </a:lnTo>
                  <a:lnTo>
                    <a:pt x="3252" y="2328"/>
                  </a:lnTo>
                  <a:lnTo>
                    <a:pt x="3242" y="2350"/>
                  </a:lnTo>
                  <a:lnTo>
                    <a:pt x="3227" y="2370"/>
                  </a:lnTo>
                  <a:lnTo>
                    <a:pt x="3207" y="2385"/>
                  </a:lnTo>
                  <a:lnTo>
                    <a:pt x="3184" y="2394"/>
                  </a:lnTo>
                  <a:lnTo>
                    <a:pt x="3159" y="2397"/>
                  </a:lnTo>
                  <a:lnTo>
                    <a:pt x="1733" y="2397"/>
                  </a:lnTo>
                  <a:lnTo>
                    <a:pt x="1738" y="2401"/>
                  </a:lnTo>
                  <a:lnTo>
                    <a:pt x="1742" y="2404"/>
                  </a:lnTo>
                  <a:lnTo>
                    <a:pt x="1747" y="2408"/>
                  </a:lnTo>
                  <a:lnTo>
                    <a:pt x="1751" y="2412"/>
                  </a:lnTo>
                  <a:lnTo>
                    <a:pt x="1755" y="2418"/>
                  </a:lnTo>
                  <a:lnTo>
                    <a:pt x="1757" y="2419"/>
                  </a:lnTo>
                  <a:lnTo>
                    <a:pt x="1758" y="2420"/>
                  </a:lnTo>
                  <a:lnTo>
                    <a:pt x="2280" y="3152"/>
                  </a:lnTo>
                  <a:lnTo>
                    <a:pt x="2290" y="3171"/>
                  </a:lnTo>
                  <a:lnTo>
                    <a:pt x="2294" y="3191"/>
                  </a:lnTo>
                  <a:lnTo>
                    <a:pt x="2293" y="3211"/>
                  </a:lnTo>
                  <a:lnTo>
                    <a:pt x="2287" y="3230"/>
                  </a:lnTo>
                  <a:lnTo>
                    <a:pt x="2277" y="3248"/>
                  </a:lnTo>
                  <a:lnTo>
                    <a:pt x="2262" y="3263"/>
                  </a:lnTo>
                  <a:lnTo>
                    <a:pt x="2247" y="3271"/>
                  </a:lnTo>
                  <a:lnTo>
                    <a:pt x="2231" y="3277"/>
                  </a:lnTo>
                  <a:lnTo>
                    <a:pt x="2214" y="3278"/>
                  </a:lnTo>
                  <a:lnTo>
                    <a:pt x="2196" y="3276"/>
                  </a:lnTo>
                  <a:lnTo>
                    <a:pt x="2178" y="3270"/>
                  </a:lnTo>
                  <a:lnTo>
                    <a:pt x="2163" y="3259"/>
                  </a:lnTo>
                  <a:lnTo>
                    <a:pt x="2150" y="3244"/>
                  </a:lnTo>
                  <a:lnTo>
                    <a:pt x="1773" y="2715"/>
                  </a:lnTo>
                  <a:lnTo>
                    <a:pt x="1773" y="3568"/>
                  </a:lnTo>
                  <a:lnTo>
                    <a:pt x="1769" y="3588"/>
                  </a:lnTo>
                  <a:lnTo>
                    <a:pt x="1761" y="3607"/>
                  </a:lnTo>
                  <a:lnTo>
                    <a:pt x="1749" y="3624"/>
                  </a:lnTo>
                  <a:lnTo>
                    <a:pt x="1733" y="3636"/>
                  </a:lnTo>
                  <a:lnTo>
                    <a:pt x="1714" y="3644"/>
                  </a:lnTo>
                  <a:lnTo>
                    <a:pt x="1693" y="3648"/>
                  </a:lnTo>
                  <a:lnTo>
                    <a:pt x="1671" y="3644"/>
                  </a:lnTo>
                  <a:lnTo>
                    <a:pt x="1652" y="3636"/>
                  </a:lnTo>
                  <a:lnTo>
                    <a:pt x="1637" y="3624"/>
                  </a:lnTo>
                  <a:lnTo>
                    <a:pt x="1624" y="3607"/>
                  </a:lnTo>
                  <a:lnTo>
                    <a:pt x="1615" y="3588"/>
                  </a:lnTo>
                  <a:lnTo>
                    <a:pt x="1613" y="3568"/>
                  </a:lnTo>
                  <a:lnTo>
                    <a:pt x="1613" y="2715"/>
                  </a:lnTo>
                  <a:lnTo>
                    <a:pt x="1235" y="3244"/>
                  </a:lnTo>
                  <a:lnTo>
                    <a:pt x="1221" y="3260"/>
                  </a:lnTo>
                  <a:lnTo>
                    <a:pt x="1203" y="3271"/>
                  </a:lnTo>
                  <a:lnTo>
                    <a:pt x="1184" y="3277"/>
                  </a:lnTo>
                  <a:lnTo>
                    <a:pt x="1163" y="3278"/>
                  </a:lnTo>
                  <a:lnTo>
                    <a:pt x="1143" y="3273"/>
                  </a:lnTo>
                  <a:lnTo>
                    <a:pt x="1124" y="3263"/>
                  </a:lnTo>
                  <a:lnTo>
                    <a:pt x="1108" y="3248"/>
                  </a:lnTo>
                  <a:lnTo>
                    <a:pt x="1098" y="3230"/>
                  </a:lnTo>
                  <a:lnTo>
                    <a:pt x="1091" y="3211"/>
                  </a:lnTo>
                  <a:lnTo>
                    <a:pt x="1091" y="3191"/>
                  </a:lnTo>
                  <a:lnTo>
                    <a:pt x="1096" y="3171"/>
                  </a:lnTo>
                  <a:lnTo>
                    <a:pt x="1106" y="3152"/>
                  </a:lnTo>
                  <a:lnTo>
                    <a:pt x="1628" y="2420"/>
                  </a:lnTo>
                  <a:lnTo>
                    <a:pt x="1629" y="2419"/>
                  </a:lnTo>
                  <a:lnTo>
                    <a:pt x="1630" y="2418"/>
                  </a:lnTo>
                  <a:lnTo>
                    <a:pt x="1634" y="2412"/>
                  </a:lnTo>
                  <a:lnTo>
                    <a:pt x="1639" y="2408"/>
                  </a:lnTo>
                  <a:lnTo>
                    <a:pt x="1643" y="2404"/>
                  </a:lnTo>
                  <a:lnTo>
                    <a:pt x="1648" y="2401"/>
                  </a:lnTo>
                  <a:lnTo>
                    <a:pt x="1652" y="2397"/>
                  </a:lnTo>
                  <a:lnTo>
                    <a:pt x="95" y="2397"/>
                  </a:lnTo>
                  <a:lnTo>
                    <a:pt x="71" y="2394"/>
                  </a:lnTo>
                  <a:lnTo>
                    <a:pt x="47" y="2385"/>
                  </a:lnTo>
                  <a:lnTo>
                    <a:pt x="28" y="2370"/>
                  </a:lnTo>
                  <a:lnTo>
                    <a:pt x="13" y="2350"/>
                  </a:lnTo>
                  <a:lnTo>
                    <a:pt x="3" y="2328"/>
                  </a:lnTo>
                  <a:lnTo>
                    <a:pt x="0" y="2302"/>
                  </a:lnTo>
                  <a:lnTo>
                    <a:pt x="0" y="2302"/>
                  </a:lnTo>
                  <a:lnTo>
                    <a:pt x="3" y="2277"/>
                  </a:lnTo>
                  <a:lnTo>
                    <a:pt x="13" y="2253"/>
                  </a:lnTo>
                  <a:lnTo>
                    <a:pt x="28" y="2234"/>
                  </a:lnTo>
                  <a:lnTo>
                    <a:pt x="47" y="2219"/>
                  </a:lnTo>
                  <a:lnTo>
                    <a:pt x="71" y="2209"/>
                  </a:lnTo>
                  <a:lnTo>
                    <a:pt x="95" y="2206"/>
                  </a:lnTo>
                  <a:lnTo>
                    <a:pt x="298" y="2206"/>
                  </a:lnTo>
                  <a:lnTo>
                    <a:pt x="298" y="329"/>
                  </a:lnTo>
                  <a:lnTo>
                    <a:pt x="95" y="329"/>
                  </a:lnTo>
                  <a:lnTo>
                    <a:pt x="71" y="325"/>
                  </a:lnTo>
                  <a:lnTo>
                    <a:pt x="47" y="315"/>
                  </a:lnTo>
                  <a:lnTo>
                    <a:pt x="28" y="301"/>
                  </a:lnTo>
                  <a:lnTo>
                    <a:pt x="13" y="282"/>
                  </a:lnTo>
                  <a:lnTo>
                    <a:pt x="3" y="258"/>
                  </a:lnTo>
                  <a:lnTo>
                    <a:pt x="0" y="233"/>
                  </a:lnTo>
                  <a:lnTo>
                    <a:pt x="0" y="233"/>
                  </a:lnTo>
                  <a:lnTo>
                    <a:pt x="3" y="207"/>
                  </a:lnTo>
                  <a:lnTo>
                    <a:pt x="13" y="185"/>
                  </a:lnTo>
                  <a:lnTo>
                    <a:pt x="28" y="164"/>
                  </a:lnTo>
                  <a:lnTo>
                    <a:pt x="47" y="150"/>
                  </a:lnTo>
                  <a:lnTo>
                    <a:pt x="71" y="141"/>
                  </a:lnTo>
                  <a:lnTo>
                    <a:pt x="95" y="137"/>
                  </a:lnTo>
                  <a:lnTo>
                    <a:pt x="1533" y="137"/>
                  </a:lnTo>
                  <a:lnTo>
                    <a:pt x="1533" y="47"/>
                  </a:lnTo>
                  <a:lnTo>
                    <a:pt x="1535" y="32"/>
                  </a:lnTo>
                  <a:lnTo>
                    <a:pt x="1542" y="19"/>
                  </a:lnTo>
                  <a:lnTo>
                    <a:pt x="1552" y="9"/>
                  </a:lnTo>
                  <a:lnTo>
                    <a:pt x="1566" y="2"/>
                  </a:lnTo>
                  <a:lnTo>
                    <a:pt x="158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4" name="Freeform 486"/>
            <p:cNvSpPr>
              <a:spLocks noEditPoints="1"/>
            </p:cNvSpPr>
            <p:nvPr/>
          </p:nvSpPr>
          <p:spPr bwMode="auto">
            <a:xfrm>
              <a:off x="7059613" y="5521326"/>
              <a:ext cx="687388" cy="217488"/>
            </a:xfrm>
            <a:custGeom>
              <a:avLst/>
              <a:gdLst>
                <a:gd name="T0" fmla="*/ 985 w 2163"/>
                <a:gd name="T1" fmla="*/ 566 h 686"/>
                <a:gd name="T2" fmla="*/ 985 w 2163"/>
                <a:gd name="T3" fmla="*/ 622 h 686"/>
                <a:gd name="T4" fmla="*/ 1039 w 2163"/>
                <a:gd name="T5" fmla="*/ 640 h 686"/>
                <a:gd name="T6" fmla="*/ 1073 w 2163"/>
                <a:gd name="T7" fmla="*/ 594 h 686"/>
                <a:gd name="T8" fmla="*/ 1039 w 2163"/>
                <a:gd name="T9" fmla="*/ 549 h 686"/>
                <a:gd name="T10" fmla="*/ 1730 w 2163"/>
                <a:gd name="T11" fmla="*/ 426 h 686"/>
                <a:gd name="T12" fmla="*/ 1713 w 2163"/>
                <a:gd name="T13" fmla="*/ 480 h 686"/>
                <a:gd name="T14" fmla="*/ 1759 w 2163"/>
                <a:gd name="T15" fmla="*/ 513 h 686"/>
                <a:gd name="T16" fmla="*/ 1804 w 2163"/>
                <a:gd name="T17" fmla="*/ 480 h 686"/>
                <a:gd name="T18" fmla="*/ 1788 w 2163"/>
                <a:gd name="T19" fmla="*/ 426 h 686"/>
                <a:gd name="T20" fmla="*/ 1363 w 2163"/>
                <a:gd name="T21" fmla="*/ 240 h 686"/>
                <a:gd name="T22" fmla="*/ 1329 w 2163"/>
                <a:gd name="T23" fmla="*/ 285 h 686"/>
                <a:gd name="T24" fmla="*/ 1363 w 2163"/>
                <a:gd name="T25" fmla="*/ 331 h 686"/>
                <a:gd name="T26" fmla="*/ 1417 w 2163"/>
                <a:gd name="T27" fmla="*/ 314 h 686"/>
                <a:gd name="T28" fmla="*/ 1417 w 2163"/>
                <a:gd name="T29" fmla="*/ 257 h 686"/>
                <a:gd name="T30" fmla="*/ 92 w 2163"/>
                <a:gd name="T31" fmla="*/ 226 h 686"/>
                <a:gd name="T32" fmla="*/ 46 w 2163"/>
                <a:gd name="T33" fmla="*/ 259 h 686"/>
                <a:gd name="T34" fmla="*/ 64 w 2163"/>
                <a:gd name="T35" fmla="*/ 313 h 686"/>
                <a:gd name="T36" fmla="*/ 120 w 2163"/>
                <a:gd name="T37" fmla="*/ 313 h 686"/>
                <a:gd name="T38" fmla="*/ 137 w 2163"/>
                <a:gd name="T39" fmla="*/ 259 h 686"/>
                <a:gd name="T40" fmla="*/ 92 w 2163"/>
                <a:gd name="T41" fmla="*/ 226 h 686"/>
                <a:gd name="T42" fmla="*/ 573 w 2163"/>
                <a:gd name="T43" fmla="*/ 209 h 686"/>
                <a:gd name="T44" fmla="*/ 573 w 2163"/>
                <a:gd name="T45" fmla="*/ 266 h 686"/>
                <a:gd name="T46" fmla="*/ 627 w 2163"/>
                <a:gd name="T47" fmla="*/ 283 h 686"/>
                <a:gd name="T48" fmla="*/ 661 w 2163"/>
                <a:gd name="T49" fmla="*/ 237 h 686"/>
                <a:gd name="T50" fmla="*/ 627 w 2163"/>
                <a:gd name="T51" fmla="*/ 191 h 686"/>
                <a:gd name="T52" fmla="*/ 2043 w 2163"/>
                <a:gd name="T53" fmla="*/ 54 h 686"/>
                <a:gd name="T54" fmla="*/ 2025 w 2163"/>
                <a:gd name="T55" fmla="*/ 108 h 686"/>
                <a:gd name="T56" fmla="*/ 2071 w 2163"/>
                <a:gd name="T57" fmla="*/ 141 h 686"/>
                <a:gd name="T58" fmla="*/ 2116 w 2163"/>
                <a:gd name="T59" fmla="*/ 108 h 686"/>
                <a:gd name="T60" fmla="*/ 2099 w 2163"/>
                <a:gd name="T61" fmla="*/ 54 h 686"/>
                <a:gd name="T62" fmla="*/ 2096 w 2163"/>
                <a:gd name="T63" fmla="*/ 3 h 686"/>
                <a:gd name="T64" fmla="*/ 2160 w 2163"/>
                <a:gd name="T65" fmla="*/ 68 h 686"/>
                <a:gd name="T66" fmla="*/ 2136 w 2163"/>
                <a:gd name="T67" fmla="*/ 159 h 686"/>
                <a:gd name="T68" fmla="*/ 2051 w 2163"/>
                <a:gd name="T69" fmla="*/ 183 h 686"/>
                <a:gd name="T70" fmla="*/ 1848 w 2163"/>
                <a:gd name="T71" fmla="*/ 489 h 686"/>
                <a:gd name="T72" fmla="*/ 1784 w 2163"/>
                <a:gd name="T73" fmla="*/ 554 h 686"/>
                <a:gd name="T74" fmla="*/ 1698 w 2163"/>
                <a:gd name="T75" fmla="*/ 533 h 686"/>
                <a:gd name="T76" fmla="*/ 1435 w 2163"/>
                <a:gd name="T77" fmla="*/ 357 h 686"/>
                <a:gd name="T78" fmla="*/ 1360 w 2163"/>
                <a:gd name="T79" fmla="*/ 376 h 686"/>
                <a:gd name="T80" fmla="*/ 1116 w 2163"/>
                <a:gd name="T81" fmla="*/ 594 h 686"/>
                <a:gd name="T82" fmla="*/ 1070 w 2163"/>
                <a:gd name="T83" fmla="*/ 674 h 686"/>
                <a:gd name="T84" fmla="*/ 977 w 2163"/>
                <a:gd name="T85" fmla="*/ 674 h 686"/>
                <a:gd name="T86" fmla="*/ 931 w 2163"/>
                <a:gd name="T87" fmla="*/ 594 h 686"/>
                <a:gd name="T88" fmla="*/ 631 w 2163"/>
                <a:gd name="T89" fmla="*/ 329 h 686"/>
                <a:gd name="T90" fmla="*/ 549 w 2163"/>
                <a:gd name="T91" fmla="*/ 304 h 686"/>
                <a:gd name="T92" fmla="*/ 151 w 2163"/>
                <a:gd name="T93" fmla="*/ 347 h 686"/>
                <a:gd name="T94" fmla="*/ 68 w 2163"/>
                <a:gd name="T95" fmla="*/ 364 h 686"/>
                <a:gd name="T96" fmla="*/ 4 w 2163"/>
                <a:gd name="T97" fmla="*/ 299 h 686"/>
                <a:gd name="T98" fmla="*/ 27 w 2163"/>
                <a:gd name="T99" fmla="*/ 209 h 686"/>
                <a:gd name="T100" fmla="*/ 116 w 2163"/>
                <a:gd name="T101" fmla="*/ 185 h 686"/>
                <a:gd name="T102" fmla="*/ 530 w 2163"/>
                <a:gd name="T103" fmla="*/ 197 h 686"/>
                <a:gd name="T104" fmla="*/ 591 w 2163"/>
                <a:gd name="T105" fmla="*/ 147 h 686"/>
                <a:gd name="T106" fmla="*/ 678 w 2163"/>
                <a:gd name="T107" fmla="*/ 172 h 686"/>
                <a:gd name="T108" fmla="*/ 705 w 2163"/>
                <a:gd name="T109" fmla="*/ 245 h 686"/>
                <a:gd name="T110" fmla="*/ 1024 w 2163"/>
                <a:gd name="T111" fmla="*/ 501 h 686"/>
                <a:gd name="T112" fmla="*/ 1285 w 2163"/>
                <a:gd name="T113" fmla="*/ 294 h 686"/>
                <a:gd name="T114" fmla="*/ 1312 w 2163"/>
                <a:gd name="T115" fmla="*/ 219 h 686"/>
                <a:gd name="T116" fmla="*/ 1400 w 2163"/>
                <a:gd name="T117" fmla="*/ 196 h 686"/>
                <a:gd name="T118" fmla="*/ 1464 w 2163"/>
                <a:gd name="T119" fmla="*/ 252 h 686"/>
                <a:gd name="T120" fmla="*/ 1738 w 2163"/>
                <a:gd name="T121" fmla="*/ 374 h 686"/>
                <a:gd name="T122" fmla="*/ 1980 w 2163"/>
                <a:gd name="T123" fmla="*/ 109 h 686"/>
                <a:gd name="T124" fmla="*/ 2006 w 2163"/>
                <a:gd name="T125" fmla="*/ 27 h 6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163" h="686">
                  <a:moveTo>
                    <a:pt x="1024" y="545"/>
                  </a:moveTo>
                  <a:lnTo>
                    <a:pt x="1009" y="549"/>
                  </a:lnTo>
                  <a:lnTo>
                    <a:pt x="996" y="555"/>
                  </a:lnTo>
                  <a:lnTo>
                    <a:pt x="985" y="566"/>
                  </a:lnTo>
                  <a:lnTo>
                    <a:pt x="978" y="579"/>
                  </a:lnTo>
                  <a:lnTo>
                    <a:pt x="976" y="594"/>
                  </a:lnTo>
                  <a:lnTo>
                    <a:pt x="978" y="609"/>
                  </a:lnTo>
                  <a:lnTo>
                    <a:pt x="985" y="622"/>
                  </a:lnTo>
                  <a:lnTo>
                    <a:pt x="996" y="633"/>
                  </a:lnTo>
                  <a:lnTo>
                    <a:pt x="1009" y="640"/>
                  </a:lnTo>
                  <a:lnTo>
                    <a:pt x="1024" y="642"/>
                  </a:lnTo>
                  <a:lnTo>
                    <a:pt x="1039" y="640"/>
                  </a:lnTo>
                  <a:lnTo>
                    <a:pt x="1052" y="633"/>
                  </a:lnTo>
                  <a:lnTo>
                    <a:pt x="1062" y="622"/>
                  </a:lnTo>
                  <a:lnTo>
                    <a:pt x="1069" y="609"/>
                  </a:lnTo>
                  <a:lnTo>
                    <a:pt x="1073" y="594"/>
                  </a:lnTo>
                  <a:lnTo>
                    <a:pt x="1069" y="579"/>
                  </a:lnTo>
                  <a:lnTo>
                    <a:pt x="1062" y="566"/>
                  </a:lnTo>
                  <a:lnTo>
                    <a:pt x="1052" y="555"/>
                  </a:lnTo>
                  <a:lnTo>
                    <a:pt x="1039" y="549"/>
                  </a:lnTo>
                  <a:lnTo>
                    <a:pt x="1024" y="545"/>
                  </a:lnTo>
                  <a:close/>
                  <a:moveTo>
                    <a:pt x="1759" y="416"/>
                  </a:moveTo>
                  <a:lnTo>
                    <a:pt x="1744" y="419"/>
                  </a:lnTo>
                  <a:lnTo>
                    <a:pt x="1730" y="426"/>
                  </a:lnTo>
                  <a:lnTo>
                    <a:pt x="1720" y="436"/>
                  </a:lnTo>
                  <a:lnTo>
                    <a:pt x="1713" y="449"/>
                  </a:lnTo>
                  <a:lnTo>
                    <a:pt x="1711" y="464"/>
                  </a:lnTo>
                  <a:lnTo>
                    <a:pt x="1713" y="480"/>
                  </a:lnTo>
                  <a:lnTo>
                    <a:pt x="1720" y="492"/>
                  </a:lnTo>
                  <a:lnTo>
                    <a:pt x="1730" y="504"/>
                  </a:lnTo>
                  <a:lnTo>
                    <a:pt x="1744" y="510"/>
                  </a:lnTo>
                  <a:lnTo>
                    <a:pt x="1759" y="513"/>
                  </a:lnTo>
                  <a:lnTo>
                    <a:pt x="1774" y="510"/>
                  </a:lnTo>
                  <a:lnTo>
                    <a:pt x="1788" y="504"/>
                  </a:lnTo>
                  <a:lnTo>
                    <a:pt x="1798" y="492"/>
                  </a:lnTo>
                  <a:lnTo>
                    <a:pt x="1804" y="480"/>
                  </a:lnTo>
                  <a:lnTo>
                    <a:pt x="1807" y="464"/>
                  </a:lnTo>
                  <a:lnTo>
                    <a:pt x="1804" y="449"/>
                  </a:lnTo>
                  <a:lnTo>
                    <a:pt x="1798" y="436"/>
                  </a:lnTo>
                  <a:lnTo>
                    <a:pt x="1788" y="426"/>
                  </a:lnTo>
                  <a:lnTo>
                    <a:pt x="1774" y="419"/>
                  </a:lnTo>
                  <a:lnTo>
                    <a:pt x="1759" y="416"/>
                  </a:lnTo>
                  <a:close/>
                  <a:moveTo>
                    <a:pt x="1377" y="237"/>
                  </a:moveTo>
                  <a:lnTo>
                    <a:pt x="1363" y="240"/>
                  </a:lnTo>
                  <a:lnTo>
                    <a:pt x="1349" y="247"/>
                  </a:lnTo>
                  <a:lnTo>
                    <a:pt x="1339" y="257"/>
                  </a:lnTo>
                  <a:lnTo>
                    <a:pt x="1332" y="270"/>
                  </a:lnTo>
                  <a:lnTo>
                    <a:pt x="1329" y="285"/>
                  </a:lnTo>
                  <a:lnTo>
                    <a:pt x="1332" y="301"/>
                  </a:lnTo>
                  <a:lnTo>
                    <a:pt x="1339" y="314"/>
                  </a:lnTo>
                  <a:lnTo>
                    <a:pt x="1349" y="324"/>
                  </a:lnTo>
                  <a:lnTo>
                    <a:pt x="1363" y="331"/>
                  </a:lnTo>
                  <a:lnTo>
                    <a:pt x="1377" y="333"/>
                  </a:lnTo>
                  <a:lnTo>
                    <a:pt x="1393" y="331"/>
                  </a:lnTo>
                  <a:lnTo>
                    <a:pt x="1405" y="324"/>
                  </a:lnTo>
                  <a:lnTo>
                    <a:pt x="1417" y="314"/>
                  </a:lnTo>
                  <a:lnTo>
                    <a:pt x="1423" y="301"/>
                  </a:lnTo>
                  <a:lnTo>
                    <a:pt x="1426" y="285"/>
                  </a:lnTo>
                  <a:lnTo>
                    <a:pt x="1423" y="270"/>
                  </a:lnTo>
                  <a:lnTo>
                    <a:pt x="1417" y="257"/>
                  </a:lnTo>
                  <a:lnTo>
                    <a:pt x="1405" y="247"/>
                  </a:lnTo>
                  <a:lnTo>
                    <a:pt x="1393" y="240"/>
                  </a:lnTo>
                  <a:lnTo>
                    <a:pt x="1377" y="237"/>
                  </a:lnTo>
                  <a:close/>
                  <a:moveTo>
                    <a:pt x="92" y="226"/>
                  </a:moveTo>
                  <a:lnTo>
                    <a:pt x="77" y="228"/>
                  </a:lnTo>
                  <a:lnTo>
                    <a:pt x="64" y="235"/>
                  </a:lnTo>
                  <a:lnTo>
                    <a:pt x="53" y="247"/>
                  </a:lnTo>
                  <a:lnTo>
                    <a:pt x="46" y="259"/>
                  </a:lnTo>
                  <a:lnTo>
                    <a:pt x="44" y="275"/>
                  </a:lnTo>
                  <a:lnTo>
                    <a:pt x="46" y="289"/>
                  </a:lnTo>
                  <a:lnTo>
                    <a:pt x="53" y="303"/>
                  </a:lnTo>
                  <a:lnTo>
                    <a:pt x="64" y="313"/>
                  </a:lnTo>
                  <a:lnTo>
                    <a:pt x="77" y="320"/>
                  </a:lnTo>
                  <a:lnTo>
                    <a:pt x="92" y="322"/>
                  </a:lnTo>
                  <a:lnTo>
                    <a:pt x="107" y="320"/>
                  </a:lnTo>
                  <a:lnTo>
                    <a:pt x="120" y="313"/>
                  </a:lnTo>
                  <a:lnTo>
                    <a:pt x="131" y="303"/>
                  </a:lnTo>
                  <a:lnTo>
                    <a:pt x="137" y="289"/>
                  </a:lnTo>
                  <a:lnTo>
                    <a:pt x="141" y="275"/>
                  </a:lnTo>
                  <a:lnTo>
                    <a:pt x="137" y="259"/>
                  </a:lnTo>
                  <a:lnTo>
                    <a:pt x="131" y="247"/>
                  </a:lnTo>
                  <a:lnTo>
                    <a:pt x="120" y="235"/>
                  </a:lnTo>
                  <a:lnTo>
                    <a:pt x="107" y="228"/>
                  </a:lnTo>
                  <a:lnTo>
                    <a:pt x="92" y="226"/>
                  </a:lnTo>
                  <a:close/>
                  <a:moveTo>
                    <a:pt x="613" y="189"/>
                  </a:moveTo>
                  <a:lnTo>
                    <a:pt x="597" y="191"/>
                  </a:lnTo>
                  <a:lnTo>
                    <a:pt x="585" y="198"/>
                  </a:lnTo>
                  <a:lnTo>
                    <a:pt x="573" y="209"/>
                  </a:lnTo>
                  <a:lnTo>
                    <a:pt x="567" y="222"/>
                  </a:lnTo>
                  <a:lnTo>
                    <a:pt x="564" y="237"/>
                  </a:lnTo>
                  <a:lnTo>
                    <a:pt x="567" y="252"/>
                  </a:lnTo>
                  <a:lnTo>
                    <a:pt x="573" y="266"/>
                  </a:lnTo>
                  <a:lnTo>
                    <a:pt x="585" y="276"/>
                  </a:lnTo>
                  <a:lnTo>
                    <a:pt x="597" y="283"/>
                  </a:lnTo>
                  <a:lnTo>
                    <a:pt x="613" y="285"/>
                  </a:lnTo>
                  <a:lnTo>
                    <a:pt x="627" y="283"/>
                  </a:lnTo>
                  <a:lnTo>
                    <a:pt x="641" y="276"/>
                  </a:lnTo>
                  <a:lnTo>
                    <a:pt x="651" y="266"/>
                  </a:lnTo>
                  <a:lnTo>
                    <a:pt x="659" y="252"/>
                  </a:lnTo>
                  <a:lnTo>
                    <a:pt x="661" y="237"/>
                  </a:lnTo>
                  <a:lnTo>
                    <a:pt x="659" y="222"/>
                  </a:lnTo>
                  <a:lnTo>
                    <a:pt x="651" y="209"/>
                  </a:lnTo>
                  <a:lnTo>
                    <a:pt x="641" y="198"/>
                  </a:lnTo>
                  <a:lnTo>
                    <a:pt x="627" y="191"/>
                  </a:lnTo>
                  <a:lnTo>
                    <a:pt x="613" y="189"/>
                  </a:lnTo>
                  <a:close/>
                  <a:moveTo>
                    <a:pt x="2071" y="45"/>
                  </a:moveTo>
                  <a:lnTo>
                    <a:pt x="2055" y="47"/>
                  </a:lnTo>
                  <a:lnTo>
                    <a:pt x="2043" y="54"/>
                  </a:lnTo>
                  <a:lnTo>
                    <a:pt x="2031" y="64"/>
                  </a:lnTo>
                  <a:lnTo>
                    <a:pt x="2025" y="77"/>
                  </a:lnTo>
                  <a:lnTo>
                    <a:pt x="2022" y="92"/>
                  </a:lnTo>
                  <a:lnTo>
                    <a:pt x="2025" y="108"/>
                  </a:lnTo>
                  <a:lnTo>
                    <a:pt x="2031" y="121"/>
                  </a:lnTo>
                  <a:lnTo>
                    <a:pt x="2043" y="132"/>
                  </a:lnTo>
                  <a:lnTo>
                    <a:pt x="2055" y="138"/>
                  </a:lnTo>
                  <a:lnTo>
                    <a:pt x="2071" y="141"/>
                  </a:lnTo>
                  <a:lnTo>
                    <a:pt x="2085" y="138"/>
                  </a:lnTo>
                  <a:lnTo>
                    <a:pt x="2099" y="132"/>
                  </a:lnTo>
                  <a:lnTo>
                    <a:pt x="2109" y="121"/>
                  </a:lnTo>
                  <a:lnTo>
                    <a:pt x="2116" y="108"/>
                  </a:lnTo>
                  <a:lnTo>
                    <a:pt x="2119" y="92"/>
                  </a:lnTo>
                  <a:lnTo>
                    <a:pt x="2116" y="77"/>
                  </a:lnTo>
                  <a:lnTo>
                    <a:pt x="2109" y="64"/>
                  </a:lnTo>
                  <a:lnTo>
                    <a:pt x="2099" y="54"/>
                  </a:lnTo>
                  <a:lnTo>
                    <a:pt x="2085" y="47"/>
                  </a:lnTo>
                  <a:lnTo>
                    <a:pt x="2071" y="45"/>
                  </a:lnTo>
                  <a:close/>
                  <a:moveTo>
                    <a:pt x="2071" y="0"/>
                  </a:moveTo>
                  <a:lnTo>
                    <a:pt x="2096" y="3"/>
                  </a:lnTo>
                  <a:lnTo>
                    <a:pt x="2117" y="12"/>
                  </a:lnTo>
                  <a:lnTo>
                    <a:pt x="2136" y="27"/>
                  </a:lnTo>
                  <a:lnTo>
                    <a:pt x="2151" y="46"/>
                  </a:lnTo>
                  <a:lnTo>
                    <a:pt x="2160" y="68"/>
                  </a:lnTo>
                  <a:lnTo>
                    <a:pt x="2163" y="92"/>
                  </a:lnTo>
                  <a:lnTo>
                    <a:pt x="2160" y="117"/>
                  </a:lnTo>
                  <a:lnTo>
                    <a:pt x="2151" y="139"/>
                  </a:lnTo>
                  <a:lnTo>
                    <a:pt x="2136" y="159"/>
                  </a:lnTo>
                  <a:lnTo>
                    <a:pt x="2117" y="173"/>
                  </a:lnTo>
                  <a:lnTo>
                    <a:pt x="2096" y="182"/>
                  </a:lnTo>
                  <a:lnTo>
                    <a:pt x="2071" y="186"/>
                  </a:lnTo>
                  <a:lnTo>
                    <a:pt x="2051" y="183"/>
                  </a:lnTo>
                  <a:lnTo>
                    <a:pt x="1846" y="433"/>
                  </a:lnTo>
                  <a:lnTo>
                    <a:pt x="1850" y="448"/>
                  </a:lnTo>
                  <a:lnTo>
                    <a:pt x="1852" y="464"/>
                  </a:lnTo>
                  <a:lnTo>
                    <a:pt x="1848" y="489"/>
                  </a:lnTo>
                  <a:lnTo>
                    <a:pt x="1839" y="511"/>
                  </a:lnTo>
                  <a:lnTo>
                    <a:pt x="1825" y="529"/>
                  </a:lnTo>
                  <a:lnTo>
                    <a:pt x="1805" y="544"/>
                  </a:lnTo>
                  <a:lnTo>
                    <a:pt x="1784" y="554"/>
                  </a:lnTo>
                  <a:lnTo>
                    <a:pt x="1759" y="558"/>
                  </a:lnTo>
                  <a:lnTo>
                    <a:pt x="1736" y="554"/>
                  </a:lnTo>
                  <a:lnTo>
                    <a:pt x="1716" y="546"/>
                  </a:lnTo>
                  <a:lnTo>
                    <a:pt x="1698" y="533"/>
                  </a:lnTo>
                  <a:lnTo>
                    <a:pt x="1683" y="516"/>
                  </a:lnTo>
                  <a:lnTo>
                    <a:pt x="1673" y="497"/>
                  </a:lnTo>
                  <a:lnTo>
                    <a:pt x="1667" y="474"/>
                  </a:lnTo>
                  <a:lnTo>
                    <a:pt x="1435" y="357"/>
                  </a:lnTo>
                  <a:lnTo>
                    <a:pt x="1418" y="368"/>
                  </a:lnTo>
                  <a:lnTo>
                    <a:pt x="1399" y="376"/>
                  </a:lnTo>
                  <a:lnTo>
                    <a:pt x="1377" y="378"/>
                  </a:lnTo>
                  <a:lnTo>
                    <a:pt x="1360" y="376"/>
                  </a:lnTo>
                  <a:lnTo>
                    <a:pt x="1343" y="372"/>
                  </a:lnTo>
                  <a:lnTo>
                    <a:pt x="1115" y="579"/>
                  </a:lnTo>
                  <a:lnTo>
                    <a:pt x="1116" y="586"/>
                  </a:lnTo>
                  <a:lnTo>
                    <a:pt x="1116" y="594"/>
                  </a:lnTo>
                  <a:lnTo>
                    <a:pt x="1113" y="619"/>
                  </a:lnTo>
                  <a:lnTo>
                    <a:pt x="1104" y="641"/>
                  </a:lnTo>
                  <a:lnTo>
                    <a:pt x="1089" y="659"/>
                  </a:lnTo>
                  <a:lnTo>
                    <a:pt x="1070" y="674"/>
                  </a:lnTo>
                  <a:lnTo>
                    <a:pt x="1049" y="684"/>
                  </a:lnTo>
                  <a:lnTo>
                    <a:pt x="1024" y="686"/>
                  </a:lnTo>
                  <a:lnTo>
                    <a:pt x="1000" y="684"/>
                  </a:lnTo>
                  <a:lnTo>
                    <a:pt x="977" y="674"/>
                  </a:lnTo>
                  <a:lnTo>
                    <a:pt x="959" y="659"/>
                  </a:lnTo>
                  <a:lnTo>
                    <a:pt x="944" y="641"/>
                  </a:lnTo>
                  <a:lnTo>
                    <a:pt x="934" y="619"/>
                  </a:lnTo>
                  <a:lnTo>
                    <a:pt x="931" y="594"/>
                  </a:lnTo>
                  <a:lnTo>
                    <a:pt x="932" y="588"/>
                  </a:lnTo>
                  <a:lnTo>
                    <a:pt x="933" y="582"/>
                  </a:lnTo>
                  <a:lnTo>
                    <a:pt x="648" y="323"/>
                  </a:lnTo>
                  <a:lnTo>
                    <a:pt x="631" y="329"/>
                  </a:lnTo>
                  <a:lnTo>
                    <a:pt x="613" y="330"/>
                  </a:lnTo>
                  <a:lnTo>
                    <a:pt x="589" y="327"/>
                  </a:lnTo>
                  <a:lnTo>
                    <a:pt x="567" y="318"/>
                  </a:lnTo>
                  <a:lnTo>
                    <a:pt x="549" y="304"/>
                  </a:lnTo>
                  <a:lnTo>
                    <a:pt x="534" y="286"/>
                  </a:lnTo>
                  <a:lnTo>
                    <a:pt x="176" y="314"/>
                  </a:lnTo>
                  <a:lnTo>
                    <a:pt x="164" y="332"/>
                  </a:lnTo>
                  <a:lnTo>
                    <a:pt x="151" y="347"/>
                  </a:lnTo>
                  <a:lnTo>
                    <a:pt x="133" y="358"/>
                  </a:lnTo>
                  <a:lnTo>
                    <a:pt x="114" y="365"/>
                  </a:lnTo>
                  <a:lnTo>
                    <a:pt x="92" y="367"/>
                  </a:lnTo>
                  <a:lnTo>
                    <a:pt x="68" y="364"/>
                  </a:lnTo>
                  <a:lnTo>
                    <a:pt x="45" y="355"/>
                  </a:lnTo>
                  <a:lnTo>
                    <a:pt x="27" y="340"/>
                  </a:lnTo>
                  <a:lnTo>
                    <a:pt x="13" y="321"/>
                  </a:lnTo>
                  <a:lnTo>
                    <a:pt x="4" y="299"/>
                  </a:lnTo>
                  <a:lnTo>
                    <a:pt x="0" y="275"/>
                  </a:lnTo>
                  <a:lnTo>
                    <a:pt x="4" y="250"/>
                  </a:lnTo>
                  <a:lnTo>
                    <a:pt x="13" y="227"/>
                  </a:lnTo>
                  <a:lnTo>
                    <a:pt x="27" y="209"/>
                  </a:lnTo>
                  <a:lnTo>
                    <a:pt x="45" y="195"/>
                  </a:lnTo>
                  <a:lnTo>
                    <a:pt x="68" y="185"/>
                  </a:lnTo>
                  <a:lnTo>
                    <a:pt x="92" y="181"/>
                  </a:lnTo>
                  <a:lnTo>
                    <a:pt x="116" y="185"/>
                  </a:lnTo>
                  <a:lnTo>
                    <a:pt x="137" y="194"/>
                  </a:lnTo>
                  <a:lnTo>
                    <a:pt x="156" y="207"/>
                  </a:lnTo>
                  <a:lnTo>
                    <a:pt x="170" y="225"/>
                  </a:lnTo>
                  <a:lnTo>
                    <a:pt x="530" y="197"/>
                  </a:lnTo>
                  <a:lnTo>
                    <a:pt x="541" y="179"/>
                  </a:lnTo>
                  <a:lnTo>
                    <a:pt x="555" y="165"/>
                  </a:lnTo>
                  <a:lnTo>
                    <a:pt x="572" y="154"/>
                  </a:lnTo>
                  <a:lnTo>
                    <a:pt x="591" y="147"/>
                  </a:lnTo>
                  <a:lnTo>
                    <a:pt x="613" y="144"/>
                  </a:lnTo>
                  <a:lnTo>
                    <a:pt x="638" y="147"/>
                  </a:lnTo>
                  <a:lnTo>
                    <a:pt x="660" y="157"/>
                  </a:lnTo>
                  <a:lnTo>
                    <a:pt x="678" y="172"/>
                  </a:lnTo>
                  <a:lnTo>
                    <a:pt x="693" y="190"/>
                  </a:lnTo>
                  <a:lnTo>
                    <a:pt x="702" y="213"/>
                  </a:lnTo>
                  <a:lnTo>
                    <a:pt x="705" y="237"/>
                  </a:lnTo>
                  <a:lnTo>
                    <a:pt x="705" y="245"/>
                  </a:lnTo>
                  <a:lnTo>
                    <a:pt x="704" y="253"/>
                  </a:lnTo>
                  <a:lnTo>
                    <a:pt x="986" y="510"/>
                  </a:lnTo>
                  <a:lnTo>
                    <a:pt x="1004" y="504"/>
                  </a:lnTo>
                  <a:lnTo>
                    <a:pt x="1024" y="501"/>
                  </a:lnTo>
                  <a:lnTo>
                    <a:pt x="1043" y="502"/>
                  </a:lnTo>
                  <a:lnTo>
                    <a:pt x="1060" y="508"/>
                  </a:lnTo>
                  <a:lnTo>
                    <a:pt x="1286" y="303"/>
                  </a:lnTo>
                  <a:lnTo>
                    <a:pt x="1285" y="294"/>
                  </a:lnTo>
                  <a:lnTo>
                    <a:pt x="1285" y="286"/>
                  </a:lnTo>
                  <a:lnTo>
                    <a:pt x="1288" y="261"/>
                  </a:lnTo>
                  <a:lnTo>
                    <a:pt x="1297" y="239"/>
                  </a:lnTo>
                  <a:lnTo>
                    <a:pt x="1312" y="219"/>
                  </a:lnTo>
                  <a:lnTo>
                    <a:pt x="1331" y="205"/>
                  </a:lnTo>
                  <a:lnTo>
                    <a:pt x="1352" y="196"/>
                  </a:lnTo>
                  <a:lnTo>
                    <a:pt x="1377" y="192"/>
                  </a:lnTo>
                  <a:lnTo>
                    <a:pt x="1400" y="196"/>
                  </a:lnTo>
                  <a:lnTo>
                    <a:pt x="1421" y="204"/>
                  </a:lnTo>
                  <a:lnTo>
                    <a:pt x="1439" y="216"/>
                  </a:lnTo>
                  <a:lnTo>
                    <a:pt x="1454" y="233"/>
                  </a:lnTo>
                  <a:lnTo>
                    <a:pt x="1464" y="252"/>
                  </a:lnTo>
                  <a:lnTo>
                    <a:pt x="1469" y="275"/>
                  </a:lnTo>
                  <a:lnTo>
                    <a:pt x="1702" y="391"/>
                  </a:lnTo>
                  <a:lnTo>
                    <a:pt x="1719" y="381"/>
                  </a:lnTo>
                  <a:lnTo>
                    <a:pt x="1738" y="374"/>
                  </a:lnTo>
                  <a:lnTo>
                    <a:pt x="1759" y="372"/>
                  </a:lnTo>
                  <a:lnTo>
                    <a:pt x="1779" y="374"/>
                  </a:lnTo>
                  <a:lnTo>
                    <a:pt x="1984" y="124"/>
                  </a:lnTo>
                  <a:lnTo>
                    <a:pt x="1980" y="109"/>
                  </a:lnTo>
                  <a:lnTo>
                    <a:pt x="1977" y="92"/>
                  </a:lnTo>
                  <a:lnTo>
                    <a:pt x="1981" y="68"/>
                  </a:lnTo>
                  <a:lnTo>
                    <a:pt x="1991" y="46"/>
                  </a:lnTo>
                  <a:lnTo>
                    <a:pt x="2006" y="27"/>
                  </a:lnTo>
                  <a:lnTo>
                    <a:pt x="2024" y="12"/>
                  </a:lnTo>
                  <a:lnTo>
                    <a:pt x="2046" y="3"/>
                  </a:lnTo>
                  <a:lnTo>
                    <a:pt x="207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25" name="Group 224"/>
          <p:cNvGrpSpPr/>
          <p:nvPr/>
        </p:nvGrpSpPr>
        <p:grpSpPr>
          <a:xfrm>
            <a:off x="6349698" y="5806925"/>
            <a:ext cx="418845" cy="495620"/>
            <a:chOff x="7118350" y="5502275"/>
            <a:chExt cx="874713" cy="10350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26" name="Freeform 623"/>
            <p:cNvSpPr>
              <a:spLocks/>
            </p:cNvSpPr>
            <p:nvPr/>
          </p:nvSpPr>
          <p:spPr bwMode="auto">
            <a:xfrm>
              <a:off x="7321550" y="5678488"/>
              <a:ext cx="68263" cy="68263"/>
            </a:xfrm>
            <a:custGeom>
              <a:avLst/>
              <a:gdLst>
                <a:gd name="T0" fmla="*/ 108 w 215"/>
                <a:gd name="T1" fmla="*/ 0 h 217"/>
                <a:gd name="T2" fmla="*/ 133 w 215"/>
                <a:gd name="T3" fmla="*/ 3 h 217"/>
                <a:gd name="T4" fmla="*/ 155 w 215"/>
                <a:gd name="T5" fmla="*/ 11 h 217"/>
                <a:gd name="T6" fmla="*/ 175 w 215"/>
                <a:gd name="T7" fmla="*/ 24 h 217"/>
                <a:gd name="T8" fmla="*/ 192 w 215"/>
                <a:gd name="T9" fmla="*/ 42 h 217"/>
                <a:gd name="T10" fmla="*/ 205 w 215"/>
                <a:gd name="T11" fmla="*/ 62 h 217"/>
                <a:gd name="T12" fmla="*/ 213 w 215"/>
                <a:gd name="T13" fmla="*/ 84 h 217"/>
                <a:gd name="T14" fmla="*/ 215 w 215"/>
                <a:gd name="T15" fmla="*/ 109 h 217"/>
                <a:gd name="T16" fmla="*/ 213 w 215"/>
                <a:gd name="T17" fmla="*/ 133 h 217"/>
                <a:gd name="T18" fmla="*/ 205 w 215"/>
                <a:gd name="T19" fmla="*/ 157 h 217"/>
                <a:gd name="T20" fmla="*/ 192 w 215"/>
                <a:gd name="T21" fmla="*/ 177 h 217"/>
                <a:gd name="T22" fmla="*/ 175 w 215"/>
                <a:gd name="T23" fmla="*/ 193 h 217"/>
                <a:gd name="T24" fmla="*/ 155 w 215"/>
                <a:gd name="T25" fmla="*/ 206 h 217"/>
                <a:gd name="T26" fmla="*/ 133 w 215"/>
                <a:gd name="T27" fmla="*/ 214 h 217"/>
                <a:gd name="T28" fmla="*/ 108 w 215"/>
                <a:gd name="T29" fmla="*/ 217 h 217"/>
                <a:gd name="T30" fmla="*/ 83 w 215"/>
                <a:gd name="T31" fmla="*/ 214 h 217"/>
                <a:gd name="T32" fmla="*/ 60 w 215"/>
                <a:gd name="T33" fmla="*/ 206 h 217"/>
                <a:gd name="T34" fmla="*/ 40 w 215"/>
                <a:gd name="T35" fmla="*/ 193 h 217"/>
                <a:gd name="T36" fmla="*/ 24 w 215"/>
                <a:gd name="T37" fmla="*/ 177 h 217"/>
                <a:gd name="T38" fmla="*/ 11 w 215"/>
                <a:gd name="T39" fmla="*/ 157 h 217"/>
                <a:gd name="T40" fmla="*/ 3 w 215"/>
                <a:gd name="T41" fmla="*/ 133 h 217"/>
                <a:gd name="T42" fmla="*/ 0 w 215"/>
                <a:gd name="T43" fmla="*/ 109 h 217"/>
                <a:gd name="T44" fmla="*/ 3 w 215"/>
                <a:gd name="T45" fmla="*/ 84 h 217"/>
                <a:gd name="T46" fmla="*/ 11 w 215"/>
                <a:gd name="T47" fmla="*/ 62 h 217"/>
                <a:gd name="T48" fmla="*/ 24 w 215"/>
                <a:gd name="T49" fmla="*/ 42 h 217"/>
                <a:gd name="T50" fmla="*/ 40 w 215"/>
                <a:gd name="T51" fmla="*/ 24 h 217"/>
                <a:gd name="T52" fmla="*/ 60 w 215"/>
                <a:gd name="T53" fmla="*/ 11 h 217"/>
                <a:gd name="T54" fmla="*/ 83 w 215"/>
                <a:gd name="T55" fmla="*/ 3 h 217"/>
                <a:gd name="T56" fmla="*/ 108 w 215"/>
                <a:gd name="T57" fmla="*/ 0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15" h="217">
                  <a:moveTo>
                    <a:pt x="108" y="0"/>
                  </a:moveTo>
                  <a:lnTo>
                    <a:pt x="133" y="3"/>
                  </a:lnTo>
                  <a:lnTo>
                    <a:pt x="155" y="11"/>
                  </a:lnTo>
                  <a:lnTo>
                    <a:pt x="175" y="24"/>
                  </a:lnTo>
                  <a:lnTo>
                    <a:pt x="192" y="42"/>
                  </a:lnTo>
                  <a:lnTo>
                    <a:pt x="205" y="62"/>
                  </a:lnTo>
                  <a:lnTo>
                    <a:pt x="213" y="84"/>
                  </a:lnTo>
                  <a:lnTo>
                    <a:pt x="215" y="109"/>
                  </a:lnTo>
                  <a:lnTo>
                    <a:pt x="213" y="133"/>
                  </a:lnTo>
                  <a:lnTo>
                    <a:pt x="205" y="157"/>
                  </a:lnTo>
                  <a:lnTo>
                    <a:pt x="192" y="177"/>
                  </a:lnTo>
                  <a:lnTo>
                    <a:pt x="175" y="193"/>
                  </a:lnTo>
                  <a:lnTo>
                    <a:pt x="155" y="206"/>
                  </a:lnTo>
                  <a:lnTo>
                    <a:pt x="133" y="214"/>
                  </a:lnTo>
                  <a:lnTo>
                    <a:pt x="108" y="217"/>
                  </a:lnTo>
                  <a:lnTo>
                    <a:pt x="83" y="214"/>
                  </a:lnTo>
                  <a:lnTo>
                    <a:pt x="60" y="206"/>
                  </a:lnTo>
                  <a:lnTo>
                    <a:pt x="40" y="193"/>
                  </a:lnTo>
                  <a:lnTo>
                    <a:pt x="24" y="177"/>
                  </a:lnTo>
                  <a:lnTo>
                    <a:pt x="11" y="157"/>
                  </a:lnTo>
                  <a:lnTo>
                    <a:pt x="3" y="133"/>
                  </a:lnTo>
                  <a:lnTo>
                    <a:pt x="0" y="109"/>
                  </a:lnTo>
                  <a:lnTo>
                    <a:pt x="3" y="84"/>
                  </a:lnTo>
                  <a:lnTo>
                    <a:pt x="11" y="62"/>
                  </a:lnTo>
                  <a:lnTo>
                    <a:pt x="24" y="42"/>
                  </a:lnTo>
                  <a:lnTo>
                    <a:pt x="40" y="24"/>
                  </a:lnTo>
                  <a:lnTo>
                    <a:pt x="60" y="11"/>
                  </a:lnTo>
                  <a:lnTo>
                    <a:pt x="83" y="3"/>
                  </a:lnTo>
                  <a:lnTo>
                    <a:pt x="10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7" name="Freeform 624"/>
            <p:cNvSpPr>
              <a:spLocks/>
            </p:cNvSpPr>
            <p:nvPr/>
          </p:nvSpPr>
          <p:spPr bwMode="auto">
            <a:xfrm>
              <a:off x="7416800" y="5678488"/>
              <a:ext cx="68263" cy="68263"/>
            </a:xfrm>
            <a:custGeom>
              <a:avLst/>
              <a:gdLst>
                <a:gd name="T0" fmla="*/ 107 w 215"/>
                <a:gd name="T1" fmla="*/ 0 h 217"/>
                <a:gd name="T2" fmla="*/ 133 w 215"/>
                <a:gd name="T3" fmla="*/ 3 h 217"/>
                <a:gd name="T4" fmla="*/ 155 w 215"/>
                <a:gd name="T5" fmla="*/ 11 h 217"/>
                <a:gd name="T6" fmla="*/ 175 w 215"/>
                <a:gd name="T7" fmla="*/ 24 h 217"/>
                <a:gd name="T8" fmla="*/ 192 w 215"/>
                <a:gd name="T9" fmla="*/ 42 h 217"/>
                <a:gd name="T10" fmla="*/ 205 w 215"/>
                <a:gd name="T11" fmla="*/ 62 h 217"/>
                <a:gd name="T12" fmla="*/ 213 w 215"/>
                <a:gd name="T13" fmla="*/ 84 h 217"/>
                <a:gd name="T14" fmla="*/ 215 w 215"/>
                <a:gd name="T15" fmla="*/ 109 h 217"/>
                <a:gd name="T16" fmla="*/ 213 w 215"/>
                <a:gd name="T17" fmla="*/ 133 h 217"/>
                <a:gd name="T18" fmla="*/ 205 w 215"/>
                <a:gd name="T19" fmla="*/ 157 h 217"/>
                <a:gd name="T20" fmla="*/ 192 w 215"/>
                <a:gd name="T21" fmla="*/ 177 h 217"/>
                <a:gd name="T22" fmla="*/ 175 w 215"/>
                <a:gd name="T23" fmla="*/ 193 h 217"/>
                <a:gd name="T24" fmla="*/ 155 w 215"/>
                <a:gd name="T25" fmla="*/ 206 h 217"/>
                <a:gd name="T26" fmla="*/ 133 w 215"/>
                <a:gd name="T27" fmla="*/ 214 h 217"/>
                <a:gd name="T28" fmla="*/ 107 w 215"/>
                <a:gd name="T29" fmla="*/ 217 h 217"/>
                <a:gd name="T30" fmla="*/ 83 w 215"/>
                <a:gd name="T31" fmla="*/ 214 h 217"/>
                <a:gd name="T32" fmla="*/ 60 w 215"/>
                <a:gd name="T33" fmla="*/ 206 h 217"/>
                <a:gd name="T34" fmla="*/ 40 w 215"/>
                <a:gd name="T35" fmla="*/ 193 h 217"/>
                <a:gd name="T36" fmla="*/ 24 w 215"/>
                <a:gd name="T37" fmla="*/ 177 h 217"/>
                <a:gd name="T38" fmla="*/ 11 w 215"/>
                <a:gd name="T39" fmla="*/ 157 h 217"/>
                <a:gd name="T40" fmla="*/ 3 w 215"/>
                <a:gd name="T41" fmla="*/ 133 h 217"/>
                <a:gd name="T42" fmla="*/ 0 w 215"/>
                <a:gd name="T43" fmla="*/ 109 h 217"/>
                <a:gd name="T44" fmla="*/ 3 w 215"/>
                <a:gd name="T45" fmla="*/ 84 h 217"/>
                <a:gd name="T46" fmla="*/ 11 w 215"/>
                <a:gd name="T47" fmla="*/ 62 h 217"/>
                <a:gd name="T48" fmla="*/ 24 w 215"/>
                <a:gd name="T49" fmla="*/ 42 h 217"/>
                <a:gd name="T50" fmla="*/ 40 w 215"/>
                <a:gd name="T51" fmla="*/ 24 h 217"/>
                <a:gd name="T52" fmla="*/ 60 w 215"/>
                <a:gd name="T53" fmla="*/ 11 h 217"/>
                <a:gd name="T54" fmla="*/ 83 w 215"/>
                <a:gd name="T55" fmla="*/ 3 h 217"/>
                <a:gd name="T56" fmla="*/ 107 w 215"/>
                <a:gd name="T57" fmla="*/ 0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15" h="217">
                  <a:moveTo>
                    <a:pt x="107" y="0"/>
                  </a:moveTo>
                  <a:lnTo>
                    <a:pt x="133" y="3"/>
                  </a:lnTo>
                  <a:lnTo>
                    <a:pt x="155" y="11"/>
                  </a:lnTo>
                  <a:lnTo>
                    <a:pt x="175" y="24"/>
                  </a:lnTo>
                  <a:lnTo>
                    <a:pt x="192" y="42"/>
                  </a:lnTo>
                  <a:lnTo>
                    <a:pt x="205" y="62"/>
                  </a:lnTo>
                  <a:lnTo>
                    <a:pt x="213" y="84"/>
                  </a:lnTo>
                  <a:lnTo>
                    <a:pt x="215" y="109"/>
                  </a:lnTo>
                  <a:lnTo>
                    <a:pt x="213" y="133"/>
                  </a:lnTo>
                  <a:lnTo>
                    <a:pt x="205" y="157"/>
                  </a:lnTo>
                  <a:lnTo>
                    <a:pt x="192" y="177"/>
                  </a:lnTo>
                  <a:lnTo>
                    <a:pt x="175" y="193"/>
                  </a:lnTo>
                  <a:lnTo>
                    <a:pt x="155" y="206"/>
                  </a:lnTo>
                  <a:lnTo>
                    <a:pt x="133" y="214"/>
                  </a:lnTo>
                  <a:lnTo>
                    <a:pt x="107" y="217"/>
                  </a:lnTo>
                  <a:lnTo>
                    <a:pt x="83" y="214"/>
                  </a:lnTo>
                  <a:lnTo>
                    <a:pt x="60" y="206"/>
                  </a:lnTo>
                  <a:lnTo>
                    <a:pt x="40" y="193"/>
                  </a:lnTo>
                  <a:lnTo>
                    <a:pt x="24" y="177"/>
                  </a:lnTo>
                  <a:lnTo>
                    <a:pt x="11" y="157"/>
                  </a:lnTo>
                  <a:lnTo>
                    <a:pt x="3" y="133"/>
                  </a:lnTo>
                  <a:lnTo>
                    <a:pt x="0" y="109"/>
                  </a:lnTo>
                  <a:lnTo>
                    <a:pt x="3" y="84"/>
                  </a:lnTo>
                  <a:lnTo>
                    <a:pt x="11" y="62"/>
                  </a:lnTo>
                  <a:lnTo>
                    <a:pt x="24" y="42"/>
                  </a:lnTo>
                  <a:lnTo>
                    <a:pt x="40" y="24"/>
                  </a:lnTo>
                  <a:lnTo>
                    <a:pt x="60" y="11"/>
                  </a:lnTo>
                  <a:lnTo>
                    <a:pt x="83" y="3"/>
                  </a:lnTo>
                  <a:lnTo>
                    <a:pt x="10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8" name="Freeform 625"/>
            <p:cNvSpPr>
              <a:spLocks/>
            </p:cNvSpPr>
            <p:nvPr/>
          </p:nvSpPr>
          <p:spPr bwMode="auto">
            <a:xfrm>
              <a:off x="7226300" y="5678488"/>
              <a:ext cx="69850" cy="68263"/>
            </a:xfrm>
            <a:custGeom>
              <a:avLst/>
              <a:gdLst>
                <a:gd name="T0" fmla="*/ 108 w 216"/>
                <a:gd name="T1" fmla="*/ 0 h 217"/>
                <a:gd name="T2" fmla="*/ 133 w 216"/>
                <a:gd name="T3" fmla="*/ 3 h 217"/>
                <a:gd name="T4" fmla="*/ 156 w 216"/>
                <a:gd name="T5" fmla="*/ 11 h 217"/>
                <a:gd name="T6" fmla="*/ 175 w 216"/>
                <a:gd name="T7" fmla="*/ 24 h 217"/>
                <a:gd name="T8" fmla="*/ 192 w 216"/>
                <a:gd name="T9" fmla="*/ 42 h 217"/>
                <a:gd name="T10" fmla="*/ 205 w 216"/>
                <a:gd name="T11" fmla="*/ 62 h 217"/>
                <a:gd name="T12" fmla="*/ 213 w 216"/>
                <a:gd name="T13" fmla="*/ 84 h 217"/>
                <a:gd name="T14" fmla="*/ 216 w 216"/>
                <a:gd name="T15" fmla="*/ 109 h 217"/>
                <a:gd name="T16" fmla="*/ 213 w 216"/>
                <a:gd name="T17" fmla="*/ 133 h 217"/>
                <a:gd name="T18" fmla="*/ 205 w 216"/>
                <a:gd name="T19" fmla="*/ 157 h 217"/>
                <a:gd name="T20" fmla="*/ 192 w 216"/>
                <a:gd name="T21" fmla="*/ 177 h 217"/>
                <a:gd name="T22" fmla="*/ 175 w 216"/>
                <a:gd name="T23" fmla="*/ 193 h 217"/>
                <a:gd name="T24" fmla="*/ 156 w 216"/>
                <a:gd name="T25" fmla="*/ 206 h 217"/>
                <a:gd name="T26" fmla="*/ 133 w 216"/>
                <a:gd name="T27" fmla="*/ 214 h 217"/>
                <a:gd name="T28" fmla="*/ 108 w 216"/>
                <a:gd name="T29" fmla="*/ 217 h 217"/>
                <a:gd name="T30" fmla="*/ 84 w 216"/>
                <a:gd name="T31" fmla="*/ 214 h 217"/>
                <a:gd name="T32" fmla="*/ 60 w 216"/>
                <a:gd name="T33" fmla="*/ 206 h 217"/>
                <a:gd name="T34" fmla="*/ 40 w 216"/>
                <a:gd name="T35" fmla="*/ 193 h 217"/>
                <a:gd name="T36" fmla="*/ 24 w 216"/>
                <a:gd name="T37" fmla="*/ 177 h 217"/>
                <a:gd name="T38" fmla="*/ 11 w 216"/>
                <a:gd name="T39" fmla="*/ 157 h 217"/>
                <a:gd name="T40" fmla="*/ 3 w 216"/>
                <a:gd name="T41" fmla="*/ 133 h 217"/>
                <a:gd name="T42" fmla="*/ 0 w 216"/>
                <a:gd name="T43" fmla="*/ 109 h 217"/>
                <a:gd name="T44" fmla="*/ 3 w 216"/>
                <a:gd name="T45" fmla="*/ 84 h 217"/>
                <a:gd name="T46" fmla="*/ 11 w 216"/>
                <a:gd name="T47" fmla="*/ 62 h 217"/>
                <a:gd name="T48" fmla="*/ 24 w 216"/>
                <a:gd name="T49" fmla="*/ 42 h 217"/>
                <a:gd name="T50" fmla="*/ 40 w 216"/>
                <a:gd name="T51" fmla="*/ 24 h 217"/>
                <a:gd name="T52" fmla="*/ 60 w 216"/>
                <a:gd name="T53" fmla="*/ 11 h 217"/>
                <a:gd name="T54" fmla="*/ 84 w 216"/>
                <a:gd name="T55" fmla="*/ 3 h 217"/>
                <a:gd name="T56" fmla="*/ 108 w 216"/>
                <a:gd name="T57" fmla="*/ 0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16" h="217">
                  <a:moveTo>
                    <a:pt x="108" y="0"/>
                  </a:moveTo>
                  <a:lnTo>
                    <a:pt x="133" y="3"/>
                  </a:lnTo>
                  <a:lnTo>
                    <a:pt x="156" y="11"/>
                  </a:lnTo>
                  <a:lnTo>
                    <a:pt x="175" y="24"/>
                  </a:lnTo>
                  <a:lnTo>
                    <a:pt x="192" y="42"/>
                  </a:lnTo>
                  <a:lnTo>
                    <a:pt x="205" y="62"/>
                  </a:lnTo>
                  <a:lnTo>
                    <a:pt x="213" y="84"/>
                  </a:lnTo>
                  <a:lnTo>
                    <a:pt x="216" y="109"/>
                  </a:lnTo>
                  <a:lnTo>
                    <a:pt x="213" y="133"/>
                  </a:lnTo>
                  <a:lnTo>
                    <a:pt x="205" y="157"/>
                  </a:lnTo>
                  <a:lnTo>
                    <a:pt x="192" y="177"/>
                  </a:lnTo>
                  <a:lnTo>
                    <a:pt x="175" y="193"/>
                  </a:lnTo>
                  <a:lnTo>
                    <a:pt x="156" y="206"/>
                  </a:lnTo>
                  <a:lnTo>
                    <a:pt x="133" y="214"/>
                  </a:lnTo>
                  <a:lnTo>
                    <a:pt x="108" y="217"/>
                  </a:lnTo>
                  <a:lnTo>
                    <a:pt x="84" y="214"/>
                  </a:lnTo>
                  <a:lnTo>
                    <a:pt x="60" y="206"/>
                  </a:lnTo>
                  <a:lnTo>
                    <a:pt x="40" y="193"/>
                  </a:lnTo>
                  <a:lnTo>
                    <a:pt x="24" y="177"/>
                  </a:lnTo>
                  <a:lnTo>
                    <a:pt x="11" y="157"/>
                  </a:lnTo>
                  <a:lnTo>
                    <a:pt x="3" y="133"/>
                  </a:lnTo>
                  <a:lnTo>
                    <a:pt x="0" y="109"/>
                  </a:lnTo>
                  <a:lnTo>
                    <a:pt x="3" y="84"/>
                  </a:lnTo>
                  <a:lnTo>
                    <a:pt x="11" y="62"/>
                  </a:lnTo>
                  <a:lnTo>
                    <a:pt x="24" y="42"/>
                  </a:lnTo>
                  <a:lnTo>
                    <a:pt x="40" y="24"/>
                  </a:lnTo>
                  <a:lnTo>
                    <a:pt x="60" y="11"/>
                  </a:lnTo>
                  <a:lnTo>
                    <a:pt x="84" y="3"/>
                  </a:lnTo>
                  <a:lnTo>
                    <a:pt x="10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9" name="Freeform 626"/>
            <p:cNvSpPr>
              <a:spLocks noEditPoints="1"/>
            </p:cNvSpPr>
            <p:nvPr/>
          </p:nvSpPr>
          <p:spPr bwMode="auto">
            <a:xfrm>
              <a:off x="7118350" y="5502275"/>
              <a:ext cx="874713" cy="687388"/>
            </a:xfrm>
            <a:custGeom>
              <a:avLst/>
              <a:gdLst>
                <a:gd name="T0" fmla="*/ 289 w 2757"/>
                <a:gd name="T1" fmla="*/ 148 h 2165"/>
                <a:gd name="T2" fmla="*/ 232 w 2757"/>
                <a:gd name="T3" fmla="*/ 169 h 2165"/>
                <a:gd name="T4" fmla="*/ 186 w 2757"/>
                <a:gd name="T5" fmla="*/ 208 h 2165"/>
                <a:gd name="T6" fmla="*/ 156 w 2757"/>
                <a:gd name="T7" fmla="*/ 260 h 2165"/>
                <a:gd name="T8" fmla="*/ 145 w 2757"/>
                <a:gd name="T9" fmla="*/ 321 h 2165"/>
                <a:gd name="T10" fmla="*/ 148 w 2757"/>
                <a:gd name="T11" fmla="*/ 1051 h 2165"/>
                <a:gd name="T12" fmla="*/ 169 w 2757"/>
                <a:gd name="T13" fmla="*/ 1108 h 2165"/>
                <a:gd name="T14" fmla="*/ 207 w 2757"/>
                <a:gd name="T15" fmla="*/ 1154 h 2165"/>
                <a:gd name="T16" fmla="*/ 260 w 2757"/>
                <a:gd name="T17" fmla="*/ 1184 h 2165"/>
                <a:gd name="T18" fmla="*/ 321 w 2757"/>
                <a:gd name="T19" fmla="*/ 1195 h 2165"/>
                <a:gd name="T20" fmla="*/ 1379 w 2757"/>
                <a:gd name="T21" fmla="*/ 1506 h 2165"/>
                <a:gd name="T22" fmla="*/ 1399 w 2757"/>
                <a:gd name="T23" fmla="*/ 1512 h 2165"/>
                <a:gd name="T24" fmla="*/ 1417 w 2757"/>
                <a:gd name="T25" fmla="*/ 1507 h 2165"/>
                <a:gd name="T26" fmla="*/ 1429 w 2757"/>
                <a:gd name="T27" fmla="*/ 1492 h 2165"/>
                <a:gd name="T28" fmla="*/ 1430 w 2757"/>
                <a:gd name="T29" fmla="*/ 1473 h 2165"/>
                <a:gd name="T30" fmla="*/ 1327 w 2757"/>
                <a:gd name="T31" fmla="*/ 321 h 2165"/>
                <a:gd name="T32" fmla="*/ 1316 w 2757"/>
                <a:gd name="T33" fmla="*/ 260 h 2165"/>
                <a:gd name="T34" fmla="*/ 1286 w 2757"/>
                <a:gd name="T35" fmla="*/ 208 h 2165"/>
                <a:gd name="T36" fmla="*/ 1240 w 2757"/>
                <a:gd name="T37" fmla="*/ 169 h 2165"/>
                <a:gd name="T38" fmla="*/ 1183 w 2757"/>
                <a:gd name="T39" fmla="*/ 148 h 2165"/>
                <a:gd name="T40" fmla="*/ 321 w 2757"/>
                <a:gd name="T41" fmla="*/ 145 h 2165"/>
                <a:gd name="T42" fmla="*/ 1151 w 2757"/>
                <a:gd name="T43" fmla="*/ 0 h 2165"/>
                <a:gd name="T44" fmla="*/ 1236 w 2757"/>
                <a:gd name="T45" fmla="*/ 12 h 2165"/>
                <a:gd name="T46" fmla="*/ 1312 w 2757"/>
                <a:gd name="T47" fmla="*/ 45 h 2165"/>
                <a:gd name="T48" fmla="*/ 1376 w 2757"/>
                <a:gd name="T49" fmla="*/ 94 h 2165"/>
                <a:gd name="T50" fmla="*/ 1427 w 2757"/>
                <a:gd name="T51" fmla="*/ 160 h 2165"/>
                <a:gd name="T52" fmla="*/ 1459 w 2757"/>
                <a:gd name="T53" fmla="*/ 236 h 2165"/>
                <a:gd name="T54" fmla="*/ 1470 w 2757"/>
                <a:gd name="T55" fmla="*/ 321 h 2165"/>
                <a:gd name="T56" fmla="*/ 1570 w 2757"/>
                <a:gd name="T57" fmla="*/ 1439 h 2165"/>
                <a:gd name="T58" fmla="*/ 1574 w 2757"/>
                <a:gd name="T59" fmla="*/ 1491 h 2165"/>
                <a:gd name="T60" fmla="*/ 1563 w 2757"/>
                <a:gd name="T61" fmla="*/ 1541 h 2165"/>
                <a:gd name="T62" fmla="*/ 1489 w 2757"/>
                <a:gd name="T63" fmla="*/ 2165 h 2165"/>
                <a:gd name="T64" fmla="*/ 1184 w 2757"/>
                <a:gd name="T65" fmla="*/ 1541 h 2165"/>
                <a:gd name="T66" fmla="*/ 320 w 2757"/>
                <a:gd name="T67" fmla="*/ 1339 h 2165"/>
                <a:gd name="T68" fmla="*/ 235 w 2757"/>
                <a:gd name="T69" fmla="*/ 1328 h 2165"/>
                <a:gd name="T70" fmla="*/ 159 w 2757"/>
                <a:gd name="T71" fmla="*/ 1296 h 2165"/>
                <a:gd name="T72" fmla="*/ 94 w 2757"/>
                <a:gd name="T73" fmla="*/ 1245 h 2165"/>
                <a:gd name="T74" fmla="*/ 44 w 2757"/>
                <a:gd name="T75" fmla="*/ 1181 h 2165"/>
                <a:gd name="T76" fmla="*/ 12 w 2757"/>
                <a:gd name="T77" fmla="*/ 1104 h 2165"/>
                <a:gd name="T78" fmla="*/ 0 w 2757"/>
                <a:gd name="T79" fmla="*/ 1019 h 2165"/>
                <a:gd name="T80" fmla="*/ 3 w 2757"/>
                <a:gd name="T81" fmla="*/ 278 h 2165"/>
                <a:gd name="T82" fmla="*/ 25 w 2757"/>
                <a:gd name="T83" fmla="*/ 197 h 2165"/>
                <a:gd name="T84" fmla="*/ 67 w 2757"/>
                <a:gd name="T85" fmla="*/ 125 h 2165"/>
                <a:gd name="T86" fmla="*/ 125 w 2757"/>
                <a:gd name="T87" fmla="*/ 68 h 2165"/>
                <a:gd name="T88" fmla="*/ 196 w 2757"/>
                <a:gd name="T89" fmla="*/ 25 h 2165"/>
                <a:gd name="T90" fmla="*/ 277 w 2757"/>
                <a:gd name="T91" fmla="*/ 3 h 2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757" h="2165">
                  <a:moveTo>
                    <a:pt x="321" y="145"/>
                  </a:moveTo>
                  <a:lnTo>
                    <a:pt x="289" y="148"/>
                  </a:lnTo>
                  <a:lnTo>
                    <a:pt x="260" y="156"/>
                  </a:lnTo>
                  <a:lnTo>
                    <a:pt x="232" y="169"/>
                  </a:lnTo>
                  <a:lnTo>
                    <a:pt x="207" y="186"/>
                  </a:lnTo>
                  <a:lnTo>
                    <a:pt x="186" y="208"/>
                  </a:lnTo>
                  <a:lnTo>
                    <a:pt x="169" y="232"/>
                  </a:lnTo>
                  <a:lnTo>
                    <a:pt x="156" y="260"/>
                  </a:lnTo>
                  <a:lnTo>
                    <a:pt x="148" y="290"/>
                  </a:lnTo>
                  <a:lnTo>
                    <a:pt x="145" y="321"/>
                  </a:lnTo>
                  <a:lnTo>
                    <a:pt x="145" y="1019"/>
                  </a:lnTo>
                  <a:lnTo>
                    <a:pt x="148" y="1051"/>
                  </a:lnTo>
                  <a:lnTo>
                    <a:pt x="156" y="1081"/>
                  </a:lnTo>
                  <a:lnTo>
                    <a:pt x="169" y="1108"/>
                  </a:lnTo>
                  <a:lnTo>
                    <a:pt x="186" y="1132"/>
                  </a:lnTo>
                  <a:lnTo>
                    <a:pt x="207" y="1154"/>
                  </a:lnTo>
                  <a:lnTo>
                    <a:pt x="232" y="1171"/>
                  </a:lnTo>
                  <a:lnTo>
                    <a:pt x="260" y="1184"/>
                  </a:lnTo>
                  <a:lnTo>
                    <a:pt x="289" y="1192"/>
                  </a:lnTo>
                  <a:lnTo>
                    <a:pt x="321" y="1195"/>
                  </a:lnTo>
                  <a:lnTo>
                    <a:pt x="961" y="1195"/>
                  </a:lnTo>
                  <a:lnTo>
                    <a:pt x="1379" y="1506"/>
                  </a:lnTo>
                  <a:lnTo>
                    <a:pt x="1389" y="1511"/>
                  </a:lnTo>
                  <a:lnTo>
                    <a:pt x="1399" y="1512"/>
                  </a:lnTo>
                  <a:lnTo>
                    <a:pt x="1408" y="1511"/>
                  </a:lnTo>
                  <a:lnTo>
                    <a:pt x="1417" y="1507"/>
                  </a:lnTo>
                  <a:lnTo>
                    <a:pt x="1424" y="1500"/>
                  </a:lnTo>
                  <a:lnTo>
                    <a:pt x="1429" y="1492"/>
                  </a:lnTo>
                  <a:lnTo>
                    <a:pt x="1431" y="1483"/>
                  </a:lnTo>
                  <a:lnTo>
                    <a:pt x="1430" y="1473"/>
                  </a:lnTo>
                  <a:lnTo>
                    <a:pt x="1327" y="1044"/>
                  </a:lnTo>
                  <a:lnTo>
                    <a:pt x="1327" y="321"/>
                  </a:lnTo>
                  <a:lnTo>
                    <a:pt x="1324" y="290"/>
                  </a:lnTo>
                  <a:lnTo>
                    <a:pt x="1316" y="260"/>
                  </a:lnTo>
                  <a:lnTo>
                    <a:pt x="1303" y="232"/>
                  </a:lnTo>
                  <a:lnTo>
                    <a:pt x="1286" y="208"/>
                  </a:lnTo>
                  <a:lnTo>
                    <a:pt x="1265" y="186"/>
                  </a:lnTo>
                  <a:lnTo>
                    <a:pt x="1240" y="169"/>
                  </a:lnTo>
                  <a:lnTo>
                    <a:pt x="1212" y="156"/>
                  </a:lnTo>
                  <a:lnTo>
                    <a:pt x="1183" y="148"/>
                  </a:lnTo>
                  <a:lnTo>
                    <a:pt x="1151" y="145"/>
                  </a:lnTo>
                  <a:lnTo>
                    <a:pt x="321" y="145"/>
                  </a:lnTo>
                  <a:close/>
                  <a:moveTo>
                    <a:pt x="320" y="0"/>
                  </a:moveTo>
                  <a:lnTo>
                    <a:pt x="1151" y="0"/>
                  </a:lnTo>
                  <a:lnTo>
                    <a:pt x="1194" y="3"/>
                  </a:lnTo>
                  <a:lnTo>
                    <a:pt x="1236" y="12"/>
                  </a:lnTo>
                  <a:lnTo>
                    <a:pt x="1275" y="25"/>
                  </a:lnTo>
                  <a:lnTo>
                    <a:pt x="1312" y="45"/>
                  </a:lnTo>
                  <a:lnTo>
                    <a:pt x="1346" y="68"/>
                  </a:lnTo>
                  <a:lnTo>
                    <a:pt x="1376" y="94"/>
                  </a:lnTo>
                  <a:lnTo>
                    <a:pt x="1404" y="125"/>
                  </a:lnTo>
                  <a:lnTo>
                    <a:pt x="1427" y="160"/>
                  </a:lnTo>
                  <a:lnTo>
                    <a:pt x="1445" y="197"/>
                  </a:lnTo>
                  <a:lnTo>
                    <a:pt x="1459" y="236"/>
                  </a:lnTo>
                  <a:lnTo>
                    <a:pt x="1467" y="278"/>
                  </a:lnTo>
                  <a:lnTo>
                    <a:pt x="1470" y="321"/>
                  </a:lnTo>
                  <a:lnTo>
                    <a:pt x="1470" y="1027"/>
                  </a:lnTo>
                  <a:lnTo>
                    <a:pt x="1570" y="1439"/>
                  </a:lnTo>
                  <a:lnTo>
                    <a:pt x="1574" y="1464"/>
                  </a:lnTo>
                  <a:lnTo>
                    <a:pt x="1574" y="1491"/>
                  </a:lnTo>
                  <a:lnTo>
                    <a:pt x="1570" y="1516"/>
                  </a:lnTo>
                  <a:lnTo>
                    <a:pt x="1563" y="1541"/>
                  </a:lnTo>
                  <a:lnTo>
                    <a:pt x="2757" y="1541"/>
                  </a:lnTo>
                  <a:lnTo>
                    <a:pt x="1489" y="2165"/>
                  </a:lnTo>
                  <a:lnTo>
                    <a:pt x="287" y="1541"/>
                  </a:lnTo>
                  <a:lnTo>
                    <a:pt x="1184" y="1541"/>
                  </a:lnTo>
                  <a:lnTo>
                    <a:pt x="913" y="1339"/>
                  </a:lnTo>
                  <a:lnTo>
                    <a:pt x="320" y="1339"/>
                  </a:lnTo>
                  <a:lnTo>
                    <a:pt x="277" y="1337"/>
                  </a:lnTo>
                  <a:lnTo>
                    <a:pt x="235" y="1328"/>
                  </a:lnTo>
                  <a:lnTo>
                    <a:pt x="196" y="1314"/>
                  </a:lnTo>
                  <a:lnTo>
                    <a:pt x="159" y="1296"/>
                  </a:lnTo>
                  <a:lnTo>
                    <a:pt x="125" y="1273"/>
                  </a:lnTo>
                  <a:lnTo>
                    <a:pt x="94" y="1245"/>
                  </a:lnTo>
                  <a:lnTo>
                    <a:pt x="67" y="1215"/>
                  </a:lnTo>
                  <a:lnTo>
                    <a:pt x="44" y="1181"/>
                  </a:lnTo>
                  <a:lnTo>
                    <a:pt x="25" y="1144"/>
                  </a:lnTo>
                  <a:lnTo>
                    <a:pt x="12" y="1104"/>
                  </a:lnTo>
                  <a:lnTo>
                    <a:pt x="3" y="1063"/>
                  </a:lnTo>
                  <a:lnTo>
                    <a:pt x="0" y="1019"/>
                  </a:lnTo>
                  <a:lnTo>
                    <a:pt x="0" y="321"/>
                  </a:lnTo>
                  <a:lnTo>
                    <a:pt x="3" y="278"/>
                  </a:lnTo>
                  <a:lnTo>
                    <a:pt x="12" y="236"/>
                  </a:lnTo>
                  <a:lnTo>
                    <a:pt x="25" y="197"/>
                  </a:lnTo>
                  <a:lnTo>
                    <a:pt x="44" y="160"/>
                  </a:lnTo>
                  <a:lnTo>
                    <a:pt x="67" y="125"/>
                  </a:lnTo>
                  <a:lnTo>
                    <a:pt x="94" y="94"/>
                  </a:lnTo>
                  <a:lnTo>
                    <a:pt x="125" y="68"/>
                  </a:lnTo>
                  <a:lnTo>
                    <a:pt x="159" y="45"/>
                  </a:lnTo>
                  <a:lnTo>
                    <a:pt x="196" y="25"/>
                  </a:lnTo>
                  <a:lnTo>
                    <a:pt x="235" y="12"/>
                  </a:lnTo>
                  <a:lnTo>
                    <a:pt x="277" y="3"/>
                  </a:lnTo>
                  <a:lnTo>
                    <a:pt x="32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0" name="Freeform 627"/>
            <p:cNvSpPr>
              <a:spLocks/>
            </p:cNvSpPr>
            <p:nvPr/>
          </p:nvSpPr>
          <p:spPr bwMode="auto">
            <a:xfrm>
              <a:off x="7208838" y="6013450"/>
              <a:ext cx="779463" cy="523875"/>
            </a:xfrm>
            <a:custGeom>
              <a:avLst/>
              <a:gdLst>
                <a:gd name="T0" fmla="*/ 0 w 2453"/>
                <a:gd name="T1" fmla="*/ 0 h 1650"/>
                <a:gd name="T2" fmla="*/ 1225 w 2453"/>
                <a:gd name="T3" fmla="*/ 740 h 1650"/>
                <a:gd name="T4" fmla="*/ 2453 w 2453"/>
                <a:gd name="T5" fmla="*/ 36 h 1650"/>
                <a:gd name="T6" fmla="*/ 2453 w 2453"/>
                <a:gd name="T7" fmla="*/ 1586 h 1650"/>
                <a:gd name="T8" fmla="*/ 2451 w 2453"/>
                <a:gd name="T9" fmla="*/ 1603 h 1650"/>
                <a:gd name="T10" fmla="*/ 2445 w 2453"/>
                <a:gd name="T11" fmla="*/ 1618 h 1650"/>
                <a:gd name="T12" fmla="*/ 2435 w 2453"/>
                <a:gd name="T13" fmla="*/ 1631 h 1650"/>
                <a:gd name="T14" fmla="*/ 2422 w 2453"/>
                <a:gd name="T15" fmla="*/ 1642 h 1650"/>
                <a:gd name="T16" fmla="*/ 2407 w 2453"/>
                <a:gd name="T17" fmla="*/ 1648 h 1650"/>
                <a:gd name="T18" fmla="*/ 2389 w 2453"/>
                <a:gd name="T19" fmla="*/ 1650 h 1650"/>
                <a:gd name="T20" fmla="*/ 64 w 2453"/>
                <a:gd name="T21" fmla="*/ 1650 h 1650"/>
                <a:gd name="T22" fmla="*/ 47 w 2453"/>
                <a:gd name="T23" fmla="*/ 1648 h 1650"/>
                <a:gd name="T24" fmla="*/ 31 w 2453"/>
                <a:gd name="T25" fmla="*/ 1642 h 1650"/>
                <a:gd name="T26" fmla="*/ 19 w 2453"/>
                <a:gd name="T27" fmla="*/ 1631 h 1650"/>
                <a:gd name="T28" fmla="*/ 9 w 2453"/>
                <a:gd name="T29" fmla="*/ 1618 h 1650"/>
                <a:gd name="T30" fmla="*/ 2 w 2453"/>
                <a:gd name="T31" fmla="*/ 1603 h 1650"/>
                <a:gd name="T32" fmla="*/ 0 w 2453"/>
                <a:gd name="T33" fmla="*/ 1586 h 1650"/>
                <a:gd name="T34" fmla="*/ 0 w 2453"/>
                <a:gd name="T35" fmla="*/ 0 h 1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453" h="1650">
                  <a:moveTo>
                    <a:pt x="0" y="0"/>
                  </a:moveTo>
                  <a:lnTo>
                    <a:pt x="1225" y="740"/>
                  </a:lnTo>
                  <a:lnTo>
                    <a:pt x="2453" y="36"/>
                  </a:lnTo>
                  <a:lnTo>
                    <a:pt x="2453" y="1586"/>
                  </a:lnTo>
                  <a:lnTo>
                    <a:pt x="2451" y="1603"/>
                  </a:lnTo>
                  <a:lnTo>
                    <a:pt x="2445" y="1618"/>
                  </a:lnTo>
                  <a:lnTo>
                    <a:pt x="2435" y="1631"/>
                  </a:lnTo>
                  <a:lnTo>
                    <a:pt x="2422" y="1642"/>
                  </a:lnTo>
                  <a:lnTo>
                    <a:pt x="2407" y="1648"/>
                  </a:lnTo>
                  <a:lnTo>
                    <a:pt x="2389" y="1650"/>
                  </a:lnTo>
                  <a:lnTo>
                    <a:pt x="64" y="1650"/>
                  </a:lnTo>
                  <a:lnTo>
                    <a:pt x="47" y="1648"/>
                  </a:lnTo>
                  <a:lnTo>
                    <a:pt x="31" y="1642"/>
                  </a:lnTo>
                  <a:lnTo>
                    <a:pt x="19" y="1631"/>
                  </a:lnTo>
                  <a:lnTo>
                    <a:pt x="9" y="1618"/>
                  </a:lnTo>
                  <a:lnTo>
                    <a:pt x="2" y="1603"/>
                  </a:lnTo>
                  <a:lnTo>
                    <a:pt x="0" y="158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31" name="Group 230"/>
          <p:cNvGrpSpPr/>
          <p:nvPr/>
        </p:nvGrpSpPr>
        <p:grpSpPr>
          <a:xfrm>
            <a:off x="7220901" y="1956731"/>
            <a:ext cx="547427" cy="473332"/>
            <a:chOff x="5595938" y="2992438"/>
            <a:chExt cx="996951" cy="86201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32" name="Freeform 59"/>
            <p:cNvSpPr>
              <a:spLocks noEditPoints="1"/>
            </p:cNvSpPr>
            <p:nvPr/>
          </p:nvSpPr>
          <p:spPr bwMode="auto">
            <a:xfrm>
              <a:off x="5730876" y="2992438"/>
              <a:ext cx="862013" cy="862013"/>
            </a:xfrm>
            <a:custGeom>
              <a:avLst/>
              <a:gdLst>
                <a:gd name="T0" fmla="*/ 1990 w 3258"/>
                <a:gd name="T1" fmla="*/ 2940 h 3256"/>
                <a:gd name="T2" fmla="*/ 1996 w 3258"/>
                <a:gd name="T3" fmla="*/ 2817 h 3256"/>
                <a:gd name="T4" fmla="*/ 2077 w 3258"/>
                <a:gd name="T5" fmla="*/ 2601 h 3256"/>
                <a:gd name="T6" fmla="*/ 2147 w 3258"/>
                <a:gd name="T7" fmla="*/ 2713 h 3256"/>
                <a:gd name="T8" fmla="*/ 2089 w 3258"/>
                <a:gd name="T9" fmla="*/ 2590 h 3256"/>
                <a:gd name="T10" fmla="*/ 548 w 3258"/>
                <a:gd name="T11" fmla="*/ 2731 h 3256"/>
                <a:gd name="T12" fmla="*/ 545 w 3258"/>
                <a:gd name="T13" fmla="*/ 2509 h 3256"/>
                <a:gd name="T14" fmla="*/ 1699 w 3258"/>
                <a:gd name="T15" fmla="*/ 2332 h 3256"/>
                <a:gd name="T16" fmla="*/ 1699 w 3258"/>
                <a:gd name="T17" fmla="*/ 2093 h 3256"/>
                <a:gd name="T18" fmla="*/ 2161 w 3258"/>
                <a:gd name="T19" fmla="*/ 2000 h 3256"/>
                <a:gd name="T20" fmla="*/ 73 w 3258"/>
                <a:gd name="T21" fmla="*/ 1659 h 3256"/>
                <a:gd name="T22" fmla="*/ 73 w 3258"/>
                <a:gd name="T23" fmla="*/ 1784 h 3256"/>
                <a:gd name="T24" fmla="*/ 131 w 3258"/>
                <a:gd name="T25" fmla="*/ 1659 h 3256"/>
                <a:gd name="T26" fmla="*/ 2038 w 3258"/>
                <a:gd name="T27" fmla="*/ 1655 h 3256"/>
                <a:gd name="T28" fmla="*/ 1456 w 3258"/>
                <a:gd name="T29" fmla="*/ 1879 h 3256"/>
                <a:gd name="T30" fmla="*/ 1583 w 3258"/>
                <a:gd name="T31" fmla="*/ 1654 h 3256"/>
                <a:gd name="T32" fmla="*/ 508 w 3258"/>
                <a:gd name="T33" fmla="*/ 1879 h 3256"/>
                <a:gd name="T34" fmla="*/ 541 w 3258"/>
                <a:gd name="T35" fmla="*/ 1640 h 3256"/>
                <a:gd name="T36" fmla="*/ 587 w 3258"/>
                <a:gd name="T37" fmla="*/ 1597 h 3256"/>
                <a:gd name="T38" fmla="*/ 657 w 3258"/>
                <a:gd name="T39" fmla="*/ 1895 h 3256"/>
                <a:gd name="T40" fmla="*/ 444 w 3258"/>
                <a:gd name="T41" fmla="*/ 1858 h 3256"/>
                <a:gd name="T42" fmla="*/ 322 w 3258"/>
                <a:gd name="T43" fmla="*/ 2254 h 3256"/>
                <a:gd name="T44" fmla="*/ 545 w 3258"/>
                <a:gd name="T45" fmla="*/ 2467 h 3256"/>
                <a:gd name="T46" fmla="*/ 591 w 3258"/>
                <a:gd name="T47" fmla="*/ 2768 h 3256"/>
                <a:gd name="T48" fmla="*/ 1147 w 3258"/>
                <a:gd name="T49" fmla="*/ 2947 h 3256"/>
                <a:gd name="T50" fmla="*/ 1667 w 3258"/>
                <a:gd name="T51" fmla="*/ 2679 h 3256"/>
                <a:gd name="T52" fmla="*/ 1667 w 3258"/>
                <a:gd name="T53" fmla="*/ 2549 h 3256"/>
                <a:gd name="T54" fmla="*/ 1699 w 3258"/>
                <a:gd name="T55" fmla="*/ 2373 h 3256"/>
                <a:gd name="T56" fmla="*/ 1661 w 3258"/>
                <a:gd name="T57" fmla="*/ 2062 h 3256"/>
                <a:gd name="T58" fmla="*/ 1793 w 3258"/>
                <a:gd name="T59" fmla="*/ 1895 h 3256"/>
                <a:gd name="T60" fmla="*/ 1632 w 3258"/>
                <a:gd name="T61" fmla="*/ 1888 h 3256"/>
                <a:gd name="T62" fmla="*/ 1414 w 3258"/>
                <a:gd name="T63" fmla="*/ 1888 h 3256"/>
                <a:gd name="T64" fmla="*/ 1586 w 3258"/>
                <a:gd name="T65" fmla="*/ 1610 h 3256"/>
                <a:gd name="T66" fmla="*/ 1128 w 3258"/>
                <a:gd name="T67" fmla="*/ 1416 h 3256"/>
                <a:gd name="T68" fmla="*/ 3205 w 3258"/>
                <a:gd name="T69" fmla="*/ 112 h 3256"/>
                <a:gd name="T70" fmla="*/ 3205 w 3258"/>
                <a:gd name="T71" fmla="*/ 442 h 3256"/>
                <a:gd name="T72" fmla="*/ 2128 w 3258"/>
                <a:gd name="T73" fmla="*/ 1352 h 3256"/>
                <a:gd name="T74" fmla="*/ 2065 w 3258"/>
                <a:gd name="T75" fmla="*/ 1751 h 3256"/>
                <a:gd name="T76" fmla="*/ 2180 w 3258"/>
                <a:gd name="T77" fmla="*/ 2012 h 3256"/>
                <a:gd name="T78" fmla="*/ 2161 w 3258"/>
                <a:gd name="T79" fmla="*/ 2080 h 3256"/>
                <a:gd name="T80" fmla="*/ 2148 w 3258"/>
                <a:gd name="T81" fmla="*/ 2301 h 3256"/>
                <a:gd name="T82" fmla="*/ 2186 w 3258"/>
                <a:gd name="T83" fmla="*/ 2495 h 3256"/>
                <a:gd name="T84" fmla="*/ 2164 w 3258"/>
                <a:gd name="T85" fmla="*/ 2498 h 3256"/>
                <a:gd name="T86" fmla="*/ 2109 w 3258"/>
                <a:gd name="T87" fmla="*/ 2490 h 3256"/>
                <a:gd name="T88" fmla="*/ 2173 w 3258"/>
                <a:gd name="T89" fmla="*/ 2704 h 3256"/>
                <a:gd name="T90" fmla="*/ 2055 w 3258"/>
                <a:gd name="T91" fmla="*/ 2704 h 3256"/>
                <a:gd name="T92" fmla="*/ 2023 w 3258"/>
                <a:gd name="T93" fmla="*/ 2826 h 3256"/>
                <a:gd name="T94" fmla="*/ 1908 w 3258"/>
                <a:gd name="T95" fmla="*/ 2942 h 3256"/>
                <a:gd name="T96" fmla="*/ 1523 w 3258"/>
                <a:gd name="T97" fmla="*/ 3163 h 3256"/>
                <a:gd name="T98" fmla="*/ 861 w 3258"/>
                <a:gd name="T99" fmla="*/ 3233 h 3256"/>
                <a:gd name="T100" fmla="*/ 287 w 3258"/>
                <a:gd name="T101" fmla="*/ 2899 h 3256"/>
                <a:gd name="T102" fmla="*/ 232 w 3258"/>
                <a:gd name="T103" fmla="*/ 2965 h 3256"/>
                <a:gd name="T104" fmla="*/ 175 w 3258"/>
                <a:gd name="T105" fmla="*/ 2850 h 3256"/>
                <a:gd name="T106" fmla="*/ 187 w 3258"/>
                <a:gd name="T107" fmla="*/ 2771 h 3256"/>
                <a:gd name="T108" fmla="*/ 42 w 3258"/>
                <a:gd name="T109" fmla="*/ 2501 h 3256"/>
                <a:gd name="T110" fmla="*/ 11 w 3258"/>
                <a:gd name="T111" fmla="*/ 2126 h 3256"/>
                <a:gd name="T112" fmla="*/ 12 w 3258"/>
                <a:gd name="T113" fmla="*/ 1922 h 3256"/>
                <a:gd name="T114" fmla="*/ 60 w 3258"/>
                <a:gd name="T115" fmla="*/ 1863 h 3256"/>
                <a:gd name="T116" fmla="*/ 53 w 3258"/>
                <a:gd name="T117" fmla="*/ 1646 h 3256"/>
                <a:gd name="T118" fmla="*/ 276 w 3258"/>
                <a:gd name="T119" fmla="*/ 1474 h 3256"/>
                <a:gd name="T120" fmla="*/ 863 w 3258"/>
                <a:gd name="T121" fmla="*/ 1130 h 3256"/>
                <a:gd name="T122" fmla="*/ 1526 w 3258"/>
                <a:gd name="T123" fmla="*/ 1202 h 3256"/>
                <a:gd name="T124" fmla="*/ 1939 w 3258"/>
                <a:gd name="T125" fmla="*/ 946 h 3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258" h="3256">
                  <a:moveTo>
                    <a:pt x="1949" y="2814"/>
                  </a:moveTo>
                  <a:lnTo>
                    <a:pt x="1927" y="2843"/>
                  </a:lnTo>
                  <a:lnTo>
                    <a:pt x="1927" y="2929"/>
                  </a:lnTo>
                  <a:lnTo>
                    <a:pt x="1927" y="2933"/>
                  </a:lnTo>
                  <a:lnTo>
                    <a:pt x="1929" y="2935"/>
                  </a:lnTo>
                  <a:lnTo>
                    <a:pt x="1932" y="2937"/>
                  </a:lnTo>
                  <a:lnTo>
                    <a:pt x="1935" y="2940"/>
                  </a:lnTo>
                  <a:lnTo>
                    <a:pt x="1939" y="2940"/>
                  </a:lnTo>
                  <a:lnTo>
                    <a:pt x="1990" y="2940"/>
                  </a:lnTo>
                  <a:lnTo>
                    <a:pt x="1994" y="2940"/>
                  </a:lnTo>
                  <a:lnTo>
                    <a:pt x="1996" y="2937"/>
                  </a:lnTo>
                  <a:lnTo>
                    <a:pt x="1998" y="2935"/>
                  </a:lnTo>
                  <a:lnTo>
                    <a:pt x="2000" y="2933"/>
                  </a:lnTo>
                  <a:lnTo>
                    <a:pt x="2000" y="2929"/>
                  </a:lnTo>
                  <a:lnTo>
                    <a:pt x="2000" y="2826"/>
                  </a:lnTo>
                  <a:lnTo>
                    <a:pt x="2000" y="2821"/>
                  </a:lnTo>
                  <a:lnTo>
                    <a:pt x="1998" y="2819"/>
                  </a:lnTo>
                  <a:lnTo>
                    <a:pt x="1996" y="2817"/>
                  </a:lnTo>
                  <a:lnTo>
                    <a:pt x="1994" y="2814"/>
                  </a:lnTo>
                  <a:lnTo>
                    <a:pt x="1990" y="2814"/>
                  </a:lnTo>
                  <a:lnTo>
                    <a:pt x="1949" y="2814"/>
                  </a:lnTo>
                  <a:close/>
                  <a:moveTo>
                    <a:pt x="2089" y="2590"/>
                  </a:moveTo>
                  <a:lnTo>
                    <a:pt x="2085" y="2590"/>
                  </a:lnTo>
                  <a:lnTo>
                    <a:pt x="2082" y="2591"/>
                  </a:lnTo>
                  <a:lnTo>
                    <a:pt x="2079" y="2595"/>
                  </a:lnTo>
                  <a:lnTo>
                    <a:pt x="2078" y="2597"/>
                  </a:lnTo>
                  <a:lnTo>
                    <a:pt x="2077" y="2601"/>
                  </a:lnTo>
                  <a:lnTo>
                    <a:pt x="2077" y="2704"/>
                  </a:lnTo>
                  <a:lnTo>
                    <a:pt x="2078" y="2708"/>
                  </a:lnTo>
                  <a:lnTo>
                    <a:pt x="2079" y="2711"/>
                  </a:lnTo>
                  <a:lnTo>
                    <a:pt x="2082" y="2713"/>
                  </a:lnTo>
                  <a:lnTo>
                    <a:pt x="2085" y="2714"/>
                  </a:lnTo>
                  <a:lnTo>
                    <a:pt x="2089" y="2716"/>
                  </a:lnTo>
                  <a:lnTo>
                    <a:pt x="2140" y="2716"/>
                  </a:lnTo>
                  <a:lnTo>
                    <a:pt x="2144" y="2714"/>
                  </a:lnTo>
                  <a:lnTo>
                    <a:pt x="2147" y="2713"/>
                  </a:lnTo>
                  <a:lnTo>
                    <a:pt x="2149" y="2711"/>
                  </a:lnTo>
                  <a:lnTo>
                    <a:pt x="2150" y="2708"/>
                  </a:lnTo>
                  <a:lnTo>
                    <a:pt x="2152" y="2704"/>
                  </a:lnTo>
                  <a:lnTo>
                    <a:pt x="2152" y="2601"/>
                  </a:lnTo>
                  <a:lnTo>
                    <a:pt x="2150" y="2596"/>
                  </a:lnTo>
                  <a:lnTo>
                    <a:pt x="2148" y="2593"/>
                  </a:lnTo>
                  <a:lnTo>
                    <a:pt x="2145" y="2590"/>
                  </a:lnTo>
                  <a:lnTo>
                    <a:pt x="2140" y="2590"/>
                  </a:lnTo>
                  <a:lnTo>
                    <a:pt x="2089" y="2590"/>
                  </a:lnTo>
                  <a:close/>
                  <a:moveTo>
                    <a:pt x="446" y="2509"/>
                  </a:moveTo>
                  <a:lnTo>
                    <a:pt x="436" y="2512"/>
                  </a:lnTo>
                  <a:lnTo>
                    <a:pt x="428" y="2519"/>
                  </a:lnTo>
                  <a:lnTo>
                    <a:pt x="425" y="2531"/>
                  </a:lnTo>
                  <a:lnTo>
                    <a:pt x="425" y="2571"/>
                  </a:lnTo>
                  <a:lnTo>
                    <a:pt x="460" y="2625"/>
                  </a:lnTo>
                  <a:lnTo>
                    <a:pt x="499" y="2677"/>
                  </a:lnTo>
                  <a:lnTo>
                    <a:pt x="542" y="2725"/>
                  </a:lnTo>
                  <a:lnTo>
                    <a:pt x="548" y="2731"/>
                  </a:lnTo>
                  <a:lnTo>
                    <a:pt x="554" y="2735"/>
                  </a:lnTo>
                  <a:lnTo>
                    <a:pt x="561" y="2741"/>
                  </a:lnTo>
                  <a:lnTo>
                    <a:pt x="563" y="2736"/>
                  </a:lnTo>
                  <a:lnTo>
                    <a:pt x="565" y="2732"/>
                  </a:lnTo>
                  <a:lnTo>
                    <a:pt x="565" y="2727"/>
                  </a:lnTo>
                  <a:lnTo>
                    <a:pt x="565" y="2531"/>
                  </a:lnTo>
                  <a:lnTo>
                    <a:pt x="563" y="2519"/>
                  </a:lnTo>
                  <a:lnTo>
                    <a:pt x="555" y="2512"/>
                  </a:lnTo>
                  <a:lnTo>
                    <a:pt x="545" y="2509"/>
                  </a:lnTo>
                  <a:lnTo>
                    <a:pt x="446" y="2509"/>
                  </a:lnTo>
                  <a:close/>
                  <a:moveTo>
                    <a:pt x="1699" y="2093"/>
                  </a:moveTo>
                  <a:lnTo>
                    <a:pt x="1689" y="2095"/>
                  </a:lnTo>
                  <a:lnTo>
                    <a:pt x="1681" y="2103"/>
                  </a:lnTo>
                  <a:lnTo>
                    <a:pt x="1679" y="2113"/>
                  </a:lnTo>
                  <a:lnTo>
                    <a:pt x="1679" y="2310"/>
                  </a:lnTo>
                  <a:lnTo>
                    <a:pt x="1681" y="2321"/>
                  </a:lnTo>
                  <a:lnTo>
                    <a:pt x="1689" y="2328"/>
                  </a:lnTo>
                  <a:lnTo>
                    <a:pt x="1699" y="2332"/>
                  </a:lnTo>
                  <a:lnTo>
                    <a:pt x="1798" y="2332"/>
                  </a:lnTo>
                  <a:lnTo>
                    <a:pt x="1808" y="2328"/>
                  </a:lnTo>
                  <a:lnTo>
                    <a:pt x="1816" y="2321"/>
                  </a:lnTo>
                  <a:lnTo>
                    <a:pt x="1818" y="2310"/>
                  </a:lnTo>
                  <a:lnTo>
                    <a:pt x="1818" y="2113"/>
                  </a:lnTo>
                  <a:lnTo>
                    <a:pt x="1816" y="2103"/>
                  </a:lnTo>
                  <a:lnTo>
                    <a:pt x="1808" y="2095"/>
                  </a:lnTo>
                  <a:lnTo>
                    <a:pt x="1798" y="2093"/>
                  </a:lnTo>
                  <a:lnTo>
                    <a:pt x="1699" y="2093"/>
                  </a:lnTo>
                  <a:close/>
                  <a:moveTo>
                    <a:pt x="2114" y="1885"/>
                  </a:moveTo>
                  <a:lnTo>
                    <a:pt x="2129" y="1947"/>
                  </a:lnTo>
                  <a:lnTo>
                    <a:pt x="2140" y="2010"/>
                  </a:lnTo>
                  <a:lnTo>
                    <a:pt x="2149" y="2010"/>
                  </a:lnTo>
                  <a:lnTo>
                    <a:pt x="2154" y="2010"/>
                  </a:lnTo>
                  <a:lnTo>
                    <a:pt x="2156" y="2009"/>
                  </a:lnTo>
                  <a:lnTo>
                    <a:pt x="2158" y="2005"/>
                  </a:lnTo>
                  <a:lnTo>
                    <a:pt x="2161" y="2003"/>
                  </a:lnTo>
                  <a:lnTo>
                    <a:pt x="2161" y="2000"/>
                  </a:lnTo>
                  <a:lnTo>
                    <a:pt x="2161" y="1896"/>
                  </a:lnTo>
                  <a:lnTo>
                    <a:pt x="2161" y="1893"/>
                  </a:lnTo>
                  <a:lnTo>
                    <a:pt x="2158" y="1889"/>
                  </a:lnTo>
                  <a:lnTo>
                    <a:pt x="2156" y="1887"/>
                  </a:lnTo>
                  <a:lnTo>
                    <a:pt x="2154" y="1886"/>
                  </a:lnTo>
                  <a:lnTo>
                    <a:pt x="2149" y="1885"/>
                  </a:lnTo>
                  <a:lnTo>
                    <a:pt x="2114" y="1885"/>
                  </a:lnTo>
                  <a:close/>
                  <a:moveTo>
                    <a:pt x="76" y="1658"/>
                  </a:moveTo>
                  <a:lnTo>
                    <a:pt x="73" y="1659"/>
                  </a:lnTo>
                  <a:lnTo>
                    <a:pt x="69" y="1661"/>
                  </a:lnTo>
                  <a:lnTo>
                    <a:pt x="67" y="1663"/>
                  </a:lnTo>
                  <a:lnTo>
                    <a:pt x="66" y="1666"/>
                  </a:lnTo>
                  <a:lnTo>
                    <a:pt x="65" y="1670"/>
                  </a:lnTo>
                  <a:lnTo>
                    <a:pt x="65" y="1773"/>
                  </a:lnTo>
                  <a:lnTo>
                    <a:pt x="66" y="1777"/>
                  </a:lnTo>
                  <a:lnTo>
                    <a:pt x="67" y="1779"/>
                  </a:lnTo>
                  <a:lnTo>
                    <a:pt x="69" y="1782"/>
                  </a:lnTo>
                  <a:lnTo>
                    <a:pt x="73" y="1784"/>
                  </a:lnTo>
                  <a:lnTo>
                    <a:pt x="76" y="1784"/>
                  </a:lnTo>
                  <a:lnTo>
                    <a:pt x="89" y="1784"/>
                  </a:lnTo>
                  <a:lnTo>
                    <a:pt x="112" y="1728"/>
                  </a:lnTo>
                  <a:lnTo>
                    <a:pt x="139" y="1674"/>
                  </a:lnTo>
                  <a:lnTo>
                    <a:pt x="139" y="1670"/>
                  </a:lnTo>
                  <a:lnTo>
                    <a:pt x="138" y="1666"/>
                  </a:lnTo>
                  <a:lnTo>
                    <a:pt x="137" y="1663"/>
                  </a:lnTo>
                  <a:lnTo>
                    <a:pt x="134" y="1661"/>
                  </a:lnTo>
                  <a:lnTo>
                    <a:pt x="131" y="1659"/>
                  </a:lnTo>
                  <a:lnTo>
                    <a:pt x="128" y="1658"/>
                  </a:lnTo>
                  <a:lnTo>
                    <a:pt x="76" y="1658"/>
                  </a:lnTo>
                  <a:close/>
                  <a:moveTo>
                    <a:pt x="2016" y="1653"/>
                  </a:moveTo>
                  <a:lnTo>
                    <a:pt x="2030" y="1677"/>
                  </a:lnTo>
                  <a:lnTo>
                    <a:pt x="2043" y="1702"/>
                  </a:lnTo>
                  <a:lnTo>
                    <a:pt x="2043" y="1664"/>
                  </a:lnTo>
                  <a:lnTo>
                    <a:pt x="2043" y="1661"/>
                  </a:lnTo>
                  <a:lnTo>
                    <a:pt x="2040" y="1657"/>
                  </a:lnTo>
                  <a:lnTo>
                    <a:pt x="2038" y="1655"/>
                  </a:lnTo>
                  <a:lnTo>
                    <a:pt x="2035" y="1654"/>
                  </a:lnTo>
                  <a:lnTo>
                    <a:pt x="2031" y="1653"/>
                  </a:lnTo>
                  <a:lnTo>
                    <a:pt x="2016" y="1653"/>
                  </a:lnTo>
                  <a:close/>
                  <a:moveTo>
                    <a:pt x="1475" y="1650"/>
                  </a:moveTo>
                  <a:lnTo>
                    <a:pt x="1463" y="1654"/>
                  </a:lnTo>
                  <a:lnTo>
                    <a:pt x="1456" y="1661"/>
                  </a:lnTo>
                  <a:lnTo>
                    <a:pt x="1453" y="1672"/>
                  </a:lnTo>
                  <a:lnTo>
                    <a:pt x="1453" y="1869"/>
                  </a:lnTo>
                  <a:lnTo>
                    <a:pt x="1456" y="1879"/>
                  </a:lnTo>
                  <a:lnTo>
                    <a:pt x="1463" y="1887"/>
                  </a:lnTo>
                  <a:lnTo>
                    <a:pt x="1475" y="1889"/>
                  </a:lnTo>
                  <a:lnTo>
                    <a:pt x="1572" y="1889"/>
                  </a:lnTo>
                  <a:lnTo>
                    <a:pt x="1583" y="1887"/>
                  </a:lnTo>
                  <a:lnTo>
                    <a:pt x="1590" y="1879"/>
                  </a:lnTo>
                  <a:lnTo>
                    <a:pt x="1594" y="1869"/>
                  </a:lnTo>
                  <a:lnTo>
                    <a:pt x="1594" y="1672"/>
                  </a:lnTo>
                  <a:lnTo>
                    <a:pt x="1590" y="1661"/>
                  </a:lnTo>
                  <a:lnTo>
                    <a:pt x="1583" y="1654"/>
                  </a:lnTo>
                  <a:lnTo>
                    <a:pt x="1572" y="1650"/>
                  </a:lnTo>
                  <a:lnTo>
                    <a:pt x="1475" y="1650"/>
                  </a:lnTo>
                  <a:close/>
                  <a:moveTo>
                    <a:pt x="541" y="1640"/>
                  </a:moveTo>
                  <a:lnTo>
                    <a:pt x="512" y="1671"/>
                  </a:lnTo>
                  <a:lnTo>
                    <a:pt x="486" y="1702"/>
                  </a:lnTo>
                  <a:lnTo>
                    <a:pt x="486" y="1858"/>
                  </a:lnTo>
                  <a:lnTo>
                    <a:pt x="490" y="1869"/>
                  </a:lnTo>
                  <a:lnTo>
                    <a:pt x="496" y="1877"/>
                  </a:lnTo>
                  <a:lnTo>
                    <a:pt x="508" y="1879"/>
                  </a:lnTo>
                  <a:lnTo>
                    <a:pt x="605" y="1879"/>
                  </a:lnTo>
                  <a:lnTo>
                    <a:pt x="616" y="1877"/>
                  </a:lnTo>
                  <a:lnTo>
                    <a:pt x="624" y="1869"/>
                  </a:lnTo>
                  <a:lnTo>
                    <a:pt x="626" y="1858"/>
                  </a:lnTo>
                  <a:lnTo>
                    <a:pt x="626" y="1662"/>
                  </a:lnTo>
                  <a:lnTo>
                    <a:pt x="624" y="1650"/>
                  </a:lnTo>
                  <a:lnTo>
                    <a:pt x="616" y="1643"/>
                  </a:lnTo>
                  <a:lnTo>
                    <a:pt x="605" y="1640"/>
                  </a:lnTo>
                  <a:lnTo>
                    <a:pt x="541" y="1640"/>
                  </a:lnTo>
                  <a:close/>
                  <a:moveTo>
                    <a:pt x="1063" y="1415"/>
                  </a:moveTo>
                  <a:lnTo>
                    <a:pt x="1000" y="1419"/>
                  </a:lnTo>
                  <a:lnTo>
                    <a:pt x="936" y="1429"/>
                  </a:lnTo>
                  <a:lnTo>
                    <a:pt x="874" y="1443"/>
                  </a:lnTo>
                  <a:lnTo>
                    <a:pt x="813" y="1464"/>
                  </a:lnTo>
                  <a:lnTo>
                    <a:pt x="753" y="1489"/>
                  </a:lnTo>
                  <a:lnTo>
                    <a:pt x="696" y="1520"/>
                  </a:lnTo>
                  <a:lnTo>
                    <a:pt x="640" y="1556"/>
                  </a:lnTo>
                  <a:lnTo>
                    <a:pt x="587" y="1597"/>
                  </a:lnTo>
                  <a:lnTo>
                    <a:pt x="605" y="1597"/>
                  </a:lnTo>
                  <a:lnTo>
                    <a:pt x="625" y="1601"/>
                  </a:lnTo>
                  <a:lnTo>
                    <a:pt x="643" y="1610"/>
                  </a:lnTo>
                  <a:lnTo>
                    <a:pt x="657" y="1624"/>
                  </a:lnTo>
                  <a:lnTo>
                    <a:pt x="665" y="1641"/>
                  </a:lnTo>
                  <a:lnTo>
                    <a:pt x="668" y="1662"/>
                  </a:lnTo>
                  <a:lnTo>
                    <a:pt x="668" y="1858"/>
                  </a:lnTo>
                  <a:lnTo>
                    <a:pt x="665" y="1878"/>
                  </a:lnTo>
                  <a:lnTo>
                    <a:pt x="657" y="1895"/>
                  </a:lnTo>
                  <a:lnTo>
                    <a:pt x="643" y="1909"/>
                  </a:lnTo>
                  <a:lnTo>
                    <a:pt x="625" y="1918"/>
                  </a:lnTo>
                  <a:lnTo>
                    <a:pt x="605" y="1922"/>
                  </a:lnTo>
                  <a:lnTo>
                    <a:pt x="507" y="1922"/>
                  </a:lnTo>
                  <a:lnTo>
                    <a:pt x="487" y="1918"/>
                  </a:lnTo>
                  <a:lnTo>
                    <a:pt x="470" y="1909"/>
                  </a:lnTo>
                  <a:lnTo>
                    <a:pt x="456" y="1895"/>
                  </a:lnTo>
                  <a:lnTo>
                    <a:pt x="447" y="1878"/>
                  </a:lnTo>
                  <a:lnTo>
                    <a:pt x="444" y="1858"/>
                  </a:lnTo>
                  <a:lnTo>
                    <a:pt x="444" y="1759"/>
                  </a:lnTo>
                  <a:lnTo>
                    <a:pt x="411" y="1817"/>
                  </a:lnTo>
                  <a:lnTo>
                    <a:pt x="382" y="1876"/>
                  </a:lnTo>
                  <a:lnTo>
                    <a:pt x="359" y="1936"/>
                  </a:lnTo>
                  <a:lnTo>
                    <a:pt x="341" y="1999"/>
                  </a:lnTo>
                  <a:lnTo>
                    <a:pt x="328" y="2062"/>
                  </a:lnTo>
                  <a:lnTo>
                    <a:pt x="321" y="2125"/>
                  </a:lnTo>
                  <a:lnTo>
                    <a:pt x="319" y="2189"/>
                  </a:lnTo>
                  <a:lnTo>
                    <a:pt x="322" y="2254"/>
                  </a:lnTo>
                  <a:lnTo>
                    <a:pt x="331" y="2318"/>
                  </a:lnTo>
                  <a:lnTo>
                    <a:pt x="345" y="2380"/>
                  </a:lnTo>
                  <a:lnTo>
                    <a:pt x="365" y="2442"/>
                  </a:lnTo>
                  <a:lnTo>
                    <a:pt x="390" y="2503"/>
                  </a:lnTo>
                  <a:lnTo>
                    <a:pt x="399" y="2488"/>
                  </a:lnTo>
                  <a:lnTo>
                    <a:pt x="413" y="2477"/>
                  </a:lnTo>
                  <a:lnTo>
                    <a:pt x="428" y="2470"/>
                  </a:lnTo>
                  <a:lnTo>
                    <a:pt x="446" y="2467"/>
                  </a:lnTo>
                  <a:lnTo>
                    <a:pt x="545" y="2467"/>
                  </a:lnTo>
                  <a:lnTo>
                    <a:pt x="564" y="2470"/>
                  </a:lnTo>
                  <a:lnTo>
                    <a:pt x="581" y="2479"/>
                  </a:lnTo>
                  <a:lnTo>
                    <a:pt x="595" y="2493"/>
                  </a:lnTo>
                  <a:lnTo>
                    <a:pt x="604" y="2510"/>
                  </a:lnTo>
                  <a:lnTo>
                    <a:pt x="608" y="2531"/>
                  </a:lnTo>
                  <a:lnTo>
                    <a:pt x="608" y="2727"/>
                  </a:lnTo>
                  <a:lnTo>
                    <a:pt x="605" y="2742"/>
                  </a:lnTo>
                  <a:lnTo>
                    <a:pt x="600" y="2757"/>
                  </a:lnTo>
                  <a:lnTo>
                    <a:pt x="591" y="2768"/>
                  </a:lnTo>
                  <a:lnTo>
                    <a:pt x="645" y="2811"/>
                  </a:lnTo>
                  <a:lnTo>
                    <a:pt x="703" y="2848"/>
                  </a:lnTo>
                  <a:lnTo>
                    <a:pt x="762" y="2878"/>
                  </a:lnTo>
                  <a:lnTo>
                    <a:pt x="824" y="2903"/>
                  </a:lnTo>
                  <a:lnTo>
                    <a:pt x="887" y="2924"/>
                  </a:lnTo>
                  <a:lnTo>
                    <a:pt x="951" y="2937"/>
                  </a:lnTo>
                  <a:lnTo>
                    <a:pt x="1016" y="2945"/>
                  </a:lnTo>
                  <a:lnTo>
                    <a:pt x="1082" y="2949"/>
                  </a:lnTo>
                  <a:lnTo>
                    <a:pt x="1147" y="2947"/>
                  </a:lnTo>
                  <a:lnTo>
                    <a:pt x="1212" y="2939"/>
                  </a:lnTo>
                  <a:lnTo>
                    <a:pt x="1276" y="2925"/>
                  </a:lnTo>
                  <a:lnTo>
                    <a:pt x="1341" y="2905"/>
                  </a:lnTo>
                  <a:lnTo>
                    <a:pt x="1401" y="2880"/>
                  </a:lnTo>
                  <a:lnTo>
                    <a:pt x="1462" y="2850"/>
                  </a:lnTo>
                  <a:lnTo>
                    <a:pt x="1519" y="2813"/>
                  </a:lnTo>
                  <a:lnTo>
                    <a:pt x="1573" y="2772"/>
                  </a:lnTo>
                  <a:lnTo>
                    <a:pt x="1625" y="2725"/>
                  </a:lnTo>
                  <a:lnTo>
                    <a:pt x="1667" y="2679"/>
                  </a:lnTo>
                  <a:lnTo>
                    <a:pt x="1705" y="2631"/>
                  </a:lnTo>
                  <a:lnTo>
                    <a:pt x="1738" y="2580"/>
                  </a:lnTo>
                  <a:lnTo>
                    <a:pt x="1767" y="2528"/>
                  </a:lnTo>
                  <a:lnTo>
                    <a:pt x="1698" y="2575"/>
                  </a:lnTo>
                  <a:lnTo>
                    <a:pt x="1688" y="2579"/>
                  </a:lnTo>
                  <a:lnTo>
                    <a:pt x="1677" y="2578"/>
                  </a:lnTo>
                  <a:lnTo>
                    <a:pt x="1669" y="2570"/>
                  </a:lnTo>
                  <a:lnTo>
                    <a:pt x="1666" y="2559"/>
                  </a:lnTo>
                  <a:lnTo>
                    <a:pt x="1667" y="2549"/>
                  </a:lnTo>
                  <a:lnTo>
                    <a:pt x="1674" y="2541"/>
                  </a:lnTo>
                  <a:lnTo>
                    <a:pt x="1790" y="2459"/>
                  </a:lnTo>
                  <a:lnTo>
                    <a:pt x="1794" y="2458"/>
                  </a:lnTo>
                  <a:lnTo>
                    <a:pt x="1798" y="2457"/>
                  </a:lnTo>
                  <a:lnTo>
                    <a:pt x="1814" y="2412"/>
                  </a:lnTo>
                  <a:lnTo>
                    <a:pt x="1826" y="2366"/>
                  </a:lnTo>
                  <a:lnTo>
                    <a:pt x="1813" y="2372"/>
                  </a:lnTo>
                  <a:lnTo>
                    <a:pt x="1798" y="2373"/>
                  </a:lnTo>
                  <a:lnTo>
                    <a:pt x="1699" y="2373"/>
                  </a:lnTo>
                  <a:lnTo>
                    <a:pt x="1680" y="2370"/>
                  </a:lnTo>
                  <a:lnTo>
                    <a:pt x="1661" y="2362"/>
                  </a:lnTo>
                  <a:lnTo>
                    <a:pt x="1649" y="2348"/>
                  </a:lnTo>
                  <a:lnTo>
                    <a:pt x="1640" y="2331"/>
                  </a:lnTo>
                  <a:lnTo>
                    <a:pt x="1636" y="2310"/>
                  </a:lnTo>
                  <a:lnTo>
                    <a:pt x="1636" y="2113"/>
                  </a:lnTo>
                  <a:lnTo>
                    <a:pt x="1640" y="2094"/>
                  </a:lnTo>
                  <a:lnTo>
                    <a:pt x="1649" y="2076"/>
                  </a:lnTo>
                  <a:lnTo>
                    <a:pt x="1661" y="2062"/>
                  </a:lnTo>
                  <a:lnTo>
                    <a:pt x="1680" y="2054"/>
                  </a:lnTo>
                  <a:lnTo>
                    <a:pt x="1699" y="2050"/>
                  </a:lnTo>
                  <a:lnTo>
                    <a:pt x="1798" y="2050"/>
                  </a:lnTo>
                  <a:lnTo>
                    <a:pt x="1813" y="2053"/>
                  </a:lnTo>
                  <a:lnTo>
                    <a:pt x="1827" y="2058"/>
                  </a:lnTo>
                  <a:lnTo>
                    <a:pt x="1840" y="2066"/>
                  </a:lnTo>
                  <a:lnTo>
                    <a:pt x="1829" y="2009"/>
                  </a:lnTo>
                  <a:lnTo>
                    <a:pt x="1814" y="1951"/>
                  </a:lnTo>
                  <a:lnTo>
                    <a:pt x="1793" y="1895"/>
                  </a:lnTo>
                  <a:lnTo>
                    <a:pt x="1769" y="1840"/>
                  </a:lnTo>
                  <a:lnTo>
                    <a:pt x="1740" y="1786"/>
                  </a:lnTo>
                  <a:lnTo>
                    <a:pt x="1707" y="1735"/>
                  </a:lnTo>
                  <a:lnTo>
                    <a:pt x="1669" y="1686"/>
                  </a:lnTo>
                  <a:lnTo>
                    <a:pt x="1626" y="1640"/>
                  </a:lnTo>
                  <a:lnTo>
                    <a:pt x="1633" y="1655"/>
                  </a:lnTo>
                  <a:lnTo>
                    <a:pt x="1635" y="1672"/>
                  </a:lnTo>
                  <a:lnTo>
                    <a:pt x="1635" y="1869"/>
                  </a:lnTo>
                  <a:lnTo>
                    <a:pt x="1632" y="1888"/>
                  </a:lnTo>
                  <a:lnTo>
                    <a:pt x="1624" y="1907"/>
                  </a:lnTo>
                  <a:lnTo>
                    <a:pt x="1610" y="1919"/>
                  </a:lnTo>
                  <a:lnTo>
                    <a:pt x="1593" y="1928"/>
                  </a:lnTo>
                  <a:lnTo>
                    <a:pt x="1572" y="1932"/>
                  </a:lnTo>
                  <a:lnTo>
                    <a:pt x="1475" y="1932"/>
                  </a:lnTo>
                  <a:lnTo>
                    <a:pt x="1454" y="1928"/>
                  </a:lnTo>
                  <a:lnTo>
                    <a:pt x="1437" y="1919"/>
                  </a:lnTo>
                  <a:lnTo>
                    <a:pt x="1423" y="1907"/>
                  </a:lnTo>
                  <a:lnTo>
                    <a:pt x="1414" y="1888"/>
                  </a:lnTo>
                  <a:lnTo>
                    <a:pt x="1410" y="1869"/>
                  </a:lnTo>
                  <a:lnTo>
                    <a:pt x="1410" y="1672"/>
                  </a:lnTo>
                  <a:lnTo>
                    <a:pt x="1414" y="1651"/>
                  </a:lnTo>
                  <a:lnTo>
                    <a:pt x="1423" y="1634"/>
                  </a:lnTo>
                  <a:lnTo>
                    <a:pt x="1437" y="1620"/>
                  </a:lnTo>
                  <a:lnTo>
                    <a:pt x="1454" y="1611"/>
                  </a:lnTo>
                  <a:lnTo>
                    <a:pt x="1475" y="1609"/>
                  </a:lnTo>
                  <a:lnTo>
                    <a:pt x="1572" y="1609"/>
                  </a:lnTo>
                  <a:lnTo>
                    <a:pt x="1586" y="1610"/>
                  </a:lnTo>
                  <a:lnTo>
                    <a:pt x="1599" y="1615"/>
                  </a:lnTo>
                  <a:lnTo>
                    <a:pt x="1547" y="1571"/>
                  </a:lnTo>
                  <a:lnTo>
                    <a:pt x="1493" y="1533"/>
                  </a:lnTo>
                  <a:lnTo>
                    <a:pt x="1436" y="1500"/>
                  </a:lnTo>
                  <a:lnTo>
                    <a:pt x="1376" y="1472"/>
                  </a:lnTo>
                  <a:lnTo>
                    <a:pt x="1315" y="1450"/>
                  </a:lnTo>
                  <a:lnTo>
                    <a:pt x="1254" y="1433"/>
                  </a:lnTo>
                  <a:lnTo>
                    <a:pt x="1191" y="1422"/>
                  </a:lnTo>
                  <a:lnTo>
                    <a:pt x="1128" y="1416"/>
                  </a:lnTo>
                  <a:lnTo>
                    <a:pt x="1063" y="1415"/>
                  </a:lnTo>
                  <a:close/>
                  <a:moveTo>
                    <a:pt x="2963" y="0"/>
                  </a:moveTo>
                  <a:lnTo>
                    <a:pt x="3002" y="0"/>
                  </a:lnTo>
                  <a:lnTo>
                    <a:pt x="3039" y="5"/>
                  </a:lnTo>
                  <a:lnTo>
                    <a:pt x="3077" y="16"/>
                  </a:lnTo>
                  <a:lnTo>
                    <a:pt x="3113" y="32"/>
                  </a:lnTo>
                  <a:lnTo>
                    <a:pt x="3147" y="54"/>
                  </a:lnTo>
                  <a:lnTo>
                    <a:pt x="3178" y="80"/>
                  </a:lnTo>
                  <a:lnTo>
                    <a:pt x="3205" y="112"/>
                  </a:lnTo>
                  <a:lnTo>
                    <a:pt x="3226" y="146"/>
                  </a:lnTo>
                  <a:lnTo>
                    <a:pt x="3242" y="182"/>
                  </a:lnTo>
                  <a:lnTo>
                    <a:pt x="3254" y="220"/>
                  </a:lnTo>
                  <a:lnTo>
                    <a:pt x="3258" y="257"/>
                  </a:lnTo>
                  <a:lnTo>
                    <a:pt x="3258" y="297"/>
                  </a:lnTo>
                  <a:lnTo>
                    <a:pt x="3254" y="336"/>
                  </a:lnTo>
                  <a:lnTo>
                    <a:pt x="3242" y="374"/>
                  </a:lnTo>
                  <a:lnTo>
                    <a:pt x="3226" y="409"/>
                  </a:lnTo>
                  <a:lnTo>
                    <a:pt x="3205" y="442"/>
                  </a:lnTo>
                  <a:lnTo>
                    <a:pt x="3178" y="475"/>
                  </a:lnTo>
                  <a:lnTo>
                    <a:pt x="2380" y="1276"/>
                  </a:lnTo>
                  <a:lnTo>
                    <a:pt x="2349" y="1302"/>
                  </a:lnTo>
                  <a:lnTo>
                    <a:pt x="2315" y="1324"/>
                  </a:lnTo>
                  <a:lnTo>
                    <a:pt x="2280" y="1340"/>
                  </a:lnTo>
                  <a:lnTo>
                    <a:pt x="2242" y="1350"/>
                  </a:lnTo>
                  <a:lnTo>
                    <a:pt x="2204" y="1356"/>
                  </a:lnTo>
                  <a:lnTo>
                    <a:pt x="2166" y="1356"/>
                  </a:lnTo>
                  <a:lnTo>
                    <a:pt x="2128" y="1352"/>
                  </a:lnTo>
                  <a:lnTo>
                    <a:pt x="1942" y="1538"/>
                  </a:lnTo>
                  <a:lnTo>
                    <a:pt x="1974" y="1584"/>
                  </a:lnTo>
                  <a:lnTo>
                    <a:pt x="2004" y="1631"/>
                  </a:lnTo>
                  <a:lnTo>
                    <a:pt x="2031" y="1631"/>
                  </a:lnTo>
                  <a:lnTo>
                    <a:pt x="2045" y="1633"/>
                  </a:lnTo>
                  <a:lnTo>
                    <a:pt x="2055" y="1640"/>
                  </a:lnTo>
                  <a:lnTo>
                    <a:pt x="2062" y="1651"/>
                  </a:lnTo>
                  <a:lnTo>
                    <a:pt x="2065" y="1664"/>
                  </a:lnTo>
                  <a:lnTo>
                    <a:pt x="2065" y="1751"/>
                  </a:lnTo>
                  <a:lnTo>
                    <a:pt x="2087" y="1807"/>
                  </a:lnTo>
                  <a:lnTo>
                    <a:pt x="2107" y="1863"/>
                  </a:lnTo>
                  <a:lnTo>
                    <a:pt x="2150" y="1863"/>
                  </a:lnTo>
                  <a:lnTo>
                    <a:pt x="2163" y="1865"/>
                  </a:lnTo>
                  <a:lnTo>
                    <a:pt x="2173" y="1872"/>
                  </a:lnTo>
                  <a:lnTo>
                    <a:pt x="2180" y="1884"/>
                  </a:lnTo>
                  <a:lnTo>
                    <a:pt x="2184" y="1896"/>
                  </a:lnTo>
                  <a:lnTo>
                    <a:pt x="2184" y="2000"/>
                  </a:lnTo>
                  <a:lnTo>
                    <a:pt x="2180" y="2012"/>
                  </a:lnTo>
                  <a:lnTo>
                    <a:pt x="2173" y="2023"/>
                  </a:lnTo>
                  <a:lnTo>
                    <a:pt x="2163" y="2030"/>
                  </a:lnTo>
                  <a:lnTo>
                    <a:pt x="2150" y="2033"/>
                  </a:lnTo>
                  <a:lnTo>
                    <a:pt x="2144" y="2033"/>
                  </a:lnTo>
                  <a:lnTo>
                    <a:pt x="2149" y="2077"/>
                  </a:lnTo>
                  <a:lnTo>
                    <a:pt x="2153" y="2077"/>
                  </a:lnTo>
                  <a:lnTo>
                    <a:pt x="2155" y="2077"/>
                  </a:lnTo>
                  <a:lnTo>
                    <a:pt x="2157" y="2078"/>
                  </a:lnTo>
                  <a:lnTo>
                    <a:pt x="2161" y="2080"/>
                  </a:lnTo>
                  <a:lnTo>
                    <a:pt x="2163" y="2084"/>
                  </a:lnTo>
                  <a:lnTo>
                    <a:pt x="2163" y="2087"/>
                  </a:lnTo>
                  <a:lnTo>
                    <a:pt x="2163" y="2246"/>
                  </a:lnTo>
                  <a:lnTo>
                    <a:pt x="2163" y="2250"/>
                  </a:lnTo>
                  <a:lnTo>
                    <a:pt x="2161" y="2254"/>
                  </a:lnTo>
                  <a:lnTo>
                    <a:pt x="2157" y="2256"/>
                  </a:lnTo>
                  <a:lnTo>
                    <a:pt x="2153" y="2257"/>
                  </a:lnTo>
                  <a:lnTo>
                    <a:pt x="2153" y="2257"/>
                  </a:lnTo>
                  <a:lnTo>
                    <a:pt x="2148" y="2301"/>
                  </a:lnTo>
                  <a:lnTo>
                    <a:pt x="2142" y="2344"/>
                  </a:lnTo>
                  <a:lnTo>
                    <a:pt x="2169" y="2326"/>
                  </a:lnTo>
                  <a:lnTo>
                    <a:pt x="2172" y="2325"/>
                  </a:lnTo>
                  <a:lnTo>
                    <a:pt x="2176" y="2325"/>
                  </a:lnTo>
                  <a:lnTo>
                    <a:pt x="2180" y="2326"/>
                  </a:lnTo>
                  <a:lnTo>
                    <a:pt x="2183" y="2328"/>
                  </a:lnTo>
                  <a:lnTo>
                    <a:pt x="2185" y="2332"/>
                  </a:lnTo>
                  <a:lnTo>
                    <a:pt x="2186" y="2335"/>
                  </a:lnTo>
                  <a:lnTo>
                    <a:pt x="2186" y="2495"/>
                  </a:lnTo>
                  <a:lnTo>
                    <a:pt x="2185" y="2498"/>
                  </a:lnTo>
                  <a:lnTo>
                    <a:pt x="2184" y="2501"/>
                  </a:lnTo>
                  <a:lnTo>
                    <a:pt x="2181" y="2503"/>
                  </a:lnTo>
                  <a:lnTo>
                    <a:pt x="2178" y="2505"/>
                  </a:lnTo>
                  <a:lnTo>
                    <a:pt x="2175" y="2505"/>
                  </a:lnTo>
                  <a:lnTo>
                    <a:pt x="2171" y="2505"/>
                  </a:lnTo>
                  <a:lnTo>
                    <a:pt x="2169" y="2503"/>
                  </a:lnTo>
                  <a:lnTo>
                    <a:pt x="2165" y="2501"/>
                  </a:lnTo>
                  <a:lnTo>
                    <a:pt x="2164" y="2498"/>
                  </a:lnTo>
                  <a:lnTo>
                    <a:pt x="2164" y="2495"/>
                  </a:lnTo>
                  <a:lnTo>
                    <a:pt x="2164" y="2357"/>
                  </a:lnTo>
                  <a:lnTo>
                    <a:pt x="2139" y="2374"/>
                  </a:lnTo>
                  <a:lnTo>
                    <a:pt x="2139" y="2393"/>
                  </a:lnTo>
                  <a:lnTo>
                    <a:pt x="2138" y="2397"/>
                  </a:lnTo>
                  <a:lnTo>
                    <a:pt x="2137" y="2402"/>
                  </a:lnTo>
                  <a:lnTo>
                    <a:pt x="2133" y="2406"/>
                  </a:lnTo>
                  <a:lnTo>
                    <a:pt x="2130" y="2410"/>
                  </a:lnTo>
                  <a:lnTo>
                    <a:pt x="2109" y="2490"/>
                  </a:lnTo>
                  <a:lnTo>
                    <a:pt x="2083" y="2569"/>
                  </a:lnTo>
                  <a:lnTo>
                    <a:pt x="2085" y="2569"/>
                  </a:lnTo>
                  <a:lnTo>
                    <a:pt x="2089" y="2567"/>
                  </a:lnTo>
                  <a:lnTo>
                    <a:pt x="2140" y="2567"/>
                  </a:lnTo>
                  <a:lnTo>
                    <a:pt x="2153" y="2571"/>
                  </a:lnTo>
                  <a:lnTo>
                    <a:pt x="2164" y="2578"/>
                  </a:lnTo>
                  <a:lnTo>
                    <a:pt x="2171" y="2588"/>
                  </a:lnTo>
                  <a:lnTo>
                    <a:pt x="2173" y="2601"/>
                  </a:lnTo>
                  <a:lnTo>
                    <a:pt x="2173" y="2704"/>
                  </a:lnTo>
                  <a:lnTo>
                    <a:pt x="2171" y="2718"/>
                  </a:lnTo>
                  <a:lnTo>
                    <a:pt x="2164" y="2728"/>
                  </a:lnTo>
                  <a:lnTo>
                    <a:pt x="2153" y="2735"/>
                  </a:lnTo>
                  <a:lnTo>
                    <a:pt x="2140" y="2737"/>
                  </a:lnTo>
                  <a:lnTo>
                    <a:pt x="2089" y="2737"/>
                  </a:lnTo>
                  <a:lnTo>
                    <a:pt x="2076" y="2735"/>
                  </a:lnTo>
                  <a:lnTo>
                    <a:pt x="2066" y="2728"/>
                  </a:lnTo>
                  <a:lnTo>
                    <a:pt x="2058" y="2718"/>
                  </a:lnTo>
                  <a:lnTo>
                    <a:pt x="2055" y="2704"/>
                  </a:lnTo>
                  <a:lnTo>
                    <a:pt x="2055" y="2634"/>
                  </a:lnTo>
                  <a:lnTo>
                    <a:pt x="2029" y="2688"/>
                  </a:lnTo>
                  <a:lnTo>
                    <a:pt x="1999" y="2741"/>
                  </a:lnTo>
                  <a:lnTo>
                    <a:pt x="1966" y="2793"/>
                  </a:lnTo>
                  <a:lnTo>
                    <a:pt x="1990" y="2793"/>
                  </a:lnTo>
                  <a:lnTo>
                    <a:pt x="2003" y="2795"/>
                  </a:lnTo>
                  <a:lnTo>
                    <a:pt x="2013" y="2802"/>
                  </a:lnTo>
                  <a:lnTo>
                    <a:pt x="2020" y="2812"/>
                  </a:lnTo>
                  <a:lnTo>
                    <a:pt x="2023" y="2826"/>
                  </a:lnTo>
                  <a:lnTo>
                    <a:pt x="2023" y="2929"/>
                  </a:lnTo>
                  <a:lnTo>
                    <a:pt x="2020" y="2942"/>
                  </a:lnTo>
                  <a:lnTo>
                    <a:pt x="2013" y="2952"/>
                  </a:lnTo>
                  <a:lnTo>
                    <a:pt x="2003" y="2959"/>
                  </a:lnTo>
                  <a:lnTo>
                    <a:pt x="1990" y="2962"/>
                  </a:lnTo>
                  <a:lnTo>
                    <a:pt x="1939" y="2962"/>
                  </a:lnTo>
                  <a:lnTo>
                    <a:pt x="1926" y="2959"/>
                  </a:lnTo>
                  <a:lnTo>
                    <a:pt x="1914" y="2952"/>
                  </a:lnTo>
                  <a:lnTo>
                    <a:pt x="1908" y="2942"/>
                  </a:lnTo>
                  <a:lnTo>
                    <a:pt x="1905" y="2929"/>
                  </a:lnTo>
                  <a:lnTo>
                    <a:pt x="1905" y="2872"/>
                  </a:lnTo>
                  <a:lnTo>
                    <a:pt x="1874" y="2908"/>
                  </a:lnTo>
                  <a:lnTo>
                    <a:pt x="1842" y="2942"/>
                  </a:lnTo>
                  <a:lnTo>
                    <a:pt x="1783" y="2996"/>
                  </a:lnTo>
                  <a:lnTo>
                    <a:pt x="1722" y="3045"/>
                  </a:lnTo>
                  <a:lnTo>
                    <a:pt x="1658" y="3090"/>
                  </a:lnTo>
                  <a:lnTo>
                    <a:pt x="1591" y="3128"/>
                  </a:lnTo>
                  <a:lnTo>
                    <a:pt x="1523" y="3163"/>
                  </a:lnTo>
                  <a:lnTo>
                    <a:pt x="1452" y="3191"/>
                  </a:lnTo>
                  <a:lnTo>
                    <a:pt x="1381" y="3214"/>
                  </a:lnTo>
                  <a:lnTo>
                    <a:pt x="1307" y="3233"/>
                  </a:lnTo>
                  <a:lnTo>
                    <a:pt x="1233" y="3245"/>
                  </a:lnTo>
                  <a:lnTo>
                    <a:pt x="1158" y="3253"/>
                  </a:lnTo>
                  <a:lnTo>
                    <a:pt x="1084" y="3256"/>
                  </a:lnTo>
                  <a:lnTo>
                    <a:pt x="1010" y="3253"/>
                  </a:lnTo>
                  <a:lnTo>
                    <a:pt x="935" y="3245"/>
                  </a:lnTo>
                  <a:lnTo>
                    <a:pt x="861" y="3233"/>
                  </a:lnTo>
                  <a:lnTo>
                    <a:pt x="787" y="3214"/>
                  </a:lnTo>
                  <a:lnTo>
                    <a:pt x="716" y="3191"/>
                  </a:lnTo>
                  <a:lnTo>
                    <a:pt x="645" y="3163"/>
                  </a:lnTo>
                  <a:lnTo>
                    <a:pt x="577" y="3128"/>
                  </a:lnTo>
                  <a:lnTo>
                    <a:pt x="510" y="3090"/>
                  </a:lnTo>
                  <a:lnTo>
                    <a:pt x="446" y="3045"/>
                  </a:lnTo>
                  <a:lnTo>
                    <a:pt x="384" y="2996"/>
                  </a:lnTo>
                  <a:lnTo>
                    <a:pt x="326" y="2942"/>
                  </a:lnTo>
                  <a:lnTo>
                    <a:pt x="287" y="2899"/>
                  </a:lnTo>
                  <a:lnTo>
                    <a:pt x="250" y="2856"/>
                  </a:lnTo>
                  <a:lnTo>
                    <a:pt x="250" y="2957"/>
                  </a:lnTo>
                  <a:lnTo>
                    <a:pt x="249" y="2960"/>
                  </a:lnTo>
                  <a:lnTo>
                    <a:pt x="248" y="2963"/>
                  </a:lnTo>
                  <a:lnTo>
                    <a:pt x="246" y="2965"/>
                  </a:lnTo>
                  <a:lnTo>
                    <a:pt x="242" y="2967"/>
                  </a:lnTo>
                  <a:lnTo>
                    <a:pt x="239" y="2967"/>
                  </a:lnTo>
                  <a:lnTo>
                    <a:pt x="235" y="2967"/>
                  </a:lnTo>
                  <a:lnTo>
                    <a:pt x="232" y="2965"/>
                  </a:lnTo>
                  <a:lnTo>
                    <a:pt x="230" y="2963"/>
                  </a:lnTo>
                  <a:lnTo>
                    <a:pt x="228" y="2960"/>
                  </a:lnTo>
                  <a:lnTo>
                    <a:pt x="227" y="2957"/>
                  </a:lnTo>
                  <a:lnTo>
                    <a:pt x="227" y="2827"/>
                  </a:lnTo>
                  <a:lnTo>
                    <a:pt x="223" y="2822"/>
                  </a:lnTo>
                  <a:lnTo>
                    <a:pt x="184" y="2849"/>
                  </a:lnTo>
                  <a:lnTo>
                    <a:pt x="181" y="2851"/>
                  </a:lnTo>
                  <a:lnTo>
                    <a:pt x="178" y="2851"/>
                  </a:lnTo>
                  <a:lnTo>
                    <a:pt x="175" y="2850"/>
                  </a:lnTo>
                  <a:lnTo>
                    <a:pt x="171" y="2849"/>
                  </a:lnTo>
                  <a:lnTo>
                    <a:pt x="169" y="2847"/>
                  </a:lnTo>
                  <a:lnTo>
                    <a:pt x="168" y="2843"/>
                  </a:lnTo>
                  <a:lnTo>
                    <a:pt x="167" y="2840"/>
                  </a:lnTo>
                  <a:lnTo>
                    <a:pt x="168" y="2836"/>
                  </a:lnTo>
                  <a:lnTo>
                    <a:pt x="169" y="2834"/>
                  </a:lnTo>
                  <a:lnTo>
                    <a:pt x="171" y="2831"/>
                  </a:lnTo>
                  <a:lnTo>
                    <a:pt x="210" y="2804"/>
                  </a:lnTo>
                  <a:lnTo>
                    <a:pt x="187" y="2771"/>
                  </a:lnTo>
                  <a:lnTo>
                    <a:pt x="167" y="2737"/>
                  </a:lnTo>
                  <a:lnTo>
                    <a:pt x="159" y="2731"/>
                  </a:lnTo>
                  <a:lnTo>
                    <a:pt x="154" y="2721"/>
                  </a:lnTo>
                  <a:lnTo>
                    <a:pt x="152" y="2711"/>
                  </a:lnTo>
                  <a:lnTo>
                    <a:pt x="117" y="2647"/>
                  </a:lnTo>
                  <a:lnTo>
                    <a:pt x="89" y="2579"/>
                  </a:lnTo>
                  <a:lnTo>
                    <a:pt x="65" y="2511"/>
                  </a:lnTo>
                  <a:lnTo>
                    <a:pt x="52" y="2508"/>
                  </a:lnTo>
                  <a:lnTo>
                    <a:pt x="42" y="2501"/>
                  </a:lnTo>
                  <a:lnTo>
                    <a:pt x="36" y="2490"/>
                  </a:lnTo>
                  <a:lnTo>
                    <a:pt x="34" y="2478"/>
                  </a:lnTo>
                  <a:lnTo>
                    <a:pt x="34" y="2390"/>
                  </a:lnTo>
                  <a:lnTo>
                    <a:pt x="21" y="2318"/>
                  </a:lnTo>
                  <a:lnTo>
                    <a:pt x="14" y="2244"/>
                  </a:lnTo>
                  <a:lnTo>
                    <a:pt x="13" y="2240"/>
                  </a:lnTo>
                  <a:lnTo>
                    <a:pt x="12" y="2234"/>
                  </a:lnTo>
                  <a:lnTo>
                    <a:pt x="11" y="2229"/>
                  </a:lnTo>
                  <a:lnTo>
                    <a:pt x="11" y="2126"/>
                  </a:lnTo>
                  <a:lnTo>
                    <a:pt x="12" y="2120"/>
                  </a:lnTo>
                  <a:lnTo>
                    <a:pt x="13" y="2116"/>
                  </a:lnTo>
                  <a:lnTo>
                    <a:pt x="15" y="2110"/>
                  </a:lnTo>
                  <a:lnTo>
                    <a:pt x="22" y="2039"/>
                  </a:lnTo>
                  <a:lnTo>
                    <a:pt x="34" y="1967"/>
                  </a:lnTo>
                  <a:lnTo>
                    <a:pt x="51" y="1897"/>
                  </a:lnTo>
                  <a:lnTo>
                    <a:pt x="19" y="1920"/>
                  </a:lnTo>
                  <a:lnTo>
                    <a:pt x="15" y="1922"/>
                  </a:lnTo>
                  <a:lnTo>
                    <a:pt x="12" y="1922"/>
                  </a:lnTo>
                  <a:lnTo>
                    <a:pt x="8" y="1922"/>
                  </a:lnTo>
                  <a:lnTo>
                    <a:pt x="5" y="1919"/>
                  </a:lnTo>
                  <a:lnTo>
                    <a:pt x="3" y="1917"/>
                  </a:lnTo>
                  <a:lnTo>
                    <a:pt x="2" y="1913"/>
                  </a:lnTo>
                  <a:lnTo>
                    <a:pt x="0" y="1910"/>
                  </a:lnTo>
                  <a:lnTo>
                    <a:pt x="2" y="1907"/>
                  </a:lnTo>
                  <a:lnTo>
                    <a:pt x="3" y="1904"/>
                  </a:lnTo>
                  <a:lnTo>
                    <a:pt x="6" y="1902"/>
                  </a:lnTo>
                  <a:lnTo>
                    <a:pt x="60" y="1863"/>
                  </a:lnTo>
                  <a:lnTo>
                    <a:pt x="79" y="1807"/>
                  </a:lnTo>
                  <a:lnTo>
                    <a:pt x="76" y="1807"/>
                  </a:lnTo>
                  <a:lnTo>
                    <a:pt x="63" y="1803"/>
                  </a:lnTo>
                  <a:lnTo>
                    <a:pt x="53" y="1796"/>
                  </a:lnTo>
                  <a:lnTo>
                    <a:pt x="45" y="1786"/>
                  </a:lnTo>
                  <a:lnTo>
                    <a:pt x="43" y="1773"/>
                  </a:lnTo>
                  <a:lnTo>
                    <a:pt x="43" y="1670"/>
                  </a:lnTo>
                  <a:lnTo>
                    <a:pt x="45" y="1656"/>
                  </a:lnTo>
                  <a:lnTo>
                    <a:pt x="53" y="1646"/>
                  </a:lnTo>
                  <a:lnTo>
                    <a:pt x="63" y="1639"/>
                  </a:lnTo>
                  <a:lnTo>
                    <a:pt x="76" y="1637"/>
                  </a:lnTo>
                  <a:lnTo>
                    <a:pt x="128" y="1637"/>
                  </a:lnTo>
                  <a:lnTo>
                    <a:pt x="138" y="1638"/>
                  </a:lnTo>
                  <a:lnTo>
                    <a:pt x="146" y="1642"/>
                  </a:lnTo>
                  <a:lnTo>
                    <a:pt x="153" y="1649"/>
                  </a:lnTo>
                  <a:lnTo>
                    <a:pt x="189" y="1588"/>
                  </a:lnTo>
                  <a:lnTo>
                    <a:pt x="231" y="1531"/>
                  </a:lnTo>
                  <a:lnTo>
                    <a:pt x="276" y="1474"/>
                  </a:lnTo>
                  <a:lnTo>
                    <a:pt x="326" y="1422"/>
                  </a:lnTo>
                  <a:lnTo>
                    <a:pt x="385" y="1366"/>
                  </a:lnTo>
                  <a:lnTo>
                    <a:pt x="446" y="1317"/>
                  </a:lnTo>
                  <a:lnTo>
                    <a:pt x="511" y="1272"/>
                  </a:lnTo>
                  <a:lnTo>
                    <a:pt x="578" y="1233"/>
                  </a:lnTo>
                  <a:lnTo>
                    <a:pt x="646" y="1200"/>
                  </a:lnTo>
                  <a:lnTo>
                    <a:pt x="717" y="1171"/>
                  </a:lnTo>
                  <a:lnTo>
                    <a:pt x="790" y="1148"/>
                  </a:lnTo>
                  <a:lnTo>
                    <a:pt x="863" y="1130"/>
                  </a:lnTo>
                  <a:lnTo>
                    <a:pt x="936" y="1117"/>
                  </a:lnTo>
                  <a:lnTo>
                    <a:pt x="1012" y="1109"/>
                  </a:lnTo>
                  <a:lnTo>
                    <a:pt x="1086" y="1107"/>
                  </a:lnTo>
                  <a:lnTo>
                    <a:pt x="1162" y="1109"/>
                  </a:lnTo>
                  <a:lnTo>
                    <a:pt x="1236" y="1117"/>
                  </a:lnTo>
                  <a:lnTo>
                    <a:pt x="1311" y="1131"/>
                  </a:lnTo>
                  <a:lnTo>
                    <a:pt x="1384" y="1149"/>
                  </a:lnTo>
                  <a:lnTo>
                    <a:pt x="1455" y="1173"/>
                  </a:lnTo>
                  <a:lnTo>
                    <a:pt x="1526" y="1202"/>
                  </a:lnTo>
                  <a:lnTo>
                    <a:pt x="1595" y="1237"/>
                  </a:lnTo>
                  <a:lnTo>
                    <a:pt x="1661" y="1276"/>
                  </a:lnTo>
                  <a:lnTo>
                    <a:pt x="1725" y="1320"/>
                  </a:lnTo>
                  <a:lnTo>
                    <a:pt x="1911" y="1134"/>
                  </a:lnTo>
                  <a:lnTo>
                    <a:pt x="1906" y="1095"/>
                  </a:lnTo>
                  <a:lnTo>
                    <a:pt x="1906" y="1057"/>
                  </a:lnTo>
                  <a:lnTo>
                    <a:pt x="1912" y="1019"/>
                  </a:lnTo>
                  <a:lnTo>
                    <a:pt x="1923" y="981"/>
                  </a:lnTo>
                  <a:lnTo>
                    <a:pt x="1939" y="946"/>
                  </a:lnTo>
                  <a:lnTo>
                    <a:pt x="1960" y="913"/>
                  </a:lnTo>
                  <a:lnTo>
                    <a:pt x="1987" y="881"/>
                  </a:lnTo>
                  <a:lnTo>
                    <a:pt x="2785" y="80"/>
                  </a:lnTo>
                  <a:lnTo>
                    <a:pt x="2817" y="54"/>
                  </a:lnTo>
                  <a:lnTo>
                    <a:pt x="2850" y="32"/>
                  </a:lnTo>
                  <a:lnTo>
                    <a:pt x="2887" y="16"/>
                  </a:lnTo>
                  <a:lnTo>
                    <a:pt x="2924" y="5"/>
                  </a:lnTo>
                  <a:lnTo>
                    <a:pt x="296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3" name="Freeform 60"/>
            <p:cNvSpPr>
              <a:spLocks noEditPoints="1"/>
            </p:cNvSpPr>
            <p:nvPr/>
          </p:nvSpPr>
          <p:spPr bwMode="auto">
            <a:xfrm>
              <a:off x="6011863" y="3416300"/>
              <a:ext cx="58738" cy="85725"/>
            </a:xfrm>
            <a:custGeom>
              <a:avLst/>
              <a:gdLst>
                <a:gd name="T0" fmla="*/ 63 w 224"/>
                <a:gd name="T1" fmla="*/ 43 h 325"/>
                <a:gd name="T2" fmla="*/ 52 w 224"/>
                <a:gd name="T3" fmla="*/ 46 h 325"/>
                <a:gd name="T4" fmla="*/ 44 w 224"/>
                <a:gd name="T5" fmla="*/ 53 h 325"/>
                <a:gd name="T6" fmla="*/ 42 w 224"/>
                <a:gd name="T7" fmla="*/ 65 h 325"/>
                <a:gd name="T8" fmla="*/ 42 w 224"/>
                <a:gd name="T9" fmla="*/ 261 h 325"/>
                <a:gd name="T10" fmla="*/ 44 w 224"/>
                <a:gd name="T11" fmla="*/ 272 h 325"/>
                <a:gd name="T12" fmla="*/ 52 w 224"/>
                <a:gd name="T13" fmla="*/ 280 h 325"/>
                <a:gd name="T14" fmla="*/ 63 w 224"/>
                <a:gd name="T15" fmla="*/ 282 h 325"/>
                <a:gd name="T16" fmla="*/ 161 w 224"/>
                <a:gd name="T17" fmla="*/ 282 h 325"/>
                <a:gd name="T18" fmla="*/ 171 w 224"/>
                <a:gd name="T19" fmla="*/ 280 h 325"/>
                <a:gd name="T20" fmla="*/ 179 w 224"/>
                <a:gd name="T21" fmla="*/ 272 h 325"/>
                <a:gd name="T22" fmla="*/ 182 w 224"/>
                <a:gd name="T23" fmla="*/ 261 h 325"/>
                <a:gd name="T24" fmla="*/ 182 w 224"/>
                <a:gd name="T25" fmla="*/ 65 h 325"/>
                <a:gd name="T26" fmla="*/ 179 w 224"/>
                <a:gd name="T27" fmla="*/ 53 h 325"/>
                <a:gd name="T28" fmla="*/ 171 w 224"/>
                <a:gd name="T29" fmla="*/ 46 h 325"/>
                <a:gd name="T30" fmla="*/ 161 w 224"/>
                <a:gd name="T31" fmla="*/ 43 h 325"/>
                <a:gd name="T32" fmla="*/ 63 w 224"/>
                <a:gd name="T33" fmla="*/ 43 h 325"/>
                <a:gd name="T34" fmla="*/ 63 w 224"/>
                <a:gd name="T35" fmla="*/ 0 h 325"/>
                <a:gd name="T36" fmla="*/ 161 w 224"/>
                <a:gd name="T37" fmla="*/ 0 h 325"/>
                <a:gd name="T38" fmla="*/ 181 w 224"/>
                <a:gd name="T39" fmla="*/ 4 h 325"/>
                <a:gd name="T40" fmla="*/ 198 w 224"/>
                <a:gd name="T41" fmla="*/ 13 h 325"/>
                <a:gd name="T42" fmla="*/ 211 w 224"/>
                <a:gd name="T43" fmla="*/ 27 h 325"/>
                <a:gd name="T44" fmla="*/ 221 w 224"/>
                <a:gd name="T45" fmla="*/ 44 h 325"/>
                <a:gd name="T46" fmla="*/ 224 w 224"/>
                <a:gd name="T47" fmla="*/ 65 h 325"/>
                <a:gd name="T48" fmla="*/ 224 w 224"/>
                <a:gd name="T49" fmla="*/ 261 h 325"/>
                <a:gd name="T50" fmla="*/ 221 w 224"/>
                <a:gd name="T51" fmla="*/ 281 h 325"/>
                <a:gd name="T52" fmla="*/ 211 w 224"/>
                <a:gd name="T53" fmla="*/ 298 h 325"/>
                <a:gd name="T54" fmla="*/ 198 w 224"/>
                <a:gd name="T55" fmla="*/ 312 h 325"/>
                <a:gd name="T56" fmla="*/ 181 w 224"/>
                <a:gd name="T57" fmla="*/ 321 h 325"/>
                <a:gd name="T58" fmla="*/ 161 w 224"/>
                <a:gd name="T59" fmla="*/ 325 h 325"/>
                <a:gd name="T60" fmla="*/ 63 w 224"/>
                <a:gd name="T61" fmla="*/ 325 h 325"/>
                <a:gd name="T62" fmla="*/ 43 w 224"/>
                <a:gd name="T63" fmla="*/ 321 h 325"/>
                <a:gd name="T64" fmla="*/ 26 w 224"/>
                <a:gd name="T65" fmla="*/ 312 h 325"/>
                <a:gd name="T66" fmla="*/ 12 w 224"/>
                <a:gd name="T67" fmla="*/ 298 h 325"/>
                <a:gd name="T68" fmla="*/ 3 w 224"/>
                <a:gd name="T69" fmla="*/ 281 h 325"/>
                <a:gd name="T70" fmla="*/ 0 w 224"/>
                <a:gd name="T71" fmla="*/ 261 h 325"/>
                <a:gd name="T72" fmla="*/ 0 w 224"/>
                <a:gd name="T73" fmla="*/ 65 h 325"/>
                <a:gd name="T74" fmla="*/ 3 w 224"/>
                <a:gd name="T75" fmla="*/ 44 h 325"/>
                <a:gd name="T76" fmla="*/ 12 w 224"/>
                <a:gd name="T77" fmla="*/ 27 h 325"/>
                <a:gd name="T78" fmla="*/ 26 w 224"/>
                <a:gd name="T79" fmla="*/ 13 h 325"/>
                <a:gd name="T80" fmla="*/ 43 w 224"/>
                <a:gd name="T81" fmla="*/ 4 h 325"/>
                <a:gd name="T82" fmla="*/ 63 w 224"/>
                <a:gd name="T83" fmla="*/ 0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24" h="325">
                  <a:moveTo>
                    <a:pt x="63" y="43"/>
                  </a:moveTo>
                  <a:lnTo>
                    <a:pt x="52" y="46"/>
                  </a:lnTo>
                  <a:lnTo>
                    <a:pt x="44" y="53"/>
                  </a:lnTo>
                  <a:lnTo>
                    <a:pt x="42" y="65"/>
                  </a:lnTo>
                  <a:lnTo>
                    <a:pt x="42" y="261"/>
                  </a:lnTo>
                  <a:lnTo>
                    <a:pt x="44" y="272"/>
                  </a:lnTo>
                  <a:lnTo>
                    <a:pt x="52" y="280"/>
                  </a:lnTo>
                  <a:lnTo>
                    <a:pt x="63" y="282"/>
                  </a:lnTo>
                  <a:lnTo>
                    <a:pt x="161" y="282"/>
                  </a:lnTo>
                  <a:lnTo>
                    <a:pt x="171" y="280"/>
                  </a:lnTo>
                  <a:lnTo>
                    <a:pt x="179" y="272"/>
                  </a:lnTo>
                  <a:lnTo>
                    <a:pt x="182" y="261"/>
                  </a:lnTo>
                  <a:lnTo>
                    <a:pt x="182" y="65"/>
                  </a:lnTo>
                  <a:lnTo>
                    <a:pt x="179" y="53"/>
                  </a:lnTo>
                  <a:lnTo>
                    <a:pt x="171" y="46"/>
                  </a:lnTo>
                  <a:lnTo>
                    <a:pt x="161" y="43"/>
                  </a:lnTo>
                  <a:lnTo>
                    <a:pt x="63" y="43"/>
                  </a:lnTo>
                  <a:close/>
                  <a:moveTo>
                    <a:pt x="63" y="0"/>
                  </a:moveTo>
                  <a:lnTo>
                    <a:pt x="161" y="0"/>
                  </a:lnTo>
                  <a:lnTo>
                    <a:pt x="181" y="4"/>
                  </a:lnTo>
                  <a:lnTo>
                    <a:pt x="198" y="13"/>
                  </a:lnTo>
                  <a:lnTo>
                    <a:pt x="211" y="27"/>
                  </a:lnTo>
                  <a:lnTo>
                    <a:pt x="221" y="44"/>
                  </a:lnTo>
                  <a:lnTo>
                    <a:pt x="224" y="65"/>
                  </a:lnTo>
                  <a:lnTo>
                    <a:pt x="224" y="261"/>
                  </a:lnTo>
                  <a:lnTo>
                    <a:pt x="221" y="281"/>
                  </a:lnTo>
                  <a:lnTo>
                    <a:pt x="211" y="298"/>
                  </a:lnTo>
                  <a:lnTo>
                    <a:pt x="198" y="312"/>
                  </a:lnTo>
                  <a:lnTo>
                    <a:pt x="181" y="321"/>
                  </a:lnTo>
                  <a:lnTo>
                    <a:pt x="161" y="325"/>
                  </a:lnTo>
                  <a:lnTo>
                    <a:pt x="63" y="325"/>
                  </a:lnTo>
                  <a:lnTo>
                    <a:pt x="43" y="321"/>
                  </a:lnTo>
                  <a:lnTo>
                    <a:pt x="26" y="312"/>
                  </a:lnTo>
                  <a:lnTo>
                    <a:pt x="12" y="298"/>
                  </a:lnTo>
                  <a:lnTo>
                    <a:pt x="3" y="281"/>
                  </a:lnTo>
                  <a:lnTo>
                    <a:pt x="0" y="261"/>
                  </a:lnTo>
                  <a:lnTo>
                    <a:pt x="0" y="65"/>
                  </a:lnTo>
                  <a:lnTo>
                    <a:pt x="3" y="44"/>
                  </a:lnTo>
                  <a:lnTo>
                    <a:pt x="12" y="27"/>
                  </a:lnTo>
                  <a:lnTo>
                    <a:pt x="26" y="13"/>
                  </a:lnTo>
                  <a:lnTo>
                    <a:pt x="43" y="4"/>
                  </a:lnTo>
                  <a:lnTo>
                    <a:pt x="6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4" name="Freeform 61"/>
            <p:cNvSpPr>
              <a:spLocks/>
            </p:cNvSpPr>
            <p:nvPr/>
          </p:nvSpPr>
          <p:spPr bwMode="auto">
            <a:xfrm>
              <a:off x="5930901" y="3409950"/>
              <a:ext cx="41275" cy="92075"/>
            </a:xfrm>
            <a:custGeom>
              <a:avLst/>
              <a:gdLst>
                <a:gd name="T0" fmla="*/ 135 w 158"/>
                <a:gd name="T1" fmla="*/ 0 h 345"/>
                <a:gd name="T2" fmla="*/ 146 w 158"/>
                <a:gd name="T3" fmla="*/ 2 h 345"/>
                <a:gd name="T4" fmla="*/ 155 w 158"/>
                <a:gd name="T5" fmla="*/ 10 h 345"/>
                <a:gd name="T6" fmla="*/ 158 w 158"/>
                <a:gd name="T7" fmla="*/ 20 h 345"/>
                <a:gd name="T8" fmla="*/ 158 w 158"/>
                <a:gd name="T9" fmla="*/ 324 h 345"/>
                <a:gd name="T10" fmla="*/ 155 w 158"/>
                <a:gd name="T11" fmla="*/ 334 h 345"/>
                <a:gd name="T12" fmla="*/ 146 w 158"/>
                <a:gd name="T13" fmla="*/ 341 h 345"/>
                <a:gd name="T14" fmla="*/ 136 w 158"/>
                <a:gd name="T15" fmla="*/ 345 h 345"/>
                <a:gd name="T16" fmla="*/ 126 w 158"/>
                <a:gd name="T17" fmla="*/ 341 h 345"/>
                <a:gd name="T18" fmla="*/ 118 w 158"/>
                <a:gd name="T19" fmla="*/ 334 h 345"/>
                <a:gd name="T20" fmla="*/ 116 w 158"/>
                <a:gd name="T21" fmla="*/ 324 h 345"/>
                <a:gd name="T22" fmla="*/ 116 w 158"/>
                <a:gd name="T23" fmla="*/ 62 h 345"/>
                <a:gd name="T24" fmla="*/ 33 w 158"/>
                <a:gd name="T25" fmla="*/ 119 h 345"/>
                <a:gd name="T26" fmla="*/ 25 w 158"/>
                <a:gd name="T27" fmla="*/ 123 h 345"/>
                <a:gd name="T28" fmla="*/ 17 w 158"/>
                <a:gd name="T29" fmla="*/ 123 h 345"/>
                <a:gd name="T30" fmla="*/ 9 w 158"/>
                <a:gd name="T31" fmla="*/ 119 h 345"/>
                <a:gd name="T32" fmla="*/ 3 w 158"/>
                <a:gd name="T33" fmla="*/ 114 h 345"/>
                <a:gd name="T34" fmla="*/ 0 w 158"/>
                <a:gd name="T35" fmla="*/ 107 h 345"/>
                <a:gd name="T36" fmla="*/ 0 w 158"/>
                <a:gd name="T37" fmla="*/ 99 h 345"/>
                <a:gd name="T38" fmla="*/ 3 w 158"/>
                <a:gd name="T39" fmla="*/ 91 h 345"/>
                <a:gd name="T40" fmla="*/ 9 w 158"/>
                <a:gd name="T41" fmla="*/ 85 h 345"/>
                <a:gd name="T42" fmla="*/ 125 w 158"/>
                <a:gd name="T43" fmla="*/ 3 h 345"/>
                <a:gd name="T44" fmla="*/ 135 w 158"/>
                <a:gd name="T45" fmla="*/ 0 h 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8" h="345">
                  <a:moveTo>
                    <a:pt x="135" y="0"/>
                  </a:moveTo>
                  <a:lnTo>
                    <a:pt x="146" y="2"/>
                  </a:lnTo>
                  <a:lnTo>
                    <a:pt x="155" y="10"/>
                  </a:lnTo>
                  <a:lnTo>
                    <a:pt x="158" y="20"/>
                  </a:lnTo>
                  <a:lnTo>
                    <a:pt x="158" y="324"/>
                  </a:lnTo>
                  <a:lnTo>
                    <a:pt x="155" y="334"/>
                  </a:lnTo>
                  <a:lnTo>
                    <a:pt x="146" y="341"/>
                  </a:lnTo>
                  <a:lnTo>
                    <a:pt x="136" y="345"/>
                  </a:lnTo>
                  <a:lnTo>
                    <a:pt x="126" y="341"/>
                  </a:lnTo>
                  <a:lnTo>
                    <a:pt x="118" y="334"/>
                  </a:lnTo>
                  <a:lnTo>
                    <a:pt x="116" y="324"/>
                  </a:lnTo>
                  <a:lnTo>
                    <a:pt x="116" y="62"/>
                  </a:lnTo>
                  <a:lnTo>
                    <a:pt x="33" y="119"/>
                  </a:lnTo>
                  <a:lnTo>
                    <a:pt x="25" y="123"/>
                  </a:lnTo>
                  <a:lnTo>
                    <a:pt x="17" y="123"/>
                  </a:lnTo>
                  <a:lnTo>
                    <a:pt x="9" y="119"/>
                  </a:lnTo>
                  <a:lnTo>
                    <a:pt x="3" y="114"/>
                  </a:lnTo>
                  <a:lnTo>
                    <a:pt x="0" y="107"/>
                  </a:lnTo>
                  <a:lnTo>
                    <a:pt x="0" y="99"/>
                  </a:lnTo>
                  <a:lnTo>
                    <a:pt x="3" y="91"/>
                  </a:lnTo>
                  <a:lnTo>
                    <a:pt x="9" y="85"/>
                  </a:lnTo>
                  <a:lnTo>
                    <a:pt x="125" y="3"/>
                  </a:lnTo>
                  <a:lnTo>
                    <a:pt x="1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5" name="Freeform 62"/>
            <p:cNvSpPr>
              <a:spLocks noEditPoints="1"/>
            </p:cNvSpPr>
            <p:nvPr/>
          </p:nvSpPr>
          <p:spPr bwMode="auto">
            <a:xfrm>
              <a:off x="5907088" y="3532188"/>
              <a:ext cx="58738" cy="85725"/>
            </a:xfrm>
            <a:custGeom>
              <a:avLst/>
              <a:gdLst>
                <a:gd name="T0" fmla="*/ 63 w 225"/>
                <a:gd name="T1" fmla="*/ 41 h 323"/>
                <a:gd name="T2" fmla="*/ 53 w 225"/>
                <a:gd name="T3" fmla="*/ 45 h 323"/>
                <a:gd name="T4" fmla="*/ 45 w 225"/>
                <a:gd name="T5" fmla="*/ 53 h 323"/>
                <a:gd name="T6" fmla="*/ 43 w 225"/>
                <a:gd name="T7" fmla="*/ 63 h 323"/>
                <a:gd name="T8" fmla="*/ 43 w 225"/>
                <a:gd name="T9" fmla="*/ 260 h 323"/>
                <a:gd name="T10" fmla="*/ 45 w 225"/>
                <a:gd name="T11" fmla="*/ 270 h 323"/>
                <a:gd name="T12" fmla="*/ 53 w 225"/>
                <a:gd name="T13" fmla="*/ 278 h 323"/>
                <a:gd name="T14" fmla="*/ 63 w 225"/>
                <a:gd name="T15" fmla="*/ 280 h 323"/>
                <a:gd name="T16" fmla="*/ 161 w 225"/>
                <a:gd name="T17" fmla="*/ 280 h 323"/>
                <a:gd name="T18" fmla="*/ 172 w 225"/>
                <a:gd name="T19" fmla="*/ 278 h 323"/>
                <a:gd name="T20" fmla="*/ 179 w 225"/>
                <a:gd name="T21" fmla="*/ 270 h 323"/>
                <a:gd name="T22" fmla="*/ 183 w 225"/>
                <a:gd name="T23" fmla="*/ 260 h 323"/>
                <a:gd name="T24" fmla="*/ 183 w 225"/>
                <a:gd name="T25" fmla="*/ 63 h 323"/>
                <a:gd name="T26" fmla="*/ 179 w 225"/>
                <a:gd name="T27" fmla="*/ 53 h 323"/>
                <a:gd name="T28" fmla="*/ 172 w 225"/>
                <a:gd name="T29" fmla="*/ 45 h 323"/>
                <a:gd name="T30" fmla="*/ 161 w 225"/>
                <a:gd name="T31" fmla="*/ 41 h 323"/>
                <a:gd name="T32" fmla="*/ 63 w 225"/>
                <a:gd name="T33" fmla="*/ 41 h 323"/>
                <a:gd name="T34" fmla="*/ 63 w 225"/>
                <a:gd name="T35" fmla="*/ 0 h 323"/>
                <a:gd name="T36" fmla="*/ 161 w 225"/>
                <a:gd name="T37" fmla="*/ 0 h 323"/>
                <a:gd name="T38" fmla="*/ 181 w 225"/>
                <a:gd name="T39" fmla="*/ 2 h 323"/>
                <a:gd name="T40" fmla="*/ 199 w 225"/>
                <a:gd name="T41" fmla="*/ 11 h 323"/>
                <a:gd name="T42" fmla="*/ 212 w 225"/>
                <a:gd name="T43" fmla="*/ 25 h 323"/>
                <a:gd name="T44" fmla="*/ 221 w 225"/>
                <a:gd name="T45" fmla="*/ 42 h 323"/>
                <a:gd name="T46" fmla="*/ 225 w 225"/>
                <a:gd name="T47" fmla="*/ 63 h 323"/>
                <a:gd name="T48" fmla="*/ 225 w 225"/>
                <a:gd name="T49" fmla="*/ 260 h 323"/>
                <a:gd name="T50" fmla="*/ 221 w 225"/>
                <a:gd name="T51" fmla="*/ 280 h 323"/>
                <a:gd name="T52" fmla="*/ 212 w 225"/>
                <a:gd name="T53" fmla="*/ 298 h 323"/>
                <a:gd name="T54" fmla="*/ 199 w 225"/>
                <a:gd name="T55" fmla="*/ 310 h 323"/>
                <a:gd name="T56" fmla="*/ 181 w 225"/>
                <a:gd name="T57" fmla="*/ 319 h 323"/>
                <a:gd name="T58" fmla="*/ 161 w 225"/>
                <a:gd name="T59" fmla="*/ 323 h 323"/>
                <a:gd name="T60" fmla="*/ 63 w 225"/>
                <a:gd name="T61" fmla="*/ 323 h 323"/>
                <a:gd name="T62" fmla="*/ 43 w 225"/>
                <a:gd name="T63" fmla="*/ 319 h 323"/>
                <a:gd name="T64" fmla="*/ 26 w 225"/>
                <a:gd name="T65" fmla="*/ 310 h 323"/>
                <a:gd name="T66" fmla="*/ 12 w 225"/>
                <a:gd name="T67" fmla="*/ 298 h 323"/>
                <a:gd name="T68" fmla="*/ 4 w 225"/>
                <a:gd name="T69" fmla="*/ 280 h 323"/>
                <a:gd name="T70" fmla="*/ 0 w 225"/>
                <a:gd name="T71" fmla="*/ 260 h 323"/>
                <a:gd name="T72" fmla="*/ 0 w 225"/>
                <a:gd name="T73" fmla="*/ 63 h 323"/>
                <a:gd name="T74" fmla="*/ 4 w 225"/>
                <a:gd name="T75" fmla="*/ 42 h 323"/>
                <a:gd name="T76" fmla="*/ 12 w 225"/>
                <a:gd name="T77" fmla="*/ 25 h 323"/>
                <a:gd name="T78" fmla="*/ 26 w 225"/>
                <a:gd name="T79" fmla="*/ 11 h 323"/>
                <a:gd name="T80" fmla="*/ 43 w 225"/>
                <a:gd name="T81" fmla="*/ 2 h 323"/>
                <a:gd name="T82" fmla="*/ 63 w 225"/>
                <a:gd name="T83" fmla="*/ 0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25" h="323">
                  <a:moveTo>
                    <a:pt x="63" y="41"/>
                  </a:moveTo>
                  <a:lnTo>
                    <a:pt x="53" y="45"/>
                  </a:lnTo>
                  <a:lnTo>
                    <a:pt x="45" y="53"/>
                  </a:lnTo>
                  <a:lnTo>
                    <a:pt x="43" y="63"/>
                  </a:lnTo>
                  <a:lnTo>
                    <a:pt x="43" y="260"/>
                  </a:lnTo>
                  <a:lnTo>
                    <a:pt x="45" y="270"/>
                  </a:lnTo>
                  <a:lnTo>
                    <a:pt x="53" y="278"/>
                  </a:lnTo>
                  <a:lnTo>
                    <a:pt x="63" y="280"/>
                  </a:lnTo>
                  <a:lnTo>
                    <a:pt x="161" y="280"/>
                  </a:lnTo>
                  <a:lnTo>
                    <a:pt x="172" y="278"/>
                  </a:lnTo>
                  <a:lnTo>
                    <a:pt x="179" y="270"/>
                  </a:lnTo>
                  <a:lnTo>
                    <a:pt x="183" y="260"/>
                  </a:lnTo>
                  <a:lnTo>
                    <a:pt x="183" y="63"/>
                  </a:lnTo>
                  <a:lnTo>
                    <a:pt x="179" y="53"/>
                  </a:lnTo>
                  <a:lnTo>
                    <a:pt x="172" y="45"/>
                  </a:lnTo>
                  <a:lnTo>
                    <a:pt x="161" y="41"/>
                  </a:lnTo>
                  <a:lnTo>
                    <a:pt x="63" y="41"/>
                  </a:lnTo>
                  <a:close/>
                  <a:moveTo>
                    <a:pt x="63" y="0"/>
                  </a:moveTo>
                  <a:lnTo>
                    <a:pt x="161" y="0"/>
                  </a:lnTo>
                  <a:lnTo>
                    <a:pt x="181" y="2"/>
                  </a:lnTo>
                  <a:lnTo>
                    <a:pt x="199" y="11"/>
                  </a:lnTo>
                  <a:lnTo>
                    <a:pt x="212" y="25"/>
                  </a:lnTo>
                  <a:lnTo>
                    <a:pt x="221" y="42"/>
                  </a:lnTo>
                  <a:lnTo>
                    <a:pt x="225" y="63"/>
                  </a:lnTo>
                  <a:lnTo>
                    <a:pt x="225" y="260"/>
                  </a:lnTo>
                  <a:lnTo>
                    <a:pt x="221" y="280"/>
                  </a:lnTo>
                  <a:lnTo>
                    <a:pt x="212" y="298"/>
                  </a:lnTo>
                  <a:lnTo>
                    <a:pt x="199" y="310"/>
                  </a:lnTo>
                  <a:lnTo>
                    <a:pt x="181" y="319"/>
                  </a:lnTo>
                  <a:lnTo>
                    <a:pt x="161" y="323"/>
                  </a:lnTo>
                  <a:lnTo>
                    <a:pt x="63" y="323"/>
                  </a:lnTo>
                  <a:lnTo>
                    <a:pt x="43" y="319"/>
                  </a:lnTo>
                  <a:lnTo>
                    <a:pt x="26" y="310"/>
                  </a:lnTo>
                  <a:lnTo>
                    <a:pt x="12" y="298"/>
                  </a:lnTo>
                  <a:lnTo>
                    <a:pt x="4" y="280"/>
                  </a:lnTo>
                  <a:lnTo>
                    <a:pt x="0" y="260"/>
                  </a:lnTo>
                  <a:lnTo>
                    <a:pt x="0" y="63"/>
                  </a:lnTo>
                  <a:lnTo>
                    <a:pt x="4" y="42"/>
                  </a:lnTo>
                  <a:lnTo>
                    <a:pt x="12" y="25"/>
                  </a:lnTo>
                  <a:lnTo>
                    <a:pt x="26" y="11"/>
                  </a:lnTo>
                  <a:lnTo>
                    <a:pt x="43" y="2"/>
                  </a:lnTo>
                  <a:lnTo>
                    <a:pt x="6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" name="Freeform 63"/>
            <p:cNvSpPr>
              <a:spLocks/>
            </p:cNvSpPr>
            <p:nvPr/>
          </p:nvSpPr>
          <p:spPr bwMode="auto">
            <a:xfrm>
              <a:off x="5826126" y="3527425"/>
              <a:ext cx="41275" cy="90488"/>
            </a:xfrm>
            <a:custGeom>
              <a:avLst/>
              <a:gdLst>
                <a:gd name="T0" fmla="*/ 135 w 157"/>
                <a:gd name="T1" fmla="*/ 0 h 345"/>
                <a:gd name="T2" fmla="*/ 145 w 157"/>
                <a:gd name="T3" fmla="*/ 2 h 345"/>
                <a:gd name="T4" fmla="*/ 154 w 157"/>
                <a:gd name="T5" fmla="*/ 10 h 345"/>
                <a:gd name="T6" fmla="*/ 157 w 157"/>
                <a:gd name="T7" fmla="*/ 22 h 345"/>
                <a:gd name="T8" fmla="*/ 157 w 157"/>
                <a:gd name="T9" fmla="*/ 324 h 345"/>
                <a:gd name="T10" fmla="*/ 154 w 157"/>
                <a:gd name="T11" fmla="*/ 334 h 345"/>
                <a:gd name="T12" fmla="*/ 146 w 157"/>
                <a:gd name="T13" fmla="*/ 343 h 345"/>
                <a:gd name="T14" fmla="*/ 136 w 157"/>
                <a:gd name="T15" fmla="*/ 345 h 345"/>
                <a:gd name="T16" fmla="*/ 126 w 157"/>
                <a:gd name="T17" fmla="*/ 343 h 345"/>
                <a:gd name="T18" fmla="*/ 118 w 157"/>
                <a:gd name="T19" fmla="*/ 334 h 345"/>
                <a:gd name="T20" fmla="*/ 115 w 157"/>
                <a:gd name="T21" fmla="*/ 324 h 345"/>
                <a:gd name="T22" fmla="*/ 115 w 157"/>
                <a:gd name="T23" fmla="*/ 62 h 345"/>
                <a:gd name="T24" fmla="*/ 32 w 157"/>
                <a:gd name="T25" fmla="*/ 120 h 345"/>
                <a:gd name="T26" fmla="*/ 21 w 157"/>
                <a:gd name="T27" fmla="*/ 123 h 345"/>
                <a:gd name="T28" fmla="*/ 11 w 157"/>
                <a:gd name="T29" fmla="*/ 122 h 345"/>
                <a:gd name="T30" fmla="*/ 3 w 157"/>
                <a:gd name="T31" fmla="*/ 115 h 345"/>
                <a:gd name="T32" fmla="*/ 0 w 157"/>
                <a:gd name="T33" fmla="*/ 107 h 345"/>
                <a:gd name="T34" fmla="*/ 0 w 157"/>
                <a:gd name="T35" fmla="*/ 99 h 345"/>
                <a:gd name="T36" fmla="*/ 2 w 157"/>
                <a:gd name="T37" fmla="*/ 91 h 345"/>
                <a:gd name="T38" fmla="*/ 8 w 157"/>
                <a:gd name="T39" fmla="*/ 85 h 345"/>
                <a:gd name="T40" fmla="*/ 123 w 157"/>
                <a:gd name="T41" fmla="*/ 5 h 345"/>
                <a:gd name="T42" fmla="*/ 135 w 157"/>
                <a:gd name="T43" fmla="*/ 0 h 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57" h="345">
                  <a:moveTo>
                    <a:pt x="135" y="0"/>
                  </a:moveTo>
                  <a:lnTo>
                    <a:pt x="145" y="2"/>
                  </a:lnTo>
                  <a:lnTo>
                    <a:pt x="154" y="10"/>
                  </a:lnTo>
                  <a:lnTo>
                    <a:pt x="157" y="22"/>
                  </a:lnTo>
                  <a:lnTo>
                    <a:pt x="157" y="324"/>
                  </a:lnTo>
                  <a:lnTo>
                    <a:pt x="154" y="334"/>
                  </a:lnTo>
                  <a:lnTo>
                    <a:pt x="146" y="343"/>
                  </a:lnTo>
                  <a:lnTo>
                    <a:pt x="136" y="345"/>
                  </a:lnTo>
                  <a:lnTo>
                    <a:pt x="126" y="343"/>
                  </a:lnTo>
                  <a:lnTo>
                    <a:pt x="118" y="334"/>
                  </a:lnTo>
                  <a:lnTo>
                    <a:pt x="115" y="324"/>
                  </a:lnTo>
                  <a:lnTo>
                    <a:pt x="115" y="62"/>
                  </a:lnTo>
                  <a:lnTo>
                    <a:pt x="32" y="120"/>
                  </a:lnTo>
                  <a:lnTo>
                    <a:pt x="21" y="123"/>
                  </a:lnTo>
                  <a:lnTo>
                    <a:pt x="11" y="122"/>
                  </a:lnTo>
                  <a:lnTo>
                    <a:pt x="3" y="115"/>
                  </a:lnTo>
                  <a:lnTo>
                    <a:pt x="0" y="107"/>
                  </a:lnTo>
                  <a:lnTo>
                    <a:pt x="0" y="99"/>
                  </a:lnTo>
                  <a:lnTo>
                    <a:pt x="2" y="91"/>
                  </a:lnTo>
                  <a:lnTo>
                    <a:pt x="8" y="85"/>
                  </a:lnTo>
                  <a:lnTo>
                    <a:pt x="123" y="5"/>
                  </a:lnTo>
                  <a:lnTo>
                    <a:pt x="1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" name="Freeform 64"/>
            <p:cNvSpPr>
              <a:spLocks noEditPoints="1"/>
            </p:cNvSpPr>
            <p:nvPr/>
          </p:nvSpPr>
          <p:spPr bwMode="auto">
            <a:xfrm>
              <a:off x="5999163" y="3535363"/>
              <a:ext cx="58738" cy="85725"/>
            </a:xfrm>
            <a:custGeom>
              <a:avLst/>
              <a:gdLst>
                <a:gd name="T0" fmla="*/ 63 w 225"/>
                <a:gd name="T1" fmla="*/ 43 h 323"/>
                <a:gd name="T2" fmla="*/ 53 w 225"/>
                <a:gd name="T3" fmla="*/ 45 h 323"/>
                <a:gd name="T4" fmla="*/ 45 w 225"/>
                <a:gd name="T5" fmla="*/ 53 h 323"/>
                <a:gd name="T6" fmla="*/ 43 w 225"/>
                <a:gd name="T7" fmla="*/ 63 h 323"/>
                <a:gd name="T8" fmla="*/ 43 w 225"/>
                <a:gd name="T9" fmla="*/ 260 h 323"/>
                <a:gd name="T10" fmla="*/ 45 w 225"/>
                <a:gd name="T11" fmla="*/ 271 h 323"/>
                <a:gd name="T12" fmla="*/ 53 w 225"/>
                <a:gd name="T13" fmla="*/ 278 h 323"/>
                <a:gd name="T14" fmla="*/ 63 w 225"/>
                <a:gd name="T15" fmla="*/ 282 h 323"/>
                <a:gd name="T16" fmla="*/ 162 w 225"/>
                <a:gd name="T17" fmla="*/ 282 h 323"/>
                <a:gd name="T18" fmla="*/ 172 w 225"/>
                <a:gd name="T19" fmla="*/ 278 h 323"/>
                <a:gd name="T20" fmla="*/ 180 w 225"/>
                <a:gd name="T21" fmla="*/ 271 h 323"/>
                <a:gd name="T22" fmla="*/ 182 w 225"/>
                <a:gd name="T23" fmla="*/ 260 h 323"/>
                <a:gd name="T24" fmla="*/ 182 w 225"/>
                <a:gd name="T25" fmla="*/ 63 h 323"/>
                <a:gd name="T26" fmla="*/ 180 w 225"/>
                <a:gd name="T27" fmla="*/ 53 h 323"/>
                <a:gd name="T28" fmla="*/ 172 w 225"/>
                <a:gd name="T29" fmla="*/ 45 h 323"/>
                <a:gd name="T30" fmla="*/ 162 w 225"/>
                <a:gd name="T31" fmla="*/ 43 h 323"/>
                <a:gd name="T32" fmla="*/ 63 w 225"/>
                <a:gd name="T33" fmla="*/ 43 h 323"/>
                <a:gd name="T34" fmla="*/ 63 w 225"/>
                <a:gd name="T35" fmla="*/ 0 h 323"/>
                <a:gd name="T36" fmla="*/ 162 w 225"/>
                <a:gd name="T37" fmla="*/ 0 h 323"/>
                <a:gd name="T38" fmla="*/ 181 w 225"/>
                <a:gd name="T39" fmla="*/ 4 h 323"/>
                <a:gd name="T40" fmla="*/ 198 w 225"/>
                <a:gd name="T41" fmla="*/ 13 h 323"/>
                <a:gd name="T42" fmla="*/ 212 w 225"/>
                <a:gd name="T43" fmla="*/ 26 h 323"/>
                <a:gd name="T44" fmla="*/ 221 w 225"/>
                <a:gd name="T45" fmla="*/ 44 h 323"/>
                <a:gd name="T46" fmla="*/ 225 w 225"/>
                <a:gd name="T47" fmla="*/ 63 h 323"/>
                <a:gd name="T48" fmla="*/ 225 w 225"/>
                <a:gd name="T49" fmla="*/ 260 h 323"/>
                <a:gd name="T50" fmla="*/ 221 w 225"/>
                <a:gd name="T51" fmla="*/ 281 h 323"/>
                <a:gd name="T52" fmla="*/ 212 w 225"/>
                <a:gd name="T53" fmla="*/ 298 h 323"/>
                <a:gd name="T54" fmla="*/ 198 w 225"/>
                <a:gd name="T55" fmla="*/ 312 h 323"/>
                <a:gd name="T56" fmla="*/ 181 w 225"/>
                <a:gd name="T57" fmla="*/ 321 h 323"/>
                <a:gd name="T58" fmla="*/ 162 w 225"/>
                <a:gd name="T59" fmla="*/ 323 h 323"/>
                <a:gd name="T60" fmla="*/ 63 w 225"/>
                <a:gd name="T61" fmla="*/ 323 h 323"/>
                <a:gd name="T62" fmla="*/ 44 w 225"/>
                <a:gd name="T63" fmla="*/ 321 h 323"/>
                <a:gd name="T64" fmla="*/ 27 w 225"/>
                <a:gd name="T65" fmla="*/ 312 h 323"/>
                <a:gd name="T66" fmla="*/ 13 w 225"/>
                <a:gd name="T67" fmla="*/ 298 h 323"/>
                <a:gd name="T68" fmla="*/ 4 w 225"/>
                <a:gd name="T69" fmla="*/ 281 h 323"/>
                <a:gd name="T70" fmla="*/ 0 w 225"/>
                <a:gd name="T71" fmla="*/ 260 h 323"/>
                <a:gd name="T72" fmla="*/ 0 w 225"/>
                <a:gd name="T73" fmla="*/ 63 h 323"/>
                <a:gd name="T74" fmla="*/ 4 w 225"/>
                <a:gd name="T75" fmla="*/ 44 h 323"/>
                <a:gd name="T76" fmla="*/ 13 w 225"/>
                <a:gd name="T77" fmla="*/ 26 h 323"/>
                <a:gd name="T78" fmla="*/ 27 w 225"/>
                <a:gd name="T79" fmla="*/ 13 h 323"/>
                <a:gd name="T80" fmla="*/ 44 w 225"/>
                <a:gd name="T81" fmla="*/ 4 h 323"/>
                <a:gd name="T82" fmla="*/ 63 w 225"/>
                <a:gd name="T83" fmla="*/ 0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25" h="323">
                  <a:moveTo>
                    <a:pt x="63" y="43"/>
                  </a:moveTo>
                  <a:lnTo>
                    <a:pt x="53" y="45"/>
                  </a:lnTo>
                  <a:lnTo>
                    <a:pt x="45" y="53"/>
                  </a:lnTo>
                  <a:lnTo>
                    <a:pt x="43" y="63"/>
                  </a:lnTo>
                  <a:lnTo>
                    <a:pt x="43" y="260"/>
                  </a:lnTo>
                  <a:lnTo>
                    <a:pt x="45" y="271"/>
                  </a:lnTo>
                  <a:lnTo>
                    <a:pt x="53" y="278"/>
                  </a:lnTo>
                  <a:lnTo>
                    <a:pt x="63" y="282"/>
                  </a:lnTo>
                  <a:lnTo>
                    <a:pt x="162" y="282"/>
                  </a:lnTo>
                  <a:lnTo>
                    <a:pt x="172" y="278"/>
                  </a:lnTo>
                  <a:lnTo>
                    <a:pt x="180" y="271"/>
                  </a:lnTo>
                  <a:lnTo>
                    <a:pt x="182" y="260"/>
                  </a:lnTo>
                  <a:lnTo>
                    <a:pt x="182" y="63"/>
                  </a:lnTo>
                  <a:lnTo>
                    <a:pt x="180" y="53"/>
                  </a:lnTo>
                  <a:lnTo>
                    <a:pt x="172" y="45"/>
                  </a:lnTo>
                  <a:lnTo>
                    <a:pt x="162" y="43"/>
                  </a:lnTo>
                  <a:lnTo>
                    <a:pt x="63" y="43"/>
                  </a:lnTo>
                  <a:close/>
                  <a:moveTo>
                    <a:pt x="63" y="0"/>
                  </a:moveTo>
                  <a:lnTo>
                    <a:pt x="162" y="0"/>
                  </a:lnTo>
                  <a:lnTo>
                    <a:pt x="181" y="4"/>
                  </a:lnTo>
                  <a:lnTo>
                    <a:pt x="198" y="13"/>
                  </a:lnTo>
                  <a:lnTo>
                    <a:pt x="212" y="26"/>
                  </a:lnTo>
                  <a:lnTo>
                    <a:pt x="221" y="44"/>
                  </a:lnTo>
                  <a:lnTo>
                    <a:pt x="225" y="63"/>
                  </a:lnTo>
                  <a:lnTo>
                    <a:pt x="225" y="260"/>
                  </a:lnTo>
                  <a:lnTo>
                    <a:pt x="221" y="281"/>
                  </a:lnTo>
                  <a:lnTo>
                    <a:pt x="212" y="298"/>
                  </a:lnTo>
                  <a:lnTo>
                    <a:pt x="198" y="312"/>
                  </a:lnTo>
                  <a:lnTo>
                    <a:pt x="181" y="321"/>
                  </a:lnTo>
                  <a:lnTo>
                    <a:pt x="162" y="323"/>
                  </a:lnTo>
                  <a:lnTo>
                    <a:pt x="63" y="323"/>
                  </a:lnTo>
                  <a:lnTo>
                    <a:pt x="44" y="321"/>
                  </a:lnTo>
                  <a:lnTo>
                    <a:pt x="27" y="312"/>
                  </a:lnTo>
                  <a:lnTo>
                    <a:pt x="13" y="298"/>
                  </a:lnTo>
                  <a:lnTo>
                    <a:pt x="4" y="281"/>
                  </a:lnTo>
                  <a:lnTo>
                    <a:pt x="0" y="260"/>
                  </a:lnTo>
                  <a:lnTo>
                    <a:pt x="0" y="63"/>
                  </a:lnTo>
                  <a:lnTo>
                    <a:pt x="4" y="44"/>
                  </a:lnTo>
                  <a:lnTo>
                    <a:pt x="13" y="26"/>
                  </a:lnTo>
                  <a:lnTo>
                    <a:pt x="27" y="13"/>
                  </a:lnTo>
                  <a:lnTo>
                    <a:pt x="44" y="4"/>
                  </a:lnTo>
                  <a:lnTo>
                    <a:pt x="6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" name="Freeform 65"/>
            <p:cNvSpPr>
              <a:spLocks/>
            </p:cNvSpPr>
            <p:nvPr/>
          </p:nvSpPr>
          <p:spPr bwMode="auto">
            <a:xfrm>
              <a:off x="6081713" y="3530600"/>
              <a:ext cx="42863" cy="90488"/>
            </a:xfrm>
            <a:custGeom>
              <a:avLst/>
              <a:gdLst>
                <a:gd name="T0" fmla="*/ 136 w 157"/>
                <a:gd name="T1" fmla="*/ 0 h 343"/>
                <a:gd name="T2" fmla="*/ 147 w 157"/>
                <a:gd name="T3" fmla="*/ 2 h 343"/>
                <a:gd name="T4" fmla="*/ 153 w 157"/>
                <a:gd name="T5" fmla="*/ 6 h 343"/>
                <a:gd name="T6" fmla="*/ 156 w 157"/>
                <a:gd name="T7" fmla="*/ 12 h 343"/>
                <a:gd name="T8" fmla="*/ 157 w 157"/>
                <a:gd name="T9" fmla="*/ 20 h 343"/>
                <a:gd name="T10" fmla="*/ 157 w 157"/>
                <a:gd name="T11" fmla="*/ 322 h 343"/>
                <a:gd name="T12" fmla="*/ 155 w 157"/>
                <a:gd name="T13" fmla="*/ 333 h 343"/>
                <a:gd name="T14" fmla="*/ 147 w 157"/>
                <a:gd name="T15" fmla="*/ 341 h 343"/>
                <a:gd name="T16" fmla="*/ 137 w 157"/>
                <a:gd name="T17" fmla="*/ 343 h 343"/>
                <a:gd name="T18" fmla="*/ 126 w 157"/>
                <a:gd name="T19" fmla="*/ 341 h 343"/>
                <a:gd name="T20" fmla="*/ 118 w 157"/>
                <a:gd name="T21" fmla="*/ 333 h 343"/>
                <a:gd name="T22" fmla="*/ 116 w 157"/>
                <a:gd name="T23" fmla="*/ 322 h 343"/>
                <a:gd name="T24" fmla="*/ 116 w 157"/>
                <a:gd name="T25" fmla="*/ 60 h 343"/>
                <a:gd name="T26" fmla="*/ 34 w 157"/>
                <a:gd name="T27" fmla="*/ 118 h 343"/>
                <a:gd name="T28" fmla="*/ 22 w 157"/>
                <a:gd name="T29" fmla="*/ 122 h 343"/>
                <a:gd name="T30" fmla="*/ 12 w 157"/>
                <a:gd name="T31" fmla="*/ 120 h 343"/>
                <a:gd name="T32" fmla="*/ 4 w 157"/>
                <a:gd name="T33" fmla="*/ 113 h 343"/>
                <a:gd name="T34" fmla="*/ 0 w 157"/>
                <a:gd name="T35" fmla="*/ 103 h 343"/>
                <a:gd name="T36" fmla="*/ 2 w 157"/>
                <a:gd name="T37" fmla="*/ 93 h 343"/>
                <a:gd name="T38" fmla="*/ 8 w 157"/>
                <a:gd name="T39" fmla="*/ 83 h 343"/>
                <a:gd name="T40" fmla="*/ 124 w 157"/>
                <a:gd name="T41" fmla="*/ 3 h 343"/>
                <a:gd name="T42" fmla="*/ 136 w 157"/>
                <a:gd name="T43" fmla="*/ 0 h 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57" h="343">
                  <a:moveTo>
                    <a:pt x="136" y="0"/>
                  </a:moveTo>
                  <a:lnTo>
                    <a:pt x="147" y="2"/>
                  </a:lnTo>
                  <a:lnTo>
                    <a:pt x="153" y="6"/>
                  </a:lnTo>
                  <a:lnTo>
                    <a:pt x="156" y="12"/>
                  </a:lnTo>
                  <a:lnTo>
                    <a:pt x="157" y="20"/>
                  </a:lnTo>
                  <a:lnTo>
                    <a:pt x="157" y="322"/>
                  </a:lnTo>
                  <a:lnTo>
                    <a:pt x="155" y="333"/>
                  </a:lnTo>
                  <a:lnTo>
                    <a:pt x="147" y="341"/>
                  </a:lnTo>
                  <a:lnTo>
                    <a:pt x="137" y="343"/>
                  </a:lnTo>
                  <a:lnTo>
                    <a:pt x="126" y="341"/>
                  </a:lnTo>
                  <a:lnTo>
                    <a:pt x="118" y="333"/>
                  </a:lnTo>
                  <a:lnTo>
                    <a:pt x="116" y="322"/>
                  </a:lnTo>
                  <a:lnTo>
                    <a:pt x="116" y="60"/>
                  </a:lnTo>
                  <a:lnTo>
                    <a:pt x="34" y="118"/>
                  </a:lnTo>
                  <a:lnTo>
                    <a:pt x="22" y="122"/>
                  </a:lnTo>
                  <a:lnTo>
                    <a:pt x="12" y="120"/>
                  </a:lnTo>
                  <a:lnTo>
                    <a:pt x="4" y="113"/>
                  </a:lnTo>
                  <a:lnTo>
                    <a:pt x="0" y="103"/>
                  </a:lnTo>
                  <a:lnTo>
                    <a:pt x="2" y="93"/>
                  </a:lnTo>
                  <a:lnTo>
                    <a:pt x="8" y="83"/>
                  </a:lnTo>
                  <a:lnTo>
                    <a:pt x="124" y="3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" name="Freeform 66"/>
            <p:cNvSpPr>
              <a:spLocks noEditPoints="1"/>
            </p:cNvSpPr>
            <p:nvPr/>
          </p:nvSpPr>
          <p:spPr bwMode="auto">
            <a:xfrm>
              <a:off x="5995988" y="3646488"/>
              <a:ext cx="58738" cy="84138"/>
            </a:xfrm>
            <a:custGeom>
              <a:avLst/>
              <a:gdLst>
                <a:gd name="T0" fmla="*/ 63 w 223"/>
                <a:gd name="T1" fmla="*/ 42 h 323"/>
                <a:gd name="T2" fmla="*/ 51 w 223"/>
                <a:gd name="T3" fmla="*/ 45 h 323"/>
                <a:gd name="T4" fmla="*/ 45 w 223"/>
                <a:gd name="T5" fmla="*/ 52 h 323"/>
                <a:gd name="T6" fmla="*/ 41 w 223"/>
                <a:gd name="T7" fmla="*/ 64 h 323"/>
                <a:gd name="T8" fmla="*/ 41 w 223"/>
                <a:gd name="T9" fmla="*/ 260 h 323"/>
                <a:gd name="T10" fmla="*/ 45 w 223"/>
                <a:gd name="T11" fmla="*/ 270 h 323"/>
                <a:gd name="T12" fmla="*/ 51 w 223"/>
                <a:gd name="T13" fmla="*/ 278 h 323"/>
                <a:gd name="T14" fmla="*/ 63 w 223"/>
                <a:gd name="T15" fmla="*/ 281 h 323"/>
                <a:gd name="T16" fmla="*/ 160 w 223"/>
                <a:gd name="T17" fmla="*/ 281 h 323"/>
                <a:gd name="T18" fmla="*/ 172 w 223"/>
                <a:gd name="T19" fmla="*/ 278 h 323"/>
                <a:gd name="T20" fmla="*/ 179 w 223"/>
                <a:gd name="T21" fmla="*/ 270 h 323"/>
                <a:gd name="T22" fmla="*/ 182 w 223"/>
                <a:gd name="T23" fmla="*/ 260 h 323"/>
                <a:gd name="T24" fmla="*/ 182 w 223"/>
                <a:gd name="T25" fmla="*/ 64 h 323"/>
                <a:gd name="T26" fmla="*/ 179 w 223"/>
                <a:gd name="T27" fmla="*/ 52 h 323"/>
                <a:gd name="T28" fmla="*/ 172 w 223"/>
                <a:gd name="T29" fmla="*/ 45 h 323"/>
                <a:gd name="T30" fmla="*/ 160 w 223"/>
                <a:gd name="T31" fmla="*/ 42 h 323"/>
                <a:gd name="T32" fmla="*/ 63 w 223"/>
                <a:gd name="T33" fmla="*/ 42 h 323"/>
                <a:gd name="T34" fmla="*/ 63 w 223"/>
                <a:gd name="T35" fmla="*/ 0 h 323"/>
                <a:gd name="T36" fmla="*/ 160 w 223"/>
                <a:gd name="T37" fmla="*/ 0 h 323"/>
                <a:gd name="T38" fmla="*/ 181 w 223"/>
                <a:gd name="T39" fmla="*/ 3 h 323"/>
                <a:gd name="T40" fmla="*/ 198 w 223"/>
                <a:gd name="T41" fmla="*/ 12 h 323"/>
                <a:gd name="T42" fmla="*/ 212 w 223"/>
                <a:gd name="T43" fmla="*/ 26 h 323"/>
                <a:gd name="T44" fmla="*/ 221 w 223"/>
                <a:gd name="T45" fmla="*/ 43 h 323"/>
                <a:gd name="T46" fmla="*/ 223 w 223"/>
                <a:gd name="T47" fmla="*/ 64 h 323"/>
                <a:gd name="T48" fmla="*/ 223 w 223"/>
                <a:gd name="T49" fmla="*/ 260 h 323"/>
                <a:gd name="T50" fmla="*/ 221 w 223"/>
                <a:gd name="T51" fmla="*/ 280 h 323"/>
                <a:gd name="T52" fmla="*/ 212 w 223"/>
                <a:gd name="T53" fmla="*/ 297 h 323"/>
                <a:gd name="T54" fmla="*/ 198 w 223"/>
                <a:gd name="T55" fmla="*/ 311 h 323"/>
                <a:gd name="T56" fmla="*/ 181 w 223"/>
                <a:gd name="T57" fmla="*/ 320 h 323"/>
                <a:gd name="T58" fmla="*/ 160 w 223"/>
                <a:gd name="T59" fmla="*/ 323 h 323"/>
                <a:gd name="T60" fmla="*/ 63 w 223"/>
                <a:gd name="T61" fmla="*/ 323 h 323"/>
                <a:gd name="T62" fmla="*/ 42 w 223"/>
                <a:gd name="T63" fmla="*/ 320 h 323"/>
                <a:gd name="T64" fmla="*/ 25 w 223"/>
                <a:gd name="T65" fmla="*/ 311 h 323"/>
                <a:gd name="T66" fmla="*/ 11 w 223"/>
                <a:gd name="T67" fmla="*/ 297 h 323"/>
                <a:gd name="T68" fmla="*/ 3 w 223"/>
                <a:gd name="T69" fmla="*/ 280 h 323"/>
                <a:gd name="T70" fmla="*/ 0 w 223"/>
                <a:gd name="T71" fmla="*/ 260 h 323"/>
                <a:gd name="T72" fmla="*/ 0 w 223"/>
                <a:gd name="T73" fmla="*/ 64 h 323"/>
                <a:gd name="T74" fmla="*/ 3 w 223"/>
                <a:gd name="T75" fmla="*/ 43 h 323"/>
                <a:gd name="T76" fmla="*/ 11 w 223"/>
                <a:gd name="T77" fmla="*/ 26 h 323"/>
                <a:gd name="T78" fmla="*/ 25 w 223"/>
                <a:gd name="T79" fmla="*/ 12 h 323"/>
                <a:gd name="T80" fmla="*/ 42 w 223"/>
                <a:gd name="T81" fmla="*/ 3 h 323"/>
                <a:gd name="T82" fmla="*/ 63 w 223"/>
                <a:gd name="T83" fmla="*/ 0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23" h="323">
                  <a:moveTo>
                    <a:pt x="63" y="42"/>
                  </a:moveTo>
                  <a:lnTo>
                    <a:pt x="51" y="45"/>
                  </a:lnTo>
                  <a:lnTo>
                    <a:pt x="45" y="52"/>
                  </a:lnTo>
                  <a:lnTo>
                    <a:pt x="41" y="64"/>
                  </a:lnTo>
                  <a:lnTo>
                    <a:pt x="41" y="260"/>
                  </a:lnTo>
                  <a:lnTo>
                    <a:pt x="45" y="270"/>
                  </a:lnTo>
                  <a:lnTo>
                    <a:pt x="51" y="278"/>
                  </a:lnTo>
                  <a:lnTo>
                    <a:pt x="63" y="281"/>
                  </a:lnTo>
                  <a:lnTo>
                    <a:pt x="160" y="281"/>
                  </a:lnTo>
                  <a:lnTo>
                    <a:pt x="172" y="278"/>
                  </a:lnTo>
                  <a:lnTo>
                    <a:pt x="179" y="270"/>
                  </a:lnTo>
                  <a:lnTo>
                    <a:pt x="182" y="260"/>
                  </a:lnTo>
                  <a:lnTo>
                    <a:pt x="182" y="64"/>
                  </a:lnTo>
                  <a:lnTo>
                    <a:pt x="179" y="52"/>
                  </a:lnTo>
                  <a:lnTo>
                    <a:pt x="172" y="45"/>
                  </a:lnTo>
                  <a:lnTo>
                    <a:pt x="160" y="42"/>
                  </a:lnTo>
                  <a:lnTo>
                    <a:pt x="63" y="42"/>
                  </a:lnTo>
                  <a:close/>
                  <a:moveTo>
                    <a:pt x="63" y="0"/>
                  </a:moveTo>
                  <a:lnTo>
                    <a:pt x="160" y="0"/>
                  </a:lnTo>
                  <a:lnTo>
                    <a:pt x="181" y="3"/>
                  </a:lnTo>
                  <a:lnTo>
                    <a:pt x="198" y="12"/>
                  </a:lnTo>
                  <a:lnTo>
                    <a:pt x="212" y="26"/>
                  </a:lnTo>
                  <a:lnTo>
                    <a:pt x="221" y="43"/>
                  </a:lnTo>
                  <a:lnTo>
                    <a:pt x="223" y="64"/>
                  </a:lnTo>
                  <a:lnTo>
                    <a:pt x="223" y="260"/>
                  </a:lnTo>
                  <a:lnTo>
                    <a:pt x="221" y="280"/>
                  </a:lnTo>
                  <a:lnTo>
                    <a:pt x="212" y="297"/>
                  </a:lnTo>
                  <a:lnTo>
                    <a:pt x="198" y="311"/>
                  </a:lnTo>
                  <a:lnTo>
                    <a:pt x="181" y="320"/>
                  </a:lnTo>
                  <a:lnTo>
                    <a:pt x="160" y="323"/>
                  </a:lnTo>
                  <a:lnTo>
                    <a:pt x="63" y="323"/>
                  </a:lnTo>
                  <a:lnTo>
                    <a:pt x="42" y="320"/>
                  </a:lnTo>
                  <a:lnTo>
                    <a:pt x="25" y="311"/>
                  </a:lnTo>
                  <a:lnTo>
                    <a:pt x="11" y="297"/>
                  </a:lnTo>
                  <a:lnTo>
                    <a:pt x="3" y="280"/>
                  </a:lnTo>
                  <a:lnTo>
                    <a:pt x="0" y="260"/>
                  </a:lnTo>
                  <a:lnTo>
                    <a:pt x="0" y="64"/>
                  </a:lnTo>
                  <a:lnTo>
                    <a:pt x="3" y="43"/>
                  </a:lnTo>
                  <a:lnTo>
                    <a:pt x="11" y="26"/>
                  </a:lnTo>
                  <a:lnTo>
                    <a:pt x="25" y="12"/>
                  </a:lnTo>
                  <a:lnTo>
                    <a:pt x="42" y="3"/>
                  </a:lnTo>
                  <a:lnTo>
                    <a:pt x="6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" name="Freeform 67"/>
            <p:cNvSpPr>
              <a:spLocks/>
            </p:cNvSpPr>
            <p:nvPr/>
          </p:nvSpPr>
          <p:spPr bwMode="auto">
            <a:xfrm>
              <a:off x="5915026" y="3640138"/>
              <a:ext cx="41275" cy="90488"/>
            </a:xfrm>
            <a:custGeom>
              <a:avLst/>
              <a:gdLst>
                <a:gd name="T0" fmla="*/ 136 w 158"/>
                <a:gd name="T1" fmla="*/ 0 h 344"/>
                <a:gd name="T2" fmla="*/ 147 w 158"/>
                <a:gd name="T3" fmla="*/ 2 h 344"/>
                <a:gd name="T4" fmla="*/ 152 w 158"/>
                <a:gd name="T5" fmla="*/ 6 h 344"/>
                <a:gd name="T6" fmla="*/ 157 w 158"/>
                <a:gd name="T7" fmla="*/ 13 h 344"/>
                <a:gd name="T8" fmla="*/ 158 w 158"/>
                <a:gd name="T9" fmla="*/ 20 h 344"/>
                <a:gd name="T10" fmla="*/ 158 w 158"/>
                <a:gd name="T11" fmla="*/ 324 h 344"/>
                <a:gd name="T12" fmla="*/ 156 w 158"/>
                <a:gd name="T13" fmla="*/ 334 h 344"/>
                <a:gd name="T14" fmla="*/ 148 w 158"/>
                <a:gd name="T15" fmla="*/ 342 h 344"/>
                <a:gd name="T16" fmla="*/ 137 w 158"/>
                <a:gd name="T17" fmla="*/ 344 h 344"/>
                <a:gd name="T18" fmla="*/ 127 w 158"/>
                <a:gd name="T19" fmla="*/ 342 h 344"/>
                <a:gd name="T20" fmla="*/ 119 w 158"/>
                <a:gd name="T21" fmla="*/ 334 h 344"/>
                <a:gd name="T22" fmla="*/ 116 w 158"/>
                <a:gd name="T23" fmla="*/ 324 h 344"/>
                <a:gd name="T24" fmla="*/ 116 w 158"/>
                <a:gd name="T25" fmla="*/ 62 h 344"/>
                <a:gd name="T26" fmla="*/ 33 w 158"/>
                <a:gd name="T27" fmla="*/ 119 h 344"/>
                <a:gd name="T28" fmla="*/ 26 w 158"/>
                <a:gd name="T29" fmla="*/ 123 h 344"/>
                <a:gd name="T30" fmla="*/ 18 w 158"/>
                <a:gd name="T31" fmla="*/ 123 h 344"/>
                <a:gd name="T32" fmla="*/ 10 w 158"/>
                <a:gd name="T33" fmla="*/ 119 h 344"/>
                <a:gd name="T34" fmla="*/ 5 w 158"/>
                <a:gd name="T35" fmla="*/ 113 h 344"/>
                <a:gd name="T36" fmla="*/ 0 w 158"/>
                <a:gd name="T37" fmla="*/ 103 h 344"/>
                <a:gd name="T38" fmla="*/ 2 w 158"/>
                <a:gd name="T39" fmla="*/ 93 h 344"/>
                <a:gd name="T40" fmla="*/ 9 w 158"/>
                <a:gd name="T41" fmla="*/ 85 h 344"/>
                <a:gd name="T42" fmla="*/ 125 w 158"/>
                <a:gd name="T43" fmla="*/ 3 h 344"/>
                <a:gd name="T44" fmla="*/ 136 w 158"/>
                <a:gd name="T45" fmla="*/ 0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8" h="344">
                  <a:moveTo>
                    <a:pt x="136" y="0"/>
                  </a:moveTo>
                  <a:lnTo>
                    <a:pt x="147" y="2"/>
                  </a:lnTo>
                  <a:lnTo>
                    <a:pt x="152" y="6"/>
                  </a:lnTo>
                  <a:lnTo>
                    <a:pt x="157" y="13"/>
                  </a:lnTo>
                  <a:lnTo>
                    <a:pt x="158" y="20"/>
                  </a:lnTo>
                  <a:lnTo>
                    <a:pt x="158" y="324"/>
                  </a:lnTo>
                  <a:lnTo>
                    <a:pt x="156" y="334"/>
                  </a:lnTo>
                  <a:lnTo>
                    <a:pt x="148" y="342"/>
                  </a:lnTo>
                  <a:lnTo>
                    <a:pt x="137" y="344"/>
                  </a:lnTo>
                  <a:lnTo>
                    <a:pt x="127" y="342"/>
                  </a:lnTo>
                  <a:lnTo>
                    <a:pt x="119" y="334"/>
                  </a:lnTo>
                  <a:lnTo>
                    <a:pt x="116" y="324"/>
                  </a:lnTo>
                  <a:lnTo>
                    <a:pt x="116" y="62"/>
                  </a:lnTo>
                  <a:lnTo>
                    <a:pt x="33" y="119"/>
                  </a:lnTo>
                  <a:lnTo>
                    <a:pt x="26" y="123"/>
                  </a:lnTo>
                  <a:lnTo>
                    <a:pt x="18" y="123"/>
                  </a:lnTo>
                  <a:lnTo>
                    <a:pt x="10" y="119"/>
                  </a:lnTo>
                  <a:lnTo>
                    <a:pt x="5" y="113"/>
                  </a:lnTo>
                  <a:lnTo>
                    <a:pt x="0" y="103"/>
                  </a:lnTo>
                  <a:lnTo>
                    <a:pt x="2" y="93"/>
                  </a:lnTo>
                  <a:lnTo>
                    <a:pt x="9" y="85"/>
                  </a:lnTo>
                  <a:lnTo>
                    <a:pt x="125" y="3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1" name="Freeform 68"/>
            <p:cNvSpPr>
              <a:spLocks noEditPoints="1"/>
            </p:cNvSpPr>
            <p:nvPr/>
          </p:nvSpPr>
          <p:spPr bwMode="auto">
            <a:xfrm>
              <a:off x="6086476" y="3648075"/>
              <a:ext cx="60325" cy="85725"/>
            </a:xfrm>
            <a:custGeom>
              <a:avLst/>
              <a:gdLst>
                <a:gd name="T0" fmla="*/ 63 w 224"/>
                <a:gd name="T1" fmla="*/ 41 h 323"/>
                <a:gd name="T2" fmla="*/ 52 w 224"/>
                <a:gd name="T3" fmla="*/ 45 h 323"/>
                <a:gd name="T4" fmla="*/ 44 w 224"/>
                <a:gd name="T5" fmla="*/ 51 h 323"/>
                <a:gd name="T6" fmla="*/ 42 w 224"/>
                <a:gd name="T7" fmla="*/ 63 h 323"/>
                <a:gd name="T8" fmla="*/ 42 w 224"/>
                <a:gd name="T9" fmla="*/ 259 h 323"/>
                <a:gd name="T10" fmla="*/ 44 w 224"/>
                <a:gd name="T11" fmla="*/ 270 h 323"/>
                <a:gd name="T12" fmla="*/ 52 w 224"/>
                <a:gd name="T13" fmla="*/ 278 h 323"/>
                <a:gd name="T14" fmla="*/ 63 w 224"/>
                <a:gd name="T15" fmla="*/ 280 h 323"/>
                <a:gd name="T16" fmla="*/ 161 w 224"/>
                <a:gd name="T17" fmla="*/ 280 h 323"/>
                <a:gd name="T18" fmla="*/ 172 w 224"/>
                <a:gd name="T19" fmla="*/ 278 h 323"/>
                <a:gd name="T20" fmla="*/ 180 w 224"/>
                <a:gd name="T21" fmla="*/ 270 h 323"/>
                <a:gd name="T22" fmla="*/ 182 w 224"/>
                <a:gd name="T23" fmla="*/ 259 h 323"/>
                <a:gd name="T24" fmla="*/ 182 w 224"/>
                <a:gd name="T25" fmla="*/ 63 h 323"/>
                <a:gd name="T26" fmla="*/ 180 w 224"/>
                <a:gd name="T27" fmla="*/ 51 h 323"/>
                <a:gd name="T28" fmla="*/ 172 w 224"/>
                <a:gd name="T29" fmla="*/ 45 h 323"/>
                <a:gd name="T30" fmla="*/ 161 w 224"/>
                <a:gd name="T31" fmla="*/ 41 h 323"/>
                <a:gd name="T32" fmla="*/ 63 w 224"/>
                <a:gd name="T33" fmla="*/ 41 h 323"/>
                <a:gd name="T34" fmla="*/ 63 w 224"/>
                <a:gd name="T35" fmla="*/ 0 h 323"/>
                <a:gd name="T36" fmla="*/ 161 w 224"/>
                <a:gd name="T37" fmla="*/ 0 h 323"/>
                <a:gd name="T38" fmla="*/ 181 w 224"/>
                <a:gd name="T39" fmla="*/ 2 h 323"/>
                <a:gd name="T40" fmla="*/ 198 w 224"/>
                <a:gd name="T41" fmla="*/ 11 h 323"/>
                <a:gd name="T42" fmla="*/ 212 w 224"/>
                <a:gd name="T43" fmla="*/ 25 h 323"/>
                <a:gd name="T44" fmla="*/ 221 w 224"/>
                <a:gd name="T45" fmla="*/ 42 h 323"/>
                <a:gd name="T46" fmla="*/ 224 w 224"/>
                <a:gd name="T47" fmla="*/ 63 h 323"/>
                <a:gd name="T48" fmla="*/ 224 w 224"/>
                <a:gd name="T49" fmla="*/ 259 h 323"/>
                <a:gd name="T50" fmla="*/ 221 w 224"/>
                <a:gd name="T51" fmla="*/ 280 h 323"/>
                <a:gd name="T52" fmla="*/ 212 w 224"/>
                <a:gd name="T53" fmla="*/ 297 h 323"/>
                <a:gd name="T54" fmla="*/ 198 w 224"/>
                <a:gd name="T55" fmla="*/ 311 h 323"/>
                <a:gd name="T56" fmla="*/ 181 w 224"/>
                <a:gd name="T57" fmla="*/ 319 h 323"/>
                <a:gd name="T58" fmla="*/ 161 w 224"/>
                <a:gd name="T59" fmla="*/ 323 h 323"/>
                <a:gd name="T60" fmla="*/ 63 w 224"/>
                <a:gd name="T61" fmla="*/ 323 h 323"/>
                <a:gd name="T62" fmla="*/ 43 w 224"/>
                <a:gd name="T63" fmla="*/ 319 h 323"/>
                <a:gd name="T64" fmla="*/ 26 w 224"/>
                <a:gd name="T65" fmla="*/ 311 h 323"/>
                <a:gd name="T66" fmla="*/ 12 w 224"/>
                <a:gd name="T67" fmla="*/ 297 h 323"/>
                <a:gd name="T68" fmla="*/ 3 w 224"/>
                <a:gd name="T69" fmla="*/ 280 h 323"/>
                <a:gd name="T70" fmla="*/ 0 w 224"/>
                <a:gd name="T71" fmla="*/ 259 h 323"/>
                <a:gd name="T72" fmla="*/ 0 w 224"/>
                <a:gd name="T73" fmla="*/ 63 h 323"/>
                <a:gd name="T74" fmla="*/ 3 w 224"/>
                <a:gd name="T75" fmla="*/ 42 h 323"/>
                <a:gd name="T76" fmla="*/ 12 w 224"/>
                <a:gd name="T77" fmla="*/ 25 h 323"/>
                <a:gd name="T78" fmla="*/ 26 w 224"/>
                <a:gd name="T79" fmla="*/ 11 h 323"/>
                <a:gd name="T80" fmla="*/ 43 w 224"/>
                <a:gd name="T81" fmla="*/ 2 h 323"/>
                <a:gd name="T82" fmla="*/ 63 w 224"/>
                <a:gd name="T83" fmla="*/ 0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24" h="323">
                  <a:moveTo>
                    <a:pt x="63" y="41"/>
                  </a:moveTo>
                  <a:lnTo>
                    <a:pt x="52" y="45"/>
                  </a:lnTo>
                  <a:lnTo>
                    <a:pt x="44" y="51"/>
                  </a:lnTo>
                  <a:lnTo>
                    <a:pt x="42" y="63"/>
                  </a:lnTo>
                  <a:lnTo>
                    <a:pt x="42" y="259"/>
                  </a:lnTo>
                  <a:lnTo>
                    <a:pt x="44" y="270"/>
                  </a:lnTo>
                  <a:lnTo>
                    <a:pt x="52" y="278"/>
                  </a:lnTo>
                  <a:lnTo>
                    <a:pt x="63" y="280"/>
                  </a:lnTo>
                  <a:lnTo>
                    <a:pt x="161" y="280"/>
                  </a:lnTo>
                  <a:lnTo>
                    <a:pt x="172" y="278"/>
                  </a:lnTo>
                  <a:lnTo>
                    <a:pt x="180" y="270"/>
                  </a:lnTo>
                  <a:lnTo>
                    <a:pt x="182" y="259"/>
                  </a:lnTo>
                  <a:lnTo>
                    <a:pt x="182" y="63"/>
                  </a:lnTo>
                  <a:lnTo>
                    <a:pt x="180" y="51"/>
                  </a:lnTo>
                  <a:lnTo>
                    <a:pt x="172" y="45"/>
                  </a:lnTo>
                  <a:lnTo>
                    <a:pt x="161" y="41"/>
                  </a:lnTo>
                  <a:lnTo>
                    <a:pt x="63" y="41"/>
                  </a:lnTo>
                  <a:close/>
                  <a:moveTo>
                    <a:pt x="63" y="0"/>
                  </a:moveTo>
                  <a:lnTo>
                    <a:pt x="161" y="0"/>
                  </a:lnTo>
                  <a:lnTo>
                    <a:pt x="181" y="2"/>
                  </a:lnTo>
                  <a:lnTo>
                    <a:pt x="198" y="11"/>
                  </a:lnTo>
                  <a:lnTo>
                    <a:pt x="212" y="25"/>
                  </a:lnTo>
                  <a:lnTo>
                    <a:pt x="221" y="42"/>
                  </a:lnTo>
                  <a:lnTo>
                    <a:pt x="224" y="63"/>
                  </a:lnTo>
                  <a:lnTo>
                    <a:pt x="224" y="259"/>
                  </a:lnTo>
                  <a:lnTo>
                    <a:pt x="221" y="280"/>
                  </a:lnTo>
                  <a:lnTo>
                    <a:pt x="212" y="297"/>
                  </a:lnTo>
                  <a:lnTo>
                    <a:pt x="198" y="311"/>
                  </a:lnTo>
                  <a:lnTo>
                    <a:pt x="181" y="319"/>
                  </a:lnTo>
                  <a:lnTo>
                    <a:pt x="161" y="323"/>
                  </a:lnTo>
                  <a:lnTo>
                    <a:pt x="63" y="323"/>
                  </a:lnTo>
                  <a:lnTo>
                    <a:pt x="43" y="319"/>
                  </a:lnTo>
                  <a:lnTo>
                    <a:pt x="26" y="311"/>
                  </a:lnTo>
                  <a:lnTo>
                    <a:pt x="12" y="297"/>
                  </a:lnTo>
                  <a:lnTo>
                    <a:pt x="3" y="280"/>
                  </a:lnTo>
                  <a:lnTo>
                    <a:pt x="0" y="259"/>
                  </a:lnTo>
                  <a:lnTo>
                    <a:pt x="0" y="63"/>
                  </a:lnTo>
                  <a:lnTo>
                    <a:pt x="3" y="42"/>
                  </a:lnTo>
                  <a:lnTo>
                    <a:pt x="12" y="25"/>
                  </a:lnTo>
                  <a:lnTo>
                    <a:pt x="26" y="11"/>
                  </a:lnTo>
                  <a:lnTo>
                    <a:pt x="43" y="2"/>
                  </a:lnTo>
                  <a:lnTo>
                    <a:pt x="6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2" name="Freeform 69"/>
            <p:cNvSpPr>
              <a:spLocks noEditPoints="1"/>
            </p:cNvSpPr>
            <p:nvPr/>
          </p:nvSpPr>
          <p:spPr bwMode="auto">
            <a:xfrm>
              <a:off x="6330951" y="3424238"/>
              <a:ext cx="31750" cy="44450"/>
            </a:xfrm>
            <a:custGeom>
              <a:avLst/>
              <a:gdLst>
                <a:gd name="T0" fmla="*/ 33 w 118"/>
                <a:gd name="T1" fmla="*/ 22 h 170"/>
                <a:gd name="T2" fmla="*/ 30 w 118"/>
                <a:gd name="T3" fmla="*/ 23 h 170"/>
                <a:gd name="T4" fmla="*/ 26 w 118"/>
                <a:gd name="T5" fmla="*/ 24 h 170"/>
                <a:gd name="T6" fmla="*/ 24 w 118"/>
                <a:gd name="T7" fmla="*/ 26 h 170"/>
                <a:gd name="T8" fmla="*/ 23 w 118"/>
                <a:gd name="T9" fmla="*/ 30 h 170"/>
                <a:gd name="T10" fmla="*/ 22 w 118"/>
                <a:gd name="T11" fmla="*/ 33 h 170"/>
                <a:gd name="T12" fmla="*/ 22 w 118"/>
                <a:gd name="T13" fmla="*/ 137 h 170"/>
                <a:gd name="T14" fmla="*/ 23 w 118"/>
                <a:gd name="T15" fmla="*/ 140 h 170"/>
                <a:gd name="T16" fmla="*/ 24 w 118"/>
                <a:gd name="T17" fmla="*/ 143 h 170"/>
                <a:gd name="T18" fmla="*/ 26 w 118"/>
                <a:gd name="T19" fmla="*/ 146 h 170"/>
                <a:gd name="T20" fmla="*/ 30 w 118"/>
                <a:gd name="T21" fmla="*/ 147 h 170"/>
                <a:gd name="T22" fmla="*/ 33 w 118"/>
                <a:gd name="T23" fmla="*/ 148 h 170"/>
                <a:gd name="T24" fmla="*/ 85 w 118"/>
                <a:gd name="T25" fmla="*/ 148 h 170"/>
                <a:gd name="T26" fmla="*/ 88 w 118"/>
                <a:gd name="T27" fmla="*/ 147 h 170"/>
                <a:gd name="T28" fmla="*/ 92 w 118"/>
                <a:gd name="T29" fmla="*/ 146 h 170"/>
                <a:gd name="T30" fmla="*/ 94 w 118"/>
                <a:gd name="T31" fmla="*/ 143 h 170"/>
                <a:gd name="T32" fmla="*/ 95 w 118"/>
                <a:gd name="T33" fmla="*/ 140 h 170"/>
                <a:gd name="T34" fmla="*/ 96 w 118"/>
                <a:gd name="T35" fmla="*/ 137 h 170"/>
                <a:gd name="T36" fmla="*/ 96 w 118"/>
                <a:gd name="T37" fmla="*/ 33 h 170"/>
                <a:gd name="T38" fmla="*/ 95 w 118"/>
                <a:gd name="T39" fmla="*/ 28 h 170"/>
                <a:gd name="T40" fmla="*/ 93 w 118"/>
                <a:gd name="T41" fmla="*/ 25 h 170"/>
                <a:gd name="T42" fmla="*/ 89 w 118"/>
                <a:gd name="T43" fmla="*/ 23 h 170"/>
                <a:gd name="T44" fmla="*/ 85 w 118"/>
                <a:gd name="T45" fmla="*/ 22 h 170"/>
                <a:gd name="T46" fmla="*/ 33 w 118"/>
                <a:gd name="T47" fmla="*/ 22 h 170"/>
                <a:gd name="T48" fmla="*/ 33 w 118"/>
                <a:gd name="T49" fmla="*/ 0 h 170"/>
                <a:gd name="T50" fmla="*/ 85 w 118"/>
                <a:gd name="T51" fmla="*/ 0 h 170"/>
                <a:gd name="T52" fmla="*/ 97 w 118"/>
                <a:gd name="T53" fmla="*/ 2 h 170"/>
                <a:gd name="T54" fmla="*/ 108 w 118"/>
                <a:gd name="T55" fmla="*/ 9 h 170"/>
                <a:gd name="T56" fmla="*/ 116 w 118"/>
                <a:gd name="T57" fmla="*/ 20 h 170"/>
                <a:gd name="T58" fmla="*/ 118 w 118"/>
                <a:gd name="T59" fmla="*/ 33 h 170"/>
                <a:gd name="T60" fmla="*/ 118 w 118"/>
                <a:gd name="T61" fmla="*/ 137 h 170"/>
                <a:gd name="T62" fmla="*/ 116 w 118"/>
                <a:gd name="T63" fmla="*/ 149 h 170"/>
                <a:gd name="T64" fmla="*/ 108 w 118"/>
                <a:gd name="T65" fmla="*/ 160 h 170"/>
                <a:gd name="T66" fmla="*/ 97 w 118"/>
                <a:gd name="T67" fmla="*/ 166 h 170"/>
                <a:gd name="T68" fmla="*/ 85 w 118"/>
                <a:gd name="T69" fmla="*/ 170 h 170"/>
                <a:gd name="T70" fmla="*/ 33 w 118"/>
                <a:gd name="T71" fmla="*/ 170 h 170"/>
                <a:gd name="T72" fmla="*/ 21 w 118"/>
                <a:gd name="T73" fmla="*/ 166 h 170"/>
                <a:gd name="T74" fmla="*/ 9 w 118"/>
                <a:gd name="T75" fmla="*/ 160 h 170"/>
                <a:gd name="T76" fmla="*/ 2 w 118"/>
                <a:gd name="T77" fmla="*/ 149 h 170"/>
                <a:gd name="T78" fmla="*/ 0 w 118"/>
                <a:gd name="T79" fmla="*/ 137 h 170"/>
                <a:gd name="T80" fmla="*/ 0 w 118"/>
                <a:gd name="T81" fmla="*/ 33 h 170"/>
                <a:gd name="T82" fmla="*/ 2 w 118"/>
                <a:gd name="T83" fmla="*/ 20 h 170"/>
                <a:gd name="T84" fmla="*/ 9 w 118"/>
                <a:gd name="T85" fmla="*/ 9 h 170"/>
                <a:gd name="T86" fmla="*/ 21 w 118"/>
                <a:gd name="T87" fmla="*/ 2 h 170"/>
                <a:gd name="T88" fmla="*/ 33 w 118"/>
                <a:gd name="T89" fmla="*/ 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18" h="170">
                  <a:moveTo>
                    <a:pt x="33" y="22"/>
                  </a:moveTo>
                  <a:lnTo>
                    <a:pt x="30" y="23"/>
                  </a:lnTo>
                  <a:lnTo>
                    <a:pt x="26" y="24"/>
                  </a:lnTo>
                  <a:lnTo>
                    <a:pt x="24" y="26"/>
                  </a:lnTo>
                  <a:lnTo>
                    <a:pt x="23" y="30"/>
                  </a:lnTo>
                  <a:lnTo>
                    <a:pt x="22" y="33"/>
                  </a:lnTo>
                  <a:lnTo>
                    <a:pt x="22" y="137"/>
                  </a:lnTo>
                  <a:lnTo>
                    <a:pt x="23" y="140"/>
                  </a:lnTo>
                  <a:lnTo>
                    <a:pt x="24" y="143"/>
                  </a:lnTo>
                  <a:lnTo>
                    <a:pt x="26" y="146"/>
                  </a:lnTo>
                  <a:lnTo>
                    <a:pt x="30" y="147"/>
                  </a:lnTo>
                  <a:lnTo>
                    <a:pt x="33" y="148"/>
                  </a:lnTo>
                  <a:lnTo>
                    <a:pt x="85" y="148"/>
                  </a:lnTo>
                  <a:lnTo>
                    <a:pt x="88" y="147"/>
                  </a:lnTo>
                  <a:lnTo>
                    <a:pt x="92" y="146"/>
                  </a:lnTo>
                  <a:lnTo>
                    <a:pt x="94" y="143"/>
                  </a:lnTo>
                  <a:lnTo>
                    <a:pt x="95" y="140"/>
                  </a:lnTo>
                  <a:lnTo>
                    <a:pt x="96" y="137"/>
                  </a:lnTo>
                  <a:lnTo>
                    <a:pt x="96" y="33"/>
                  </a:lnTo>
                  <a:lnTo>
                    <a:pt x="95" y="28"/>
                  </a:lnTo>
                  <a:lnTo>
                    <a:pt x="93" y="25"/>
                  </a:lnTo>
                  <a:lnTo>
                    <a:pt x="89" y="23"/>
                  </a:lnTo>
                  <a:lnTo>
                    <a:pt x="85" y="22"/>
                  </a:lnTo>
                  <a:lnTo>
                    <a:pt x="33" y="22"/>
                  </a:lnTo>
                  <a:close/>
                  <a:moveTo>
                    <a:pt x="33" y="0"/>
                  </a:moveTo>
                  <a:lnTo>
                    <a:pt x="85" y="0"/>
                  </a:lnTo>
                  <a:lnTo>
                    <a:pt x="97" y="2"/>
                  </a:lnTo>
                  <a:lnTo>
                    <a:pt x="108" y="9"/>
                  </a:lnTo>
                  <a:lnTo>
                    <a:pt x="116" y="20"/>
                  </a:lnTo>
                  <a:lnTo>
                    <a:pt x="118" y="33"/>
                  </a:lnTo>
                  <a:lnTo>
                    <a:pt x="118" y="137"/>
                  </a:lnTo>
                  <a:lnTo>
                    <a:pt x="116" y="149"/>
                  </a:lnTo>
                  <a:lnTo>
                    <a:pt x="108" y="160"/>
                  </a:lnTo>
                  <a:lnTo>
                    <a:pt x="97" y="166"/>
                  </a:lnTo>
                  <a:lnTo>
                    <a:pt x="85" y="170"/>
                  </a:lnTo>
                  <a:lnTo>
                    <a:pt x="33" y="170"/>
                  </a:lnTo>
                  <a:lnTo>
                    <a:pt x="21" y="166"/>
                  </a:lnTo>
                  <a:lnTo>
                    <a:pt x="9" y="160"/>
                  </a:lnTo>
                  <a:lnTo>
                    <a:pt x="2" y="149"/>
                  </a:lnTo>
                  <a:lnTo>
                    <a:pt x="0" y="137"/>
                  </a:lnTo>
                  <a:lnTo>
                    <a:pt x="0" y="33"/>
                  </a:lnTo>
                  <a:lnTo>
                    <a:pt x="2" y="20"/>
                  </a:lnTo>
                  <a:lnTo>
                    <a:pt x="9" y="9"/>
                  </a:lnTo>
                  <a:lnTo>
                    <a:pt x="21" y="2"/>
                  </a:lnTo>
                  <a:lnTo>
                    <a:pt x="3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3" name="Freeform 70"/>
            <p:cNvSpPr>
              <a:spLocks/>
            </p:cNvSpPr>
            <p:nvPr/>
          </p:nvSpPr>
          <p:spPr bwMode="auto">
            <a:xfrm>
              <a:off x="6289676" y="3421063"/>
              <a:ext cx="20638" cy="47625"/>
            </a:xfrm>
            <a:custGeom>
              <a:avLst/>
              <a:gdLst>
                <a:gd name="T0" fmla="*/ 73 w 82"/>
                <a:gd name="T1" fmla="*/ 0 h 182"/>
                <a:gd name="T2" fmla="*/ 76 w 82"/>
                <a:gd name="T3" fmla="*/ 1 h 182"/>
                <a:gd name="T4" fmla="*/ 79 w 82"/>
                <a:gd name="T5" fmla="*/ 4 h 182"/>
                <a:gd name="T6" fmla="*/ 81 w 82"/>
                <a:gd name="T7" fmla="*/ 6 h 182"/>
                <a:gd name="T8" fmla="*/ 82 w 82"/>
                <a:gd name="T9" fmla="*/ 8 h 182"/>
                <a:gd name="T10" fmla="*/ 82 w 82"/>
                <a:gd name="T11" fmla="*/ 12 h 182"/>
                <a:gd name="T12" fmla="*/ 82 w 82"/>
                <a:gd name="T13" fmla="*/ 170 h 182"/>
                <a:gd name="T14" fmla="*/ 82 w 82"/>
                <a:gd name="T15" fmla="*/ 174 h 182"/>
                <a:gd name="T16" fmla="*/ 81 w 82"/>
                <a:gd name="T17" fmla="*/ 177 h 182"/>
                <a:gd name="T18" fmla="*/ 78 w 82"/>
                <a:gd name="T19" fmla="*/ 180 h 182"/>
                <a:gd name="T20" fmla="*/ 75 w 82"/>
                <a:gd name="T21" fmla="*/ 181 h 182"/>
                <a:gd name="T22" fmla="*/ 72 w 82"/>
                <a:gd name="T23" fmla="*/ 182 h 182"/>
                <a:gd name="T24" fmla="*/ 68 w 82"/>
                <a:gd name="T25" fmla="*/ 181 h 182"/>
                <a:gd name="T26" fmla="*/ 65 w 82"/>
                <a:gd name="T27" fmla="*/ 180 h 182"/>
                <a:gd name="T28" fmla="*/ 63 w 82"/>
                <a:gd name="T29" fmla="*/ 177 h 182"/>
                <a:gd name="T30" fmla="*/ 62 w 82"/>
                <a:gd name="T31" fmla="*/ 174 h 182"/>
                <a:gd name="T32" fmla="*/ 60 w 82"/>
                <a:gd name="T33" fmla="*/ 170 h 182"/>
                <a:gd name="T34" fmla="*/ 60 w 82"/>
                <a:gd name="T35" fmla="*/ 32 h 182"/>
                <a:gd name="T36" fmla="*/ 17 w 82"/>
                <a:gd name="T37" fmla="*/ 63 h 182"/>
                <a:gd name="T38" fmla="*/ 13 w 82"/>
                <a:gd name="T39" fmla="*/ 65 h 182"/>
                <a:gd name="T40" fmla="*/ 11 w 82"/>
                <a:gd name="T41" fmla="*/ 65 h 182"/>
                <a:gd name="T42" fmla="*/ 8 w 82"/>
                <a:gd name="T43" fmla="*/ 65 h 182"/>
                <a:gd name="T44" fmla="*/ 4 w 82"/>
                <a:gd name="T45" fmla="*/ 63 h 182"/>
                <a:gd name="T46" fmla="*/ 2 w 82"/>
                <a:gd name="T47" fmla="*/ 60 h 182"/>
                <a:gd name="T48" fmla="*/ 1 w 82"/>
                <a:gd name="T49" fmla="*/ 58 h 182"/>
                <a:gd name="T50" fmla="*/ 0 w 82"/>
                <a:gd name="T51" fmla="*/ 54 h 182"/>
                <a:gd name="T52" fmla="*/ 1 w 82"/>
                <a:gd name="T53" fmla="*/ 51 h 182"/>
                <a:gd name="T54" fmla="*/ 2 w 82"/>
                <a:gd name="T55" fmla="*/ 47 h 182"/>
                <a:gd name="T56" fmla="*/ 4 w 82"/>
                <a:gd name="T57" fmla="*/ 45 h 182"/>
                <a:gd name="T58" fmla="*/ 65 w 82"/>
                <a:gd name="T59" fmla="*/ 3 h 182"/>
                <a:gd name="T60" fmla="*/ 68 w 82"/>
                <a:gd name="T61" fmla="*/ 1 h 182"/>
                <a:gd name="T62" fmla="*/ 73 w 82"/>
                <a:gd name="T63" fmla="*/ 0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2" h="182">
                  <a:moveTo>
                    <a:pt x="73" y="0"/>
                  </a:moveTo>
                  <a:lnTo>
                    <a:pt x="76" y="1"/>
                  </a:lnTo>
                  <a:lnTo>
                    <a:pt x="79" y="4"/>
                  </a:lnTo>
                  <a:lnTo>
                    <a:pt x="81" y="6"/>
                  </a:lnTo>
                  <a:lnTo>
                    <a:pt x="82" y="8"/>
                  </a:lnTo>
                  <a:lnTo>
                    <a:pt x="82" y="12"/>
                  </a:lnTo>
                  <a:lnTo>
                    <a:pt x="82" y="170"/>
                  </a:lnTo>
                  <a:lnTo>
                    <a:pt x="82" y="174"/>
                  </a:lnTo>
                  <a:lnTo>
                    <a:pt x="81" y="177"/>
                  </a:lnTo>
                  <a:lnTo>
                    <a:pt x="78" y="180"/>
                  </a:lnTo>
                  <a:lnTo>
                    <a:pt x="75" y="181"/>
                  </a:lnTo>
                  <a:lnTo>
                    <a:pt x="72" y="182"/>
                  </a:lnTo>
                  <a:lnTo>
                    <a:pt x="68" y="181"/>
                  </a:lnTo>
                  <a:lnTo>
                    <a:pt x="65" y="180"/>
                  </a:lnTo>
                  <a:lnTo>
                    <a:pt x="63" y="177"/>
                  </a:lnTo>
                  <a:lnTo>
                    <a:pt x="62" y="174"/>
                  </a:lnTo>
                  <a:lnTo>
                    <a:pt x="60" y="170"/>
                  </a:lnTo>
                  <a:lnTo>
                    <a:pt x="60" y="32"/>
                  </a:lnTo>
                  <a:lnTo>
                    <a:pt x="17" y="63"/>
                  </a:lnTo>
                  <a:lnTo>
                    <a:pt x="13" y="65"/>
                  </a:lnTo>
                  <a:lnTo>
                    <a:pt x="11" y="65"/>
                  </a:lnTo>
                  <a:lnTo>
                    <a:pt x="8" y="65"/>
                  </a:lnTo>
                  <a:lnTo>
                    <a:pt x="4" y="63"/>
                  </a:lnTo>
                  <a:lnTo>
                    <a:pt x="2" y="60"/>
                  </a:lnTo>
                  <a:lnTo>
                    <a:pt x="1" y="58"/>
                  </a:lnTo>
                  <a:lnTo>
                    <a:pt x="0" y="54"/>
                  </a:lnTo>
                  <a:lnTo>
                    <a:pt x="1" y="51"/>
                  </a:lnTo>
                  <a:lnTo>
                    <a:pt x="2" y="47"/>
                  </a:lnTo>
                  <a:lnTo>
                    <a:pt x="4" y="45"/>
                  </a:lnTo>
                  <a:lnTo>
                    <a:pt x="65" y="3"/>
                  </a:lnTo>
                  <a:lnTo>
                    <a:pt x="68" y="1"/>
                  </a:lnTo>
                  <a:lnTo>
                    <a:pt x="7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4" name="Freeform 71"/>
            <p:cNvSpPr>
              <a:spLocks noEditPoints="1"/>
            </p:cNvSpPr>
            <p:nvPr/>
          </p:nvSpPr>
          <p:spPr bwMode="auto">
            <a:xfrm>
              <a:off x="6380163" y="3425825"/>
              <a:ext cx="30163" cy="44450"/>
            </a:xfrm>
            <a:custGeom>
              <a:avLst/>
              <a:gdLst>
                <a:gd name="T0" fmla="*/ 33 w 118"/>
                <a:gd name="T1" fmla="*/ 21 h 170"/>
                <a:gd name="T2" fmla="*/ 30 w 118"/>
                <a:gd name="T3" fmla="*/ 22 h 170"/>
                <a:gd name="T4" fmla="*/ 26 w 118"/>
                <a:gd name="T5" fmla="*/ 24 h 170"/>
                <a:gd name="T6" fmla="*/ 24 w 118"/>
                <a:gd name="T7" fmla="*/ 26 h 170"/>
                <a:gd name="T8" fmla="*/ 23 w 118"/>
                <a:gd name="T9" fmla="*/ 29 h 170"/>
                <a:gd name="T10" fmla="*/ 22 w 118"/>
                <a:gd name="T11" fmla="*/ 33 h 170"/>
                <a:gd name="T12" fmla="*/ 22 w 118"/>
                <a:gd name="T13" fmla="*/ 136 h 170"/>
                <a:gd name="T14" fmla="*/ 23 w 118"/>
                <a:gd name="T15" fmla="*/ 140 h 170"/>
                <a:gd name="T16" fmla="*/ 25 w 118"/>
                <a:gd name="T17" fmla="*/ 144 h 170"/>
                <a:gd name="T18" fmla="*/ 29 w 118"/>
                <a:gd name="T19" fmla="*/ 147 h 170"/>
                <a:gd name="T20" fmla="*/ 33 w 118"/>
                <a:gd name="T21" fmla="*/ 147 h 170"/>
                <a:gd name="T22" fmla="*/ 85 w 118"/>
                <a:gd name="T23" fmla="*/ 147 h 170"/>
                <a:gd name="T24" fmla="*/ 88 w 118"/>
                <a:gd name="T25" fmla="*/ 147 h 170"/>
                <a:gd name="T26" fmla="*/ 92 w 118"/>
                <a:gd name="T27" fmla="*/ 145 h 170"/>
                <a:gd name="T28" fmla="*/ 94 w 118"/>
                <a:gd name="T29" fmla="*/ 142 h 170"/>
                <a:gd name="T30" fmla="*/ 95 w 118"/>
                <a:gd name="T31" fmla="*/ 140 h 170"/>
                <a:gd name="T32" fmla="*/ 95 w 118"/>
                <a:gd name="T33" fmla="*/ 136 h 170"/>
                <a:gd name="T34" fmla="*/ 95 w 118"/>
                <a:gd name="T35" fmla="*/ 33 h 170"/>
                <a:gd name="T36" fmla="*/ 95 w 118"/>
                <a:gd name="T37" fmla="*/ 29 h 170"/>
                <a:gd name="T38" fmla="*/ 94 w 118"/>
                <a:gd name="T39" fmla="*/ 26 h 170"/>
                <a:gd name="T40" fmla="*/ 92 w 118"/>
                <a:gd name="T41" fmla="*/ 24 h 170"/>
                <a:gd name="T42" fmla="*/ 88 w 118"/>
                <a:gd name="T43" fmla="*/ 22 h 170"/>
                <a:gd name="T44" fmla="*/ 85 w 118"/>
                <a:gd name="T45" fmla="*/ 21 h 170"/>
                <a:gd name="T46" fmla="*/ 33 w 118"/>
                <a:gd name="T47" fmla="*/ 21 h 170"/>
                <a:gd name="T48" fmla="*/ 33 w 118"/>
                <a:gd name="T49" fmla="*/ 0 h 170"/>
                <a:gd name="T50" fmla="*/ 85 w 118"/>
                <a:gd name="T51" fmla="*/ 0 h 170"/>
                <a:gd name="T52" fmla="*/ 98 w 118"/>
                <a:gd name="T53" fmla="*/ 2 h 170"/>
                <a:gd name="T54" fmla="*/ 108 w 118"/>
                <a:gd name="T55" fmla="*/ 9 h 170"/>
                <a:gd name="T56" fmla="*/ 115 w 118"/>
                <a:gd name="T57" fmla="*/ 19 h 170"/>
                <a:gd name="T58" fmla="*/ 118 w 118"/>
                <a:gd name="T59" fmla="*/ 33 h 170"/>
                <a:gd name="T60" fmla="*/ 118 w 118"/>
                <a:gd name="T61" fmla="*/ 136 h 170"/>
                <a:gd name="T62" fmla="*/ 115 w 118"/>
                <a:gd name="T63" fmla="*/ 149 h 170"/>
                <a:gd name="T64" fmla="*/ 108 w 118"/>
                <a:gd name="T65" fmla="*/ 159 h 170"/>
                <a:gd name="T66" fmla="*/ 98 w 118"/>
                <a:gd name="T67" fmla="*/ 166 h 170"/>
                <a:gd name="T68" fmla="*/ 85 w 118"/>
                <a:gd name="T69" fmla="*/ 170 h 170"/>
                <a:gd name="T70" fmla="*/ 33 w 118"/>
                <a:gd name="T71" fmla="*/ 170 h 170"/>
                <a:gd name="T72" fmla="*/ 21 w 118"/>
                <a:gd name="T73" fmla="*/ 166 h 170"/>
                <a:gd name="T74" fmla="*/ 9 w 118"/>
                <a:gd name="T75" fmla="*/ 159 h 170"/>
                <a:gd name="T76" fmla="*/ 2 w 118"/>
                <a:gd name="T77" fmla="*/ 149 h 170"/>
                <a:gd name="T78" fmla="*/ 0 w 118"/>
                <a:gd name="T79" fmla="*/ 136 h 170"/>
                <a:gd name="T80" fmla="*/ 0 w 118"/>
                <a:gd name="T81" fmla="*/ 33 h 170"/>
                <a:gd name="T82" fmla="*/ 2 w 118"/>
                <a:gd name="T83" fmla="*/ 19 h 170"/>
                <a:gd name="T84" fmla="*/ 9 w 118"/>
                <a:gd name="T85" fmla="*/ 9 h 170"/>
                <a:gd name="T86" fmla="*/ 21 w 118"/>
                <a:gd name="T87" fmla="*/ 2 h 170"/>
                <a:gd name="T88" fmla="*/ 33 w 118"/>
                <a:gd name="T89" fmla="*/ 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18" h="170">
                  <a:moveTo>
                    <a:pt x="33" y="21"/>
                  </a:moveTo>
                  <a:lnTo>
                    <a:pt x="30" y="22"/>
                  </a:lnTo>
                  <a:lnTo>
                    <a:pt x="26" y="24"/>
                  </a:lnTo>
                  <a:lnTo>
                    <a:pt x="24" y="26"/>
                  </a:lnTo>
                  <a:lnTo>
                    <a:pt x="23" y="29"/>
                  </a:lnTo>
                  <a:lnTo>
                    <a:pt x="22" y="33"/>
                  </a:lnTo>
                  <a:lnTo>
                    <a:pt x="22" y="136"/>
                  </a:lnTo>
                  <a:lnTo>
                    <a:pt x="23" y="140"/>
                  </a:lnTo>
                  <a:lnTo>
                    <a:pt x="25" y="144"/>
                  </a:lnTo>
                  <a:lnTo>
                    <a:pt x="29" y="147"/>
                  </a:lnTo>
                  <a:lnTo>
                    <a:pt x="33" y="147"/>
                  </a:lnTo>
                  <a:lnTo>
                    <a:pt x="85" y="147"/>
                  </a:lnTo>
                  <a:lnTo>
                    <a:pt x="88" y="147"/>
                  </a:lnTo>
                  <a:lnTo>
                    <a:pt x="92" y="145"/>
                  </a:lnTo>
                  <a:lnTo>
                    <a:pt x="94" y="142"/>
                  </a:lnTo>
                  <a:lnTo>
                    <a:pt x="95" y="140"/>
                  </a:lnTo>
                  <a:lnTo>
                    <a:pt x="95" y="136"/>
                  </a:lnTo>
                  <a:lnTo>
                    <a:pt x="95" y="33"/>
                  </a:lnTo>
                  <a:lnTo>
                    <a:pt x="95" y="29"/>
                  </a:lnTo>
                  <a:lnTo>
                    <a:pt x="94" y="26"/>
                  </a:lnTo>
                  <a:lnTo>
                    <a:pt x="92" y="24"/>
                  </a:lnTo>
                  <a:lnTo>
                    <a:pt x="88" y="22"/>
                  </a:lnTo>
                  <a:lnTo>
                    <a:pt x="85" y="21"/>
                  </a:lnTo>
                  <a:lnTo>
                    <a:pt x="33" y="21"/>
                  </a:lnTo>
                  <a:close/>
                  <a:moveTo>
                    <a:pt x="33" y="0"/>
                  </a:moveTo>
                  <a:lnTo>
                    <a:pt x="85" y="0"/>
                  </a:lnTo>
                  <a:lnTo>
                    <a:pt x="98" y="2"/>
                  </a:lnTo>
                  <a:lnTo>
                    <a:pt x="108" y="9"/>
                  </a:lnTo>
                  <a:lnTo>
                    <a:pt x="115" y="19"/>
                  </a:lnTo>
                  <a:lnTo>
                    <a:pt x="118" y="33"/>
                  </a:lnTo>
                  <a:lnTo>
                    <a:pt x="118" y="136"/>
                  </a:lnTo>
                  <a:lnTo>
                    <a:pt x="115" y="149"/>
                  </a:lnTo>
                  <a:lnTo>
                    <a:pt x="108" y="159"/>
                  </a:lnTo>
                  <a:lnTo>
                    <a:pt x="98" y="166"/>
                  </a:lnTo>
                  <a:lnTo>
                    <a:pt x="85" y="170"/>
                  </a:lnTo>
                  <a:lnTo>
                    <a:pt x="33" y="170"/>
                  </a:lnTo>
                  <a:lnTo>
                    <a:pt x="21" y="166"/>
                  </a:lnTo>
                  <a:lnTo>
                    <a:pt x="9" y="159"/>
                  </a:lnTo>
                  <a:lnTo>
                    <a:pt x="2" y="149"/>
                  </a:lnTo>
                  <a:lnTo>
                    <a:pt x="0" y="136"/>
                  </a:lnTo>
                  <a:lnTo>
                    <a:pt x="0" y="33"/>
                  </a:lnTo>
                  <a:lnTo>
                    <a:pt x="2" y="19"/>
                  </a:lnTo>
                  <a:lnTo>
                    <a:pt x="9" y="9"/>
                  </a:lnTo>
                  <a:lnTo>
                    <a:pt x="21" y="2"/>
                  </a:lnTo>
                  <a:lnTo>
                    <a:pt x="3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5" name="Freeform 72"/>
            <p:cNvSpPr>
              <a:spLocks/>
            </p:cNvSpPr>
            <p:nvPr/>
          </p:nvSpPr>
          <p:spPr bwMode="auto">
            <a:xfrm>
              <a:off x="6423026" y="3422650"/>
              <a:ext cx="22225" cy="47625"/>
            </a:xfrm>
            <a:custGeom>
              <a:avLst/>
              <a:gdLst>
                <a:gd name="T0" fmla="*/ 72 w 83"/>
                <a:gd name="T1" fmla="*/ 0 h 182"/>
                <a:gd name="T2" fmla="*/ 77 w 83"/>
                <a:gd name="T3" fmla="*/ 1 h 182"/>
                <a:gd name="T4" fmla="*/ 80 w 83"/>
                <a:gd name="T5" fmla="*/ 3 h 182"/>
                <a:gd name="T6" fmla="*/ 82 w 83"/>
                <a:gd name="T7" fmla="*/ 7 h 182"/>
                <a:gd name="T8" fmla="*/ 83 w 83"/>
                <a:gd name="T9" fmla="*/ 12 h 182"/>
                <a:gd name="T10" fmla="*/ 83 w 83"/>
                <a:gd name="T11" fmla="*/ 170 h 182"/>
                <a:gd name="T12" fmla="*/ 82 w 83"/>
                <a:gd name="T13" fmla="*/ 175 h 182"/>
                <a:gd name="T14" fmla="*/ 79 w 83"/>
                <a:gd name="T15" fmla="*/ 178 h 182"/>
                <a:gd name="T16" fmla="*/ 76 w 83"/>
                <a:gd name="T17" fmla="*/ 180 h 182"/>
                <a:gd name="T18" fmla="*/ 71 w 83"/>
                <a:gd name="T19" fmla="*/ 182 h 182"/>
                <a:gd name="T20" fmla="*/ 68 w 83"/>
                <a:gd name="T21" fmla="*/ 180 h 182"/>
                <a:gd name="T22" fmla="*/ 66 w 83"/>
                <a:gd name="T23" fmla="*/ 179 h 182"/>
                <a:gd name="T24" fmla="*/ 62 w 83"/>
                <a:gd name="T25" fmla="*/ 177 h 182"/>
                <a:gd name="T26" fmla="*/ 61 w 83"/>
                <a:gd name="T27" fmla="*/ 174 h 182"/>
                <a:gd name="T28" fmla="*/ 61 w 83"/>
                <a:gd name="T29" fmla="*/ 170 h 182"/>
                <a:gd name="T30" fmla="*/ 61 w 83"/>
                <a:gd name="T31" fmla="*/ 32 h 182"/>
                <a:gd name="T32" fmla="*/ 17 w 83"/>
                <a:gd name="T33" fmla="*/ 63 h 182"/>
                <a:gd name="T34" fmla="*/ 14 w 83"/>
                <a:gd name="T35" fmla="*/ 64 h 182"/>
                <a:gd name="T36" fmla="*/ 11 w 83"/>
                <a:gd name="T37" fmla="*/ 64 h 182"/>
                <a:gd name="T38" fmla="*/ 7 w 83"/>
                <a:gd name="T39" fmla="*/ 64 h 182"/>
                <a:gd name="T40" fmla="*/ 4 w 83"/>
                <a:gd name="T41" fmla="*/ 62 h 182"/>
                <a:gd name="T42" fmla="*/ 1 w 83"/>
                <a:gd name="T43" fmla="*/ 60 h 182"/>
                <a:gd name="T44" fmla="*/ 0 w 83"/>
                <a:gd name="T45" fmla="*/ 56 h 182"/>
                <a:gd name="T46" fmla="*/ 0 w 83"/>
                <a:gd name="T47" fmla="*/ 53 h 182"/>
                <a:gd name="T48" fmla="*/ 0 w 83"/>
                <a:gd name="T49" fmla="*/ 51 h 182"/>
                <a:gd name="T50" fmla="*/ 3 w 83"/>
                <a:gd name="T51" fmla="*/ 47 h 182"/>
                <a:gd name="T52" fmla="*/ 5 w 83"/>
                <a:gd name="T53" fmla="*/ 45 h 182"/>
                <a:gd name="T54" fmla="*/ 66 w 83"/>
                <a:gd name="T55" fmla="*/ 2 h 182"/>
                <a:gd name="T56" fmla="*/ 69 w 83"/>
                <a:gd name="T57" fmla="*/ 0 h 182"/>
                <a:gd name="T58" fmla="*/ 72 w 83"/>
                <a:gd name="T59" fmla="*/ 0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83" h="182">
                  <a:moveTo>
                    <a:pt x="72" y="0"/>
                  </a:moveTo>
                  <a:lnTo>
                    <a:pt x="77" y="1"/>
                  </a:lnTo>
                  <a:lnTo>
                    <a:pt x="80" y="3"/>
                  </a:lnTo>
                  <a:lnTo>
                    <a:pt x="82" y="7"/>
                  </a:lnTo>
                  <a:lnTo>
                    <a:pt x="83" y="12"/>
                  </a:lnTo>
                  <a:lnTo>
                    <a:pt x="83" y="170"/>
                  </a:lnTo>
                  <a:lnTo>
                    <a:pt x="82" y="175"/>
                  </a:lnTo>
                  <a:lnTo>
                    <a:pt x="79" y="178"/>
                  </a:lnTo>
                  <a:lnTo>
                    <a:pt x="76" y="180"/>
                  </a:lnTo>
                  <a:lnTo>
                    <a:pt x="71" y="182"/>
                  </a:lnTo>
                  <a:lnTo>
                    <a:pt x="68" y="180"/>
                  </a:lnTo>
                  <a:lnTo>
                    <a:pt x="66" y="179"/>
                  </a:lnTo>
                  <a:lnTo>
                    <a:pt x="62" y="177"/>
                  </a:lnTo>
                  <a:lnTo>
                    <a:pt x="61" y="174"/>
                  </a:lnTo>
                  <a:lnTo>
                    <a:pt x="61" y="170"/>
                  </a:lnTo>
                  <a:lnTo>
                    <a:pt x="61" y="32"/>
                  </a:lnTo>
                  <a:lnTo>
                    <a:pt x="17" y="63"/>
                  </a:lnTo>
                  <a:lnTo>
                    <a:pt x="14" y="64"/>
                  </a:lnTo>
                  <a:lnTo>
                    <a:pt x="11" y="64"/>
                  </a:lnTo>
                  <a:lnTo>
                    <a:pt x="7" y="64"/>
                  </a:lnTo>
                  <a:lnTo>
                    <a:pt x="4" y="62"/>
                  </a:lnTo>
                  <a:lnTo>
                    <a:pt x="1" y="60"/>
                  </a:lnTo>
                  <a:lnTo>
                    <a:pt x="0" y="56"/>
                  </a:lnTo>
                  <a:lnTo>
                    <a:pt x="0" y="53"/>
                  </a:lnTo>
                  <a:lnTo>
                    <a:pt x="0" y="51"/>
                  </a:lnTo>
                  <a:lnTo>
                    <a:pt x="3" y="47"/>
                  </a:lnTo>
                  <a:lnTo>
                    <a:pt x="5" y="45"/>
                  </a:lnTo>
                  <a:lnTo>
                    <a:pt x="66" y="2"/>
                  </a:lnTo>
                  <a:lnTo>
                    <a:pt x="69" y="0"/>
                  </a:lnTo>
                  <a:lnTo>
                    <a:pt x="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6" name="Freeform 73"/>
            <p:cNvSpPr>
              <a:spLocks noEditPoints="1"/>
            </p:cNvSpPr>
            <p:nvPr/>
          </p:nvSpPr>
          <p:spPr bwMode="auto">
            <a:xfrm>
              <a:off x="6324601" y="3487738"/>
              <a:ext cx="31750" cy="44450"/>
            </a:xfrm>
            <a:custGeom>
              <a:avLst/>
              <a:gdLst>
                <a:gd name="T0" fmla="*/ 34 w 118"/>
                <a:gd name="T1" fmla="*/ 21 h 170"/>
                <a:gd name="T2" fmla="*/ 29 w 118"/>
                <a:gd name="T3" fmla="*/ 21 h 170"/>
                <a:gd name="T4" fmla="*/ 27 w 118"/>
                <a:gd name="T5" fmla="*/ 24 h 170"/>
                <a:gd name="T6" fmla="*/ 25 w 118"/>
                <a:gd name="T7" fmla="*/ 26 h 170"/>
                <a:gd name="T8" fmla="*/ 23 w 118"/>
                <a:gd name="T9" fmla="*/ 30 h 170"/>
                <a:gd name="T10" fmla="*/ 23 w 118"/>
                <a:gd name="T11" fmla="*/ 33 h 170"/>
                <a:gd name="T12" fmla="*/ 23 w 118"/>
                <a:gd name="T13" fmla="*/ 136 h 170"/>
                <a:gd name="T14" fmla="*/ 23 w 118"/>
                <a:gd name="T15" fmla="*/ 140 h 170"/>
                <a:gd name="T16" fmla="*/ 25 w 118"/>
                <a:gd name="T17" fmla="*/ 142 h 170"/>
                <a:gd name="T18" fmla="*/ 27 w 118"/>
                <a:gd name="T19" fmla="*/ 144 h 170"/>
                <a:gd name="T20" fmla="*/ 29 w 118"/>
                <a:gd name="T21" fmla="*/ 147 h 170"/>
                <a:gd name="T22" fmla="*/ 34 w 118"/>
                <a:gd name="T23" fmla="*/ 147 h 170"/>
                <a:gd name="T24" fmla="*/ 84 w 118"/>
                <a:gd name="T25" fmla="*/ 147 h 170"/>
                <a:gd name="T26" fmla="*/ 88 w 118"/>
                <a:gd name="T27" fmla="*/ 147 h 170"/>
                <a:gd name="T28" fmla="*/ 91 w 118"/>
                <a:gd name="T29" fmla="*/ 144 h 170"/>
                <a:gd name="T30" fmla="*/ 94 w 118"/>
                <a:gd name="T31" fmla="*/ 142 h 170"/>
                <a:gd name="T32" fmla="*/ 96 w 118"/>
                <a:gd name="T33" fmla="*/ 140 h 170"/>
                <a:gd name="T34" fmla="*/ 96 w 118"/>
                <a:gd name="T35" fmla="*/ 136 h 170"/>
                <a:gd name="T36" fmla="*/ 96 w 118"/>
                <a:gd name="T37" fmla="*/ 33 h 170"/>
                <a:gd name="T38" fmla="*/ 96 w 118"/>
                <a:gd name="T39" fmla="*/ 30 h 170"/>
                <a:gd name="T40" fmla="*/ 94 w 118"/>
                <a:gd name="T41" fmla="*/ 26 h 170"/>
                <a:gd name="T42" fmla="*/ 91 w 118"/>
                <a:gd name="T43" fmla="*/ 24 h 170"/>
                <a:gd name="T44" fmla="*/ 88 w 118"/>
                <a:gd name="T45" fmla="*/ 21 h 170"/>
                <a:gd name="T46" fmla="*/ 84 w 118"/>
                <a:gd name="T47" fmla="*/ 21 h 170"/>
                <a:gd name="T48" fmla="*/ 34 w 118"/>
                <a:gd name="T49" fmla="*/ 21 h 170"/>
                <a:gd name="T50" fmla="*/ 34 w 118"/>
                <a:gd name="T51" fmla="*/ 0 h 170"/>
                <a:gd name="T52" fmla="*/ 84 w 118"/>
                <a:gd name="T53" fmla="*/ 0 h 170"/>
                <a:gd name="T54" fmla="*/ 98 w 118"/>
                <a:gd name="T55" fmla="*/ 2 h 170"/>
                <a:gd name="T56" fmla="*/ 108 w 118"/>
                <a:gd name="T57" fmla="*/ 9 h 170"/>
                <a:gd name="T58" fmla="*/ 115 w 118"/>
                <a:gd name="T59" fmla="*/ 19 h 170"/>
                <a:gd name="T60" fmla="*/ 118 w 118"/>
                <a:gd name="T61" fmla="*/ 33 h 170"/>
                <a:gd name="T62" fmla="*/ 118 w 118"/>
                <a:gd name="T63" fmla="*/ 136 h 170"/>
                <a:gd name="T64" fmla="*/ 115 w 118"/>
                <a:gd name="T65" fmla="*/ 149 h 170"/>
                <a:gd name="T66" fmla="*/ 108 w 118"/>
                <a:gd name="T67" fmla="*/ 159 h 170"/>
                <a:gd name="T68" fmla="*/ 98 w 118"/>
                <a:gd name="T69" fmla="*/ 166 h 170"/>
                <a:gd name="T70" fmla="*/ 84 w 118"/>
                <a:gd name="T71" fmla="*/ 170 h 170"/>
                <a:gd name="T72" fmla="*/ 34 w 118"/>
                <a:gd name="T73" fmla="*/ 170 h 170"/>
                <a:gd name="T74" fmla="*/ 20 w 118"/>
                <a:gd name="T75" fmla="*/ 166 h 170"/>
                <a:gd name="T76" fmla="*/ 10 w 118"/>
                <a:gd name="T77" fmla="*/ 159 h 170"/>
                <a:gd name="T78" fmla="*/ 3 w 118"/>
                <a:gd name="T79" fmla="*/ 149 h 170"/>
                <a:gd name="T80" fmla="*/ 0 w 118"/>
                <a:gd name="T81" fmla="*/ 136 h 170"/>
                <a:gd name="T82" fmla="*/ 0 w 118"/>
                <a:gd name="T83" fmla="*/ 33 h 170"/>
                <a:gd name="T84" fmla="*/ 3 w 118"/>
                <a:gd name="T85" fmla="*/ 19 h 170"/>
                <a:gd name="T86" fmla="*/ 10 w 118"/>
                <a:gd name="T87" fmla="*/ 9 h 170"/>
                <a:gd name="T88" fmla="*/ 20 w 118"/>
                <a:gd name="T89" fmla="*/ 2 h 170"/>
                <a:gd name="T90" fmla="*/ 34 w 118"/>
                <a:gd name="T91" fmla="*/ 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18" h="170">
                  <a:moveTo>
                    <a:pt x="34" y="21"/>
                  </a:moveTo>
                  <a:lnTo>
                    <a:pt x="29" y="21"/>
                  </a:lnTo>
                  <a:lnTo>
                    <a:pt x="27" y="24"/>
                  </a:lnTo>
                  <a:lnTo>
                    <a:pt x="25" y="26"/>
                  </a:lnTo>
                  <a:lnTo>
                    <a:pt x="23" y="30"/>
                  </a:lnTo>
                  <a:lnTo>
                    <a:pt x="23" y="33"/>
                  </a:lnTo>
                  <a:lnTo>
                    <a:pt x="23" y="136"/>
                  </a:lnTo>
                  <a:lnTo>
                    <a:pt x="23" y="140"/>
                  </a:lnTo>
                  <a:lnTo>
                    <a:pt x="25" y="142"/>
                  </a:lnTo>
                  <a:lnTo>
                    <a:pt x="27" y="144"/>
                  </a:lnTo>
                  <a:lnTo>
                    <a:pt x="29" y="147"/>
                  </a:lnTo>
                  <a:lnTo>
                    <a:pt x="34" y="147"/>
                  </a:lnTo>
                  <a:lnTo>
                    <a:pt x="84" y="147"/>
                  </a:lnTo>
                  <a:lnTo>
                    <a:pt x="88" y="147"/>
                  </a:lnTo>
                  <a:lnTo>
                    <a:pt x="91" y="144"/>
                  </a:lnTo>
                  <a:lnTo>
                    <a:pt x="94" y="142"/>
                  </a:lnTo>
                  <a:lnTo>
                    <a:pt x="96" y="140"/>
                  </a:lnTo>
                  <a:lnTo>
                    <a:pt x="96" y="136"/>
                  </a:lnTo>
                  <a:lnTo>
                    <a:pt x="96" y="33"/>
                  </a:lnTo>
                  <a:lnTo>
                    <a:pt x="96" y="30"/>
                  </a:lnTo>
                  <a:lnTo>
                    <a:pt x="94" y="26"/>
                  </a:lnTo>
                  <a:lnTo>
                    <a:pt x="91" y="24"/>
                  </a:lnTo>
                  <a:lnTo>
                    <a:pt x="88" y="21"/>
                  </a:lnTo>
                  <a:lnTo>
                    <a:pt x="84" y="21"/>
                  </a:lnTo>
                  <a:lnTo>
                    <a:pt x="34" y="21"/>
                  </a:lnTo>
                  <a:close/>
                  <a:moveTo>
                    <a:pt x="34" y="0"/>
                  </a:moveTo>
                  <a:lnTo>
                    <a:pt x="84" y="0"/>
                  </a:lnTo>
                  <a:lnTo>
                    <a:pt x="98" y="2"/>
                  </a:lnTo>
                  <a:lnTo>
                    <a:pt x="108" y="9"/>
                  </a:lnTo>
                  <a:lnTo>
                    <a:pt x="115" y="19"/>
                  </a:lnTo>
                  <a:lnTo>
                    <a:pt x="118" y="33"/>
                  </a:lnTo>
                  <a:lnTo>
                    <a:pt x="118" y="136"/>
                  </a:lnTo>
                  <a:lnTo>
                    <a:pt x="115" y="149"/>
                  </a:lnTo>
                  <a:lnTo>
                    <a:pt x="108" y="159"/>
                  </a:lnTo>
                  <a:lnTo>
                    <a:pt x="98" y="166"/>
                  </a:lnTo>
                  <a:lnTo>
                    <a:pt x="84" y="170"/>
                  </a:lnTo>
                  <a:lnTo>
                    <a:pt x="34" y="170"/>
                  </a:lnTo>
                  <a:lnTo>
                    <a:pt x="20" y="166"/>
                  </a:lnTo>
                  <a:lnTo>
                    <a:pt x="10" y="159"/>
                  </a:lnTo>
                  <a:lnTo>
                    <a:pt x="3" y="149"/>
                  </a:lnTo>
                  <a:lnTo>
                    <a:pt x="0" y="136"/>
                  </a:lnTo>
                  <a:lnTo>
                    <a:pt x="0" y="33"/>
                  </a:lnTo>
                  <a:lnTo>
                    <a:pt x="3" y="19"/>
                  </a:lnTo>
                  <a:lnTo>
                    <a:pt x="10" y="9"/>
                  </a:lnTo>
                  <a:lnTo>
                    <a:pt x="20" y="2"/>
                  </a:lnTo>
                  <a:lnTo>
                    <a:pt x="3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7" name="Freeform 74"/>
            <p:cNvSpPr>
              <a:spLocks noEditPoints="1"/>
            </p:cNvSpPr>
            <p:nvPr/>
          </p:nvSpPr>
          <p:spPr bwMode="auto">
            <a:xfrm>
              <a:off x="6410326" y="3487738"/>
              <a:ext cx="31750" cy="44450"/>
            </a:xfrm>
            <a:custGeom>
              <a:avLst/>
              <a:gdLst>
                <a:gd name="T0" fmla="*/ 33 w 118"/>
                <a:gd name="T1" fmla="*/ 21 h 170"/>
                <a:gd name="T2" fmla="*/ 29 w 118"/>
                <a:gd name="T3" fmla="*/ 23 h 170"/>
                <a:gd name="T4" fmla="*/ 25 w 118"/>
                <a:gd name="T5" fmla="*/ 25 h 170"/>
                <a:gd name="T6" fmla="*/ 23 w 118"/>
                <a:gd name="T7" fmla="*/ 28 h 170"/>
                <a:gd name="T8" fmla="*/ 22 w 118"/>
                <a:gd name="T9" fmla="*/ 33 h 170"/>
                <a:gd name="T10" fmla="*/ 22 w 118"/>
                <a:gd name="T11" fmla="*/ 136 h 170"/>
                <a:gd name="T12" fmla="*/ 23 w 118"/>
                <a:gd name="T13" fmla="*/ 140 h 170"/>
                <a:gd name="T14" fmla="*/ 25 w 118"/>
                <a:gd name="T15" fmla="*/ 143 h 170"/>
                <a:gd name="T16" fmla="*/ 29 w 118"/>
                <a:gd name="T17" fmla="*/ 146 h 170"/>
                <a:gd name="T18" fmla="*/ 33 w 118"/>
                <a:gd name="T19" fmla="*/ 147 h 170"/>
                <a:gd name="T20" fmla="*/ 85 w 118"/>
                <a:gd name="T21" fmla="*/ 147 h 170"/>
                <a:gd name="T22" fmla="*/ 88 w 118"/>
                <a:gd name="T23" fmla="*/ 147 h 170"/>
                <a:gd name="T24" fmla="*/ 92 w 118"/>
                <a:gd name="T25" fmla="*/ 144 h 170"/>
                <a:gd name="T26" fmla="*/ 94 w 118"/>
                <a:gd name="T27" fmla="*/ 142 h 170"/>
                <a:gd name="T28" fmla="*/ 95 w 118"/>
                <a:gd name="T29" fmla="*/ 140 h 170"/>
                <a:gd name="T30" fmla="*/ 96 w 118"/>
                <a:gd name="T31" fmla="*/ 136 h 170"/>
                <a:gd name="T32" fmla="*/ 96 w 118"/>
                <a:gd name="T33" fmla="*/ 33 h 170"/>
                <a:gd name="T34" fmla="*/ 95 w 118"/>
                <a:gd name="T35" fmla="*/ 30 h 170"/>
                <a:gd name="T36" fmla="*/ 94 w 118"/>
                <a:gd name="T37" fmla="*/ 26 h 170"/>
                <a:gd name="T38" fmla="*/ 92 w 118"/>
                <a:gd name="T39" fmla="*/ 24 h 170"/>
                <a:gd name="T40" fmla="*/ 88 w 118"/>
                <a:gd name="T41" fmla="*/ 21 h 170"/>
                <a:gd name="T42" fmla="*/ 85 w 118"/>
                <a:gd name="T43" fmla="*/ 21 h 170"/>
                <a:gd name="T44" fmla="*/ 33 w 118"/>
                <a:gd name="T45" fmla="*/ 21 h 170"/>
                <a:gd name="T46" fmla="*/ 33 w 118"/>
                <a:gd name="T47" fmla="*/ 0 h 170"/>
                <a:gd name="T48" fmla="*/ 85 w 118"/>
                <a:gd name="T49" fmla="*/ 0 h 170"/>
                <a:gd name="T50" fmla="*/ 97 w 118"/>
                <a:gd name="T51" fmla="*/ 2 h 170"/>
                <a:gd name="T52" fmla="*/ 108 w 118"/>
                <a:gd name="T53" fmla="*/ 9 h 170"/>
                <a:gd name="T54" fmla="*/ 116 w 118"/>
                <a:gd name="T55" fmla="*/ 19 h 170"/>
                <a:gd name="T56" fmla="*/ 118 w 118"/>
                <a:gd name="T57" fmla="*/ 33 h 170"/>
                <a:gd name="T58" fmla="*/ 118 w 118"/>
                <a:gd name="T59" fmla="*/ 136 h 170"/>
                <a:gd name="T60" fmla="*/ 116 w 118"/>
                <a:gd name="T61" fmla="*/ 149 h 170"/>
                <a:gd name="T62" fmla="*/ 108 w 118"/>
                <a:gd name="T63" fmla="*/ 159 h 170"/>
                <a:gd name="T64" fmla="*/ 97 w 118"/>
                <a:gd name="T65" fmla="*/ 166 h 170"/>
                <a:gd name="T66" fmla="*/ 85 w 118"/>
                <a:gd name="T67" fmla="*/ 170 h 170"/>
                <a:gd name="T68" fmla="*/ 33 w 118"/>
                <a:gd name="T69" fmla="*/ 170 h 170"/>
                <a:gd name="T70" fmla="*/ 21 w 118"/>
                <a:gd name="T71" fmla="*/ 166 h 170"/>
                <a:gd name="T72" fmla="*/ 10 w 118"/>
                <a:gd name="T73" fmla="*/ 159 h 170"/>
                <a:gd name="T74" fmla="*/ 2 w 118"/>
                <a:gd name="T75" fmla="*/ 149 h 170"/>
                <a:gd name="T76" fmla="*/ 0 w 118"/>
                <a:gd name="T77" fmla="*/ 136 h 170"/>
                <a:gd name="T78" fmla="*/ 0 w 118"/>
                <a:gd name="T79" fmla="*/ 33 h 170"/>
                <a:gd name="T80" fmla="*/ 2 w 118"/>
                <a:gd name="T81" fmla="*/ 19 h 170"/>
                <a:gd name="T82" fmla="*/ 10 w 118"/>
                <a:gd name="T83" fmla="*/ 9 h 170"/>
                <a:gd name="T84" fmla="*/ 21 w 118"/>
                <a:gd name="T85" fmla="*/ 2 h 170"/>
                <a:gd name="T86" fmla="*/ 33 w 118"/>
                <a:gd name="T87" fmla="*/ 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18" h="170">
                  <a:moveTo>
                    <a:pt x="33" y="21"/>
                  </a:moveTo>
                  <a:lnTo>
                    <a:pt x="29" y="23"/>
                  </a:lnTo>
                  <a:lnTo>
                    <a:pt x="25" y="25"/>
                  </a:lnTo>
                  <a:lnTo>
                    <a:pt x="23" y="28"/>
                  </a:lnTo>
                  <a:lnTo>
                    <a:pt x="22" y="33"/>
                  </a:lnTo>
                  <a:lnTo>
                    <a:pt x="22" y="136"/>
                  </a:lnTo>
                  <a:lnTo>
                    <a:pt x="23" y="140"/>
                  </a:lnTo>
                  <a:lnTo>
                    <a:pt x="25" y="143"/>
                  </a:lnTo>
                  <a:lnTo>
                    <a:pt x="29" y="146"/>
                  </a:lnTo>
                  <a:lnTo>
                    <a:pt x="33" y="147"/>
                  </a:lnTo>
                  <a:lnTo>
                    <a:pt x="85" y="147"/>
                  </a:lnTo>
                  <a:lnTo>
                    <a:pt x="88" y="147"/>
                  </a:lnTo>
                  <a:lnTo>
                    <a:pt x="92" y="144"/>
                  </a:lnTo>
                  <a:lnTo>
                    <a:pt x="94" y="142"/>
                  </a:lnTo>
                  <a:lnTo>
                    <a:pt x="95" y="140"/>
                  </a:lnTo>
                  <a:lnTo>
                    <a:pt x="96" y="136"/>
                  </a:lnTo>
                  <a:lnTo>
                    <a:pt x="96" y="33"/>
                  </a:lnTo>
                  <a:lnTo>
                    <a:pt x="95" y="30"/>
                  </a:lnTo>
                  <a:lnTo>
                    <a:pt x="94" y="26"/>
                  </a:lnTo>
                  <a:lnTo>
                    <a:pt x="92" y="24"/>
                  </a:lnTo>
                  <a:lnTo>
                    <a:pt x="88" y="21"/>
                  </a:lnTo>
                  <a:lnTo>
                    <a:pt x="85" y="21"/>
                  </a:lnTo>
                  <a:lnTo>
                    <a:pt x="33" y="21"/>
                  </a:lnTo>
                  <a:close/>
                  <a:moveTo>
                    <a:pt x="33" y="0"/>
                  </a:moveTo>
                  <a:lnTo>
                    <a:pt x="85" y="0"/>
                  </a:lnTo>
                  <a:lnTo>
                    <a:pt x="97" y="2"/>
                  </a:lnTo>
                  <a:lnTo>
                    <a:pt x="108" y="9"/>
                  </a:lnTo>
                  <a:lnTo>
                    <a:pt x="116" y="19"/>
                  </a:lnTo>
                  <a:lnTo>
                    <a:pt x="118" y="33"/>
                  </a:lnTo>
                  <a:lnTo>
                    <a:pt x="118" y="136"/>
                  </a:lnTo>
                  <a:lnTo>
                    <a:pt x="116" y="149"/>
                  </a:lnTo>
                  <a:lnTo>
                    <a:pt x="108" y="159"/>
                  </a:lnTo>
                  <a:lnTo>
                    <a:pt x="97" y="166"/>
                  </a:lnTo>
                  <a:lnTo>
                    <a:pt x="85" y="170"/>
                  </a:lnTo>
                  <a:lnTo>
                    <a:pt x="33" y="170"/>
                  </a:lnTo>
                  <a:lnTo>
                    <a:pt x="21" y="166"/>
                  </a:lnTo>
                  <a:lnTo>
                    <a:pt x="10" y="159"/>
                  </a:lnTo>
                  <a:lnTo>
                    <a:pt x="2" y="149"/>
                  </a:lnTo>
                  <a:lnTo>
                    <a:pt x="0" y="136"/>
                  </a:lnTo>
                  <a:lnTo>
                    <a:pt x="0" y="33"/>
                  </a:lnTo>
                  <a:lnTo>
                    <a:pt x="2" y="19"/>
                  </a:lnTo>
                  <a:lnTo>
                    <a:pt x="10" y="9"/>
                  </a:lnTo>
                  <a:lnTo>
                    <a:pt x="21" y="2"/>
                  </a:lnTo>
                  <a:lnTo>
                    <a:pt x="3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8" name="Freeform 75"/>
            <p:cNvSpPr>
              <a:spLocks/>
            </p:cNvSpPr>
            <p:nvPr/>
          </p:nvSpPr>
          <p:spPr bwMode="auto">
            <a:xfrm>
              <a:off x="6369051" y="3484563"/>
              <a:ext cx="22225" cy="47625"/>
            </a:xfrm>
            <a:custGeom>
              <a:avLst/>
              <a:gdLst>
                <a:gd name="T0" fmla="*/ 73 w 83"/>
                <a:gd name="T1" fmla="*/ 0 h 182"/>
                <a:gd name="T2" fmla="*/ 77 w 83"/>
                <a:gd name="T3" fmla="*/ 1 h 182"/>
                <a:gd name="T4" fmla="*/ 80 w 83"/>
                <a:gd name="T5" fmla="*/ 4 h 182"/>
                <a:gd name="T6" fmla="*/ 82 w 83"/>
                <a:gd name="T7" fmla="*/ 7 h 182"/>
                <a:gd name="T8" fmla="*/ 83 w 83"/>
                <a:gd name="T9" fmla="*/ 12 h 182"/>
                <a:gd name="T10" fmla="*/ 83 w 83"/>
                <a:gd name="T11" fmla="*/ 170 h 182"/>
                <a:gd name="T12" fmla="*/ 82 w 83"/>
                <a:gd name="T13" fmla="*/ 174 h 182"/>
                <a:gd name="T14" fmla="*/ 81 w 83"/>
                <a:gd name="T15" fmla="*/ 177 h 182"/>
                <a:gd name="T16" fmla="*/ 79 w 83"/>
                <a:gd name="T17" fmla="*/ 179 h 182"/>
                <a:gd name="T18" fmla="*/ 75 w 83"/>
                <a:gd name="T19" fmla="*/ 181 h 182"/>
                <a:gd name="T20" fmla="*/ 72 w 83"/>
                <a:gd name="T21" fmla="*/ 182 h 182"/>
                <a:gd name="T22" fmla="*/ 68 w 83"/>
                <a:gd name="T23" fmla="*/ 181 h 182"/>
                <a:gd name="T24" fmla="*/ 65 w 83"/>
                <a:gd name="T25" fmla="*/ 179 h 182"/>
                <a:gd name="T26" fmla="*/ 63 w 83"/>
                <a:gd name="T27" fmla="*/ 177 h 182"/>
                <a:gd name="T28" fmla="*/ 62 w 83"/>
                <a:gd name="T29" fmla="*/ 174 h 182"/>
                <a:gd name="T30" fmla="*/ 60 w 83"/>
                <a:gd name="T31" fmla="*/ 170 h 182"/>
                <a:gd name="T32" fmla="*/ 60 w 83"/>
                <a:gd name="T33" fmla="*/ 32 h 182"/>
                <a:gd name="T34" fmla="*/ 17 w 83"/>
                <a:gd name="T35" fmla="*/ 63 h 182"/>
                <a:gd name="T36" fmla="*/ 15 w 83"/>
                <a:gd name="T37" fmla="*/ 65 h 182"/>
                <a:gd name="T38" fmla="*/ 11 w 83"/>
                <a:gd name="T39" fmla="*/ 65 h 182"/>
                <a:gd name="T40" fmla="*/ 8 w 83"/>
                <a:gd name="T41" fmla="*/ 65 h 182"/>
                <a:gd name="T42" fmla="*/ 4 w 83"/>
                <a:gd name="T43" fmla="*/ 62 h 182"/>
                <a:gd name="T44" fmla="*/ 2 w 83"/>
                <a:gd name="T45" fmla="*/ 60 h 182"/>
                <a:gd name="T46" fmla="*/ 1 w 83"/>
                <a:gd name="T47" fmla="*/ 56 h 182"/>
                <a:gd name="T48" fmla="*/ 0 w 83"/>
                <a:gd name="T49" fmla="*/ 53 h 182"/>
                <a:gd name="T50" fmla="*/ 1 w 83"/>
                <a:gd name="T51" fmla="*/ 51 h 182"/>
                <a:gd name="T52" fmla="*/ 2 w 83"/>
                <a:gd name="T53" fmla="*/ 47 h 182"/>
                <a:gd name="T54" fmla="*/ 4 w 83"/>
                <a:gd name="T55" fmla="*/ 45 h 182"/>
                <a:gd name="T56" fmla="*/ 65 w 83"/>
                <a:gd name="T57" fmla="*/ 2 h 182"/>
                <a:gd name="T58" fmla="*/ 70 w 83"/>
                <a:gd name="T59" fmla="*/ 0 h 182"/>
                <a:gd name="T60" fmla="*/ 73 w 83"/>
                <a:gd name="T61" fmla="*/ 0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83" h="182">
                  <a:moveTo>
                    <a:pt x="73" y="0"/>
                  </a:moveTo>
                  <a:lnTo>
                    <a:pt x="77" y="1"/>
                  </a:lnTo>
                  <a:lnTo>
                    <a:pt x="80" y="4"/>
                  </a:lnTo>
                  <a:lnTo>
                    <a:pt x="82" y="7"/>
                  </a:lnTo>
                  <a:lnTo>
                    <a:pt x="83" y="12"/>
                  </a:lnTo>
                  <a:lnTo>
                    <a:pt x="83" y="170"/>
                  </a:lnTo>
                  <a:lnTo>
                    <a:pt x="82" y="174"/>
                  </a:lnTo>
                  <a:lnTo>
                    <a:pt x="81" y="177"/>
                  </a:lnTo>
                  <a:lnTo>
                    <a:pt x="79" y="179"/>
                  </a:lnTo>
                  <a:lnTo>
                    <a:pt x="75" y="181"/>
                  </a:lnTo>
                  <a:lnTo>
                    <a:pt x="72" y="182"/>
                  </a:lnTo>
                  <a:lnTo>
                    <a:pt x="68" y="181"/>
                  </a:lnTo>
                  <a:lnTo>
                    <a:pt x="65" y="179"/>
                  </a:lnTo>
                  <a:lnTo>
                    <a:pt x="63" y="177"/>
                  </a:lnTo>
                  <a:lnTo>
                    <a:pt x="62" y="174"/>
                  </a:lnTo>
                  <a:lnTo>
                    <a:pt x="60" y="170"/>
                  </a:lnTo>
                  <a:lnTo>
                    <a:pt x="60" y="32"/>
                  </a:lnTo>
                  <a:lnTo>
                    <a:pt x="17" y="63"/>
                  </a:lnTo>
                  <a:lnTo>
                    <a:pt x="15" y="65"/>
                  </a:lnTo>
                  <a:lnTo>
                    <a:pt x="11" y="65"/>
                  </a:lnTo>
                  <a:lnTo>
                    <a:pt x="8" y="65"/>
                  </a:lnTo>
                  <a:lnTo>
                    <a:pt x="4" y="62"/>
                  </a:lnTo>
                  <a:lnTo>
                    <a:pt x="2" y="60"/>
                  </a:lnTo>
                  <a:lnTo>
                    <a:pt x="1" y="56"/>
                  </a:lnTo>
                  <a:lnTo>
                    <a:pt x="0" y="53"/>
                  </a:lnTo>
                  <a:lnTo>
                    <a:pt x="1" y="51"/>
                  </a:lnTo>
                  <a:lnTo>
                    <a:pt x="2" y="47"/>
                  </a:lnTo>
                  <a:lnTo>
                    <a:pt x="4" y="45"/>
                  </a:lnTo>
                  <a:lnTo>
                    <a:pt x="65" y="2"/>
                  </a:lnTo>
                  <a:lnTo>
                    <a:pt x="70" y="0"/>
                  </a:lnTo>
                  <a:lnTo>
                    <a:pt x="7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9" name="Freeform 76"/>
            <p:cNvSpPr>
              <a:spLocks noEditPoints="1"/>
            </p:cNvSpPr>
            <p:nvPr/>
          </p:nvSpPr>
          <p:spPr bwMode="auto">
            <a:xfrm>
              <a:off x="6323013" y="3544888"/>
              <a:ext cx="31750" cy="46038"/>
            </a:xfrm>
            <a:custGeom>
              <a:avLst/>
              <a:gdLst>
                <a:gd name="T0" fmla="*/ 33 w 118"/>
                <a:gd name="T1" fmla="*/ 22 h 170"/>
                <a:gd name="T2" fmla="*/ 29 w 118"/>
                <a:gd name="T3" fmla="*/ 23 h 170"/>
                <a:gd name="T4" fmla="*/ 25 w 118"/>
                <a:gd name="T5" fmla="*/ 25 h 170"/>
                <a:gd name="T6" fmla="*/ 23 w 118"/>
                <a:gd name="T7" fmla="*/ 29 h 170"/>
                <a:gd name="T8" fmla="*/ 22 w 118"/>
                <a:gd name="T9" fmla="*/ 33 h 170"/>
                <a:gd name="T10" fmla="*/ 22 w 118"/>
                <a:gd name="T11" fmla="*/ 137 h 170"/>
                <a:gd name="T12" fmla="*/ 23 w 118"/>
                <a:gd name="T13" fmla="*/ 140 h 170"/>
                <a:gd name="T14" fmla="*/ 24 w 118"/>
                <a:gd name="T15" fmla="*/ 144 h 170"/>
                <a:gd name="T16" fmla="*/ 26 w 118"/>
                <a:gd name="T17" fmla="*/ 146 h 170"/>
                <a:gd name="T18" fmla="*/ 30 w 118"/>
                <a:gd name="T19" fmla="*/ 147 h 170"/>
                <a:gd name="T20" fmla="*/ 33 w 118"/>
                <a:gd name="T21" fmla="*/ 148 h 170"/>
                <a:gd name="T22" fmla="*/ 85 w 118"/>
                <a:gd name="T23" fmla="*/ 148 h 170"/>
                <a:gd name="T24" fmla="*/ 88 w 118"/>
                <a:gd name="T25" fmla="*/ 147 h 170"/>
                <a:gd name="T26" fmla="*/ 92 w 118"/>
                <a:gd name="T27" fmla="*/ 146 h 170"/>
                <a:gd name="T28" fmla="*/ 94 w 118"/>
                <a:gd name="T29" fmla="*/ 144 h 170"/>
                <a:gd name="T30" fmla="*/ 95 w 118"/>
                <a:gd name="T31" fmla="*/ 140 h 170"/>
                <a:gd name="T32" fmla="*/ 96 w 118"/>
                <a:gd name="T33" fmla="*/ 137 h 170"/>
                <a:gd name="T34" fmla="*/ 96 w 118"/>
                <a:gd name="T35" fmla="*/ 33 h 170"/>
                <a:gd name="T36" fmla="*/ 95 w 118"/>
                <a:gd name="T37" fmla="*/ 30 h 170"/>
                <a:gd name="T38" fmla="*/ 94 w 118"/>
                <a:gd name="T39" fmla="*/ 26 h 170"/>
                <a:gd name="T40" fmla="*/ 92 w 118"/>
                <a:gd name="T41" fmla="*/ 24 h 170"/>
                <a:gd name="T42" fmla="*/ 88 w 118"/>
                <a:gd name="T43" fmla="*/ 23 h 170"/>
                <a:gd name="T44" fmla="*/ 85 w 118"/>
                <a:gd name="T45" fmla="*/ 22 h 170"/>
                <a:gd name="T46" fmla="*/ 33 w 118"/>
                <a:gd name="T47" fmla="*/ 22 h 170"/>
                <a:gd name="T48" fmla="*/ 33 w 118"/>
                <a:gd name="T49" fmla="*/ 0 h 170"/>
                <a:gd name="T50" fmla="*/ 85 w 118"/>
                <a:gd name="T51" fmla="*/ 0 h 170"/>
                <a:gd name="T52" fmla="*/ 97 w 118"/>
                <a:gd name="T53" fmla="*/ 2 h 170"/>
                <a:gd name="T54" fmla="*/ 108 w 118"/>
                <a:gd name="T55" fmla="*/ 10 h 170"/>
                <a:gd name="T56" fmla="*/ 116 w 118"/>
                <a:gd name="T57" fmla="*/ 21 h 170"/>
                <a:gd name="T58" fmla="*/ 118 w 118"/>
                <a:gd name="T59" fmla="*/ 33 h 170"/>
                <a:gd name="T60" fmla="*/ 118 w 118"/>
                <a:gd name="T61" fmla="*/ 137 h 170"/>
                <a:gd name="T62" fmla="*/ 116 w 118"/>
                <a:gd name="T63" fmla="*/ 149 h 170"/>
                <a:gd name="T64" fmla="*/ 108 w 118"/>
                <a:gd name="T65" fmla="*/ 160 h 170"/>
                <a:gd name="T66" fmla="*/ 97 w 118"/>
                <a:gd name="T67" fmla="*/ 168 h 170"/>
                <a:gd name="T68" fmla="*/ 85 w 118"/>
                <a:gd name="T69" fmla="*/ 170 h 170"/>
                <a:gd name="T70" fmla="*/ 33 w 118"/>
                <a:gd name="T71" fmla="*/ 170 h 170"/>
                <a:gd name="T72" fmla="*/ 21 w 118"/>
                <a:gd name="T73" fmla="*/ 168 h 170"/>
                <a:gd name="T74" fmla="*/ 9 w 118"/>
                <a:gd name="T75" fmla="*/ 160 h 170"/>
                <a:gd name="T76" fmla="*/ 2 w 118"/>
                <a:gd name="T77" fmla="*/ 149 h 170"/>
                <a:gd name="T78" fmla="*/ 0 w 118"/>
                <a:gd name="T79" fmla="*/ 137 h 170"/>
                <a:gd name="T80" fmla="*/ 0 w 118"/>
                <a:gd name="T81" fmla="*/ 33 h 170"/>
                <a:gd name="T82" fmla="*/ 2 w 118"/>
                <a:gd name="T83" fmla="*/ 21 h 170"/>
                <a:gd name="T84" fmla="*/ 9 w 118"/>
                <a:gd name="T85" fmla="*/ 10 h 170"/>
                <a:gd name="T86" fmla="*/ 21 w 118"/>
                <a:gd name="T87" fmla="*/ 2 h 170"/>
                <a:gd name="T88" fmla="*/ 33 w 118"/>
                <a:gd name="T89" fmla="*/ 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18" h="170">
                  <a:moveTo>
                    <a:pt x="33" y="22"/>
                  </a:moveTo>
                  <a:lnTo>
                    <a:pt x="29" y="23"/>
                  </a:lnTo>
                  <a:lnTo>
                    <a:pt x="25" y="25"/>
                  </a:lnTo>
                  <a:lnTo>
                    <a:pt x="23" y="29"/>
                  </a:lnTo>
                  <a:lnTo>
                    <a:pt x="22" y="33"/>
                  </a:lnTo>
                  <a:lnTo>
                    <a:pt x="22" y="137"/>
                  </a:lnTo>
                  <a:lnTo>
                    <a:pt x="23" y="140"/>
                  </a:lnTo>
                  <a:lnTo>
                    <a:pt x="24" y="144"/>
                  </a:lnTo>
                  <a:lnTo>
                    <a:pt x="26" y="146"/>
                  </a:lnTo>
                  <a:lnTo>
                    <a:pt x="30" y="147"/>
                  </a:lnTo>
                  <a:lnTo>
                    <a:pt x="33" y="148"/>
                  </a:lnTo>
                  <a:lnTo>
                    <a:pt x="85" y="148"/>
                  </a:lnTo>
                  <a:lnTo>
                    <a:pt x="88" y="147"/>
                  </a:lnTo>
                  <a:lnTo>
                    <a:pt x="92" y="146"/>
                  </a:lnTo>
                  <a:lnTo>
                    <a:pt x="94" y="144"/>
                  </a:lnTo>
                  <a:lnTo>
                    <a:pt x="95" y="140"/>
                  </a:lnTo>
                  <a:lnTo>
                    <a:pt x="96" y="137"/>
                  </a:lnTo>
                  <a:lnTo>
                    <a:pt x="96" y="33"/>
                  </a:lnTo>
                  <a:lnTo>
                    <a:pt x="95" y="30"/>
                  </a:lnTo>
                  <a:lnTo>
                    <a:pt x="94" y="26"/>
                  </a:lnTo>
                  <a:lnTo>
                    <a:pt x="92" y="24"/>
                  </a:lnTo>
                  <a:lnTo>
                    <a:pt x="88" y="23"/>
                  </a:lnTo>
                  <a:lnTo>
                    <a:pt x="85" y="22"/>
                  </a:lnTo>
                  <a:lnTo>
                    <a:pt x="33" y="22"/>
                  </a:lnTo>
                  <a:close/>
                  <a:moveTo>
                    <a:pt x="33" y="0"/>
                  </a:moveTo>
                  <a:lnTo>
                    <a:pt x="85" y="0"/>
                  </a:lnTo>
                  <a:lnTo>
                    <a:pt x="97" y="2"/>
                  </a:lnTo>
                  <a:lnTo>
                    <a:pt x="108" y="10"/>
                  </a:lnTo>
                  <a:lnTo>
                    <a:pt x="116" y="21"/>
                  </a:lnTo>
                  <a:lnTo>
                    <a:pt x="118" y="33"/>
                  </a:lnTo>
                  <a:lnTo>
                    <a:pt x="118" y="137"/>
                  </a:lnTo>
                  <a:lnTo>
                    <a:pt x="116" y="149"/>
                  </a:lnTo>
                  <a:lnTo>
                    <a:pt x="108" y="160"/>
                  </a:lnTo>
                  <a:lnTo>
                    <a:pt x="97" y="168"/>
                  </a:lnTo>
                  <a:lnTo>
                    <a:pt x="85" y="170"/>
                  </a:lnTo>
                  <a:lnTo>
                    <a:pt x="33" y="170"/>
                  </a:lnTo>
                  <a:lnTo>
                    <a:pt x="21" y="168"/>
                  </a:lnTo>
                  <a:lnTo>
                    <a:pt x="9" y="160"/>
                  </a:lnTo>
                  <a:lnTo>
                    <a:pt x="2" y="149"/>
                  </a:lnTo>
                  <a:lnTo>
                    <a:pt x="0" y="137"/>
                  </a:lnTo>
                  <a:lnTo>
                    <a:pt x="0" y="33"/>
                  </a:lnTo>
                  <a:lnTo>
                    <a:pt x="2" y="21"/>
                  </a:lnTo>
                  <a:lnTo>
                    <a:pt x="9" y="10"/>
                  </a:lnTo>
                  <a:lnTo>
                    <a:pt x="21" y="2"/>
                  </a:lnTo>
                  <a:lnTo>
                    <a:pt x="3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0" name="Freeform 77"/>
            <p:cNvSpPr>
              <a:spLocks noEditPoints="1"/>
            </p:cNvSpPr>
            <p:nvPr/>
          </p:nvSpPr>
          <p:spPr bwMode="auto">
            <a:xfrm>
              <a:off x="6370638" y="3546475"/>
              <a:ext cx="31750" cy="44450"/>
            </a:xfrm>
            <a:custGeom>
              <a:avLst/>
              <a:gdLst>
                <a:gd name="T0" fmla="*/ 33 w 118"/>
                <a:gd name="T1" fmla="*/ 22 h 170"/>
                <a:gd name="T2" fmla="*/ 29 w 118"/>
                <a:gd name="T3" fmla="*/ 23 h 170"/>
                <a:gd name="T4" fmla="*/ 25 w 118"/>
                <a:gd name="T5" fmla="*/ 25 h 170"/>
                <a:gd name="T6" fmla="*/ 23 w 118"/>
                <a:gd name="T7" fmla="*/ 28 h 170"/>
                <a:gd name="T8" fmla="*/ 22 w 118"/>
                <a:gd name="T9" fmla="*/ 33 h 170"/>
                <a:gd name="T10" fmla="*/ 22 w 118"/>
                <a:gd name="T11" fmla="*/ 136 h 170"/>
                <a:gd name="T12" fmla="*/ 23 w 118"/>
                <a:gd name="T13" fmla="*/ 141 h 170"/>
                <a:gd name="T14" fmla="*/ 25 w 118"/>
                <a:gd name="T15" fmla="*/ 145 h 170"/>
                <a:gd name="T16" fmla="*/ 29 w 118"/>
                <a:gd name="T17" fmla="*/ 147 h 170"/>
                <a:gd name="T18" fmla="*/ 33 w 118"/>
                <a:gd name="T19" fmla="*/ 148 h 170"/>
                <a:gd name="T20" fmla="*/ 85 w 118"/>
                <a:gd name="T21" fmla="*/ 148 h 170"/>
                <a:gd name="T22" fmla="*/ 88 w 118"/>
                <a:gd name="T23" fmla="*/ 147 h 170"/>
                <a:gd name="T24" fmla="*/ 92 w 118"/>
                <a:gd name="T25" fmla="*/ 146 h 170"/>
                <a:gd name="T26" fmla="*/ 94 w 118"/>
                <a:gd name="T27" fmla="*/ 143 h 170"/>
                <a:gd name="T28" fmla="*/ 95 w 118"/>
                <a:gd name="T29" fmla="*/ 140 h 170"/>
                <a:gd name="T30" fmla="*/ 95 w 118"/>
                <a:gd name="T31" fmla="*/ 136 h 170"/>
                <a:gd name="T32" fmla="*/ 95 w 118"/>
                <a:gd name="T33" fmla="*/ 33 h 170"/>
                <a:gd name="T34" fmla="*/ 95 w 118"/>
                <a:gd name="T35" fmla="*/ 30 h 170"/>
                <a:gd name="T36" fmla="*/ 94 w 118"/>
                <a:gd name="T37" fmla="*/ 26 h 170"/>
                <a:gd name="T38" fmla="*/ 92 w 118"/>
                <a:gd name="T39" fmla="*/ 24 h 170"/>
                <a:gd name="T40" fmla="*/ 88 w 118"/>
                <a:gd name="T41" fmla="*/ 23 h 170"/>
                <a:gd name="T42" fmla="*/ 85 w 118"/>
                <a:gd name="T43" fmla="*/ 22 h 170"/>
                <a:gd name="T44" fmla="*/ 33 w 118"/>
                <a:gd name="T45" fmla="*/ 22 h 170"/>
                <a:gd name="T46" fmla="*/ 33 w 118"/>
                <a:gd name="T47" fmla="*/ 0 h 170"/>
                <a:gd name="T48" fmla="*/ 85 w 118"/>
                <a:gd name="T49" fmla="*/ 0 h 170"/>
                <a:gd name="T50" fmla="*/ 97 w 118"/>
                <a:gd name="T51" fmla="*/ 2 h 170"/>
                <a:gd name="T52" fmla="*/ 108 w 118"/>
                <a:gd name="T53" fmla="*/ 9 h 170"/>
                <a:gd name="T54" fmla="*/ 115 w 118"/>
                <a:gd name="T55" fmla="*/ 20 h 170"/>
                <a:gd name="T56" fmla="*/ 118 w 118"/>
                <a:gd name="T57" fmla="*/ 33 h 170"/>
                <a:gd name="T58" fmla="*/ 118 w 118"/>
                <a:gd name="T59" fmla="*/ 136 h 170"/>
                <a:gd name="T60" fmla="*/ 115 w 118"/>
                <a:gd name="T61" fmla="*/ 149 h 170"/>
                <a:gd name="T62" fmla="*/ 108 w 118"/>
                <a:gd name="T63" fmla="*/ 159 h 170"/>
                <a:gd name="T64" fmla="*/ 97 w 118"/>
                <a:gd name="T65" fmla="*/ 168 h 170"/>
                <a:gd name="T66" fmla="*/ 85 w 118"/>
                <a:gd name="T67" fmla="*/ 170 h 170"/>
                <a:gd name="T68" fmla="*/ 33 w 118"/>
                <a:gd name="T69" fmla="*/ 170 h 170"/>
                <a:gd name="T70" fmla="*/ 21 w 118"/>
                <a:gd name="T71" fmla="*/ 168 h 170"/>
                <a:gd name="T72" fmla="*/ 9 w 118"/>
                <a:gd name="T73" fmla="*/ 159 h 170"/>
                <a:gd name="T74" fmla="*/ 2 w 118"/>
                <a:gd name="T75" fmla="*/ 149 h 170"/>
                <a:gd name="T76" fmla="*/ 0 w 118"/>
                <a:gd name="T77" fmla="*/ 136 h 170"/>
                <a:gd name="T78" fmla="*/ 0 w 118"/>
                <a:gd name="T79" fmla="*/ 33 h 170"/>
                <a:gd name="T80" fmla="*/ 2 w 118"/>
                <a:gd name="T81" fmla="*/ 20 h 170"/>
                <a:gd name="T82" fmla="*/ 9 w 118"/>
                <a:gd name="T83" fmla="*/ 9 h 170"/>
                <a:gd name="T84" fmla="*/ 21 w 118"/>
                <a:gd name="T85" fmla="*/ 2 h 170"/>
                <a:gd name="T86" fmla="*/ 33 w 118"/>
                <a:gd name="T87" fmla="*/ 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18" h="170">
                  <a:moveTo>
                    <a:pt x="33" y="22"/>
                  </a:moveTo>
                  <a:lnTo>
                    <a:pt x="29" y="23"/>
                  </a:lnTo>
                  <a:lnTo>
                    <a:pt x="25" y="25"/>
                  </a:lnTo>
                  <a:lnTo>
                    <a:pt x="23" y="28"/>
                  </a:lnTo>
                  <a:lnTo>
                    <a:pt x="22" y="33"/>
                  </a:lnTo>
                  <a:lnTo>
                    <a:pt x="22" y="136"/>
                  </a:lnTo>
                  <a:lnTo>
                    <a:pt x="23" y="141"/>
                  </a:lnTo>
                  <a:lnTo>
                    <a:pt x="25" y="145"/>
                  </a:lnTo>
                  <a:lnTo>
                    <a:pt x="29" y="147"/>
                  </a:lnTo>
                  <a:lnTo>
                    <a:pt x="33" y="148"/>
                  </a:lnTo>
                  <a:lnTo>
                    <a:pt x="85" y="148"/>
                  </a:lnTo>
                  <a:lnTo>
                    <a:pt x="88" y="147"/>
                  </a:lnTo>
                  <a:lnTo>
                    <a:pt x="92" y="146"/>
                  </a:lnTo>
                  <a:lnTo>
                    <a:pt x="94" y="143"/>
                  </a:lnTo>
                  <a:lnTo>
                    <a:pt x="95" y="140"/>
                  </a:lnTo>
                  <a:lnTo>
                    <a:pt x="95" y="136"/>
                  </a:lnTo>
                  <a:lnTo>
                    <a:pt x="95" y="33"/>
                  </a:lnTo>
                  <a:lnTo>
                    <a:pt x="95" y="30"/>
                  </a:lnTo>
                  <a:lnTo>
                    <a:pt x="94" y="26"/>
                  </a:lnTo>
                  <a:lnTo>
                    <a:pt x="92" y="24"/>
                  </a:lnTo>
                  <a:lnTo>
                    <a:pt x="88" y="23"/>
                  </a:lnTo>
                  <a:lnTo>
                    <a:pt x="85" y="22"/>
                  </a:lnTo>
                  <a:lnTo>
                    <a:pt x="33" y="22"/>
                  </a:lnTo>
                  <a:close/>
                  <a:moveTo>
                    <a:pt x="33" y="0"/>
                  </a:moveTo>
                  <a:lnTo>
                    <a:pt x="85" y="0"/>
                  </a:lnTo>
                  <a:lnTo>
                    <a:pt x="97" y="2"/>
                  </a:lnTo>
                  <a:lnTo>
                    <a:pt x="108" y="9"/>
                  </a:lnTo>
                  <a:lnTo>
                    <a:pt x="115" y="20"/>
                  </a:lnTo>
                  <a:lnTo>
                    <a:pt x="118" y="33"/>
                  </a:lnTo>
                  <a:lnTo>
                    <a:pt x="118" y="136"/>
                  </a:lnTo>
                  <a:lnTo>
                    <a:pt x="115" y="149"/>
                  </a:lnTo>
                  <a:lnTo>
                    <a:pt x="108" y="159"/>
                  </a:lnTo>
                  <a:lnTo>
                    <a:pt x="97" y="168"/>
                  </a:lnTo>
                  <a:lnTo>
                    <a:pt x="85" y="170"/>
                  </a:lnTo>
                  <a:lnTo>
                    <a:pt x="33" y="170"/>
                  </a:lnTo>
                  <a:lnTo>
                    <a:pt x="21" y="168"/>
                  </a:lnTo>
                  <a:lnTo>
                    <a:pt x="9" y="159"/>
                  </a:lnTo>
                  <a:lnTo>
                    <a:pt x="2" y="149"/>
                  </a:lnTo>
                  <a:lnTo>
                    <a:pt x="0" y="136"/>
                  </a:lnTo>
                  <a:lnTo>
                    <a:pt x="0" y="33"/>
                  </a:lnTo>
                  <a:lnTo>
                    <a:pt x="2" y="20"/>
                  </a:lnTo>
                  <a:lnTo>
                    <a:pt x="9" y="9"/>
                  </a:lnTo>
                  <a:lnTo>
                    <a:pt x="21" y="2"/>
                  </a:lnTo>
                  <a:lnTo>
                    <a:pt x="3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1" name="Freeform 78"/>
            <p:cNvSpPr>
              <a:spLocks/>
            </p:cNvSpPr>
            <p:nvPr/>
          </p:nvSpPr>
          <p:spPr bwMode="auto">
            <a:xfrm>
              <a:off x="6415088" y="3543300"/>
              <a:ext cx="22225" cy="47625"/>
            </a:xfrm>
            <a:custGeom>
              <a:avLst/>
              <a:gdLst>
                <a:gd name="T0" fmla="*/ 72 w 83"/>
                <a:gd name="T1" fmla="*/ 0 h 182"/>
                <a:gd name="T2" fmla="*/ 77 w 83"/>
                <a:gd name="T3" fmla="*/ 1 h 182"/>
                <a:gd name="T4" fmla="*/ 80 w 83"/>
                <a:gd name="T5" fmla="*/ 5 h 182"/>
                <a:gd name="T6" fmla="*/ 81 w 83"/>
                <a:gd name="T7" fmla="*/ 8 h 182"/>
                <a:gd name="T8" fmla="*/ 83 w 83"/>
                <a:gd name="T9" fmla="*/ 12 h 182"/>
                <a:gd name="T10" fmla="*/ 83 w 83"/>
                <a:gd name="T11" fmla="*/ 170 h 182"/>
                <a:gd name="T12" fmla="*/ 81 w 83"/>
                <a:gd name="T13" fmla="*/ 174 h 182"/>
                <a:gd name="T14" fmla="*/ 80 w 83"/>
                <a:gd name="T15" fmla="*/ 177 h 182"/>
                <a:gd name="T16" fmla="*/ 78 w 83"/>
                <a:gd name="T17" fmla="*/ 180 h 182"/>
                <a:gd name="T18" fmla="*/ 75 w 83"/>
                <a:gd name="T19" fmla="*/ 181 h 182"/>
                <a:gd name="T20" fmla="*/ 71 w 83"/>
                <a:gd name="T21" fmla="*/ 182 h 182"/>
                <a:gd name="T22" fmla="*/ 68 w 83"/>
                <a:gd name="T23" fmla="*/ 181 h 182"/>
                <a:gd name="T24" fmla="*/ 65 w 83"/>
                <a:gd name="T25" fmla="*/ 180 h 182"/>
                <a:gd name="T26" fmla="*/ 62 w 83"/>
                <a:gd name="T27" fmla="*/ 177 h 182"/>
                <a:gd name="T28" fmla="*/ 61 w 83"/>
                <a:gd name="T29" fmla="*/ 174 h 182"/>
                <a:gd name="T30" fmla="*/ 61 w 83"/>
                <a:gd name="T31" fmla="*/ 170 h 182"/>
                <a:gd name="T32" fmla="*/ 61 w 83"/>
                <a:gd name="T33" fmla="*/ 32 h 182"/>
                <a:gd name="T34" fmla="*/ 17 w 83"/>
                <a:gd name="T35" fmla="*/ 63 h 182"/>
                <a:gd name="T36" fmla="*/ 14 w 83"/>
                <a:gd name="T37" fmla="*/ 65 h 182"/>
                <a:gd name="T38" fmla="*/ 10 w 83"/>
                <a:gd name="T39" fmla="*/ 66 h 182"/>
                <a:gd name="T40" fmla="*/ 7 w 83"/>
                <a:gd name="T41" fmla="*/ 65 h 182"/>
                <a:gd name="T42" fmla="*/ 4 w 83"/>
                <a:gd name="T43" fmla="*/ 63 h 182"/>
                <a:gd name="T44" fmla="*/ 1 w 83"/>
                <a:gd name="T45" fmla="*/ 60 h 182"/>
                <a:gd name="T46" fmla="*/ 0 w 83"/>
                <a:gd name="T47" fmla="*/ 58 h 182"/>
                <a:gd name="T48" fmla="*/ 0 w 83"/>
                <a:gd name="T49" fmla="*/ 54 h 182"/>
                <a:gd name="T50" fmla="*/ 0 w 83"/>
                <a:gd name="T51" fmla="*/ 51 h 182"/>
                <a:gd name="T52" fmla="*/ 1 w 83"/>
                <a:gd name="T53" fmla="*/ 47 h 182"/>
                <a:gd name="T54" fmla="*/ 5 w 83"/>
                <a:gd name="T55" fmla="*/ 45 h 182"/>
                <a:gd name="T56" fmla="*/ 65 w 83"/>
                <a:gd name="T57" fmla="*/ 3 h 182"/>
                <a:gd name="T58" fmla="*/ 69 w 83"/>
                <a:gd name="T59" fmla="*/ 1 h 182"/>
                <a:gd name="T60" fmla="*/ 72 w 83"/>
                <a:gd name="T61" fmla="*/ 0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83" h="182">
                  <a:moveTo>
                    <a:pt x="72" y="0"/>
                  </a:moveTo>
                  <a:lnTo>
                    <a:pt x="77" y="1"/>
                  </a:lnTo>
                  <a:lnTo>
                    <a:pt x="80" y="5"/>
                  </a:lnTo>
                  <a:lnTo>
                    <a:pt x="81" y="8"/>
                  </a:lnTo>
                  <a:lnTo>
                    <a:pt x="83" y="12"/>
                  </a:lnTo>
                  <a:lnTo>
                    <a:pt x="83" y="170"/>
                  </a:lnTo>
                  <a:lnTo>
                    <a:pt x="81" y="174"/>
                  </a:lnTo>
                  <a:lnTo>
                    <a:pt x="80" y="177"/>
                  </a:lnTo>
                  <a:lnTo>
                    <a:pt x="78" y="180"/>
                  </a:lnTo>
                  <a:lnTo>
                    <a:pt x="75" y="181"/>
                  </a:lnTo>
                  <a:lnTo>
                    <a:pt x="71" y="182"/>
                  </a:lnTo>
                  <a:lnTo>
                    <a:pt x="68" y="181"/>
                  </a:lnTo>
                  <a:lnTo>
                    <a:pt x="65" y="180"/>
                  </a:lnTo>
                  <a:lnTo>
                    <a:pt x="62" y="177"/>
                  </a:lnTo>
                  <a:lnTo>
                    <a:pt x="61" y="174"/>
                  </a:lnTo>
                  <a:lnTo>
                    <a:pt x="61" y="170"/>
                  </a:lnTo>
                  <a:lnTo>
                    <a:pt x="61" y="32"/>
                  </a:lnTo>
                  <a:lnTo>
                    <a:pt x="17" y="63"/>
                  </a:lnTo>
                  <a:lnTo>
                    <a:pt x="14" y="65"/>
                  </a:lnTo>
                  <a:lnTo>
                    <a:pt x="10" y="66"/>
                  </a:lnTo>
                  <a:lnTo>
                    <a:pt x="7" y="65"/>
                  </a:lnTo>
                  <a:lnTo>
                    <a:pt x="4" y="63"/>
                  </a:lnTo>
                  <a:lnTo>
                    <a:pt x="1" y="60"/>
                  </a:lnTo>
                  <a:lnTo>
                    <a:pt x="0" y="58"/>
                  </a:lnTo>
                  <a:lnTo>
                    <a:pt x="0" y="54"/>
                  </a:lnTo>
                  <a:lnTo>
                    <a:pt x="0" y="51"/>
                  </a:lnTo>
                  <a:lnTo>
                    <a:pt x="1" y="47"/>
                  </a:lnTo>
                  <a:lnTo>
                    <a:pt x="5" y="45"/>
                  </a:lnTo>
                  <a:lnTo>
                    <a:pt x="65" y="3"/>
                  </a:lnTo>
                  <a:lnTo>
                    <a:pt x="69" y="1"/>
                  </a:lnTo>
                  <a:lnTo>
                    <a:pt x="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2" name="Freeform 79"/>
            <p:cNvSpPr>
              <a:spLocks noEditPoints="1"/>
            </p:cNvSpPr>
            <p:nvPr/>
          </p:nvSpPr>
          <p:spPr bwMode="auto">
            <a:xfrm>
              <a:off x="6329363" y="3611563"/>
              <a:ext cx="30163" cy="44450"/>
            </a:xfrm>
            <a:custGeom>
              <a:avLst/>
              <a:gdLst>
                <a:gd name="T0" fmla="*/ 33 w 118"/>
                <a:gd name="T1" fmla="*/ 23 h 170"/>
                <a:gd name="T2" fmla="*/ 29 w 118"/>
                <a:gd name="T3" fmla="*/ 23 h 170"/>
                <a:gd name="T4" fmla="*/ 27 w 118"/>
                <a:gd name="T5" fmla="*/ 26 h 170"/>
                <a:gd name="T6" fmla="*/ 24 w 118"/>
                <a:gd name="T7" fmla="*/ 28 h 170"/>
                <a:gd name="T8" fmla="*/ 23 w 118"/>
                <a:gd name="T9" fmla="*/ 30 h 170"/>
                <a:gd name="T10" fmla="*/ 23 w 118"/>
                <a:gd name="T11" fmla="*/ 34 h 170"/>
                <a:gd name="T12" fmla="*/ 23 w 118"/>
                <a:gd name="T13" fmla="*/ 137 h 170"/>
                <a:gd name="T14" fmla="*/ 23 w 118"/>
                <a:gd name="T15" fmla="*/ 140 h 170"/>
                <a:gd name="T16" fmla="*/ 24 w 118"/>
                <a:gd name="T17" fmla="*/ 144 h 170"/>
                <a:gd name="T18" fmla="*/ 27 w 118"/>
                <a:gd name="T19" fmla="*/ 146 h 170"/>
                <a:gd name="T20" fmla="*/ 29 w 118"/>
                <a:gd name="T21" fmla="*/ 148 h 170"/>
                <a:gd name="T22" fmla="*/ 33 w 118"/>
                <a:gd name="T23" fmla="*/ 148 h 170"/>
                <a:gd name="T24" fmla="*/ 84 w 118"/>
                <a:gd name="T25" fmla="*/ 148 h 170"/>
                <a:gd name="T26" fmla="*/ 88 w 118"/>
                <a:gd name="T27" fmla="*/ 148 h 170"/>
                <a:gd name="T28" fmla="*/ 91 w 118"/>
                <a:gd name="T29" fmla="*/ 146 h 170"/>
                <a:gd name="T30" fmla="*/ 94 w 118"/>
                <a:gd name="T31" fmla="*/ 144 h 170"/>
                <a:gd name="T32" fmla="*/ 95 w 118"/>
                <a:gd name="T33" fmla="*/ 140 h 170"/>
                <a:gd name="T34" fmla="*/ 96 w 118"/>
                <a:gd name="T35" fmla="*/ 137 h 170"/>
                <a:gd name="T36" fmla="*/ 96 w 118"/>
                <a:gd name="T37" fmla="*/ 34 h 170"/>
                <a:gd name="T38" fmla="*/ 95 w 118"/>
                <a:gd name="T39" fmla="*/ 30 h 170"/>
                <a:gd name="T40" fmla="*/ 92 w 118"/>
                <a:gd name="T41" fmla="*/ 27 h 170"/>
                <a:gd name="T42" fmla="*/ 89 w 118"/>
                <a:gd name="T43" fmla="*/ 23 h 170"/>
                <a:gd name="T44" fmla="*/ 84 w 118"/>
                <a:gd name="T45" fmla="*/ 23 h 170"/>
                <a:gd name="T46" fmla="*/ 33 w 118"/>
                <a:gd name="T47" fmla="*/ 23 h 170"/>
                <a:gd name="T48" fmla="*/ 33 w 118"/>
                <a:gd name="T49" fmla="*/ 0 h 170"/>
                <a:gd name="T50" fmla="*/ 84 w 118"/>
                <a:gd name="T51" fmla="*/ 0 h 170"/>
                <a:gd name="T52" fmla="*/ 98 w 118"/>
                <a:gd name="T53" fmla="*/ 4 h 170"/>
                <a:gd name="T54" fmla="*/ 109 w 118"/>
                <a:gd name="T55" fmla="*/ 11 h 170"/>
                <a:gd name="T56" fmla="*/ 115 w 118"/>
                <a:gd name="T57" fmla="*/ 21 h 170"/>
                <a:gd name="T58" fmla="*/ 118 w 118"/>
                <a:gd name="T59" fmla="*/ 34 h 170"/>
                <a:gd name="T60" fmla="*/ 118 w 118"/>
                <a:gd name="T61" fmla="*/ 137 h 170"/>
                <a:gd name="T62" fmla="*/ 115 w 118"/>
                <a:gd name="T63" fmla="*/ 151 h 170"/>
                <a:gd name="T64" fmla="*/ 109 w 118"/>
                <a:gd name="T65" fmla="*/ 161 h 170"/>
                <a:gd name="T66" fmla="*/ 98 w 118"/>
                <a:gd name="T67" fmla="*/ 168 h 170"/>
                <a:gd name="T68" fmla="*/ 84 w 118"/>
                <a:gd name="T69" fmla="*/ 170 h 170"/>
                <a:gd name="T70" fmla="*/ 33 w 118"/>
                <a:gd name="T71" fmla="*/ 170 h 170"/>
                <a:gd name="T72" fmla="*/ 20 w 118"/>
                <a:gd name="T73" fmla="*/ 168 h 170"/>
                <a:gd name="T74" fmla="*/ 10 w 118"/>
                <a:gd name="T75" fmla="*/ 161 h 170"/>
                <a:gd name="T76" fmla="*/ 3 w 118"/>
                <a:gd name="T77" fmla="*/ 151 h 170"/>
                <a:gd name="T78" fmla="*/ 0 w 118"/>
                <a:gd name="T79" fmla="*/ 137 h 170"/>
                <a:gd name="T80" fmla="*/ 0 w 118"/>
                <a:gd name="T81" fmla="*/ 34 h 170"/>
                <a:gd name="T82" fmla="*/ 3 w 118"/>
                <a:gd name="T83" fmla="*/ 21 h 170"/>
                <a:gd name="T84" fmla="*/ 10 w 118"/>
                <a:gd name="T85" fmla="*/ 11 h 170"/>
                <a:gd name="T86" fmla="*/ 20 w 118"/>
                <a:gd name="T87" fmla="*/ 4 h 170"/>
                <a:gd name="T88" fmla="*/ 33 w 118"/>
                <a:gd name="T89" fmla="*/ 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18" h="170">
                  <a:moveTo>
                    <a:pt x="33" y="23"/>
                  </a:moveTo>
                  <a:lnTo>
                    <a:pt x="29" y="23"/>
                  </a:lnTo>
                  <a:lnTo>
                    <a:pt x="27" y="26"/>
                  </a:lnTo>
                  <a:lnTo>
                    <a:pt x="24" y="28"/>
                  </a:lnTo>
                  <a:lnTo>
                    <a:pt x="23" y="30"/>
                  </a:lnTo>
                  <a:lnTo>
                    <a:pt x="23" y="34"/>
                  </a:lnTo>
                  <a:lnTo>
                    <a:pt x="23" y="137"/>
                  </a:lnTo>
                  <a:lnTo>
                    <a:pt x="23" y="140"/>
                  </a:lnTo>
                  <a:lnTo>
                    <a:pt x="24" y="144"/>
                  </a:lnTo>
                  <a:lnTo>
                    <a:pt x="27" y="146"/>
                  </a:lnTo>
                  <a:lnTo>
                    <a:pt x="29" y="148"/>
                  </a:lnTo>
                  <a:lnTo>
                    <a:pt x="33" y="148"/>
                  </a:lnTo>
                  <a:lnTo>
                    <a:pt x="84" y="148"/>
                  </a:lnTo>
                  <a:lnTo>
                    <a:pt x="88" y="148"/>
                  </a:lnTo>
                  <a:lnTo>
                    <a:pt x="91" y="146"/>
                  </a:lnTo>
                  <a:lnTo>
                    <a:pt x="94" y="144"/>
                  </a:lnTo>
                  <a:lnTo>
                    <a:pt x="95" y="140"/>
                  </a:lnTo>
                  <a:lnTo>
                    <a:pt x="96" y="137"/>
                  </a:lnTo>
                  <a:lnTo>
                    <a:pt x="96" y="34"/>
                  </a:lnTo>
                  <a:lnTo>
                    <a:pt x="95" y="30"/>
                  </a:lnTo>
                  <a:lnTo>
                    <a:pt x="92" y="27"/>
                  </a:lnTo>
                  <a:lnTo>
                    <a:pt x="89" y="23"/>
                  </a:lnTo>
                  <a:lnTo>
                    <a:pt x="84" y="23"/>
                  </a:lnTo>
                  <a:lnTo>
                    <a:pt x="33" y="23"/>
                  </a:lnTo>
                  <a:close/>
                  <a:moveTo>
                    <a:pt x="33" y="0"/>
                  </a:moveTo>
                  <a:lnTo>
                    <a:pt x="84" y="0"/>
                  </a:lnTo>
                  <a:lnTo>
                    <a:pt x="98" y="4"/>
                  </a:lnTo>
                  <a:lnTo>
                    <a:pt x="109" y="11"/>
                  </a:lnTo>
                  <a:lnTo>
                    <a:pt x="115" y="21"/>
                  </a:lnTo>
                  <a:lnTo>
                    <a:pt x="118" y="34"/>
                  </a:lnTo>
                  <a:lnTo>
                    <a:pt x="118" y="137"/>
                  </a:lnTo>
                  <a:lnTo>
                    <a:pt x="115" y="151"/>
                  </a:lnTo>
                  <a:lnTo>
                    <a:pt x="109" y="161"/>
                  </a:lnTo>
                  <a:lnTo>
                    <a:pt x="98" y="168"/>
                  </a:lnTo>
                  <a:lnTo>
                    <a:pt x="84" y="170"/>
                  </a:lnTo>
                  <a:lnTo>
                    <a:pt x="33" y="170"/>
                  </a:lnTo>
                  <a:lnTo>
                    <a:pt x="20" y="168"/>
                  </a:lnTo>
                  <a:lnTo>
                    <a:pt x="10" y="161"/>
                  </a:lnTo>
                  <a:lnTo>
                    <a:pt x="3" y="151"/>
                  </a:lnTo>
                  <a:lnTo>
                    <a:pt x="0" y="137"/>
                  </a:lnTo>
                  <a:lnTo>
                    <a:pt x="0" y="34"/>
                  </a:lnTo>
                  <a:lnTo>
                    <a:pt x="3" y="21"/>
                  </a:lnTo>
                  <a:lnTo>
                    <a:pt x="10" y="11"/>
                  </a:lnTo>
                  <a:lnTo>
                    <a:pt x="20" y="4"/>
                  </a:lnTo>
                  <a:lnTo>
                    <a:pt x="3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3" name="Freeform 80"/>
            <p:cNvSpPr>
              <a:spLocks noEditPoints="1"/>
            </p:cNvSpPr>
            <p:nvPr/>
          </p:nvSpPr>
          <p:spPr bwMode="auto">
            <a:xfrm>
              <a:off x="6376988" y="3611563"/>
              <a:ext cx="31750" cy="46038"/>
            </a:xfrm>
            <a:custGeom>
              <a:avLst/>
              <a:gdLst>
                <a:gd name="T0" fmla="*/ 33 w 118"/>
                <a:gd name="T1" fmla="*/ 23 h 170"/>
                <a:gd name="T2" fmla="*/ 30 w 118"/>
                <a:gd name="T3" fmla="*/ 23 h 170"/>
                <a:gd name="T4" fmla="*/ 27 w 118"/>
                <a:gd name="T5" fmla="*/ 24 h 170"/>
                <a:gd name="T6" fmla="*/ 24 w 118"/>
                <a:gd name="T7" fmla="*/ 28 h 170"/>
                <a:gd name="T8" fmla="*/ 23 w 118"/>
                <a:gd name="T9" fmla="*/ 30 h 170"/>
                <a:gd name="T10" fmla="*/ 23 w 118"/>
                <a:gd name="T11" fmla="*/ 33 h 170"/>
                <a:gd name="T12" fmla="*/ 23 w 118"/>
                <a:gd name="T13" fmla="*/ 137 h 170"/>
                <a:gd name="T14" fmla="*/ 23 w 118"/>
                <a:gd name="T15" fmla="*/ 140 h 170"/>
                <a:gd name="T16" fmla="*/ 24 w 118"/>
                <a:gd name="T17" fmla="*/ 144 h 170"/>
                <a:gd name="T18" fmla="*/ 27 w 118"/>
                <a:gd name="T19" fmla="*/ 146 h 170"/>
                <a:gd name="T20" fmla="*/ 30 w 118"/>
                <a:gd name="T21" fmla="*/ 147 h 170"/>
                <a:gd name="T22" fmla="*/ 33 w 118"/>
                <a:gd name="T23" fmla="*/ 148 h 170"/>
                <a:gd name="T24" fmla="*/ 85 w 118"/>
                <a:gd name="T25" fmla="*/ 148 h 170"/>
                <a:gd name="T26" fmla="*/ 88 w 118"/>
                <a:gd name="T27" fmla="*/ 147 h 170"/>
                <a:gd name="T28" fmla="*/ 91 w 118"/>
                <a:gd name="T29" fmla="*/ 146 h 170"/>
                <a:gd name="T30" fmla="*/ 94 w 118"/>
                <a:gd name="T31" fmla="*/ 144 h 170"/>
                <a:gd name="T32" fmla="*/ 95 w 118"/>
                <a:gd name="T33" fmla="*/ 140 h 170"/>
                <a:gd name="T34" fmla="*/ 96 w 118"/>
                <a:gd name="T35" fmla="*/ 137 h 170"/>
                <a:gd name="T36" fmla="*/ 96 w 118"/>
                <a:gd name="T37" fmla="*/ 33 h 170"/>
                <a:gd name="T38" fmla="*/ 95 w 118"/>
                <a:gd name="T39" fmla="*/ 30 h 170"/>
                <a:gd name="T40" fmla="*/ 94 w 118"/>
                <a:gd name="T41" fmla="*/ 28 h 170"/>
                <a:gd name="T42" fmla="*/ 91 w 118"/>
                <a:gd name="T43" fmla="*/ 24 h 170"/>
                <a:gd name="T44" fmla="*/ 88 w 118"/>
                <a:gd name="T45" fmla="*/ 23 h 170"/>
                <a:gd name="T46" fmla="*/ 85 w 118"/>
                <a:gd name="T47" fmla="*/ 23 h 170"/>
                <a:gd name="T48" fmla="*/ 33 w 118"/>
                <a:gd name="T49" fmla="*/ 23 h 170"/>
                <a:gd name="T50" fmla="*/ 33 w 118"/>
                <a:gd name="T51" fmla="*/ 0 h 170"/>
                <a:gd name="T52" fmla="*/ 85 w 118"/>
                <a:gd name="T53" fmla="*/ 0 h 170"/>
                <a:gd name="T54" fmla="*/ 97 w 118"/>
                <a:gd name="T55" fmla="*/ 2 h 170"/>
                <a:gd name="T56" fmla="*/ 109 w 118"/>
                <a:gd name="T57" fmla="*/ 10 h 170"/>
                <a:gd name="T58" fmla="*/ 116 w 118"/>
                <a:gd name="T59" fmla="*/ 21 h 170"/>
                <a:gd name="T60" fmla="*/ 118 w 118"/>
                <a:gd name="T61" fmla="*/ 33 h 170"/>
                <a:gd name="T62" fmla="*/ 118 w 118"/>
                <a:gd name="T63" fmla="*/ 137 h 170"/>
                <a:gd name="T64" fmla="*/ 116 w 118"/>
                <a:gd name="T65" fmla="*/ 149 h 170"/>
                <a:gd name="T66" fmla="*/ 109 w 118"/>
                <a:gd name="T67" fmla="*/ 161 h 170"/>
                <a:gd name="T68" fmla="*/ 97 w 118"/>
                <a:gd name="T69" fmla="*/ 168 h 170"/>
                <a:gd name="T70" fmla="*/ 85 w 118"/>
                <a:gd name="T71" fmla="*/ 170 h 170"/>
                <a:gd name="T72" fmla="*/ 33 w 118"/>
                <a:gd name="T73" fmla="*/ 170 h 170"/>
                <a:gd name="T74" fmla="*/ 20 w 118"/>
                <a:gd name="T75" fmla="*/ 168 h 170"/>
                <a:gd name="T76" fmla="*/ 10 w 118"/>
                <a:gd name="T77" fmla="*/ 161 h 170"/>
                <a:gd name="T78" fmla="*/ 3 w 118"/>
                <a:gd name="T79" fmla="*/ 149 h 170"/>
                <a:gd name="T80" fmla="*/ 0 w 118"/>
                <a:gd name="T81" fmla="*/ 137 h 170"/>
                <a:gd name="T82" fmla="*/ 0 w 118"/>
                <a:gd name="T83" fmla="*/ 33 h 170"/>
                <a:gd name="T84" fmla="*/ 3 w 118"/>
                <a:gd name="T85" fmla="*/ 21 h 170"/>
                <a:gd name="T86" fmla="*/ 10 w 118"/>
                <a:gd name="T87" fmla="*/ 10 h 170"/>
                <a:gd name="T88" fmla="*/ 20 w 118"/>
                <a:gd name="T89" fmla="*/ 2 h 170"/>
                <a:gd name="T90" fmla="*/ 33 w 118"/>
                <a:gd name="T91" fmla="*/ 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18" h="170">
                  <a:moveTo>
                    <a:pt x="33" y="23"/>
                  </a:moveTo>
                  <a:lnTo>
                    <a:pt x="30" y="23"/>
                  </a:lnTo>
                  <a:lnTo>
                    <a:pt x="27" y="24"/>
                  </a:lnTo>
                  <a:lnTo>
                    <a:pt x="24" y="28"/>
                  </a:lnTo>
                  <a:lnTo>
                    <a:pt x="23" y="30"/>
                  </a:lnTo>
                  <a:lnTo>
                    <a:pt x="23" y="33"/>
                  </a:lnTo>
                  <a:lnTo>
                    <a:pt x="23" y="137"/>
                  </a:lnTo>
                  <a:lnTo>
                    <a:pt x="23" y="140"/>
                  </a:lnTo>
                  <a:lnTo>
                    <a:pt x="24" y="144"/>
                  </a:lnTo>
                  <a:lnTo>
                    <a:pt x="27" y="146"/>
                  </a:lnTo>
                  <a:lnTo>
                    <a:pt x="30" y="147"/>
                  </a:lnTo>
                  <a:lnTo>
                    <a:pt x="33" y="148"/>
                  </a:lnTo>
                  <a:lnTo>
                    <a:pt x="85" y="148"/>
                  </a:lnTo>
                  <a:lnTo>
                    <a:pt x="88" y="147"/>
                  </a:lnTo>
                  <a:lnTo>
                    <a:pt x="91" y="146"/>
                  </a:lnTo>
                  <a:lnTo>
                    <a:pt x="94" y="144"/>
                  </a:lnTo>
                  <a:lnTo>
                    <a:pt x="95" y="140"/>
                  </a:lnTo>
                  <a:lnTo>
                    <a:pt x="96" y="137"/>
                  </a:lnTo>
                  <a:lnTo>
                    <a:pt x="96" y="33"/>
                  </a:lnTo>
                  <a:lnTo>
                    <a:pt x="95" y="30"/>
                  </a:lnTo>
                  <a:lnTo>
                    <a:pt x="94" y="28"/>
                  </a:lnTo>
                  <a:lnTo>
                    <a:pt x="91" y="24"/>
                  </a:lnTo>
                  <a:lnTo>
                    <a:pt x="88" y="23"/>
                  </a:lnTo>
                  <a:lnTo>
                    <a:pt x="85" y="23"/>
                  </a:lnTo>
                  <a:lnTo>
                    <a:pt x="33" y="23"/>
                  </a:lnTo>
                  <a:close/>
                  <a:moveTo>
                    <a:pt x="33" y="0"/>
                  </a:moveTo>
                  <a:lnTo>
                    <a:pt x="85" y="0"/>
                  </a:lnTo>
                  <a:lnTo>
                    <a:pt x="97" y="2"/>
                  </a:lnTo>
                  <a:lnTo>
                    <a:pt x="109" y="10"/>
                  </a:lnTo>
                  <a:lnTo>
                    <a:pt x="116" y="21"/>
                  </a:lnTo>
                  <a:lnTo>
                    <a:pt x="118" y="33"/>
                  </a:lnTo>
                  <a:lnTo>
                    <a:pt x="118" y="137"/>
                  </a:lnTo>
                  <a:lnTo>
                    <a:pt x="116" y="149"/>
                  </a:lnTo>
                  <a:lnTo>
                    <a:pt x="109" y="161"/>
                  </a:lnTo>
                  <a:lnTo>
                    <a:pt x="97" y="168"/>
                  </a:lnTo>
                  <a:lnTo>
                    <a:pt x="85" y="170"/>
                  </a:lnTo>
                  <a:lnTo>
                    <a:pt x="33" y="170"/>
                  </a:lnTo>
                  <a:lnTo>
                    <a:pt x="20" y="168"/>
                  </a:lnTo>
                  <a:lnTo>
                    <a:pt x="10" y="161"/>
                  </a:lnTo>
                  <a:lnTo>
                    <a:pt x="3" y="149"/>
                  </a:lnTo>
                  <a:lnTo>
                    <a:pt x="0" y="137"/>
                  </a:lnTo>
                  <a:lnTo>
                    <a:pt x="0" y="33"/>
                  </a:lnTo>
                  <a:lnTo>
                    <a:pt x="3" y="21"/>
                  </a:lnTo>
                  <a:lnTo>
                    <a:pt x="10" y="10"/>
                  </a:lnTo>
                  <a:lnTo>
                    <a:pt x="20" y="2"/>
                  </a:lnTo>
                  <a:lnTo>
                    <a:pt x="3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4" name="Freeform 81"/>
            <p:cNvSpPr>
              <a:spLocks/>
            </p:cNvSpPr>
            <p:nvPr/>
          </p:nvSpPr>
          <p:spPr bwMode="auto">
            <a:xfrm>
              <a:off x="6421438" y="3609975"/>
              <a:ext cx="20638" cy="47625"/>
            </a:xfrm>
            <a:custGeom>
              <a:avLst/>
              <a:gdLst>
                <a:gd name="T0" fmla="*/ 73 w 82"/>
                <a:gd name="T1" fmla="*/ 0 h 180"/>
                <a:gd name="T2" fmla="*/ 77 w 82"/>
                <a:gd name="T3" fmla="*/ 1 h 180"/>
                <a:gd name="T4" fmla="*/ 80 w 82"/>
                <a:gd name="T5" fmla="*/ 3 h 180"/>
                <a:gd name="T6" fmla="*/ 82 w 82"/>
                <a:gd name="T7" fmla="*/ 7 h 180"/>
                <a:gd name="T8" fmla="*/ 82 w 82"/>
                <a:gd name="T9" fmla="*/ 10 h 180"/>
                <a:gd name="T10" fmla="*/ 82 w 82"/>
                <a:gd name="T11" fmla="*/ 169 h 180"/>
                <a:gd name="T12" fmla="*/ 82 w 82"/>
                <a:gd name="T13" fmla="*/ 172 h 180"/>
                <a:gd name="T14" fmla="*/ 81 w 82"/>
                <a:gd name="T15" fmla="*/ 175 h 180"/>
                <a:gd name="T16" fmla="*/ 78 w 82"/>
                <a:gd name="T17" fmla="*/ 178 h 180"/>
                <a:gd name="T18" fmla="*/ 76 w 82"/>
                <a:gd name="T19" fmla="*/ 180 h 180"/>
                <a:gd name="T20" fmla="*/ 72 w 82"/>
                <a:gd name="T21" fmla="*/ 180 h 180"/>
                <a:gd name="T22" fmla="*/ 69 w 82"/>
                <a:gd name="T23" fmla="*/ 180 h 180"/>
                <a:gd name="T24" fmla="*/ 65 w 82"/>
                <a:gd name="T25" fmla="*/ 178 h 180"/>
                <a:gd name="T26" fmla="*/ 63 w 82"/>
                <a:gd name="T27" fmla="*/ 175 h 180"/>
                <a:gd name="T28" fmla="*/ 62 w 82"/>
                <a:gd name="T29" fmla="*/ 172 h 180"/>
                <a:gd name="T30" fmla="*/ 61 w 82"/>
                <a:gd name="T31" fmla="*/ 169 h 180"/>
                <a:gd name="T32" fmla="*/ 61 w 82"/>
                <a:gd name="T33" fmla="*/ 32 h 180"/>
                <a:gd name="T34" fmla="*/ 17 w 82"/>
                <a:gd name="T35" fmla="*/ 62 h 180"/>
                <a:gd name="T36" fmla="*/ 14 w 82"/>
                <a:gd name="T37" fmla="*/ 63 h 180"/>
                <a:gd name="T38" fmla="*/ 10 w 82"/>
                <a:gd name="T39" fmla="*/ 64 h 180"/>
                <a:gd name="T40" fmla="*/ 7 w 82"/>
                <a:gd name="T41" fmla="*/ 63 h 180"/>
                <a:gd name="T42" fmla="*/ 5 w 82"/>
                <a:gd name="T43" fmla="*/ 62 h 180"/>
                <a:gd name="T44" fmla="*/ 2 w 82"/>
                <a:gd name="T45" fmla="*/ 59 h 180"/>
                <a:gd name="T46" fmla="*/ 0 w 82"/>
                <a:gd name="T47" fmla="*/ 56 h 180"/>
                <a:gd name="T48" fmla="*/ 0 w 82"/>
                <a:gd name="T49" fmla="*/ 52 h 180"/>
                <a:gd name="T50" fmla="*/ 0 w 82"/>
                <a:gd name="T51" fmla="*/ 49 h 180"/>
                <a:gd name="T52" fmla="*/ 2 w 82"/>
                <a:gd name="T53" fmla="*/ 46 h 180"/>
                <a:gd name="T54" fmla="*/ 5 w 82"/>
                <a:gd name="T55" fmla="*/ 43 h 180"/>
                <a:gd name="T56" fmla="*/ 65 w 82"/>
                <a:gd name="T57" fmla="*/ 1 h 180"/>
                <a:gd name="T58" fmla="*/ 69 w 82"/>
                <a:gd name="T59" fmla="*/ 0 h 180"/>
                <a:gd name="T60" fmla="*/ 73 w 82"/>
                <a:gd name="T61" fmla="*/ 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82" h="180">
                  <a:moveTo>
                    <a:pt x="73" y="0"/>
                  </a:moveTo>
                  <a:lnTo>
                    <a:pt x="77" y="1"/>
                  </a:lnTo>
                  <a:lnTo>
                    <a:pt x="80" y="3"/>
                  </a:lnTo>
                  <a:lnTo>
                    <a:pt x="82" y="7"/>
                  </a:lnTo>
                  <a:lnTo>
                    <a:pt x="82" y="10"/>
                  </a:lnTo>
                  <a:lnTo>
                    <a:pt x="82" y="169"/>
                  </a:lnTo>
                  <a:lnTo>
                    <a:pt x="82" y="172"/>
                  </a:lnTo>
                  <a:lnTo>
                    <a:pt x="81" y="175"/>
                  </a:lnTo>
                  <a:lnTo>
                    <a:pt x="78" y="178"/>
                  </a:lnTo>
                  <a:lnTo>
                    <a:pt x="76" y="180"/>
                  </a:lnTo>
                  <a:lnTo>
                    <a:pt x="72" y="180"/>
                  </a:lnTo>
                  <a:lnTo>
                    <a:pt x="69" y="180"/>
                  </a:lnTo>
                  <a:lnTo>
                    <a:pt x="65" y="178"/>
                  </a:lnTo>
                  <a:lnTo>
                    <a:pt x="63" y="175"/>
                  </a:lnTo>
                  <a:lnTo>
                    <a:pt x="62" y="172"/>
                  </a:lnTo>
                  <a:lnTo>
                    <a:pt x="61" y="169"/>
                  </a:lnTo>
                  <a:lnTo>
                    <a:pt x="61" y="32"/>
                  </a:lnTo>
                  <a:lnTo>
                    <a:pt x="17" y="62"/>
                  </a:lnTo>
                  <a:lnTo>
                    <a:pt x="14" y="63"/>
                  </a:lnTo>
                  <a:lnTo>
                    <a:pt x="10" y="64"/>
                  </a:lnTo>
                  <a:lnTo>
                    <a:pt x="7" y="63"/>
                  </a:lnTo>
                  <a:lnTo>
                    <a:pt x="5" y="62"/>
                  </a:lnTo>
                  <a:lnTo>
                    <a:pt x="2" y="59"/>
                  </a:lnTo>
                  <a:lnTo>
                    <a:pt x="0" y="56"/>
                  </a:lnTo>
                  <a:lnTo>
                    <a:pt x="0" y="52"/>
                  </a:lnTo>
                  <a:lnTo>
                    <a:pt x="0" y="49"/>
                  </a:lnTo>
                  <a:lnTo>
                    <a:pt x="2" y="46"/>
                  </a:lnTo>
                  <a:lnTo>
                    <a:pt x="5" y="43"/>
                  </a:lnTo>
                  <a:lnTo>
                    <a:pt x="65" y="1"/>
                  </a:lnTo>
                  <a:lnTo>
                    <a:pt x="69" y="0"/>
                  </a:lnTo>
                  <a:lnTo>
                    <a:pt x="7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5" name="Freeform 82"/>
            <p:cNvSpPr>
              <a:spLocks noEditPoints="1"/>
            </p:cNvSpPr>
            <p:nvPr/>
          </p:nvSpPr>
          <p:spPr bwMode="auto">
            <a:xfrm>
              <a:off x="6321426" y="3673475"/>
              <a:ext cx="31750" cy="46038"/>
            </a:xfrm>
            <a:custGeom>
              <a:avLst/>
              <a:gdLst>
                <a:gd name="T0" fmla="*/ 33 w 117"/>
                <a:gd name="T1" fmla="*/ 22 h 170"/>
                <a:gd name="T2" fmla="*/ 29 w 117"/>
                <a:gd name="T3" fmla="*/ 23 h 170"/>
                <a:gd name="T4" fmla="*/ 26 w 117"/>
                <a:gd name="T5" fmla="*/ 24 h 170"/>
                <a:gd name="T6" fmla="*/ 24 w 117"/>
                <a:gd name="T7" fmla="*/ 27 h 170"/>
                <a:gd name="T8" fmla="*/ 22 w 117"/>
                <a:gd name="T9" fmla="*/ 30 h 170"/>
                <a:gd name="T10" fmla="*/ 21 w 117"/>
                <a:gd name="T11" fmla="*/ 33 h 170"/>
                <a:gd name="T12" fmla="*/ 21 w 117"/>
                <a:gd name="T13" fmla="*/ 137 h 170"/>
                <a:gd name="T14" fmla="*/ 22 w 117"/>
                <a:gd name="T15" fmla="*/ 140 h 170"/>
                <a:gd name="T16" fmla="*/ 24 w 117"/>
                <a:gd name="T17" fmla="*/ 144 h 170"/>
                <a:gd name="T18" fmla="*/ 26 w 117"/>
                <a:gd name="T19" fmla="*/ 146 h 170"/>
                <a:gd name="T20" fmla="*/ 29 w 117"/>
                <a:gd name="T21" fmla="*/ 147 h 170"/>
                <a:gd name="T22" fmla="*/ 33 w 117"/>
                <a:gd name="T23" fmla="*/ 148 h 170"/>
                <a:gd name="T24" fmla="*/ 84 w 117"/>
                <a:gd name="T25" fmla="*/ 148 h 170"/>
                <a:gd name="T26" fmla="*/ 89 w 117"/>
                <a:gd name="T27" fmla="*/ 147 h 170"/>
                <a:gd name="T28" fmla="*/ 92 w 117"/>
                <a:gd name="T29" fmla="*/ 145 h 170"/>
                <a:gd name="T30" fmla="*/ 95 w 117"/>
                <a:gd name="T31" fmla="*/ 141 h 170"/>
                <a:gd name="T32" fmla="*/ 96 w 117"/>
                <a:gd name="T33" fmla="*/ 137 h 170"/>
                <a:gd name="T34" fmla="*/ 96 w 117"/>
                <a:gd name="T35" fmla="*/ 33 h 170"/>
                <a:gd name="T36" fmla="*/ 95 w 117"/>
                <a:gd name="T37" fmla="*/ 29 h 170"/>
                <a:gd name="T38" fmla="*/ 92 w 117"/>
                <a:gd name="T39" fmla="*/ 25 h 170"/>
                <a:gd name="T40" fmla="*/ 89 w 117"/>
                <a:gd name="T41" fmla="*/ 23 h 170"/>
                <a:gd name="T42" fmla="*/ 84 w 117"/>
                <a:gd name="T43" fmla="*/ 22 h 170"/>
                <a:gd name="T44" fmla="*/ 33 w 117"/>
                <a:gd name="T45" fmla="*/ 22 h 170"/>
                <a:gd name="T46" fmla="*/ 33 w 117"/>
                <a:gd name="T47" fmla="*/ 0 h 170"/>
                <a:gd name="T48" fmla="*/ 84 w 117"/>
                <a:gd name="T49" fmla="*/ 0 h 170"/>
                <a:gd name="T50" fmla="*/ 97 w 117"/>
                <a:gd name="T51" fmla="*/ 2 h 170"/>
                <a:gd name="T52" fmla="*/ 107 w 117"/>
                <a:gd name="T53" fmla="*/ 10 h 170"/>
                <a:gd name="T54" fmla="*/ 115 w 117"/>
                <a:gd name="T55" fmla="*/ 21 h 170"/>
                <a:gd name="T56" fmla="*/ 117 w 117"/>
                <a:gd name="T57" fmla="*/ 33 h 170"/>
                <a:gd name="T58" fmla="*/ 117 w 117"/>
                <a:gd name="T59" fmla="*/ 137 h 170"/>
                <a:gd name="T60" fmla="*/ 115 w 117"/>
                <a:gd name="T61" fmla="*/ 150 h 170"/>
                <a:gd name="T62" fmla="*/ 107 w 117"/>
                <a:gd name="T63" fmla="*/ 161 h 170"/>
                <a:gd name="T64" fmla="*/ 97 w 117"/>
                <a:gd name="T65" fmla="*/ 168 h 170"/>
                <a:gd name="T66" fmla="*/ 84 w 117"/>
                <a:gd name="T67" fmla="*/ 170 h 170"/>
                <a:gd name="T68" fmla="*/ 33 w 117"/>
                <a:gd name="T69" fmla="*/ 170 h 170"/>
                <a:gd name="T70" fmla="*/ 20 w 117"/>
                <a:gd name="T71" fmla="*/ 168 h 170"/>
                <a:gd name="T72" fmla="*/ 9 w 117"/>
                <a:gd name="T73" fmla="*/ 161 h 170"/>
                <a:gd name="T74" fmla="*/ 2 w 117"/>
                <a:gd name="T75" fmla="*/ 150 h 170"/>
                <a:gd name="T76" fmla="*/ 0 w 117"/>
                <a:gd name="T77" fmla="*/ 137 h 170"/>
                <a:gd name="T78" fmla="*/ 0 w 117"/>
                <a:gd name="T79" fmla="*/ 33 h 170"/>
                <a:gd name="T80" fmla="*/ 2 w 117"/>
                <a:gd name="T81" fmla="*/ 21 h 170"/>
                <a:gd name="T82" fmla="*/ 9 w 117"/>
                <a:gd name="T83" fmla="*/ 10 h 170"/>
                <a:gd name="T84" fmla="*/ 20 w 117"/>
                <a:gd name="T85" fmla="*/ 2 h 170"/>
                <a:gd name="T86" fmla="*/ 33 w 117"/>
                <a:gd name="T87" fmla="*/ 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17" h="170">
                  <a:moveTo>
                    <a:pt x="33" y="22"/>
                  </a:moveTo>
                  <a:lnTo>
                    <a:pt x="29" y="23"/>
                  </a:lnTo>
                  <a:lnTo>
                    <a:pt x="26" y="24"/>
                  </a:lnTo>
                  <a:lnTo>
                    <a:pt x="24" y="27"/>
                  </a:lnTo>
                  <a:lnTo>
                    <a:pt x="22" y="30"/>
                  </a:lnTo>
                  <a:lnTo>
                    <a:pt x="21" y="33"/>
                  </a:lnTo>
                  <a:lnTo>
                    <a:pt x="21" y="137"/>
                  </a:lnTo>
                  <a:lnTo>
                    <a:pt x="22" y="140"/>
                  </a:lnTo>
                  <a:lnTo>
                    <a:pt x="24" y="144"/>
                  </a:lnTo>
                  <a:lnTo>
                    <a:pt x="26" y="146"/>
                  </a:lnTo>
                  <a:lnTo>
                    <a:pt x="29" y="147"/>
                  </a:lnTo>
                  <a:lnTo>
                    <a:pt x="33" y="148"/>
                  </a:lnTo>
                  <a:lnTo>
                    <a:pt x="84" y="148"/>
                  </a:lnTo>
                  <a:lnTo>
                    <a:pt x="89" y="147"/>
                  </a:lnTo>
                  <a:lnTo>
                    <a:pt x="92" y="145"/>
                  </a:lnTo>
                  <a:lnTo>
                    <a:pt x="95" y="141"/>
                  </a:lnTo>
                  <a:lnTo>
                    <a:pt x="96" y="137"/>
                  </a:lnTo>
                  <a:lnTo>
                    <a:pt x="96" y="33"/>
                  </a:lnTo>
                  <a:lnTo>
                    <a:pt x="95" y="29"/>
                  </a:lnTo>
                  <a:lnTo>
                    <a:pt x="92" y="25"/>
                  </a:lnTo>
                  <a:lnTo>
                    <a:pt x="89" y="23"/>
                  </a:lnTo>
                  <a:lnTo>
                    <a:pt x="84" y="22"/>
                  </a:lnTo>
                  <a:lnTo>
                    <a:pt x="33" y="22"/>
                  </a:lnTo>
                  <a:close/>
                  <a:moveTo>
                    <a:pt x="33" y="0"/>
                  </a:moveTo>
                  <a:lnTo>
                    <a:pt x="84" y="0"/>
                  </a:lnTo>
                  <a:lnTo>
                    <a:pt x="97" y="2"/>
                  </a:lnTo>
                  <a:lnTo>
                    <a:pt x="107" y="10"/>
                  </a:lnTo>
                  <a:lnTo>
                    <a:pt x="115" y="21"/>
                  </a:lnTo>
                  <a:lnTo>
                    <a:pt x="117" y="33"/>
                  </a:lnTo>
                  <a:lnTo>
                    <a:pt x="117" y="137"/>
                  </a:lnTo>
                  <a:lnTo>
                    <a:pt x="115" y="150"/>
                  </a:lnTo>
                  <a:lnTo>
                    <a:pt x="107" y="161"/>
                  </a:lnTo>
                  <a:lnTo>
                    <a:pt x="97" y="168"/>
                  </a:lnTo>
                  <a:lnTo>
                    <a:pt x="84" y="170"/>
                  </a:lnTo>
                  <a:lnTo>
                    <a:pt x="33" y="170"/>
                  </a:lnTo>
                  <a:lnTo>
                    <a:pt x="20" y="168"/>
                  </a:lnTo>
                  <a:lnTo>
                    <a:pt x="9" y="161"/>
                  </a:lnTo>
                  <a:lnTo>
                    <a:pt x="2" y="150"/>
                  </a:lnTo>
                  <a:lnTo>
                    <a:pt x="0" y="137"/>
                  </a:lnTo>
                  <a:lnTo>
                    <a:pt x="0" y="33"/>
                  </a:lnTo>
                  <a:lnTo>
                    <a:pt x="2" y="21"/>
                  </a:lnTo>
                  <a:lnTo>
                    <a:pt x="9" y="10"/>
                  </a:lnTo>
                  <a:lnTo>
                    <a:pt x="20" y="2"/>
                  </a:lnTo>
                  <a:lnTo>
                    <a:pt x="3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6" name="Freeform 83"/>
            <p:cNvSpPr>
              <a:spLocks noEditPoints="1"/>
            </p:cNvSpPr>
            <p:nvPr/>
          </p:nvSpPr>
          <p:spPr bwMode="auto">
            <a:xfrm>
              <a:off x="6408738" y="3673475"/>
              <a:ext cx="30163" cy="46038"/>
            </a:xfrm>
            <a:custGeom>
              <a:avLst/>
              <a:gdLst>
                <a:gd name="T0" fmla="*/ 33 w 118"/>
                <a:gd name="T1" fmla="*/ 22 h 170"/>
                <a:gd name="T2" fmla="*/ 30 w 118"/>
                <a:gd name="T3" fmla="*/ 23 h 170"/>
                <a:gd name="T4" fmla="*/ 26 w 118"/>
                <a:gd name="T5" fmla="*/ 25 h 170"/>
                <a:gd name="T6" fmla="*/ 23 w 118"/>
                <a:gd name="T7" fmla="*/ 29 h 170"/>
                <a:gd name="T8" fmla="*/ 23 w 118"/>
                <a:gd name="T9" fmla="*/ 33 h 170"/>
                <a:gd name="T10" fmla="*/ 23 w 118"/>
                <a:gd name="T11" fmla="*/ 137 h 170"/>
                <a:gd name="T12" fmla="*/ 23 w 118"/>
                <a:gd name="T13" fmla="*/ 141 h 170"/>
                <a:gd name="T14" fmla="*/ 26 w 118"/>
                <a:gd name="T15" fmla="*/ 145 h 170"/>
                <a:gd name="T16" fmla="*/ 30 w 118"/>
                <a:gd name="T17" fmla="*/ 147 h 170"/>
                <a:gd name="T18" fmla="*/ 33 w 118"/>
                <a:gd name="T19" fmla="*/ 148 h 170"/>
                <a:gd name="T20" fmla="*/ 85 w 118"/>
                <a:gd name="T21" fmla="*/ 148 h 170"/>
                <a:gd name="T22" fmla="*/ 88 w 118"/>
                <a:gd name="T23" fmla="*/ 147 h 170"/>
                <a:gd name="T24" fmla="*/ 91 w 118"/>
                <a:gd name="T25" fmla="*/ 146 h 170"/>
                <a:gd name="T26" fmla="*/ 94 w 118"/>
                <a:gd name="T27" fmla="*/ 144 h 170"/>
                <a:gd name="T28" fmla="*/ 95 w 118"/>
                <a:gd name="T29" fmla="*/ 140 h 170"/>
                <a:gd name="T30" fmla="*/ 96 w 118"/>
                <a:gd name="T31" fmla="*/ 137 h 170"/>
                <a:gd name="T32" fmla="*/ 96 w 118"/>
                <a:gd name="T33" fmla="*/ 33 h 170"/>
                <a:gd name="T34" fmla="*/ 95 w 118"/>
                <a:gd name="T35" fmla="*/ 30 h 170"/>
                <a:gd name="T36" fmla="*/ 94 w 118"/>
                <a:gd name="T37" fmla="*/ 27 h 170"/>
                <a:gd name="T38" fmla="*/ 91 w 118"/>
                <a:gd name="T39" fmla="*/ 24 h 170"/>
                <a:gd name="T40" fmla="*/ 88 w 118"/>
                <a:gd name="T41" fmla="*/ 23 h 170"/>
                <a:gd name="T42" fmla="*/ 85 w 118"/>
                <a:gd name="T43" fmla="*/ 22 h 170"/>
                <a:gd name="T44" fmla="*/ 33 w 118"/>
                <a:gd name="T45" fmla="*/ 22 h 170"/>
                <a:gd name="T46" fmla="*/ 33 w 118"/>
                <a:gd name="T47" fmla="*/ 0 h 170"/>
                <a:gd name="T48" fmla="*/ 85 w 118"/>
                <a:gd name="T49" fmla="*/ 0 h 170"/>
                <a:gd name="T50" fmla="*/ 98 w 118"/>
                <a:gd name="T51" fmla="*/ 2 h 170"/>
                <a:gd name="T52" fmla="*/ 109 w 118"/>
                <a:gd name="T53" fmla="*/ 10 h 170"/>
                <a:gd name="T54" fmla="*/ 116 w 118"/>
                <a:gd name="T55" fmla="*/ 21 h 170"/>
                <a:gd name="T56" fmla="*/ 118 w 118"/>
                <a:gd name="T57" fmla="*/ 33 h 170"/>
                <a:gd name="T58" fmla="*/ 118 w 118"/>
                <a:gd name="T59" fmla="*/ 137 h 170"/>
                <a:gd name="T60" fmla="*/ 116 w 118"/>
                <a:gd name="T61" fmla="*/ 150 h 170"/>
                <a:gd name="T62" fmla="*/ 109 w 118"/>
                <a:gd name="T63" fmla="*/ 161 h 170"/>
                <a:gd name="T64" fmla="*/ 98 w 118"/>
                <a:gd name="T65" fmla="*/ 168 h 170"/>
                <a:gd name="T66" fmla="*/ 85 w 118"/>
                <a:gd name="T67" fmla="*/ 170 h 170"/>
                <a:gd name="T68" fmla="*/ 33 w 118"/>
                <a:gd name="T69" fmla="*/ 170 h 170"/>
                <a:gd name="T70" fmla="*/ 20 w 118"/>
                <a:gd name="T71" fmla="*/ 168 h 170"/>
                <a:gd name="T72" fmla="*/ 10 w 118"/>
                <a:gd name="T73" fmla="*/ 161 h 170"/>
                <a:gd name="T74" fmla="*/ 3 w 118"/>
                <a:gd name="T75" fmla="*/ 150 h 170"/>
                <a:gd name="T76" fmla="*/ 0 w 118"/>
                <a:gd name="T77" fmla="*/ 137 h 170"/>
                <a:gd name="T78" fmla="*/ 0 w 118"/>
                <a:gd name="T79" fmla="*/ 33 h 170"/>
                <a:gd name="T80" fmla="*/ 3 w 118"/>
                <a:gd name="T81" fmla="*/ 21 h 170"/>
                <a:gd name="T82" fmla="*/ 10 w 118"/>
                <a:gd name="T83" fmla="*/ 10 h 170"/>
                <a:gd name="T84" fmla="*/ 20 w 118"/>
                <a:gd name="T85" fmla="*/ 2 h 170"/>
                <a:gd name="T86" fmla="*/ 33 w 118"/>
                <a:gd name="T87" fmla="*/ 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18" h="170">
                  <a:moveTo>
                    <a:pt x="33" y="22"/>
                  </a:moveTo>
                  <a:lnTo>
                    <a:pt x="30" y="23"/>
                  </a:lnTo>
                  <a:lnTo>
                    <a:pt x="26" y="25"/>
                  </a:lnTo>
                  <a:lnTo>
                    <a:pt x="23" y="29"/>
                  </a:lnTo>
                  <a:lnTo>
                    <a:pt x="23" y="33"/>
                  </a:lnTo>
                  <a:lnTo>
                    <a:pt x="23" y="137"/>
                  </a:lnTo>
                  <a:lnTo>
                    <a:pt x="23" y="141"/>
                  </a:lnTo>
                  <a:lnTo>
                    <a:pt x="26" y="145"/>
                  </a:lnTo>
                  <a:lnTo>
                    <a:pt x="30" y="147"/>
                  </a:lnTo>
                  <a:lnTo>
                    <a:pt x="33" y="148"/>
                  </a:lnTo>
                  <a:lnTo>
                    <a:pt x="85" y="148"/>
                  </a:lnTo>
                  <a:lnTo>
                    <a:pt x="88" y="147"/>
                  </a:lnTo>
                  <a:lnTo>
                    <a:pt x="91" y="146"/>
                  </a:lnTo>
                  <a:lnTo>
                    <a:pt x="94" y="144"/>
                  </a:lnTo>
                  <a:lnTo>
                    <a:pt x="95" y="140"/>
                  </a:lnTo>
                  <a:lnTo>
                    <a:pt x="96" y="137"/>
                  </a:lnTo>
                  <a:lnTo>
                    <a:pt x="96" y="33"/>
                  </a:lnTo>
                  <a:lnTo>
                    <a:pt x="95" y="30"/>
                  </a:lnTo>
                  <a:lnTo>
                    <a:pt x="94" y="27"/>
                  </a:lnTo>
                  <a:lnTo>
                    <a:pt x="91" y="24"/>
                  </a:lnTo>
                  <a:lnTo>
                    <a:pt x="88" y="23"/>
                  </a:lnTo>
                  <a:lnTo>
                    <a:pt x="85" y="22"/>
                  </a:lnTo>
                  <a:lnTo>
                    <a:pt x="33" y="22"/>
                  </a:lnTo>
                  <a:close/>
                  <a:moveTo>
                    <a:pt x="33" y="0"/>
                  </a:moveTo>
                  <a:lnTo>
                    <a:pt x="85" y="0"/>
                  </a:lnTo>
                  <a:lnTo>
                    <a:pt x="98" y="2"/>
                  </a:lnTo>
                  <a:lnTo>
                    <a:pt x="109" y="10"/>
                  </a:lnTo>
                  <a:lnTo>
                    <a:pt x="116" y="21"/>
                  </a:lnTo>
                  <a:lnTo>
                    <a:pt x="118" y="33"/>
                  </a:lnTo>
                  <a:lnTo>
                    <a:pt x="118" y="137"/>
                  </a:lnTo>
                  <a:lnTo>
                    <a:pt x="116" y="150"/>
                  </a:lnTo>
                  <a:lnTo>
                    <a:pt x="109" y="161"/>
                  </a:lnTo>
                  <a:lnTo>
                    <a:pt x="98" y="168"/>
                  </a:lnTo>
                  <a:lnTo>
                    <a:pt x="85" y="170"/>
                  </a:lnTo>
                  <a:lnTo>
                    <a:pt x="33" y="170"/>
                  </a:lnTo>
                  <a:lnTo>
                    <a:pt x="20" y="168"/>
                  </a:lnTo>
                  <a:lnTo>
                    <a:pt x="10" y="161"/>
                  </a:lnTo>
                  <a:lnTo>
                    <a:pt x="3" y="150"/>
                  </a:lnTo>
                  <a:lnTo>
                    <a:pt x="0" y="137"/>
                  </a:lnTo>
                  <a:lnTo>
                    <a:pt x="0" y="33"/>
                  </a:lnTo>
                  <a:lnTo>
                    <a:pt x="3" y="21"/>
                  </a:lnTo>
                  <a:lnTo>
                    <a:pt x="10" y="10"/>
                  </a:lnTo>
                  <a:lnTo>
                    <a:pt x="20" y="2"/>
                  </a:lnTo>
                  <a:lnTo>
                    <a:pt x="3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7" name="Freeform 84"/>
            <p:cNvSpPr>
              <a:spLocks/>
            </p:cNvSpPr>
            <p:nvPr/>
          </p:nvSpPr>
          <p:spPr bwMode="auto">
            <a:xfrm>
              <a:off x="6365876" y="3670300"/>
              <a:ext cx="22225" cy="49213"/>
            </a:xfrm>
            <a:custGeom>
              <a:avLst/>
              <a:gdLst>
                <a:gd name="T0" fmla="*/ 72 w 82"/>
                <a:gd name="T1" fmla="*/ 0 h 180"/>
                <a:gd name="T2" fmla="*/ 76 w 82"/>
                <a:gd name="T3" fmla="*/ 1 h 180"/>
                <a:gd name="T4" fmla="*/ 80 w 82"/>
                <a:gd name="T5" fmla="*/ 3 h 180"/>
                <a:gd name="T6" fmla="*/ 81 w 82"/>
                <a:gd name="T7" fmla="*/ 7 h 180"/>
                <a:gd name="T8" fmla="*/ 82 w 82"/>
                <a:gd name="T9" fmla="*/ 10 h 180"/>
                <a:gd name="T10" fmla="*/ 82 w 82"/>
                <a:gd name="T11" fmla="*/ 169 h 180"/>
                <a:gd name="T12" fmla="*/ 81 w 82"/>
                <a:gd name="T13" fmla="*/ 172 h 180"/>
                <a:gd name="T14" fmla="*/ 80 w 82"/>
                <a:gd name="T15" fmla="*/ 176 h 180"/>
                <a:gd name="T16" fmla="*/ 77 w 82"/>
                <a:gd name="T17" fmla="*/ 178 h 180"/>
                <a:gd name="T18" fmla="*/ 74 w 82"/>
                <a:gd name="T19" fmla="*/ 180 h 180"/>
                <a:gd name="T20" fmla="*/ 71 w 82"/>
                <a:gd name="T21" fmla="*/ 180 h 180"/>
                <a:gd name="T22" fmla="*/ 67 w 82"/>
                <a:gd name="T23" fmla="*/ 180 h 180"/>
                <a:gd name="T24" fmla="*/ 65 w 82"/>
                <a:gd name="T25" fmla="*/ 178 h 180"/>
                <a:gd name="T26" fmla="*/ 63 w 82"/>
                <a:gd name="T27" fmla="*/ 176 h 180"/>
                <a:gd name="T28" fmla="*/ 60 w 82"/>
                <a:gd name="T29" fmla="*/ 172 h 180"/>
                <a:gd name="T30" fmla="*/ 60 w 82"/>
                <a:gd name="T31" fmla="*/ 169 h 180"/>
                <a:gd name="T32" fmla="*/ 60 w 82"/>
                <a:gd name="T33" fmla="*/ 32 h 180"/>
                <a:gd name="T34" fmla="*/ 17 w 82"/>
                <a:gd name="T35" fmla="*/ 62 h 180"/>
                <a:gd name="T36" fmla="*/ 13 w 82"/>
                <a:gd name="T37" fmla="*/ 63 h 180"/>
                <a:gd name="T38" fmla="*/ 10 w 82"/>
                <a:gd name="T39" fmla="*/ 64 h 180"/>
                <a:gd name="T40" fmla="*/ 6 w 82"/>
                <a:gd name="T41" fmla="*/ 63 h 180"/>
                <a:gd name="T42" fmla="*/ 3 w 82"/>
                <a:gd name="T43" fmla="*/ 62 h 180"/>
                <a:gd name="T44" fmla="*/ 1 w 82"/>
                <a:gd name="T45" fmla="*/ 60 h 180"/>
                <a:gd name="T46" fmla="*/ 0 w 82"/>
                <a:gd name="T47" fmla="*/ 56 h 180"/>
                <a:gd name="T48" fmla="*/ 0 w 82"/>
                <a:gd name="T49" fmla="*/ 53 h 180"/>
                <a:gd name="T50" fmla="*/ 0 w 82"/>
                <a:gd name="T51" fmla="*/ 49 h 180"/>
                <a:gd name="T52" fmla="*/ 1 w 82"/>
                <a:gd name="T53" fmla="*/ 46 h 180"/>
                <a:gd name="T54" fmla="*/ 4 w 82"/>
                <a:gd name="T55" fmla="*/ 43 h 180"/>
                <a:gd name="T56" fmla="*/ 65 w 82"/>
                <a:gd name="T57" fmla="*/ 1 h 180"/>
                <a:gd name="T58" fmla="*/ 68 w 82"/>
                <a:gd name="T59" fmla="*/ 0 h 180"/>
                <a:gd name="T60" fmla="*/ 72 w 82"/>
                <a:gd name="T61" fmla="*/ 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82" h="180">
                  <a:moveTo>
                    <a:pt x="72" y="0"/>
                  </a:moveTo>
                  <a:lnTo>
                    <a:pt x="76" y="1"/>
                  </a:lnTo>
                  <a:lnTo>
                    <a:pt x="80" y="3"/>
                  </a:lnTo>
                  <a:lnTo>
                    <a:pt x="81" y="7"/>
                  </a:lnTo>
                  <a:lnTo>
                    <a:pt x="82" y="10"/>
                  </a:lnTo>
                  <a:lnTo>
                    <a:pt x="82" y="169"/>
                  </a:lnTo>
                  <a:lnTo>
                    <a:pt x="81" y="172"/>
                  </a:lnTo>
                  <a:lnTo>
                    <a:pt x="80" y="176"/>
                  </a:lnTo>
                  <a:lnTo>
                    <a:pt x="77" y="178"/>
                  </a:lnTo>
                  <a:lnTo>
                    <a:pt x="74" y="180"/>
                  </a:lnTo>
                  <a:lnTo>
                    <a:pt x="71" y="180"/>
                  </a:lnTo>
                  <a:lnTo>
                    <a:pt x="67" y="180"/>
                  </a:lnTo>
                  <a:lnTo>
                    <a:pt x="65" y="178"/>
                  </a:lnTo>
                  <a:lnTo>
                    <a:pt x="63" y="176"/>
                  </a:lnTo>
                  <a:lnTo>
                    <a:pt x="60" y="172"/>
                  </a:lnTo>
                  <a:lnTo>
                    <a:pt x="60" y="169"/>
                  </a:lnTo>
                  <a:lnTo>
                    <a:pt x="60" y="32"/>
                  </a:lnTo>
                  <a:lnTo>
                    <a:pt x="17" y="62"/>
                  </a:lnTo>
                  <a:lnTo>
                    <a:pt x="13" y="63"/>
                  </a:lnTo>
                  <a:lnTo>
                    <a:pt x="10" y="64"/>
                  </a:lnTo>
                  <a:lnTo>
                    <a:pt x="6" y="63"/>
                  </a:lnTo>
                  <a:lnTo>
                    <a:pt x="3" y="62"/>
                  </a:lnTo>
                  <a:lnTo>
                    <a:pt x="1" y="60"/>
                  </a:lnTo>
                  <a:lnTo>
                    <a:pt x="0" y="56"/>
                  </a:lnTo>
                  <a:lnTo>
                    <a:pt x="0" y="53"/>
                  </a:lnTo>
                  <a:lnTo>
                    <a:pt x="0" y="49"/>
                  </a:lnTo>
                  <a:lnTo>
                    <a:pt x="1" y="46"/>
                  </a:lnTo>
                  <a:lnTo>
                    <a:pt x="4" y="43"/>
                  </a:lnTo>
                  <a:lnTo>
                    <a:pt x="65" y="1"/>
                  </a:lnTo>
                  <a:lnTo>
                    <a:pt x="68" y="0"/>
                  </a:lnTo>
                  <a:lnTo>
                    <a:pt x="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8" name="Freeform 85"/>
            <p:cNvSpPr>
              <a:spLocks noEditPoints="1"/>
            </p:cNvSpPr>
            <p:nvPr/>
          </p:nvSpPr>
          <p:spPr bwMode="auto">
            <a:xfrm>
              <a:off x="6319838" y="3732213"/>
              <a:ext cx="31750" cy="44450"/>
            </a:xfrm>
            <a:custGeom>
              <a:avLst/>
              <a:gdLst>
                <a:gd name="T0" fmla="*/ 33 w 118"/>
                <a:gd name="T1" fmla="*/ 21 h 169"/>
                <a:gd name="T2" fmla="*/ 28 w 118"/>
                <a:gd name="T3" fmla="*/ 23 h 169"/>
                <a:gd name="T4" fmla="*/ 25 w 118"/>
                <a:gd name="T5" fmla="*/ 25 h 169"/>
                <a:gd name="T6" fmla="*/ 23 w 118"/>
                <a:gd name="T7" fmla="*/ 28 h 169"/>
                <a:gd name="T8" fmla="*/ 23 w 118"/>
                <a:gd name="T9" fmla="*/ 33 h 169"/>
                <a:gd name="T10" fmla="*/ 23 w 118"/>
                <a:gd name="T11" fmla="*/ 136 h 169"/>
                <a:gd name="T12" fmla="*/ 23 w 118"/>
                <a:gd name="T13" fmla="*/ 140 h 169"/>
                <a:gd name="T14" fmla="*/ 24 w 118"/>
                <a:gd name="T15" fmla="*/ 142 h 169"/>
                <a:gd name="T16" fmla="*/ 27 w 118"/>
                <a:gd name="T17" fmla="*/ 144 h 169"/>
                <a:gd name="T18" fmla="*/ 29 w 118"/>
                <a:gd name="T19" fmla="*/ 147 h 169"/>
                <a:gd name="T20" fmla="*/ 33 w 118"/>
                <a:gd name="T21" fmla="*/ 147 h 169"/>
                <a:gd name="T22" fmla="*/ 84 w 118"/>
                <a:gd name="T23" fmla="*/ 147 h 169"/>
                <a:gd name="T24" fmla="*/ 88 w 118"/>
                <a:gd name="T25" fmla="*/ 147 h 169"/>
                <a:gd name="T26" fmla="*/ 91 w 118"/>
                <a:gd name="T27" fmla="*/ 144 h 169"/>
                <a:gd name="T28" fmla="*/ 94 w 118"/>
                <a:gd name="T29" fmla="*/ 142 h 169"/>
                <a:gd name="T30" fmla="*/ 95 w 118"/>
                <a:gd name="T31" fmla="*/ 140 h 169"/>
                <a:gd name="T32" fmla="*/ 96 w 118"/>
                <a:gd name="T33" fmla="*/ 136 h 169"/>
                <a:gd name="T34" fmla="*/ 96 w 118"/>
                <a:gd name="T35" fmla="*/ 33 h 169"/>
                <a:gd name="T36" fmla="*/ 95 w 118"/>
                <a:gd name="T37" fmla="*/ 28 h 169"/>
                <a:gd name="T38" fmla="*/ 94 w 118"/>
                <a:gd name="T39" fmla="*/ 26 h 169"/>
                <a:gd name="T40" fmla="*/ 91 w 118"/>
                <a:gd name="T41" fmla="*/ 24 h 169"/>
                <a:gd name="T42" fmla="*/ 88 w 118"/>
                <a:gd name="T43" fmla="*/ 21 h 169"/>
                <a:gd name="T44" fmla="*/ 84 w 118"/>
                <a:gd name="T45" fmla="*/ 21 h 169"/>
                <a:gd name="T46" fmla="*/ 33 w 118"/>
                <a:gd name="T47" fmla="*/ 21 h 169"/>
                <a:gd name="T48" fmla="*/ 33 w 118"/>
                <a:gd name="T49" fmla="*/ 0 h 169"/>
                <a:gd name="T50" fmla="*/ 84 w 118"/>
                <a:gd name="T51" fmla="*/ 0 h 169"/>
                <a:gd name="T52" fmla="*/ 98 w 118"/>
                <a:gd name="T53" fmla="*/ 2 h 169"/>
                <a:gd name="T54" fmla="*/ 108 w 118"/>
                <a:gd name="T55" fmla="*/ 9 h 169"/>
                <a:gd name="T56" fmla="*/ 115 w 118"/>
                <a:gd name="T57" fmla="*/ 19 h 169"/>
                <a:gd name="T58" fmla="*/ 118 w 118"/>
                <a:gd name="T59" fmla="*/ 33 h 169"/>
                <a:gd name="T60" fmla="*/ 118 w 118"/>
                <a:gd name="T61" fmla="*/ 136 h 169"/>
                <a:gd name="T62" fmla="*/ 115 w 118"/>
                <a:gd name="T63" fmla="*/ 149 h 169"/>
                <a:gd name="T64" fmla="*/ 108 w 118"/>
                <a:gd name="T65" fmla="*/ 159 h 169"/>
                <a:gd name="T66" fmla="*/ 98 w 118"/>
                <a:gd name="T67" fmla="*/ 166 h 169"/>
                <a:gd name="T68" fmla="*/ 84 w 118"/>
                <a:gd name="T69" fmla="*/ 169 h 169"/>
                <a:gd name="T70" fmla="*/ 33 w 118"/>
                <a:gd name="T71" fmla="*/ 169 h 169"/>
                <a:gd name="T72" fmla="*/ 20 w 118"/>
                <a:gd name="T73" fmla="*/ 166 h 169"/>
                <a:gd name="T74" fmla="*/ 10 w 118"/>
                <a:gd name="T75" fmla="*/ 159 h 169"/>
                <a:gd name="T76" fmla="*/ 3 w 118"/>
                <a:gd name="T77" fmla="*/ 149 h 169"/>
                <a:gd name="T78" fmla="*/ 0 w 118"/>
                <a:gd name="T79" fmla="*/ 136 h 169"/>
                <a:gd name="T80" fmla="*/ 0 w 118"/>
                <a:gd name="T81" fmla="*/ 33 h 169"/>
                <a:gd name="T82" fmla="*/ 3 w 118"/>
                <a:gd name="T83" fmla="*/ 19 h 169"/>
                <a:gd name="T84" fmla="*/ 10 w 118"/>
                <a:gd name="T85" fmla="*/ 9 h 169"/>
                <a:gd name="T86" fmla="*/ 20 w 118"/>
                <a:gd name="T87" fmla="*/ 2 h 169"/>
                <a:gd name="T88" fmla="*/ 33 w 118"/>
                <a:gd name="T89" fmla="*/ 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18" h="169">
                  <a:moveTo>
                    <a:pt x="33" y="21"/>
                  </a:moveTo>
                  <a:lnTo>
                    <a:pt x="28" y="23"/>
                  </a:lnTo>
                  <a:lnTo>
                    <a:pt x="25" y="25"/>
                  </a:lnTo>
                  <a:lnTo>
                    <a:pt x="23" y="28"/>
                  </a:lnTo>
                  <a:lnTo>
                    <a:pt x="23" y="33"/>
                  </a:lnTo>
                  <a:lnTo>
                    <a:pt x="23" y="136"/>
                  </a:lnTo>
                  <a:lnTo>
                    <a:pt x="23" y="140"/>
                  </a:lnTo>
                  <a:lnTo>
                    <a:pt x="24" y="142"/>
                  </a:lnTo>
                  <a:lnTo>
                    <a:pt x="27" y="144"/>
                  </a:lnTo>
                  <a:lnTo>
                    <a:pt x="29" y="147"/>
                  </a:lnTo>
                  <a:lnTo>
                    <a:pt x="33" y="147"/>
                  </a:lnTo>
                  <a:lnTo>
                    <a:pt x="84" y="147"/>
                  </a:lnTo>
                  <a:lnTo>
                    <a:pt x="88" y="147"/>
                  </a:lnTo>
                  <a:lnTo>
                    <a:pt x="91" y="144"/>
                  </a:lnTo>
                  <a:lnTo>
                    <a:pt x="94" y="142"/>
                  </a:lnTo>
                  <a:lnTo>
                    <a:pt x="95" y="140"/>
                  </a:lnTo>
                  <a:lnTo>
                    <a:pt x="96" y="136"/>
                  </a:lnTo>
                  <a:lnTo>
                    <a:pt x="96" y="33"/>
                  </a:lnTo>
                  <a:lnTo>
                    <a:pt x="95" y="28"/>
                  </a:lnTo>
                  <a:lnTo>
                    <a:pt x="94" y="26"/>
                  </a:lnTo>
                  <a:lnTo>
                    <a:pt x="91" y="24"/>
                  </a:lnTo>
                  <a:lnTo>
                    <a:pt x="88" y="21"/>
                  </a:lnTo>
                  <a:lnTo>
                    <a:pt x="84" y="21"/>
                  </a:lnTo>
                  <a:lnTo>
                    <a:pt x="33" y="21"/>
                  </a:lnTo>
                  <a:close/>
                  <a:moveTo>
                    <a:pt x="33" y="0"/>
                  </a:moveTo>
                  <a:lnTo>
                    <a:pt x="84" y="0"/>
                  </a:lnTo>
                  <a:lnTo>
                    <a:pt x="98" y="2"/>
                  </a:lnTo>
                  <a:lnTo>
                    <a:pt x="108" y="9"/>
                  </a:lnTo>
                  <a:lnTo>
                    <a:pt x="115" y="19"/>
                  </a:lnTo>
                  <a:lnTo>
                    <a:pt x="118" y="33"/>
                  </a:lnTo>
                  <a:lnTo>
                    <a:pt x="118" y="136"/>
                  </a:lnTo>
                  <a:lnTo>
                    <a:pt x="115" y="149"/>
                  </a:lnTo>
                  <a:lnTo>
                    <a:pt x="108" y="159"/>
                  </a:lnTo>
                  <a:lnTo>
                    <a:pt x="98" y="166"/>
                  </a:lnTo>
                  <a:lnTo>
                    <a:pt x="84" y="169"/>
                  </a:lnTo>
                  <a:lnTo>
                    <a:pt x="33" y="169"/>
                  </a:lnTo>
                  <a:lnTo>
                    <a:pt x="20" y="166"/>
                  </a:lnTo>
                  <a:lnTo>
                    <a:pt x="10" y="159"/>
                  </a:lnTo>
                  <a:lnTo>
                    <a:pt x="3" y="149"/>
                  </a:lnTo>
                  <a:lnTo>
                    <a:pt x="0" y="136"/>
                  </a:lnTo>
                  <a:lnTo>
                    <a:pt x="0" y="33"/>
                  </a:lnTo>
                  <a:lnTo>
                    <a:pt x="3" y="19"/>
                  </a:lnTo>
                  <a:lnTo>
                    <a:pt x="10" y="9"/>
                  </a:lnTo>
                  <a:lnTo>
                    <a:pt x="20" y="2"/>
                  </a:lnTo>
                  <a:lnTo>
                    <a:pt x="3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9" name="Freeform 86"/>
            <p:cNvSpPr>
              <a:spLocks/>
            </p:cNvSpPr>
            <p:nvPr/>
          </p:nvSpPr>
          <p:spPr bwMode="auto">
            <a:xfrm>
              <a:off x="6278563" y="3729038"/>
              <a:ext cx="20638" cy="47625"/>
            </a:xfrm>
            <a:custGeom>
              <a:avLst/>
              <a:gdLst>
                <a:gd name="T0" fmla="*/ 74 w 84"/>
                <a:gd name="T1" fmla="*/ 0 h 181"/>
                <a:gd name="T2" fmla="*/ 78 w 84"/>
                <a:gd name="T3" fmla="*/ 1 h 181"/>
                <a:gd name="T4" fmla="*/ 80 w 84"/>
                <a:gd name="T5" fmla="*/ 4 h 181"/>
                <a:gd name="T6" fmla="*/ 83 w 84"/>
                <a:gd name="T7" fmla="*/ 7 h 181"/>
                <a:gd name="T8" fmla="*/ 84 w 84"/>
                <a:gd name="T9" fmla="*/ 12 h 181"/>
                <a:gd name="T10" fmla="*/ 84 w 84"/>
                <a:gd name="T11" fmla="*/ 170 h 181"/>
                <a:gd name="T12" fmla="*/ 83 w 84"/>
                <a:gd name="T13" fmla="*/ 174 h 181"/>
                <a:gd name="T14" fmla="*/ 82 w 84"/>
                <a:gd name="T15" fmla="*/ 177 h 181"/>
                <a:gd name="T16" fmla="*/ 79 w 84"/>
                <a:gd name="T17" fmla="*/ 179 h 181"/>
                <a:gd name="T18" fmla="*/ 76 w 84"/>
                <a:gd name="T19" fmla="*/ 181 h 181"/>
                <a:gd name="T20" fmla="*/ 72 w 84"/>
                <a:gd name="T21" fmla="*/ 181 h 181"/>
                <a:gd name="T22" fmla="*/ 69 w 84"/>
                <a:gd name="T23" fmla="*/ 181 h 181"/>
                <a:gd name="T24" fmla="*/ 66 w 84"/>
                <a:gd name="T25" fmla="*/ 179 h 181"/>
                <a:gd name="T26" fmla="*/ 63 w 84"/>
                <a:gd name="T27" fmla="*/ 177 h 181"/>
                <a:gd name="T28" fmla="*/ 62 w 84"/>
                <a:gd name="T29" fmla="*/ 174 h 181"/>
                <a:gd name="T30" fmla="*/ 62 w 84"/>
                <a:gd name="T31" fmla="*/ 170 h 181"/>
                <a:gd name="T32" fmla="*/ 62 w 84"/>
                <a:gd name="T33" fmla="*/ 32 h 181"/>
                <a:gd name="T34" fmla="*/ 19 w 84"/>
                <a:gd name="T35" fmla="*/ 63 h 181"/>
                <a:gd name="T36" fmla="*/ 15 w 84"/>
                <a:gd name="T37" fmla="*/ 64 h 181"/>
                <a:gd name="T38" fmla="*/ 12 w 84"/>
                <a:gd name="T39" fmla="*/ 64 h 181"/>
                <a:gd name="T40" fmla="*/ 8 w 84"/>
                <a:gd name="T41" fmla="*/ 64 h 181"/>
                <a:gd name="T42" fmla="*/ 5 w 84"/>
                <a:gd name="T43" fmla="*/ 62 h 181"/>
                <a:gd name="T44" fmla="*/ 3 w 84"/>
                <a:gd name="T45" fmla="*/ 60 h 181"/>
                <a:gd name="T46" fmla="*/ 1 w 84"/>
                <a:gd name="T47" fmla="*/ 56 h 181"/>
                <a:gd name="T48" fmla="*/ 0 w 84"/>
                <a:gd name="T49" fmla="*/ 53 h 181"/>
                <a:gd name="T50" fmla="*/ 1 w 84"/>
                <a:gd name="T51" fmla="*/ 50 h 181"/>
                <a:gd name="T52" fmla="*/ 3 w 84"/>
                <a:gd name="T53" fmla="*/ 47 h 181"/>
                <a:gd name="T54" fmla="*/ 6 w 84"/>
                <a:gd name="T55" fmla="*/ 45 h 181"/>
                <a:gd name="T56" fmla="*/ 67 w 84"/>
                <a:gd name="T57" fmla="*/ 2 h 181"/>
                <a:gd name="T58" fmla="*/ 70 w 84"/>
                <a:gd name="T59" fmla="*/ 0 h 181"/>
                <a:gd name="T60" fmla="*/ 74 w 84"/>
                <a:gd name="T61" fmla="*/ 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84" h="181">
                  <a:moveTo>
                    <a:pt x="74" y="0"/>
                  </a:moveTo>
                  <a:lnTo>
                    <a:pt x="78" y="1"/>
                  </a:lnTo>
                  <a:lnTo>
                    <a:pt x="80" y="4"/>
                  </a:lnTo>
                  <a:lnTo>
                    <a:pt x="83" y="7"/>
                  </a:lnTo>
                  <a:lnTo>
                    <a:pt x="84" y="12"/>
                  </a:lnTo>
                  <a:lnTo>
                    <a:pt x="84" y="170"/>
                  </a:lnTo>
                  <a:lnTo>
                    <a:pt x="83" y="174"/>
                  </a:lnTo>
                  <a:lnTo>
                    <a:pt x="82" y="177"/>
                  </a:lnTo>
                  <a:lnTo>
                    <a:pt x="79" y="179"/>
                  </a:lnTo>
                  <a:lnTo>
                    <a:pt x="76" y="181"/>
                  </a:lnTo>
                  <a:lnTo>
                    <a:pt x="72" y="181"/>
                  </a:lnTo>
                  <a:lnTo>
                    <a:pt x="69" y="181"/>
                  </a:lnTo>
                  <a:lnTo>
                    <a:pt x="66" y="179"/>
                  </a:lnTo>
                  <a:lnTo>
                    <a:pt x="63" y="177"/>
                  </a:lnTo>
                  <a:lnTo>
                    <a:pt x="62" y="174"/>
                  </a:lnTo>
                  <a:lnTo>
                    <a:pt x="62" y="170"/>
                  </a:lnTo>
                  <a:lnTo>
                    <a:pt x="62" y="32"/>
                  </a:lnTo>
                  <a:lnTo>
                    <a:pt x="19" y="63"/>
                  </a:lnTo>
                  <a:lnTo>
                    <a:pt x="15" y="64"/>
                  </a:lnTo>
                  <a:lnTo>
                    <a:pt x="12" y="64"/>
                  </a:lnTo>
                  <a:lnTo>
                    <a:pt x="8" y="64"/>
                  </a:lnTo>
                  <a:lnTo>
                    <a:pt x="5" y="62"/>
                  </a:lnTo>
                  <a:lnTo>
                    <a:pt x="3" y="60"/>
                  </a:lnTo>
                  <a:lnTo>
                    <a:pt x="1" y="56"/>
                  </a:lnTo>
                  <a:lnTo>
                    <a:pt x="0" y="53"/>
                  </a:lnTo>
                  <a:lnTo>
                    <a:pt x="1" y="50"/>
                  </a:lnTo>
                  <a:lnTo>
                    <a:pt x="3" y="47"/>
                  </a:lnTo>
                  <a:lnTo>
                    <a:pt x="6" y="45"/>
                  </a:lnTo>
                  <a:lnTo>
                    <a:pt x="67" y="2"/>
                  </a:lnTo>
                  <a:lnTo>
                    <a:pt x="70" y="0"/>
                  </a:lnTo>
                  <a:lnTo>
                    <a:pt x="7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0" name="Freeform 87"/>
            <p:cNvSpPr>
              <a:spLocks noEditPoints="1"/>
            </p:cNvSpPr>
            <p:nvPr/>
          </p:nvSpPr>
          <p:spPr bwMode="auto">
            <a:xfrm>
              <a:off x="6369051" y="3733800"/>
              <a:ext cx="30163" cy="44450"/>
            </a:xfrm>
            <a:custGeom>
              <a:avLst/>
              <a:gdLst>
                <a:gd name="T0" fmla="*/ 33 w 118"/>
                <a:gd name="T1" fmla="*/ 23 h 170"/>
                <a:gd name="T2" fmla="*/ 30 w 118"/>
                <a:gd name="T3" fmla="*/ 23 h 170"/>
                <a:gd name="T4" fmla="*/ 26 w 118"/>
                <a:gd name="T5" fmla="*/ 25 h 170"/>
                <a:gd name="T6" fmla="*/ 24 w 118"/>
                <a:gd name="T7" fmla="*/ 28 h 170"/>
                <a:gd name="T8" fmla="*/ 23 w 118"/>
                <a:gd name="T9" fmla="*/ 30 h 170"/>
                <a:gd name="T10" fmla="*/ 22 w 118"/>
                <a:gd name="T11" fmla="*/ 34 h 170"/>
                <a:gd name="T12" fmla="*/ 22 w 118"/>
                <a:gd name="T13" fmla="*/ 137 h 170"/>
                <a:gd name="T14" fmla="*/ 23 w 118"/>
                <a:gd name="T15" fmla="*/ 142 h 170"/>
                <a:gd name="T16" fmla="*/ 25 w 118"/>
                <a:gd name="T17" fmla="*/ 145 h 170"/>
                <a:gd name="T18" fmla="*/ 28 w 118"/>
                <a:gd name="T19" fmla="*/ 147 h 170"/>
                <a:gd name="T20" fmla="*/ 33 w 118"/>
                <a:gd name="T21" fmla="*/ 148 h 170"/>
                <a:gd name="T22" fmla="*/ 85 w 118"/>
                <a:gd name="T23" fmla="*/ 148 h 170"/>
                <a:gd name="T24" fmla="*/ 88 w 118"/>
                <a:gd name="T25" fmla="*/ 148 h 170"/>
                <a:gd name="T26" fmla="*/ 91 w 118"/>
                <a:gd name="T27" fmla="*/ 146 h 170"/>
                <a:gd name="T28" fmla="*/ 94 w 118"/>
                <a:gd name="T29" fmla="*/ 144 h 170"/>
                <a:gd name="T30" fmla="*/ 95 w 118"/>
                <a:gd name="T31" fmla="*/ 140 h 170"/>
                <a:gd name="T32" fmla="*/ 96 w 118"/>
                <a:gd name="T33" fmla="*/ 137 h 170"/>
                <a:gd name="T34" fmla="*/ 96 w 118"/>
                <a:gd name="T35" fmla="*/ 34 h 170"/>
                <a:gd name="T36" fmla="*/ 95 w 118"/>
                <a:gd name="T37" fmla="*/ 30 h 170"/>
                <a:gd name="T38" fmla="*/ 94 w 118"/>
                <a:gd name="T39" fmla="*/ 28 h 170"/>
                <a:gd name="T40" fmla="*/ 91 w 118"/>
                <a:gd name="T41" fmla="*/ 25 h 170"/>
                <a:gd name="T42" fmla="*/ 88 w 118"/>
                <a:gd name="T43" fmla="*/ 23 h 170"/>
                <a:gd name="T44" fmla="*/ 85 w 118"/>
                <a:gd name="T45" fmla="*/ 23 h 170"/>
                <a:gd name="T46" fmla="*/ 33 w 118"/>
                <a:gd name="T47" fmla="*/ 23 h 170"/>
                <a:gd name="T48" fmla="*/ 33 w 118"/>
                <a:gd name="T49" fmla="*/ 0 h 170"/>
                <a:gd name="T50" fmla="*/ 85 w 118"/>
                <a:gd name="T51" fmla="*/ 0 h 170"/>
                <a:gd name="T52" fmla="*/ 97 w 118"/>
                <a:gd name="T53" fmla="*/ 4 h 170"/>
                <a:gd name="T54" fmla="*/ 109 w 118"/>
                <a:gd name="T55" fmla="*/ 11 h 170"/>
                <a:gd name="T56" fmla="*/ 115 w 118"/>
                <a:gd name="T57" fmla="*/ 21 h 170"/>
                <a:gd name="T58" fmla="*/ 118 w 118"/>
                <a:gd name="T59" fmla="*/ 34 h 170"/>
                <a:gd name="T60" fmla="*/ 118 w 118"/>
                <a:gd name="T61" fmla="*/ 137 h 170"/>
                <a:gd name="T62" fmla="*/ 115 w 118"/>
                <a:gd name="T63" fmla="*/ 151 h 170"/>
                <a:gd name="T64" fmla="*/ 109 w 118"/>
                <a:gd name="T65" fmla="*/ 161 h 170"/>
                <a:gd name="T66" fmla="*/ 97 w 118"/>
                <a:gd name="T67" fmla="*/ 168 h 170"/>
                <a:gd name="T68" fmla="*/ 85 w 118"/>
                <a:gd name="T69" fmla="*/ 170 h 170"/>
                <a:gd name="T70" fmla="*/ 33 w 118"/>
                <a:gd name="T71" fmla="*/ 170 h 170"/>
                <a:gd name="T72" fmla="*/ 20 w 118"/>
                <a:gd name="T73" fmla="*/ 168 h 170"/>
                <a:gd name="T74" fmla="*/ 10 w 118"/>
                <a:gd name="T75" fmla="*/ 161 h 170"/>
                <a:gd name="T76" fmla="*/ 3 w 118"/>
                <a:gd name="T77" fmla="*/ 151 h 170"/>
                <a:gd name="T78" fmla="*/ 0 w 118"/>
                <a:gd name="T79" fmla="*/ 137 h 170"/>
                <a:gd name="T80" fmla="*/ 0 w 118"/>
                <a:gd name="T81" fmla="*/ 34 h 170"/>
                <a:gd name="T82" fmla="*/ 3 w 118"/>
                <a:gd name="T83" fmla="*/ 21 h 170"/>
                <a:gd name="T84" fmla="*/ 10 w 118"/>
                <a:gd name="T85" fmla="*/ 11 h 170"/>
                <a:gd name="T86" fmla="*/ 20 w 118"/>
                <a:gd name="T87" fmla="*/ 4 h 170"/>
                <a:gd name="T88" fmla="*/ 33 w 118"/>
                <a:gd name="T89" fmla="*/ 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18" h="170">
                  <a:moveTo>
                    <a:pt x="33" y="23"/>
                  </a:moveTo>
                  <a:lnTo>
                    <a:pt x="30" y="23"/>
                  </a:lnTo>
                  <a:lnTo>
                    <a:pt x="26" y="25"/>
                  </a:lnTo>
                  <a:lnTo>
                    <a:pt x="24" y="28"/>
                  </a:lnTo>
                  <a:lnTo>
                    <a:pt x="23" y="30"/>
                  </a:lnTo>
                  <a:lnTo>
                    <a:pt x="22" y="34"/>
                  </a:lnTo>
                  <a:lnTo>
                    <a:pt x="22" y="137"/>
                  </a:lnTo>
                  <a:lnTo>
                    <a:pt x="23" y="142"/>
                  </a:lnTo>
                  <a:lnTo>
                    <a:pt x="25" y="145"/>
                  </a:lnTo>
                  <a:lnTo>
                    <a:pt x="28" y="147"/>
                  </a:lnTo>
                  <a:lnTo>
                    <a:pt x="33" y="148"/>
                  </a:lnTo>
                  <a:lnTo>
                    <a:pt x="85" y="148"/>
                  </a:lnTo>
                  <a:lnTo>
                    <a:pt x="88" y="148"/>
                  </a:lnTo>
                  <a:lnTo>
                    <a:pt x="91" y="146"/>
                  </a:lnTo>
                  <a:lnTo>
                    <a:pt x="94" y="144"/>
                  </a:lnTo>
                  <a:lnTo>
                    <a:pt x="95" y="140"/>
                  </a:lnTo>
                  <a:lnTo>
                    <a:pt x="96" y="137"/>
                  </a:lnTo>
                  <a:lnTo>
                    <a:pt x="96" y="34"/>
                  </a:lnTo>
                  <a:lnTo>
                    <a:pt x="95" y="30"/>
                  </a:lnTo>
                  <a:lnTo>
                    <a:pt x="94" y="28"/>
                  </a:lnTo>
                  <a:lnTo>
                    <a:pt x="91" y="25"/>
                  </a:lnTo>
                  <a:lnTo>
                    <a:pt x="88" y="23"/>
                  </a:lnTo>
                  <a:lnTo>
                    <a:pt x="85" y="23"/>
                  </a:lnTo>
                  <a:lnTo>
                    <a:pt x="33" y="23"/>
                  </a:lnTo>
                  <a:close/>
                  <a:moveTo>
                    <a:pt x="33" y="0"/>
                  </a:moveTo>
                  <a:lnTo>
                    <a:pt x="85" y="0"/>
                  </a:lnTo>
                  <a:lnTo>
                    <a:pt x="97" y="4"/>
                  </a:lnTo>
                  <a:lnTo>
                    <a:pt x="109" y="11"/>
                  </a:lnTo>
                  <a:lnTo>
                    <a:pt x="115" y="21"/>
                  </a:lnTo>
                  <a:lnTo>
                    <a:pt x="118" y="34"/>
                  </a:lnTo>
                  <a:lnTo>
                    <a:pt x="118" y="137"/>
                  </a:lnTo>
                  <a:lnTo>
                    <a:pt x="115" y="151"/>
                  </a:lnTo>
                  <a:lnTo>
                    <a:pt x="109" y="161"/>
                  </a:lnTo>
                  <a:lnTo>
                    <a:pt x="97" y="168"/>
                  </a:lnTo>
                  <a:lnTo>
                    <a:pt x="85" y="170"/>
                  </a:lnTo>
                  <a:lnTo>
                    <a:pt x="33" y="170"/>
                  </a:lnTo>
                  <a:lnTo>
                    <a:pt x="20" y="168"/>
                  </a:lnTo>
                  <a:lnTo>
                    <a:pt x="10" y="161"/>
                  </a:lnTo>
                  <a:lnTo>
                    <a:pt x="3" y="151"/>
                  </a:lnTo>
                  <a:lnTo>
                    <a:pt x="0" y="137"/>
                  </a:lnTo>
                  <a:lnTo>
                    <a:pt x="0" y="34"/>
                  </a:lnTo>
                  <a:lnTo>
                    <a:pt x="3" y="21"/>
                  </a:lnTo>
                  <a:lnTo>
                    <a:pt x="10" y="11"/>
                  </a:lnTo>
                  <a:lnTo>
                    <a:pt x="20" y="4"/>
                  </a:lnTo>
                  <a:lnTo>
                    <a:pt x="3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1" name="Freeform 88"/>
            <p:cNvSpPr>
              <a:spLocks/>
            </p:cNvSpPr>
            <p:nvPr/>
          </p:nvSpPr>
          <p:spPr bwMode="auto">
            <a:xfrm>
              <a:off x="6411913" y="3730625"/>
              <a:ext cx="22225" cy="47625"/>
            </a:xfrm>
            <a:custGeom>
              <a:avLst/>
              <a:gdLst>
                <a:gd name="T0" fmla="*/ 73 w 82"/>
                <a:gd name="T1" fmla="*/ 0 h 180"/>
                <a:gd name="T2" fmla="*/ 77 w 82"/>
                <a:gd name="T3" fmla="*/ 1 h 180"/>
                <a:gd name="T4" fmla="*/ 80 w 82"/>
                <a:gd name="T5" fmla="*/ 3 h 180"/>
                <a:gd name="T6" fmla="*/ 82 w 82"/>
                <a:gd name="T7" fmla="*/ 7 h 180"/>
                <a:gd name="T8" fmla="*/ 82 w 82"/>
                <a:gd name="T9" fmla="*/ 10 h 180"/>
                <a:gd name="T10" fmla="*/ 82 w 82"/>
                <a:gd name="T11" fmla="*/ 170 h 180"/>
                <a:gd name="T12" fmla="*/ 82 w 82"/>
                <a:gd name="T13" fmla="*/ 173 h 180"/>
                <a:gd name="T14" fmla="*/ 80 w 82"/>
                <a:gd name="T15" fmla="*/ 176 h 180"/>
                <a:gd name="T16" fmla="*/ 78 w 82"/>
                <a:gd name="T17" fmla="*/ 178 h 180"/>
                <a:gd name="T18" fmla="*/ 75 w 82"/>
                <a:gd name="T19" fmla="*/ 180 h 180"/>
                <a:gd name="T20" fmla="*/ 72 w 82"/>
                <a:gd name="T21" fmla="*/ 180 h 180"/>
                <a:gd name="T22" fmla="*/ 69 w 82"/>
                <a:gd name="T23" fmla="*/ 180 h 180"/>
                <a:gd name="T24" fmla="*/ 65 w 82"/>
                <a:gd name="T25" fmla="*/ 178 h 180"/>
                <a:gd name="T26" fmla="*/ 63 w 82"/>
                <a:gd name="T27" fmla="*/ 176 h 180"/>
                <a:gd name="T28" fmla="*/ 62 w 82"/>
                <a:gd name="T29" fmla="*/ 173 h 180"/>
                <a:gd name="T30" fmla="*/ 61 w 82"/>
                <a:gd name="T31" fmla="*/ 170 h 180"/>
                <a:gd name="T32" fmla="*/ 61 w 82"/>
                <a:gd name="T33" fmla="*/ 32 h 180"/>
                <a:gd name="T34" fmla="*/ 17 w 82"/>
                <a:gd name="T35" fmla="*/ 62 h 180"/>
                <a:gd name="T36" fmla="*/ 14 w 82"/>
                <a:gd name="T37" fmla="*/ 64 h 180"/>
                <a:gd name="T38" fmla="*/ 10 w 82"/>
                <a:gd name="T39" fmla="*/ 64 h 180"/>
                <a:gd name="T40" fmla="*/ 7 w 82"/>
                <a:gd name="T41" fmla="*/ 64 h 180"/>
                <a:gd name="T42" fmla="*/ 4 w 82"/>
                <a:gd name="T43" fmla="*/ 62 h 180"/>
                <a:gd name="T44" fmla="*/ 2 w 82"/>
                <a:gd name="T45" fmla="*/ 60 h 180"/>
                <a:gd name="T46" fmla="*/ 0 w 82"/>
                <a:gd name="T47" fmla="*/ 56 h 180"/>
                <a:gd name="T48" fmla="*/ 0 w 82"/>
                <a:gd name="T49" fmla="*/ 53 h 180"/>
                <a:gd name="T50" fmla="*/ 0 w 82"/>
                <a:gd name="T51" fmla="*/ 49 h 180"/>
                <a:gd name="T52" fmla="*/ 2 w 82"/>
                <a:gd name="T53" fmla="*/ 47 h 180"/>
                <a:gd name="T54" fmla="*/ 4 w 82"/>
                <a:gd name="T55" fmla="*/ 44 h 180"/>
                <a:gd name="T56" fmla="*/ 65 w 82"/>
                <a:gd name="T57" fmla="*/ 2 h 180"/>
                <a:gd name="T58" fmla="*/ 69 w 82"/>
                <a:gd name="T59" fmla="*/ 0 h 180"/>
                <a:gd name="T60" fmla="*/ 73 w 82"/>
                <a:gd name="T61" fmla="*/ 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82" h="180">
                  <a:moveTo>
                    <a:pt x="73" y="0"/>
                  </a:moveTo>
                  <a:lnTo>
                    <a:pt x="77" y="1"/>
                  </a:lnTo>
                  <a:lnTo>
                    <a:pt x="80" y="3"/>
                  </a:lnTo>
                  <a:lnTo>
                    <a:pt x="82" y="7"/>
                  </a:lnTo>
                  <a:lnTo>
                    <a:pt x="82" y="10"/>
                  </a:lnTo>
                  <a:lnTo>
                    <a:pt x="82" y="170"/>
                  </a:lnTo>
                  <a:lnTo>
                    <a:pt x="82" y="173"/>
                  </a:lnTo>
                  <a:lnTo>
                    <a:pt x="80" y="176"/>
                  </a:lnTo>
                  <a:lnTo>
                    <a:pt x="78" y="178"/>
                  </a:lnTo>
                  <a:lnTo>
                    <a:pt x="75" y="180"/>
                  </a:lnTo>
                  <a:lnTo>
                    <a:pt x="72" y="180"/>
                  </a:lnTo>
                  <a:lnTo>
                    <a:pt x="69" y="180"/>
                  </a:lnTo>
                  <a:lnTo>
                    <a:pt x="65" y="178"/>
                  </a:lnTo>
                  <a:lnTo>
                    <a:pt x="63" y="176"/>
                  </a:lnTo>
                  <a:lnTo>
                    <a:pt x="62" y="173"/>
                  </a:lnTo>
                  <a:lnTo>
                    <a:pt x="61" y="170"/>
                  </a:lnTo>
                  <a:lnTo>
                    <a:pt x="61" y="32"/>
                  </a:lnTo>
                  <a:lnTo>
                    <a:pt x="17" y="62"/>
                  </a:lnTo>
                  <a:lnTo>
                    <a:pt x="14" y="64"/>
                  </a:lnTo>
                  <a:lnTo>
                    <a:pt x="10" y="64"/>
                  </a:lnTo>
                  <a:lnTo>
                    <a:pt x="7" y="64"/>
                  </a:lnTo>
                  <a:lnTo>
                    <a:pt x="4" y="62"/>
                  </a:lnTo>
                  <a:lnTo>
                    <a:pt x="2" y="60"/>
                  </a:lnTo>
                  <a:lnTo>
                    <a:pt x="0" y="56"/>
                  </a:lnTo>
                  <a:lnTo>
                    <a:pt x="0" y="53"/>
                  </a:lnTo>
                  <a:lnTo>
                    <a:pt x="0" y="49"/>
                  </a:lnTo>
                  <a:lnTo>
                    <a:pt x="2" y="47"/>
                  </a:lnTo>
                  <a:lnTo>
                    <a:pt x="4" y="44"/>
                  </a:lnTo>
                  <a:lnTo>
                    <a:pt x="65" y="2"/>
                  </a:lnTo>
                  <a:lnTo>
                    <a:pt x="69" y="0"/>
                  </a:lnTo>
                  <a:lnTo>
                    <a:pt x="7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2" name="Freeform 89"/>
            <p:cNvSpPr>
              <a:spLocks noEditPoints="1"/>
            </p:cNvSpPr>
            <p:nvPr/>
          </p:nvSpPr>
          <p:spPr bwMode="auto">
            <a:xfrm>
              <a:off x="5607051" y="3424238"/>
              <a:ext cx="31750" cy="44450"/>
            </a:xfrm>
            <a:custGeom>
              <a:avLst/>
              <a:gdLst>
                <a:gd name="T0" fmla="*/ 34 w 118"/>
                <a:gd name="T1" fmla="*/ 22 h 170"/>
                <a:gd name="T2" fmla="*/ 30 w 118"/>
                <a:gd name="T3" fmla="*/ 23 h 170"/>
                <a:gd name="T4" fmla="*/ 27 w 118"/>
                <a:gd name="T5" fmla="*/ 24 h 170"/>
                <a:gd name="T6" fmla="*/ 24 w 118"/>
                <a:gd name="T7" fmla="*/ 26 h 170"/>
                <a:gd name="T8" fmla="*/ 22 w 118"/>
                <a:gd name="T9" fmla="*/ 30 h 170"/>
                <a:gd name="T10" fmla="*/ 22 w 118"/>
                <a:gd name="T11" fmla="*/ 33 h 170"/>
                <a:gd name="T12" fmla="*/ 22 w 118"/>
                <a:gd name="T13" fmla="*/ 137 h 170"/>
                <a:gd name="T14" fmla="*/ 22 w 118"/>
                <a:gd name="T15" fmla="*/ 140 h 170"/>
                <a:gd name="T16" fmla="*/ 24 w 118"/>
                <a:gd name="T17" fmla="*/ 143 h 170"/>
                <a:gd name="T18" fmla="*/ 27 w 118"/>
                <a:gd name="T19" fmla="*/ 146 h 170"/>
                <a:gd name="T20" fmla="*/ 30 w 118"/>
                <a:gd name="T21" fmla="*/ 147 h 170"/>
                <a:gd name="T22" fmla="*/ 34 w 118"/>
                <a:gd name="T23" fmla="*/ 148 h 170"/>
                <a:gd name="T24" fmla="*/ 85 w 118"/>
                <a:gd name="T25" fmla="*/ 148 h 170"/>
                <a:gd name="T26" fmla="*/ 89 w 118"/>
                <a:gd name="T27" fmla="*/ 147 h 170"/>
                <a:gd name="T28" fmla="*/ 91 w 118"/>
                <a:gd name="T29" fmla="*/ 146 h 170"/>
                <a:gd name="T30" fmla="*/ 93 w 118"/>
                <a:gd name="T31" fmla="*/ 143 h 170"/>
                <a:gd name="T32" fmla="*/ 95 w 118"/>
                <a:gd name="T33" fmla="*/ 140 h 170"/>
                <a:gd name="T34" fmla="*/ 95 w 118"/>
                <a:gd name="T35" fmla="*/ 137 h 170"/>
                <a:gd name="T36" fmla="*/ 95 w 118"/>
                <a:gd name="T37" fmla="*/ 33 h 170"/>
                <a:gd name="T38" fmla="*/ 94 w 118"/>
                <a:gd name="T39" fmla="*/ 28 h 170"/>
                <a:gd name="T40" fmla="*/ 92 w 118"/>
                <a:gd name="T41" fmla="*/ 25 h 170"/>
                <a:gd name="T42" fmla="*/ 89 w 118"/>
                <a:gd name="T43" fmla="*/ 23 h 170"/>
                <a:gd name="T44" fmla="*/ 85 w 118"/>
                <a:gd name="T45" fmla="*/ 22 h 170"/>
                <a:gd name="T46" fmla="*/ 34 w 118"/>
                <a:gd name="T47" fmla="*/ 22 h 170"/>
                <a:gd name="T48" fmla="*/ 34 w 118"/>
                <a:gd name="T49" fmla="*/ 0 h 170"/>
                <a:gd name="T50" fmla="*/ 85 w 118"/>
                <a:gd name="T51" fmla="*/ 0 h 170"/>
                <a:gd name="T52" fmla="*/ 98 w 118"/>
                <a:gd name="T53" fmla="*/ 2 h 170"/>
                <a:gd name="T54" fmla="*/ 108 w 118"/>
                <a:gd name="T55" fmla="*/ 9 h 170"/>
                <a:gd name="T56" fmla="*/ 115 w 118"/>
                <a:gd name="T57" fmla="*/ 20 h 170"/>
                <a:gd name="T58" fmla="*/ 118 w 118"/>
                <a:gd name="T59" fmla="*/ 33 h 170"/>
                <a:gd name="T60" fmla="*/ 118 w 118"/>
                <a:gd name="T61" fmla="*/ 137 h 170"/>
                <a:gd name="T62" fmla="*/ 115 w 118"/>
                <a:gd name="T63" fmla="*/ 149 h 170"/>
                <a:gd name="T64" fmla="*/ 108 w 118"/>
                <a:gd name="T65" fmla="*/ 160 h 170"/>
                <a:gd name="T66" fmla="*/ 98 w 118"/>
                <a:gd name="T67" fmla="*/ 166 h 170"/>
                <a:gd name="T68" fmla="*/ 85 w 118"/>
                <a:gd name="T69" fmla="*/ 170 h 170"/>
                <a:gd name="T70" fmla="*/ 34 w 118"/>
                <a:gd name="T71" fmla="*/ 170 h 170"/>
                <a:gd name="T72" fmla="*/ 20 w 118"/>
                <a:gd name="T73" fmla="*/ 166 h 170"/>
                <a:gd name="T74" fmla="*/ 10 w 118"/>
                <a:gd name="T75" fmla="*/ 160 h 170"/>
                <a:gd name="T76" fmla="*/ 3 w 118"/>
                <a:gd name="T77" fmla="*/ 149 h 170"/>
                <a:gd name="T78" fmla="*/ 0 w 118"/>
                <a:gd name="T79" fmla="*/ 137 h 170"/>
                <a:gd name="T80" fmla="*/ 0 w 118"/>
                <a:gd name="T81" fmla="*/ 33 h 170"/>
                <a:gd name="T82" fmla="*/ 3 w 118"/>
                <a:gd name="T83" fmla="*/ 20 h 170"/>
                <a:gd name="T84" fmla="*/ 10 w 118"/>
                <a:gd name="T85" fmla="*/ 9 h 170"/>
                <a:gd name="T86" fmla="*/ 20 w 118"/>
                <a:gd name="T87" fmla="*/ 2 h 170"/>
                <a:gd name="T88" fmla="*/ 34 w 118"/>
                <a:gd name="T89" fmla="*/ 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18" h="170">
                  <a:moveTo>
                    <a:pt x="34" y="22"/>
                  </a:moveTo>
                  <a:lnTo>
                    <a:pt x="30" y="23"/>
                  </a:lnTo>
                  <a:lnTo>
                    <a:pt x="27" y="24"/>
                  </a:lnTo>
                  <a:lnTo>
                    <a:pt x="24" y="26"/>
                  </a:lnTo>
                  <a:lnTo>
                    <a:pt x="22" y="30"/>
                  </a:lnTo>
                  <a:lnTo>
                    <a:pt x="22" y="33"/>
                  </a:lnTo>
                  <a:lnTo>
                    <a:pt x="22" y="137"/>
                  </a:lnTo>
                  <a:lnTo>
                    <a:pt x="22" y="140"/>
                  </a:lnTo>
                  <a:lnTo>
                    <a:pt x="24" y="143"/>
                  </a:lnTo>
                  <a:lnTo>
                    <a:pt x="27" y="146"/>
                  </a:lnTo>
                  <a:lnTo>
                    <a:pt x="30" y="147"/>
                  </a:lnTo>
                  <a:lnTo>
                    <a:pt x="34" y="148"/>
                  </a:lnTo>
                  <a:lnTo>
                    <a:pt x="85" y="148"/>
                  </a:lnTo>
                  <a:lnTo>
                    <a:pt x="89" y="147"/>
                  </a:lnTo>
                  <a:lnTo>
                    <a:pt x="91" y="146"/>
                  </a:lnTo>
                  <a:lnTo>
                    <a:pt x="93" y="143"/>
                  </a:lnTo>
                  <a:lnTo>
                    <a:pt x="95" y="140"/>
                  </a:lnTo>
                  <a:lnTo>
                    <a:pt x="95" y="137"/>
                  </a:lnTo>
                  <a:lnTo>
                    <a:pt x="95" y="33"/>
                  </a:lnTo>
                  <a:lnTo>
                    <a:pt x="94" y="28"/>
                  </a:lnTo>
                  <a:lnTo>
                    <a:pt x="92" y="25"/>
                  </a:lnTo>
                  <a:lnTo>
                    <a:pt x="89" y="23"/>
                  </a:lnTo>
                  <a:lnTo>
                    <a:pt x="85" y="22"/>
                  </a:lnTo>
                  <a:lnTo>
                    <a:pt x="34" y="22"/>
                  </a:lnTo>
                  <a:close/>
                  <a:moveTo>
                    <a:pt x="34" y="0"/>
                  </a:moveTo>
                  <a:lnTo>
                    <a:pt x="85" y="0"/>
                  </a:lnTo>
                  <a:lnTo>
                    <a:pt x="98" y="2"/>
                  </a:lnTo>
                  <a:lnTo>
                    <a:pt x="108" y="9"/>
                  </a:lnTo>
                  <a:lnTo>
                    <a:pt x="115" y="20"/>
                  </a:lnTo>
                  <a:lnTo>
                    <a:pt x="118" y="33"/>
                  </a:lnTo>
                  <a:lnTo>
                    <a:pt x="118" y="137"/>
                  </a:lnTo>
                  <a:lnTo>
                    <a:pt x="115" y="149"/>
                  </a:lnTo>
                  <a:lnTo>
                    <a:pt x="108" y="160"/>
                  </a:lnTo>
                  <a:lnTo>
                    <a:pt x="98" y="166"/>
                  </a:lnTo>
                  <a:lnTo>
                    <a:pt x="85" y="170"/>
                  </a:lnTo>
                  <a:lnTo>
                    <a:pt x="34" y="170"/>
                  </a:lnTo>
                  <a:lnTo>
                    <a:pt x="20" y="166"/>
                  </a:lnTo>
                  <a:lnTo>
                    <a:pt x="10" y="160"/>
                  </a:lnTo>
                  <a:lnTo>
                    <a:pt x="3" y="149"/>
                  </a:lnTo>
                  <a:lnTo>
                    <a:pt x="0" y="137"/>
                  </a:lnTo>
                  <a:lnTo>
                    <a:pt x="0" y="33"/>
                  </a:lnTo>
                  <a:lnTo>
                    <a:pt x="3" y="20"/>
                  </a:lnTo>
                  <a:lnTo>
                    <a:pt x="10" y="9"/>
                  </a:lnTo>
                  <a:lnTo>
                    <a:pt x="20" y="2"/>
                  </a:lnTo>
                  <a:lnTo>
                    <a:pt x="3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3" name="Freeform 90"/>
            <p:cNvSpPr>
              <a:spLocks noEditPoints="1"/>
            </p:cNvSpPr>
            <p:nvPr/>
          </p:nvSpPr>
          <p:spPr bwMode="auto">
            <a:xfrm>
              <a:off x="5692776" y="3424238"/>
              <a:ext cx="31750" cy="44450"/>
            </a:xfrm>
            <a:custGeom>
              <a:avLst/>
              <a:gdLst>
                <a:gd name="T0" fmla="*/ 33 w 118"/>
                <a:gd name="T1" fmla="*/ 22 h 170"/>
                <a:gd name="T2" fmla="*/ 29 w 118"/>
                <a:gd name="T3" fmla="*/ 23 h 170"/>
                <a:gd name="T4" fmla="*/ 26 w 118"/>
                <a:gd name="T5" fmla="*/ 24 h 170"/>
                <a:gd name="T6" fmla="*/ 24 w 118"/>
                <a:gd name="T7" fmla="*/ 26 h 170"/>
                <a:gd name="T8" fmla="*/ 23 w 118"/>
                <a:gd name="T9" fmla="*/ 30 h 170"/>
                <a:gd name="T10" fmla="*/ 23 w 118"/>
                <a:gd name="T11" fmla="*/ 33 h 170"/>
                <a:gd name="T12" fmla="*/ 23 w 118"/>
                <a:gd name="T13" fmla="*/ 137 h 170"/>
                <a:gd name="T14" fmla="*/ 23 w 118"/>
                <a:gd name="T15" fmla="*/ 140 h 170"/>
                <a:gd name="T16" fmla="*/ 24 w 118"/>
                <a:gd name="T17" fmla="*/ 143 h 170"/>
                <a:gd name="T18" fmla="*/ 26 w 118"/>
                <a:gd name="T19" fmla="*/ 146 h 170"/>
                <a:gd name="T20" fmla="*/ 29 w 118"/>
                <a:gd name="T21" fmla="*/ 147 h 170"/>
                <a:gd name="T22" fmla="*/ 33 w 118"/>
                <a:gd name="T23" fmla="*/ 148 h 170"/>
                <a:gd name="T24" fmla="*/ 84 w 118"/>
                <a:gd name="T25" fmla="*/ 148 h 170"/>
                <a:gd name="T26" fmla="*/ 88 w 118"/>
                <a:gd name="T27" fmla="*/ 147 h 170"/>
                <a:gd name="T28" fmla="*/ 91 w 118"/>
                <a:gd name="T29" fmla="*/ 146 h 170"/>
                <a:gd name="T30" fmla="*/ 94 w 118"/>
                <a:gd name="T31" fmla="*/ 143 h 170"/>
                <a:gd name="T32" fmla="*/ 95 w 118"/>
                <a:gd name="T33" fmla="*/ 140 h 170"/>
                <a:gd name="T34" fmla="*/ 96 w 118"/>
                <a:gd name="T35" fmla="*/ 137 h 170"/>
                <a:gd name="T36" fmla="*/ 96 w 118"/>
                <a:gd name="T37" fmla="*/ 33 h 170"/>
                <a:gd name="T38" fmla="*/ 95 w 118"/>
                <a:gd name="T39" fmla="*/ 30 h 170"/>
                <a:gd name="T40" fmla="*/ 94 w 118"/>
                <a:gd name="T41" fmla="*/ 26 h 170"/>
                <a:gd name="T42" fmla="*/ 91 w 118"/>
                <a:gd name="T43" fmla="*/ 24 h 170"/>
                <a:gd name="T44" fmla="*/ 88 w 118"/>
                <a:gd name="T45" fmla="*/ 23 h 170"/>
                <a:gd name="T46" fmla="*/ 84 w 118"/>
                <a:gd name="T47" fmla="*/ 22 h 170"/>
                <a:gd name="T48" fmla="*/ 33 w 118"/>
                <a:gd name="T49" fmla="*/ 22 h 170"/>
                <a:gd name="T50" fmla="*/ 33 w 118"/>
                <a:gd name="T51" fmla="*/ 0 h 170"/>
                <a:gd name="T52" fmla="*/ 84 w 118"/>
                <a:gd name="T53" fmla="*/ 0 h 170"/>
                <a:gd name="T54" fmla="*/ 97 w 118"/>
                <a:gd name="T55" fmla="*/ 2 h 170"/>
                <a:gd name="T56" fmla="*/ 109 w 118"/>
                <a:gd name="T57" fmla="*/ 9 h 170"/>
                <a:gd name="T58" fmla="*/ 115 w 118"/>
                <a:gd name="T59" fmla="*/ 20 h 170"/>
                <a:gd name="T60" fmla="*/ 118 w 118"/>
                <a:gd name="T61" fmla="*/ 33 h 170"/>
                <a:gd name="T62" fmla="*/ 118 w 118"/>
                <a:gd name="T63" fmla="*/ 137 h 170"/>
                <a:gd name="T64" fmla="*/ 115 w 118"/>
                <a:gd name="T65" fmla="*/ 149 h 170"/>
                <a:gd name="T66" fmla="*/ 109 w 118"/>
                <a:gd name="T67" fmla="*/ 160 h 170"/>
                <a:gd name="T68" fmla="*/ 97 w 118"/>
                <a:gd name="T69" fmla="*/ 166 h 170"/>
                <a:gd name="T70" fmla="*/ 84 w 118"/>
                <a:gd name="T71" fmla="*/ 170 h 170"/>
                <a:gd name="T72" fmla="*/ 33 w 118"/>
                <a:gd name="T73" fmla="*/ 170 h 170"/>
                <a:gd name="T74" fmla="*/ 20 w 118"/>
                <a:gd name="T75" fmla="*/ 166 h 170"/>
                <a:gd name="T76" fmla="*/ 10 w 118"/>
                <a:gd name="T77" fmla="*/ 160 h 170"/>
                <a:gd name="T78" fmla="*/ 2 w 118"/>
                <a:gd name="T79" fmla="*/ 149 h 170"/>
                <a:gd name="T80" fmla="*/ 0 w 118"/>
                <a:gd name="T81" fmla="*/ 137 h 170"/>
                <a:gd name="T82" fmla="*/ 0 w 118"/>
                <a:gd name="T83" fmla="*/ 33 h 170"/>
                <a:gd name="T84" fmla="*/ 2 w 118"/>
                <a:gd name="T85" fmla="*/ 20 h 170"/>
                <a:gd name="T86" fmla="*/ 10 w 118"/>
                <a:gd name="T87" fmla="*/ 9 h 170"/>
                <a:gd name="T88" fmla="*/ 20 w 118"/>
                <a:gd name="T89" fmla="*/ 2 h 170"/>
                <a:gd name="T90" fmla="*/ 33 w 118"/>
                <a:gd name="T91" fmla="*/ 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18" h="170">
                  <a:moveTo>
                    <a:pt x="33" y="22"/>
                  </a:moveTo>
                  <a:lnTo>
                    <a:pt x="29" y="23"/>
                  </a:lnTo>
                  <a:lnTo>
                    <a:pt x="26" y="24"/>
                  </a:lnTo>
                  <a:lnTo>
                    <a:pt x="24" y="26"/>
                  </a:lnTo>
                  <a:lnTo>
                    <a:pt x="23" y="30"/>
                  </a:lnTo>
                  <a:lnTo>
                    <a:pt x="23" y="33"/>
                  </a:lnTo>
                  <a:lnTo>
                    <a:pt x="23" y="137"/>
                  </a:lnTo>
                  <a:lnTo>
                    <a:pt x="23" y="140"/>
                  </a:lnTo>
                  <a:lnTo>
                    <a:pt x="24" y="143"/>
                  </a:lnTo>
                  <a:lnTo>
                    <a:pt x="26" y="146"/>
                  </a:lnTo>
                  <a:lnTo>
                    <a:pt x="29" y="147"/>
                  </a:lnTo>
                  <a:lnTo>
                    <a:pt x="33" y="148"/>
                  </a:lnTo>
                  <a:lnTo>
                    <a:pt x="84" y="148"/>
                  </a:lnTo>
                  <a:lnTo>
                    <a:pt x="88" y="147"/>
                  </a:lnTo>
                  <a:lnTo>
                    <a:pt x="91" y="146"/>
                  </a:lnTo>
                  <a:lnTo>
                    <a:pt x="94" y="143"/>
                  </a:lnTo>
                  <a:lnTo>
                    <a:pt x="95" y="140"/>
                  </a:lnTo>
                  <a:lnTo>
                    <a:pt x="96" y="137"/>
                  </a:lnTo>
                  <a:lnTo>
                    <a:pt x="96" y="33"/>
                  </a:lnTo>
                  <a:lnTo>
                    <a:pt x="95" y="30"/>
                  </a:lnTo>
                  <a:lnTo>
                    <a:pt x="94" y="26"/>
                  </a:lnTo>
                  <a:lnTo>
                    <a:pt x="91" y="24"/>
                  </a:lnTo>
                  <a:lnTo>
                    <a:pt x="88" y="23"/>
                  </a:lnTo>
                  <a:lnTo>
                    <a:pt x="84" y="22"/>
                  </a:lnTo>
                  <a:lnTo>
                    <a:pt x="33" y="22"/>
                  </a:lnTo>
                  <a:close/>
                  <a:moveTo>
                    <a:pt x="33" y="0"/>
                  </a:moveTo>
                  <a:lnTo>
                    <a:pt x="84" y="0"/>
                  </a:lnTo>
                  <a:lnTo>
                    <a:pt x="97" y="2"/>
                  </a:lnTo>
                  <a:lnTo>
                    <a:pt x="109" y="9"/>
                  </a:lnTo>
                  <a:lnTo>
                    <a:pt x="115" y="20"/>
                  </a:lnTo>
                  <a:lnTo>
                    <a:pt x="118" y="33"/>
                  </a:lnTo>
                  <a:lnTo>
                    <a:pt x="118" y="137"/>
                  </a:lnTo>
                  <a:lnTo>
                    <a:pt x="115" y="149"/>
                  </a:lnTo>
                  <a:lnTo>
                    <a:pt x="109" y="160"/>
                  </a:lnTo>
                  <a:lnTo>
                    <a:pt x="97" y="166"/>
                  </a:lnTo>
                  <a:lnTo>
                    <a:pt x="84" y="170"/>
                  </a:lnTo>
                  <a:lnTo>
                    <a:pt x="33" y="170"/>
                  </a:lnTo>
                  <a:lnTo>
                    <a:pt x="20" y="166"/>
                  </a:lnTo>
                  <a:lnTo>
                    <a:pt x="10" y="160"/>
                  </a:lnTo>
                  <a:lnTo>
                    <a:pt x="2" y="149"/>
                  </a:lnTo>
                  <a:lnTo>
                    <a:pt x="0" y="137"/>
                  </a:lnTo>
                  <a:lnTo>
                    <a:pt x="0" y="33"/>
                  </a:lnTo>
                  <a:lnTo>
                    <a:pt x="2" y="20"/>
                  </a:lnTo>
                  <a:lnTo>
                    <a:pt x="10" y="9"/>
                  </a:lnTo>
                  <a:lnTo>
                    <a:pt x="20" y="2"/>
                  </a:lnTo>
                  <a:lnTo>
                    <a:pt x="3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4" name="Freeform 91"/>
            <p:cNvSpPr>
              <a:spLocks/>
            </p:cNvSpPr>
            <p:nvPr/>
          </p:nvSpPr>
          <p:spPr bwMode="auto">
            <a:xfrm>
              <a:off x="5651501" y="3421063"/>
              <a:ext cx="20638" cy="47625"/>
            </a:xfrm>
            <a:custGeom>
              <a:avLst/>
              <a:gdLst>
                <a:gd name="T0" fmla="*/ 74 w 84"/>
                <a:gd name="T1" fmla="*/ 0 h 182"/>
                <a:gd name="T2" fmla="*/ 78 w 84"/>
                <a:gd name="T3" fmla="*/ 1 h 182"/>
                <a:gd name="T4" fmla="*/ 81 w 84"/>
                <a:gd name="T5" fmla="*/ 5 h 182"/>
                <a:gd name="T6" fmla="*/ 83 w 84"/>
                <a:gd name="T7" fmla="*/ 7 h 182"/>
                <a:gd name="T8" fmla="*/ 84 w 84"/>
                <a:gd name="T9" fmla="*/ 12 h 182"/>
                <a:gd name="T10" fmla="*/ 84 w 84"/>
                <a:gd name="T11" fmla="*/ 170 h 182"/>
                <a:gd name="T12" fmla="*/ 83 w 84"/>
                <a:gd name="T13" fmla="*/ 174 h 182"/>
                <a:gd name="T14" fmla="*/ 82 w 84"/>
                <a:gd name="T15" fmla="*/ 177 h 182"/>
                <a:gd name="T16" fmla="*/ 79 w 84"/>
                <a:gd name="T17" fmla="*/ 180 h 182"/>
                <a:gd name="T18" fmla="*/ 76 w 84"/>
                <a:gd name="T19" fmla="*/ 181 h 182"/>
                <a:gd name="T20" fmla="*/ 72 w 84"/>
                <a:gd name="T21" fmla="*/ 182 h 182"/>
                <a:gd name="T22" fmla="*/ 69 w 84"/>
                <a:gd name="T23" fmla="*/ 181 h 182"/>
                <a:gd name="T24" fmla="*/ 66 w 84"/>
                <a:gd name="T25" fmla="*/ 180 h 182"/>
                <a:gd name="T26" fmla="*/ 63 w 84"/>
                <a:gd name="T27" fmla="*/ 177 h 182"/>
                <a:gd name="T28" fmla="*/ 62 w 84"/>
                <a:gd name="T29" fmla="*/ 174 h 182"/>
                <a:gd name="T30" fmla="*/ 61 w 84"/>
                <a:gd name="T31" fmla="*/ 170 h 182"/>
                <a:gd name="T32" fmla="*/ 61 w 84"/>
                <a:gd name="T33" fmla="*/ 32 h 182"/>
                <a:gd name="T34" fmla="*/ 18 w 84"/>
                <a:gd name="T35" fmla="*/ 63 h 182"/>
                <a:gd name="T36" fmla="*/ 15 w 84"/>
                <a:gd name="T37" fmla="*/ 65 h 182"/>
                <a:gd name="T38" fmla="*/ 12 w 84"/>
                <a:gd name="T39" fmla="*/ 65 h 182"/>
                <a:gd name="T40" fmla="*/ 8 w 84"/>
                <a:gd name="T41" fmla="*/ 65 h 182"/>
                <a:gd name="T42" fmla="*/ 5 w 84"/>
                <a:gd name="T43" fmla="*/ 63 h 182"/>
                <a:gd name="T44" fmla="*/ 3 w 84"/>
                <a:gd name="T45" fmla="*/ 60 h 182"/>
                <a:gd name="T46" fmla="*/ 1 w 84"/>
                <a:gd name="T47" fmla="*/ 58 h 182"/>
                <a:gd name="T48" fmla="*/ 0 w 84"/>
                <a:gd name="T49" fmla="*/ 54 h 182"/>
                <a:gd name="T50" fmla="*/ 1 w 84"/>
                <a:gd name="T51" fmla="*/ 51 h 182"/>
                <a:gd name="T52" fmla="*/ 3 w 84"/>
                <a:gd name="T53" fmla="*/ 47 h 182"/>
                <a:gd name="T54" fmla="*/ 5 w 84"/>
                <a:gd name="T55" fmla="*/ 45 h 182"/>
                <a:gd name="T56" fmla="*/ 67 w 84"/>
                <a:gd name="T57" fmla="*/ 3 h 182"/>
                <a:gd name="T58" fmla="*/ 70 w 84"/>
                <a:gd name="T59" fmla="*/ 1 h 182"/>
                <a:gd name="T60" fmla="*/ 74 w 84"/>
                <a:gd name="T61" fmla="*/ 0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84" h="182">
                  <a:moveTo>
                    <a:pt x="74" y="0"/>
                  </a:moveTo>
                  <a:lnTo>
                    <a:pt x="78" y="1"/>
                  </a:lnTo>
                  <a:lnTo>
                    <a:pt x="81" y="5"/>
                  </a:lnTo>
                  <a:lnTo>
                    <a:pt x="83" y="7"/>
                  </a:lnTo>
                  <a:lnTo>
                    <a:pt x="84" y="12"/>
                  </a:lnTo>
                  <a:lnTo>
                    <a:pt x="84" y="170"/>
                  </a:lnTo>
                  <a:lnTo>
                    <a:pt x="83" y="174"/>
                  </a:lnTo>
                  <a:lnTo>
                    <a:pt x="82" y="177"/>
                  </a:lnTo>
                  <a:lnTo>
                    <a:pt x="79" y="180"/>
                  </a:lnTo>
                  <a:lnTo>
                    <a:pt x="76" y="181"/>
                  </a:lnTo>
                  <a:lnTo>
                    <a:pt x="72" y="182"/>
                  </a:lnTo>
                  <a:lnTo>
                    <a:pt x="69" y="181"/>
                  </a:lnTo>
                  <a:lnTo>
                    <a:pt x="66" y="180"/>
                  </a:lnTo>
                  <a:lnTo>
                    <a:pt x="63" y="177"/>
                  </a:lnTo>
                  <a:lnTo>
                    <a:pt x="62" y="174"/>
                  </a:lnTo>
                  <a:lnTo>
                    <a:pt x="61" y="170"/>
                  </a:lnTo>
                  <a:lnTo>
                    <a:pt x="61" y="32"/>
                  </a:lnTo>
                  <a:lnTo>
                    <a:pt x="18" y="63"/>
                  </a:lnTo>
                  <a:lnTo>
                    <a:pt x="15" y="65"/>
                  </a:lnTo>
                  <a:lnTo>
                    <a:pt x="12" y="65"/>
                  </a:lnTo>
                  <a:lnTo>
                    <a:pt x="8" y="65"/>
                  </a:lnTo>
                  <a:lnTo>
                    <a:pt x="5" y="63"/>
                  </a:lnTo>
                  <a:lnTo>
                    <a:pt x="3" y="60"/>
                  </a:lnTo>
                  <a:lnTo>
                    <a:pt x="1" y="58"/>
                  </a:lnTo>
                  <a:lnTo>
                    <a:pt x="0" y="54"/>
                  </a:lnTo>
                  <a:lnTo>
                    <a:pt x="1" y="51"/>
                  </a:lnTo>
                  <a:lnTo>
                    <a:pt x="3" y="47"/>
                  </a:lnTo>
                  <a:lnTo>
                    <a:pt x="5" y="45"/>
                  </a:lnTo>
                  <a:lnTo>
                    <a:pt x="67" y="3"/>
                  </a:lnTo>
                  <a:lnTo>
                    <a:pt x="70" y="1"/>
                  </a:lnTo>
                  <a:lnTo>
                    <a:pt x="7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5" name="Freeform 92"/>
            <p:cNvSpPr>
              <a:spLocks noEditPoints="1"/>
            </p:cNvSpPr>
            <p:nvPr/>
          </p:nvSpPr>
          <p:spPr bwMode="auto">
            <a:xfrm>
              <a:off x="5638801" y="3486150"/>
              <a:ext cx="30163" cy="44450"/>
            </a:xfrm>
            <a:custGeom>
              <a:avLst/>
              <a:gdLst>
                <a:gd name="T0" fmla="*/ 34 w 118"/>
                <a:gd name="T1" fmla="*/ 22 h 170"/>
                <a:gd name="T2" fmla="*/ 30 w 118"/>
                <a:gd name="T3" fmla="*/ 23 h 170"/>
                <a:gd name="T4" fmla="*/ 27 w 118"/>
                <a:gd name="T5" fmla="*/ 24 h 170"/>
                <a:gd name="T6" fmla="*/ 24 w 118"/>
                <a:gd name="T7" fmla="*/ 26 h 170"/>
                <a:gd name="T8" fmla="*/ 23 w 118"/>
                <a:gd name="T9" fmla="*/ 30 h 170"/>
                <a:gd name="T10" fmla="*/ 22 w 118"/>
                <a:gd name="T11" fmla="*/ 33 h 170"/>
                <a:gd name="T12" fmla="*/ 22 w 118"/>
                <a:gd name="T13" fmla="*/ 137 h 170"/>
                <a:gd name="T14" fmla="*/ 23 w 118"/>
                <a:gd name="T15" fmla="*/ 140 h 170"/>
                <a:gd name="T16" fmla="*/ 24 w 118"/>
                <a:gd name="T17" fmla="*/ 142 h 170"/>
                <a:gd name="T18" fmla="*/ 27 w 118"/>
                <a:gd name="T19" fmla="*/ 146 h 170"/>
                <a:gd name="T20" fmla="*/ 30 w 118"/>
                <a:gd name="T21" fmla="*/ 147 h 170"/>
                <a:gd name="T22" fmla="*/ 34 w 118"/>
                <a:gd name="T23" fmla="*/ 147 h 170"/>
                <a:gd name="T24" fmla="*/ 85 w 118"/>
                <a:gd name="T25" fmla="*/ 147 h 170"/>
                <a:gd name="T26" fmla="*/ 89 w 118"/>
                <a:gd name="T27" fmla="*/ 147 h 170"/>
                <a:gd name="T28" fmla="*/ 91 w 118"/>
                <a:gd name="T29" fmla="*/ 146 h 170"/>
                <a:gd name="T30" fmla="*/ 94 w 118"/>
                <a:gd name="T31" fmla="*/ 142 h 170"/>
                <a:gd name="T32" fmla="*/ 95 w 118"/>
                <a:gd name="T33" fmla="*/ 140 h 170"/>
                <a:gd name="T34" fmla="*/ 95 w 118"/>
                <a:gd name="T35" fmla="*/ 137 h 170"/>
                <a:gd name="T36" fmla="*/ 95 w 118"/>
                <a:gd name="T37" fmla="*/ 33 h 170"/>
                <a:gd name="T38" fmla="*/ 95 w 118"/>
                <a:gd name="T39" fmla="*/ 30 h 170"/>
                <a:gd name="T40" fmla="*/ 94 w 118"/>
                <a:gd name="T41" fmla="*/ 26 h 170"/>
                <a:gd name="T42" fmla="*/ 91 w 118"/>
                <a:gd name="T43" fmla="*/ 24 h 170"/>
                <a:gd name="T44" fmla="*/ 89 w 118"/>
                <a:gd name="T45" fmla="*/ 23 h 170"/>
                <a:gd name="T46" fmla="*/ 85 w 118"/>
                <a:gd name="T47" fmla="*/ 22 h 170"/>
                <a:gd name="T48" fmla="*/ 34 w 118"/>
                <a:gd name="T49" fmla="*/ 22 h 170"/>
                <a:gd name="T50" fmla="*/ 34 w 118"/>
                <a:gd name="T51" fmla="*/ 0 h 170"/>
                <a:gd name="T52" fmla="*/ 85 w 118"/>
                <a:gd name="T53" fmla="*/ 0 h 170"/>
                <a:gd name="T54" fmla="*/ 98 w 118"/>
                <a:gd name="T55" fmla="*/ 2 h 170"/>
                <a:gd name="T56" fmla="*/ 108 w 118"/>
                <a:gd name="T57" fmla="*/ 9 h 170"/>
                <a:gd name="T58" fmla="*/ 115 w 118"/>
                <a:gd name="T59" fmla="*/ 21 h 170"/>
                <a:gd name="T60" fmla="*/ 118 w 118"/>
                <a:gd name="T61" fmla="*/ 33 h 170"/>
                <a:gd name="T62" fmla="*/ 118 w 118"/>
                <a:gd name="T63" fmla="*/ 137 h 170"/>
                <a:gd name="T64" fmla="*/ 115 w 118"/>
                <a:gd name="T65" fmla="*/ 149 h 170"/>
                <a:gd name="T66" fmla="*/ 108 w 118"/>
                <a:gd name="T67" fmla="*/ 160 h 170"/>
                <a:gd name="T68" fmla="*/ 98 w 118"/>
                <a:gd name="T69" fmla="*/ 167 h 170"/>
                <a:gd name="T70" fmla="*/ 85 w 118"/>
                <a:gd name="T71" fmla="*/ 170 h 170"/>
                <a:gd name="T72" fmla="*/ 34 w 118"/>
                <a:gd name="T73" fmla="*/ 170 h 170"/>
                <a:gd name="T74" fmla="*/ 20 w 118"/>
                <a:gd name="T75" fmla="*/ 167 h 170"/>
                <a:gd name="T76" fmla="*/ 10 w 118"/>
                <a:gd name="T77" fmla="*/ 160 h 170"/>
                <a:gd name="T78" fmla="*/ 3 w 118"/>
                <a:gd name="T79" fmla="*/ 149 h 170"/>
                <a:gd name="T80" fmla="*/ 0 w 118"/>
                <a:gd name="T81" fmla="*/ 137 h 170"/>
                <a:gd name="T82" fmla="*/ 0 w 118"/>
                <a:gd name="T83" fmla="*/ 33 h 170"/>
                <a:gd name="T84" fmla="*/ 3 w 118"/>
                <a:gd name="T85" fmla="*/ 21 h 170"/>
                <a:gd name="T86" fmla="*/ 10 w 118"/>
                <a:gd name="T87" fmla="*/ 9 h 170"/>
                <a:gd name="T88" fmla="*/ 20 w 118"/>
                <a:gd name="T89" fmla="*/ 2 h 170"/>
                <a:gd name="T90" fmla="*/ 34 w 118"/>
                <a:gd name="T91" fmla="*/ 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18" h="170">
                  <a:moveTo>
                    <a:pt x="34" y="22"/>
                  </a:moveTo>
                  <a:lnTo>
                    <a:pt x="30" y="23"/>
                  </a:lnTo>
                  <a:lnTo>
                    <a:pt x="27" y="24"/>
                  </a:lnTo>
                  <a:lnTo>
                    <a:pt x="24" y="26"/>
                  </a:lnTo>
                  <a:lnTo>
                    <a:pt x="23" y="30"/>
                  </a:lnTo>
                  <a:lnTo>
                    <a:pt x="22" y="33"/>
                  </a:lnTo>
                  <a:lnTo>
                    <a:pt x="22" y="137"/>
                  </a:lnTo>
                  <a:lnTo>
                    <a:pt x="23" y="140"/>
                  </a:lnTo>
                  <a:lnTo>
                    <a:pt x="24" y="142"/>
                  </a:lnTo>
                  <a:lnTo>
                    <a:pt x="27" y="146"/>
                  </a:lnTo>
                  <a:lnTo>
                    <a:pt x="30" y="147"/>
                  </a:lnTo>
                  <a:lnTo>
                    <a:pt x="34" y="147"/>
                  </a:lnTo>
                  <a:lnTo>
                    <a:pt x="85" y="147"/>
                  </a:lnTo>
                  <a:lnTo>
                    <a:pt x="89" y="147"/>
                  </a:lnTo>
                  <a:lnTo>
                    <a:pt x="91" y="146"/>
                  </a:lnTo>
                  <a:lnTo>
                    <a:pt x="94" y="142"/>
                  </a:lnTo>
                  <a:lnTo>
                    <a:pt x="95" y="140"/>
                  </a:lnTo>
                  <a:lnTo>
                    <a:pt x="95" y="137"/>
                  </a:lnTo>
                  <a:lnTo>
                    <a:pt x="95" y="33"/>
                  </a:lnTo>
                  <a:lnTo>
                    <a:pt x="95" y="30"/>
                  </a:lnTo>
                  <a:lnTo>
                    <a:pt x="94" y="26"/>
                  </a:lnTo>
                  <a:lnTo>
                    <a:pt x="91" y="24"/>
                  </a:lnTo>
                  <a:lnTo>
                    <a:pt x="89" y="23"/>
                  </a:lnTo>
                  <a:lnTo>
                    <a:pt x="85" y="22"/>
                  </a:lnTo>
                  <a:lnTo>
                    <a:pt x="34" y="22"/>
                  </a:lnTo>
                  <a:close/>
                  <a:moveTo>
                    <a:pt x="34" y="0"/>
                  </a:moveTo>
                  <a:lnTo>
                    <a:pt x="85" y="0"/>
                  </a:lnTo>
                  <a:lnTo>
                    <a:pt x="98" y="2"/>
                  </a:lnTo>
                  <a:lnTo>
                    <a:pt x="108" y="9"/>
                  </a:lnTo>
                  <a:lnTo>
                    <a:pt x="115" y="21"/>
                  </a:lnTo>
                  <a:lnTo>
                    <a:pt x="118" y="33"/>
                  </a:lnTo>
                  <a:lnTo>
                    <a:pt x="118" y="137"/>
                  </a:lnTo>
                  <a:lnTo>
                    <a:pt x="115" y="149"/>
                  </a:lnTo>
                  <a:lnTo>
                    <a:pt x="108" y="160"/>
                  </a:lnTo>
                  <a:lnTo>
                    <a:pt x="98" y="167"/>
                  </a:lnTo>
                  <a:lnTo>
                    <a:pt x="85" y="170"/>
                  </a:lnTo>
                  <a:lnTo>
                    <a:pt x="34" y="170"/>
                  </a:lnTo>
                  <a:lnTo>
                    <a:pt x="20" y="167"/>
                  </a:lnTo>
                  <a:lnTo>
                    <a:pt x="10" y="160"/>
                  </a:lnTo>
                  <a:lnTo>
                    <a:pt x="3" y="149"/>
                  </a:lnTo>
                  <a:lnTo>
                    <a:pt x="0" y="137"/>
                  </a:lnTo>
                  <a:lnTo>
                    <a:pt x="0" y="33"/>
                  </a:lnTo>
                  <a:lnTo>
                    <a:pt x="3" y="21"/>
                  </a:lnTo>
                  <a:lnTo>
                    <a:pt x="10" y="9"/>
                  </a:lnTo>
                  <a:lnTo>
                    <a:pt x="20" y="2"/>
                  </a:lnTo>
                  <a:lnTo>
                    <a:pt x="3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6" name="Freeform 93"/>
            <p:cNvSpPr>
              <a:spLocks noEditPoints="1"/>
            </p:cNvSpPr>
            <p:nvPr/>
          </p:nvSpPr>
          <p:spPr bwMode="auto">
            <a:xfrm>
              <a:off x="5686426" y="3487738"/>
              <a:ext cx="31750" cy="44450"/>
            </a:xfrm>
            <a:custGeom>
              <a:avLst/>
              <a:gdLst>
                <a:gd name="T0" fmla="*/ 34 w 118"/>
                <a:gd name="T1" fmla="*/ 21 h 170"/>
                <a:gd name="T2" fmla="*/ 29 w 118"/>
                <a:gd name="T3" fmla="*/ 23 h 170"/>
                <a:gd name="T4" fmla="*/ 26 w 118"/>
                <a:gd name="T5" fmla="*/ 25 h 170"/>
                <a:gd name="T6" fmla="*/ 23 w 118"/>
                <a:gd name="T7" fmla="*/ 28 h 170"/>
                <a:gd name="T8" fmla="*/ 22 w 118"/>
                <a:gd name="T9" fmla="*/ 33 h 170"/>
                <a:gd name="T10" fmla="*/ 22 w 118"/>
                <a:gd name="T11" fmla="*/ 136 h 170"/>
                <a:gd name="T12" fmla="*/ 23 w 118"/>
                <a:gd name="T13" fmla="*/ 140 h 170"/>
                <a:gd name="T14" fmla="*/ 26 w 118"/>
                <a:gd name="T15" fmla="*/ 143 h 170"/>
                <a:gd name="T16" fmla="*/ 29 w 118"/>
                <a:gd name="T17" fmla="*/ 146 h 170"/>
                <a:gd name="T18" fmla="*/ 34 w 118"/>
                <a:gd name="T19" fmla="*/ 147 h 170"/>
                <a:gd name="T20" fmla="*/ 85 w 118"/>
                <a:gd name="T21" fmla="*/ 147 h 170"/>
                <a:gd name="T22" fmla="*/ 89 w 118"/>
                <a:gd name="T23" fmla="*/ 146 h 170"/>
                <a:gd name="T24" fmla="*/ 92 w 118"/>
                <a:gd name="T25" fmla="*/ 143 h 170"/>
                <a:gd name="T26" fmla="*/ 96 w 118"/>
                <a:gd name="T27" fmla="*/ 140 h 170"/>
                <a:gd name="T28" fmla="*/ 96 w 118"/>
                <a:gd name="T29" fmla="*/ 136 h 170"/>
                <a:gd name="T30" fmla="*/ 96 w 118"/>
                <a:gd name="T31" fmla="*/ 33 h 170"/>
                <a:gd name="T32" fmla="*/ 96 w 118"/>
                <a:gd name="T33" fmla="*/ 28 h 170"/>
                <a:gd name="T34" fmla="*/ 92 w 118"/>
                <a:gd name="T35" fmla="*/ 25 h 170"/>
                <a:gd name="T36" fmla="*/ 89 w 118"/>
                <a:gd name="T37" fmla="*/ 23 h 170"/>
                <a:gd name="T38" fmla="*/ 85 w 118"/>
                <a:gd name="T39" fmla="*/ 21 h 170"/>
                <a:gd name="T40" fmla="*/ 34 w 118"/>
                <a:gd name="T41" fmla="*/ 21 h 170"/>
                <a:gd name="T42" fmla="*/ 34 w 118"/>
                <a:gd name="T43" fmla="*/ 0 h 170"/>
                <a:gd name="T44" fmla="*/ 85 w 118"/>
                <a:gd name="T45" fmla="*/ 0 h 170"/>
                <a:gd name="T46" fmla="*/ 98 w 118"/>
                <a:gd name="T47" fmla="*/ 2 h 170"/>
                <a:gd name="T48" fmla="*/ 108 w 118"/>
                <a:gd name="T49" fmla="*/ 9 h 170"/>
                <a:gd name="T50" fmla="*/ 115 w 118"/>
                <a:gd name="T51" fmla="*/ 19 h 170"/>
                <a:gd name="T52" fmla="*/ 118 w 118"/>
                <a:gd name="T53" fmla="*/ 33 h 170"/>
                <a:gd name="T54" fmla="*/ 118 w 118"/>
                <a:gd name="T55" fmla="*/ 136 h 170"/>
                <a:gd name="T56" fmla="*/ 115 w 118"/>
                <a:gd name="T57" fmla="*/ 149 h 170"/>
                <a:gd name="T58" fmla="*/ 108 w 118"/>
                <a:gd name="T59" fmla="*/ 159 h 170"/>
                <a:gd name="T60" fmla="*/ 98 w 118"/>
                <a:gd name="T61" fmla="*/ 166 h 170"/>
                <a:gd name="T62" fmla="*/ 85 w 118"/>
                <a:gd name="T63" fmla="*/ 170 h 170"/>
                <a:gd name="T64" fmla="*/ 34 w 118"/>
                <a:gd name="T65" fmla="*/ 170 h 170"/>
                <a:gd name="T66" fmla="*/ 20 w 118"/>
                <a:gd name="T67" fmla="*/ 166 h 170"/>
                <a:gd name="T68" fmla="*/ 10 w 118"/>
                <a:gd name="T69" fmla="*/ 159 h 170"/>
                <a:gd name="T70" fmla="*/ 3 w 118"/>
                <a:gd name="T71" fmla="*/ 149 h 170"/>
                <a:gd name="T72" fmla="*/ 0 w 118"/>
                <a:gd name="T73" fmla="*/ 136 h 170"/>
                <a:gd name="T74" fmla="*/ 0 w 118"/>
                <a:gd name="T75" fmla="*/ 33 h 170"/>
                <a:gd name="T76" fmla="*/ 3 w 118"/>
                <a:gd name="T77" fmla="*/ 19 h 170"/>
                <a:gd name="T78" fmla="*/ 10 w 118"/>
                <a:gd name="T79" fmla="*/ 9 h 170"/>
                <a:gd name="T80" fmla="*/ 20 w 118"/>
                <a:gd name="T81" fmla="*/ 2 h 170"/>
                <a:gd name="T82" fmla="*/ 34 w 118"/>
                <a:gd name="T83" fmla="*/ 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18" h="170">
                  <a:moveTo>
                    <a:pt x="34" y="21"/>
                  </a:moveTo>
                  <a:lnTo>
                    <a:pt x="29" y="23"/>
                  </a:lnTo>
                  <a:lnTo>
                    <a:pt x="26" y="25"/>
                  </a:lnTo>
                  <a:lnTo>
                    <a:pt x="23" y="28"/>
                  </a:lnTo>
                  <a:lnTo>
                    <a:pt x="22" y="33"/>
                  </a:lnTo>
                  <a:lnTo>
                    <a:pt x="22" y="136"/>
                  </a:lnTo>
                  <a:lnTo>
                    <a:pt x="23" y="140"/>
                  </a:lnTo>
                  <a:lnTo>
                    <a:pt x="26" y="143"/>
                  </a:lnTo>
                  <a:lnTo>
                    <a:pt x="29" y="146"/>
                  </a:lnTo>
                  <a:lnTo>
                    <a:pt x="34" y="147"/>
                  </a:lnTo>
                  <a:lnTo>
                    <a:pt x="85" y="147"/>
                  </a:lnTo>
                  <a:lnTo>
                    <a:pt x="89" y="146"/>
                  </a:lnTo>
                  <a:lnTo>
                    <a:pt x="92" y="143"/>
                  </a:lnTo>
                  <a:lnTo>
                    <a:pt x="96" y="140"/>
                  </a:lnTo>
                  <a:lnTo>
                    <a:pt x="96" y="136"/>
                  </a:lnTo>
                  <a:lnTo>
                    <a:pt x="96" y="33"/>
                  </a:lnTo>
                  <a:lnTo>
                    <a:pt x="96" y="28"/>
                  </a:lnTo>
                  <a:lnTo>
                    <a:pt x="92" y="25"/>
                  </a:lnTo>
                  <a:lnTo>
                    <a:pt x="89" y="23"/>
                  </a:lnTo>
                  <a:lnTo>
                    <a:pt x="85" y="21"/>
                  </a:lnTo>
                  <a:lnTo>
                    <a:pt x="34" y="21"/>
                  </a:lnTo>
                  <a:close/>
                  <a:moveTo>
                    <a:pt x="34" y="0"/>
                  </a:moveTo>
                  <a:lnTo>
                    <a:pt x="85" y="0"/>
                  </a:lnTo>
                  <a:lnTo>
                    <a:pt x="98" y="2"/>
                  </a:lnTo>
                  <a:lnTo>
                    <a:pt x="108" y="9"/>
                  </a:lnTo>
                  <a:lnTo>
                    <a:pt x="115" y="19"/>
                  </a:lnTo>
                  <a:lnTo>
                    <a:pt x="118" y="33"/>
                  </a:lnTo>
                  <a:lnTo>
                    <a:pt x="118" y="136"/>
                  </a:lnTo>
                  <a:lnTo>
                    <a:pt x="115" y="149"/>
                  </a:lnTo>
                  <a:lnTo>
                    <a:pt x="108" y="159"/>
                  </a:lnTo>
                  <a:lnTo>
                    <a:pt x="98" y="166"/>
                  </a:lnTo>
                  <a:lnTo>
                    <a:pt x="85" y="170"/>
                  </a:lnTo>
                  <a:lnTo>
                    <a:pt x="34" y="170"/>
                  </a:lnTo>
                  <a:lnTo>
                    <a:pt x="20" y="166"/>
                  </a:lnTo>
                  <a:lnTo>
                    <a:pt x="10" y="159"/>
                  </a:lnTo>
                  <a:lnTo>
                    <a:pt x="3" y="149"/>
                  </a:lnTo>
                  <a:lnTo>
                    <a:pt x="0" y="136"/>
                  </a:lnTo>
                  <a:lnTo>
                    <a:pt x="0" y="33"/>
                  </a:lnTo>
                  <a:lnTo>
                    <a:pt x="3" y="19"/>
                  </a:lnTo>
                  <a:lnTo>
                    <a:pt x="10" y="9"/>
                  </a:lnTo>
                  <a:lnTo>
                    <a:pt x="20" y="2"/>
                  </a:lnTo>
                  <a:lnTo>
                    <a:pt x="3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7" name="Freeform 94"/>
            <p:cNvSpPr>
              <a:spLocks noEditPoints="1"/>
            </p:cNvSpPr>
            <p:nvPr/>
          </p:nvSpPr>
          <p:spPr bwMode="auto">
            <a:xfrm>
              <a:off x="5599113" y="3544888"/>
              <a:ext cx="30163" cy="46038"/>
            </a:xfrm>
            <a:custGeom>
              <a:avLst/>
              <a:gdLst>
                <a:gd name="T0" fmla="*/ 34 w 117"/>
                <a:gd name="T1" fmla="*/ 22 h 170"/>
                <a:gd name="T2" fmla="*/ 29 w 117"/>
                <a:gd name="T3" fmla="*/ 23 h 170"/>
                <a:gd name="T4" fmla="*/ 26 w 117"/>
                <a:gd name="T5" fmla="*/ 25 h 170"/>
                <a:gd name="T6" fmla="*/ 23 w 117"/>
                <a:gd name="T7" fmla="*/ 29 h 170"/>
                <a:gd name="T8" fmla="*/ 22 w 117"/>
                <a:gd name="T9" fmla="*/ 33 h 170"/>
                <a:gd name="T10" fmla="*/ 22 w 117"/>
                <a:gd name="T11" fmla="*/ 137 h 170"/>
                <a:gd name="T12" fmla="*/ 22 w 117"/>
                <a:gd name="T13" fmla="*/ 140 h 170"/>
                <a:gd name="T14" fmla="*/ 24 w 117"/>
                <a:gd name="T15" fmla="*/ 144 h 170"/>
                <a:gd name="T16" fmla="*/ 27 w 117"/>
                <a:gd name="T17" fmla="*/ 146 h 170"/>
                <a:gd name="T18" fmla="*/ 30 w 117"/>
                <a:gd name="T19" fmla="*/ 147 h 170"/>
                <a:gd name="T20" fmla="*/ 34 w 117"/>
                <a:gd name="T21" fmla="*/ 148 h 170"/>
                <a:gd name="T22" fmla="*/ 85 w 117"/>
                <a:gd name="T23" fmla="*/ 148 h 170"/>
                <a:gd name="T24" fmla="*/ 89 w 117"/>
                <a:gd name="T25" fmla="*/ 147 h 170"/>
                <a:gd name="T26" fmla="*/ 91 w 117"/>
                <a:gd name="T27" fmla="*/ 146 h 170"/>
                <a:gd name="T28" fmla="*/ 93 w 117"/>
                <a:gd name="T29" fmla="*/ 144 h 170"/>
                <a:gd name="T30" fmla="*/ 95 w 117"/>
                <a:gd name="T31" fmla="*/ 140 h 170"/>
                <a:gd name="T32" fmla="*/ 95 w 117"/>
                <a:gd name="T33" fmla="*/ 137 h 170"/>
                <a:gd name="T34" fmla="*/ 95 w 117"/>
                <a:gd name="T35" fmla="*/ 33 h 170"/>
                <a:gd name="T36" fmla="*/ 95 w 117"/>
                <a:gd name="T37" fmla="*/ 30 h 170"/>
                <a:gd name="T38" fmla="*/ 93 w 117"/>
                <a:gd name="T39" fmla="*/ 26 h 170"/>
                <a:gd name="T40" fmla="*/ 91 w 117"/>
                <a:gd name="T41" fmla="*/ 24 h 170"/>
                <a:gd name="T42" fmla="*/ 89 w 117"/>
                <a:gd name="T43" fmla="*/ 23 h 170"/>
                <a:gd name="T44" fmla="*/ 85 w 117"/>
                <a:gd name="T45" fmla="*/ 22 h 170"/>
                <a:gd name="T46" fmla="*/ 34 w 117"/>
                <a:gd name="T47" fmla="*/ 22 h 170"/>
                <a:gd name="T48" fmla="*/ 34 w 117"/>
                <a:gd name="T49" fmla="*/ 0 h 170"/>
                <a:gd name="T50" fmla="*/ 85 w 117"/>
                <a:gd name="T51" fmla="*/ 0 h 170"/>
                <a:gd name="T52" fmla="*/ 98 w 117"/>
                <a:gd name="T53" fmla="*/ 2 h 170"/>
                <a:gd name="T54" fmla="*/ 108 w 117"/>
                <a:gd name="T55" fmla="*/ 10 h 170"/>
                <a:gd name="T56" fmla="*/ 115 w 117"/>
                <a:gd name="T57" fmla="*/ 21 h 170"/>
                <a:gd name="T58" fmla="*/ 117 w 117"/>
                <a:gd name="T59" fmla="*/ 33 h 170"/>
                <a:gd name="T60" fmla="*/ 117 w 117"/>
                <a:gd name="T61" fmla="*/ 137 h 170"/>
                <a:gd name="T62" fmla="*/ 115 w 117"/>
                <a:gd name="T63" fmla="*/ 149 h 170"/>
                <a:gd name="T64" fmla="*/ 108 w 117"/>
                <a:gd name="T65" fmla="*/ 160 h 170"/>
                <a:gd name="T66" fmla="*/ 98 w 117"/>
                <a:gd name="T67" fmla="*/ 168 h 170"/>
                <a:gd name="T68" fmla="*/ 85 w 117"/>
                <a:gd name="T69" fmla="*/ 170 h 170"/>
                <a:gd name="T70" fmla="*/ 34 w 117"/>
                <a:gd name="T71" fmla="*/ 170 h 170"/>
                <a:gd name="T72" fmla="*/ 20 w 117"/>
                <a:gd name="T73" fmla="*/ 168 h 170"/>
                <a:gd name="T74" fmla="*/ 9 w 117"/>
                <a:gd name="T75" fmla="*/ 160 h 170"/>
                <a:gd name="T76" fmla="*/ 3 w 117"/>
                <a:gd name="T77" fmla="*/ 149 h 170"/>
                <a:gd name="T78" fmla="*/ 0 w 117"/>
                <a:gd name="T79" fmla="*/ 137 h 170"/>
                <a:gd name="T80" fmla="*/ 0 w 117"/>
                <a:gd name="T81" fmla="*/ 33 h 170"/>
                <a:gd name="T82" fmla="*/ 3 w 117"/>
                <a:gd name="T83" fmla="*/ 21 h 170"/>
                <a:gd name="T84" fmla="*/ 9 w 117"/>
                <a:gd name="T85" fmla="*/ 10 h 170"/>
                <a:gd name="T86" fmla="*/ 20 w 117"/>
                <a:gd name="T87" fmla="*/ 2 h 170"/>
                <a:gd name="T88" fmla="*/ 34 w 117"/>
                <a:gd name="T89" fmla="*/ 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17" h="170">
                  <a:moveTo>
                    <a:pt x="34" y="22"/>
                  </a:moveTo>
                  <a:lnTo>
                    <a:pt x="29" y="23"/>
                  </a:lnTo>
                  <a:lnTo>
                    <a:pt x="26" y="25"/>
                  </a:lnTo>
                  <a:lnTo>
                    <a:pt x="23" y="29"/>
                  </a:lnTo>
                  <a:lnTo>
                    <a:pt x="22" y="33"/>
                  </a:lnTo>
                  <a:lnTo>
                    <a:pt x="22" y="137"/>
                  </a:lnTo>
                  <a:lnTo>
                    <a:pt x="22" y="140"/>
                  </a:lnTo>
                  <a:lnTo>
                    <a:pt x="24" y="144"/>
                  </a:lnTo>
                  <a:lnTo>
                    <a:pt x="27" y="146"/>
                  </a:lnTo>
                  <a:lnTo>
                    <a:pt x="30" y="147"/>
                  </a:lnTo>
                  <a:lnTo>
                    <a:pt x="34" y="148"/>
                  </a:lnTo>
                  <a:lnTo>
                    <a:pt x="85" y="148"/>
                  </a:lnTo>
                  <a:lnTo>
                    <a:pt x="89" y="147"/>
                  </a:lnTo>
                  <a:lnTo>
                    <a:pt x="91" y="146"/>
                  </a:lnTo>
                  <a:lnTo>
                    <a:pt x="93" y="144"/>
                  </a:lnTo>
                  <a:lnTo>
                    <a:pt x="95" y="140"/>
                  </a:lnTo>
                  <a:lnTo>
                    <a:pt x="95" y="137"/>
                  </a:lnTo>
                  <a:lnTo>
                    <a:pt x="95" y="33"/>
                  </a:lnTo>
                  <a:lnTo>
                    <a:pt x="95" y="30"/>
                  </a:lnTo>
                  <a:lnTo>
                    <a:pt x="93" y="26"/>
                  </a:lnTo>
                  <a:lnTo>
                    <a:pt x="91" y="24"/>
                  </a:lnTo>
                  <a:lnTo>
                    <a:pt x="89" y="23"/>
                  </a:lnTo>
                  <a:lnTo>
                    <a:pt x="85" y="22"/>
                  </a:lnTo>
                  <a:lnTo>
                    <a:pt x="34" y="22"/>
                  </a:lnTo>
                  <a:close/>
                  <a:moveTo>
                    <a:pt x="34" y="0"/>
                  </a:moveTo>
                  <a:lnTo>
                    <a:pt x="85" y="0"/>
                  </a:lnTo>
                  <a:lnTo>
                    <a:pt x="98" y="2"/>
                  </a:lnTo>
                  <a:lnTo>
                    <a:pt x="108" y="10"/>
                  </a:lnTo>
                  <a:lnTo>
                    <a:pt x="115" y="21"/>
                  </a:lnTo>
                  <a:lnTo>
                    <a:pt x="117" y="33"/>
                  </a:lnTo>
                  <a:lnTo>
                    <a:pt x="117" y="137"/>
                  </a:lnTo>
                  <a:lnTo>
                    <a:pt x="115" y="149"/>
                  </a:lnTo>
                  <a:lnTo>
                    <a:pt x="108" y="160"/>
                  </a:lnTo>
                  <a:lnTo>
                    <a:pt x="98" y="168"/>
                  </a:lnTo>
                  <a:lnTo>
                    <a:pt x="85" y="170"/>
                  </a:lnTo>
                  <a:lnTo>
                    <a:pt x="34" y="170"/>
                  </a:lnTo>
                  <a:lnTo>
                    <a:pt x="20" y="168"/>
                  </a:lnTo>
                  <a:lnTo>
                    <a:pt x="9" y="160"/>
                  </a:lnTo>
                  <a:lnTo>
                    <a:pt x="3" y="149"/>
                  </a:lnTo>
                  <a:lnTo>
                    <a:pt x="0" y="137"/>
                  </a:lnTo>
                  <a:lnTo>
                    <a:pt x="0" y="33"/>
                  </a:lnTo>
                  <a:lnTo>
                    <a:pt x="3" y="21"/>
                  </a:lnTo>
                  <a:lnTo>
                    <a:pt x="9" y="10"/>
                  </a:lnTo>
                  <a:lnTo>
                    <a:pt x="20" y="2"/>
                  </a:lnTo>
                  <a:lnTo>
                    <a:pt x="3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8" name="Freeform 95"/>
            <p:cNvSpPr>
              <a:spLocks noEditPoints="1"/>
            </p:cNvSpPr>
            <p:nvPr/>
          </p:nvSpPr>
          <p:spPr bwMode="auto">
            <a:xfrm>
              <a:off x="5684838" y="3544888"/>
              <a:ext cx="31750" cy="46038"/>
            </a:xfrm>
            <a:custGeom>
              <a:avLst/>
              <a:gdLst>
                <a:gd name="T0" fmla="*/ 33 w 118"/>
                <a:gd name="T1" fmla="*/ 22 h 170"/>
                <a:gd name="T2" fmla="*/ 29 w 118"/>
                <a:gd name="T3" fmla="*/ 23 h 170"/>
                <a:gd name="T4" fmla="*/ 26 w 118"/>
                <a:gd name="T5" fmla="*/ 24 h 170"/>
                <a:gd name="T6" fmla="*/ 24 w 118"/>
                <a:gd name="T7" fmla="*/ 26 h 170"/>
                <a:gd name="T8" fmla="*/ 23 w 118"/>
                <a:gd name="T9" fmla="*/ 30 h 170"/>
                <a:gd name="T10" fmla="*/ 21 w 118"/>
                <a:gd name="T11" fmla="*/ 33 h 170"/>
                <a:gd name="T12" fmla="*/ 21 w 118"/>
                <a:gd name="T13" fmla="*/ 137 h 170"/>
                <a:gd name="T14" fmla="*/ 23 w 118"/>
                <a:gd name="T15" fmla="*/ 140 h 170"/>
                <a:gd name="T16" fmla="*/ 24 w 118"/>
                <a:gd name="T17" fmla="*/ 144 h 170"/>
                <a:gd name="T18" fmla="*/ 26 w 118"/>
                <a:gd name="T19" fmla="*/ 146 h 170"/>
                <a:gd name="T20" fmla="*/ 29 w 118"/>
                <a:gd name="T21" fmla="*/ 147 h 170"/>
                <a:gd name="T22" fmla="*/ 33 w 118"/>
                <a:gd name="T23" fmla="*/ 148 h 170"/>
                <a:gd name="T24" fmla="*/ 84 w 118"/>
                <a:gd name="T25" fmla="*/ 148 h 170"/>
                <a:gd name="T26" fmla="*/ 88 w 118"/>
                <a:gd name="T27" fmla="*/ 147 h 170"/>
                <a:gd name="T28" fmla="*/ 91 w 118"/>
                <a:gd name="T29" fmla="*/ 146 h 170"/>
                <a:gd name="T30" fmla="*/ 94 w 118"/>
                <a:gd name="T31" fmla="*/ 144 h 170"/>
                <a:gd name="T32" fmla="*/ 95 w 118"/>
                <a:gd name="T33" fmla="*/ 140 h 170"/>
                <a:gd name="T34" fmla="*/ 96 w 118"/>
                <a:gd name="T35" fmla="*/ 137 h 170"/>
                <a:gd name="T36" fmla="*/ 96 w 118"/>
                <a:gd name="T37" fmla="*/ 33 h 170"/>
                <a:gd name="T38" fmla="*/ 95 w 118"/>
                <a:gd name="T39" fmla="*/ 29 h 170"/>
                <a:gd name="T40" fmla="*/ 92 w 118"/>
                <a:gd name="T41" fmla="*/ 25 h 170"/>
                <a:gd name="T42" fmla="*/ 89 w 118"/>
                <a:gd name="T43" fmla="*/ 23 h 170"/>
                <a:gd name="T44" fmla="*/ 84 w 118"/>
                <a:gd name="T45" fmla="*/ 22 h 170"/>
                <a:gd name="T46" fmla="*/ 33 w 118"/>
                <a:gd name="T47" fmla="*/ 22 h 170"/>
                <a:gd name="T48" fmla="*/ 33 w 118"/>
                <a:gd name="T49" fmla="*/ 0 h 170"/>
                <a:gd name="T50" fmla="*/ 84 w 118"/>
                <a:gd name="T51" fmla="*/ 0 h 170"/>
                <a:gd name="T52" fmla="*/ 97 w 118"/>
                <a:gd name="T53" fmla="*/ 2 h 170"/>
                <a:gd name="T54" fmla="*/ 108 w 118"/>
                <a:gd name="T55" fmla="*/ 10 h 170"/>
                <a:gd name="T56" fmla="*/ 115 w 118"/>
                <a:gd name="T57" fmla="*/ 21 h 170"/>
                <a:gd name="T58" fmla="*/ 118 w 118"/>
                <a:gd name="T59" fmla="*/ 33 h 170"/>
                <a:gd name="T60" fmla="*/ 118 w 118"/>
                <a:gd name="T61" fmla="*/ 137 h 170"/>
                <a:gd name="T62" fmla="*/ 115 w 118"/>
                <a:gd name="T63" fmla="*/ 149 h 170"/>
                <a:gd name="T64" fmla="*/ 108 w 118"/>
                <a:gd name="T65" fmla="*/ 160 h 170"/>
                <a:gd name="T66" fmla="*/ 97 w 118"/>
                <a:gd name="T67" fmla="*/ 168 h 170"/>
                <a:gd name="T68" fmla="*/ 84 w 118"/>
                <a:gd name="T69" fmla="*/ 170 h 170"/>
                <a:gd name="T70" fmla="*/ 33 w 118"/>
                <a:gd name="T71" fmla="*/ 170 h 170"/>
                <a:gd name="T72" fmla="*/ 20 w 118"/>
                <a:gd name="T73" fmla="*/ 168 h 170"/>
                <a:gd name="T74" fmla="*/ 10 w 118"/>
                <a:gd name="T75" fmla="*/ 160 h 170"/>
                <a:gd name="T76" fmla="*/ 3 w 118"/>
                <a:gd name="T77" fmla="*/ 149 h 170"/>
                <a:gd name="T78" fmla="*/ 0 w 118"/>
                <a:gd name="T79" fmla="*/ 137 h 170"/>
                <a:gd name="T80" fmla="*/ 0 w 118"/>
                <a:gd name="T81" fmla="*/ 33 h 170"/>
                <a:gd name="T82" fmla="*/ 3 w 118"/>
                <a:gd name="T83" fmla="*/ 21 h 170"/>
                <a:gd name="T84" fmla="*/ 10 w 118"/>
                <a:gd name="T85" fmla="*/ 10 h 170"/>
                <a:gd name="T86" fmla="*/ 20 w 118"/>
                <a:gd name="T87" fmla="*/ 2 h 170"/>
                <a:gd name="T88" fmla="*/ 33 w 118"/>
                <a:gd name="T89" fmla="*/ 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18" h="170">
                  <a:moveTo>
                    <a:pt x="33" y="22"/>
                  </a:moveTo>
                  <a:lnTo>
                    <a:pt x="29" y="23"/>
                  </a:lnTo>
                  <a:lnTo>
                    <a:pt x="26" y="24"/>
                  </a:lnTo>
                  <a:lnTo>
                    <a:pt x="24" y="26"/>
                  </a:lnTo>
                  <a:lnTo>
                    <a:pt x="23" y="30"/>
                  </a:lnTo>
                  <a:lnTo>
                    <a:pt x="21" y="33"/>
                  </a:lnTo>
                  <a:lnTo>
                    <a:pt x="21" y="137"/>
                  </a:lnTo>
                  <a:lnTo>
                    <a:pt x="23" y="140"/>
                  </a:lnTo>
                  <a:lnTo>
                    <a:pt x="24" y="144"/>
                  </a:lnTo>
                  <a:lnTo>
                    <a:pt x="26" y="146"/>
                  </a:lnTo>
                  <a:lnTo>
                    <a:pt x="29" y="147"/>
                  </a:lnTo>
                  <a:lnTo>
                    <a:pt x="33" y="148"/>
                  </a:lnTo>
                  <a:lnTo>
                    <a:pt x="84" y="148"/>
                  </a:lnTo>
                  <a:lnTo>
                    <a:pt x="88" y="147"/>
                  </a:lnTo>
                  <a:lnTo>
                    <a:pt x="91" y="146"/>
                  </a:lnTo>
                  <a:lnTo>
                    <a:pt x="94" y="144"/>
                  </a:lnTo>
                  <a:lnTo>
                    <a:pt x="95" y="140"/>
                  </a:lnTo>
                  <a:lnTo>
                    <a:pt x="96" y="137"/>
                  </a:lnTo>
                  <a:lnTo>
                    <a:pt x="96" y="33"/>
                  </a:lnTo>
                  <a:lnTo>
                    <a:pt x="95" y="29"/>
                  </a:lnTo>
                  <a:lnTo>
                    <a:pt x="92" y="25"/>
                  </a:lnTo>
                  <a:lnTo>
                    <a:pt x="89" y="23"/>
                  </a:lnTo>
                  <a:lnTo>
                    <a:pt x="84" y="22"/>
                  </a:lnTo>
                  <a:lnTo>
                    <a:pt x="33" y="22"/>
                  </a:lnTo>
                  <a:close/>
                  <a:moveTo>
                    <a:pt x="33" y="0"/>
                  </a:moveTo>
                  <a:lnTo>
                    <a:pt x="84" y="0"/>
                  </a:lnTo>
                  <a:lnTo>
                    <a:pt x="97" y="2"/>
                  </a:lnTo>
                  <a:lnTo>
                    <a:pt x="108" y="10"/>
                  </a:lnTo>
                  <a:lnTo>
                    <a:pt x="115" y="21"/>
                  </a:lnTo>
                  <a:lnTo>
                    <a:pt x="118" y="33"/>
                  </a:lnTo>
                  <a:lnTo>
                    <a:pt x="118" y="137"/>
                  </a:lnTo>
                  <a:lnTo>
                    <a:pt x="115" y="149"/>
                  </a:lnTo>
                  <a:lnTo>
                    <a:pt x="108" y="160"/>
                  </a:lnTo>
                  <a:lnTo>
                    <a:pt x="97" y="168"/>
                  </a:lnTo>
                  <a:lnTo>
                    <a:pt x="84" y="170"/>
                  </a:lnTo>
                  <a:lnTo>
                    <a:pt x="33" y="170"/>
                  </a:lnTo>
                  <a:lnTo>
                    <a:pt x="20" y="168"/>
                  </a:lnTo>
                  <a:lnTo>
                    <a:pt x="10" y="160"/>
                  </a:lnTo>
                  <a:lnTo>
                    <a:pt x="3" y="149"/>
                  </a:lnTo>
                  <a:lnTo>
                    <a:pt x="0" y="137"/>
                  </a:lnTo>
                  <a:lnTo>
                    <a:pt x="0" y="33"/>
                  </a:lnTo>
                  <a:lnTo>
                    <a:pt x="3" y="21"/>
                  </a:lnTo>
                  <a:lnTo>
                    <a:pt x="10" y="10"/>
                  </a:lnTo>
                  <a:lnTo>
                    <a:pt x="20" y="2"/>
                  </a:lnTo>
                  <a:lnTo>
                    <a:pt x="3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9" name="Freeform 96"/>
            <p:cNvSpPr>
              <a:spLocks/>
            </p:cNvSpPr>
            <p:nvPr/>
          </p:nvSpPr>
          <p:spPr bwMode="auto">
            <a:xfrm>
              <a:off x="5641976" y="3541713"/>
              <a:ext cx="22225" cy="49213"/>
            </a:xfrm>
            <a:custGeom>
              <a:avLst/>
              <a:gdLst>
                <a:gd name="T0" fmla="*/ 74 w 84"/>
                <a:gd name="T1" fmla="*/ 0 h 180"/>
                <a:gd name="T2" fmla="*/ 77 w 84"/>
                <a:gd name="T3" fmla="*/ 1 h 180"/>
                <a:gd name="T4" fmla="*/ 80 w 84"/>
                <a:gd name="T5" fmla="*/ 3 h 180"/>
                <a:gd name="T6" fmla="*/ 83 w 84"/>
                <a:gd name="T7" fmla="*/ 7 h 180"/>
                <a:gd name="T8" fmla="*/ 84 w 84"/>
                <a:gd name="T9" fmla="*/ 10 h 180"/>
                <a:gd name="T10" fmla="*/ 84 w 84"/>
                <a:gd name="T11" fmla="*/ 169 h 180"/>
                <a:gd name="T12" fmla="*/ 83 w 84"/>
                <a:gd name="T13" fmla="*/ 172 h 180"/>
                <a:gd name="T14" fmla="*/ 82 w 84"/>
                <a:gd name="T15" fmla="*/ 175 h 180"/>
                <a:gd name="T16" fmla="*/ 79 w 84"/>
                <a:gd name="T17" fmla="*/ 178 h 180"/>
                <a:gd name="T18" fmla="*/ 76 w 84"/>
                <a:gd name="T19" fmla="*/ 179 h 180"/>
                <a:gd name="T20" fmla="*/ 72 w 84"/>
                <a:gd name="T21" fmla="*/ 180 h 180"/>
                <a:gd name="T22" fmla="*/ 69 w 84"/>
                <a:gd name="T23" fmla="*/ 179 h 180"/>
                <a:gd name="T24" fmla="*/ 66 w 84"/>
                <a:gd name="T25" fmla="*/ 178 h 180"/>
                <a:gd name="T26" fmla="*/ 63 w 84"/>
                <a:gd name="T27" fmla="*/ 175 h 180"/>
                <a:gd name="T28" fmla="*/ 62 w 84"/>
                <a:gd name="T29" fmla="*/ 172 h 180"/>
                <a:gd name="T30" fmla="*/ 61 w 84"/>
                <a:gd name="T31" fmla="*/ 169 h 180"/>
                <a:gd name="T32" fmla="*/ 61 w 84"/>
                <a:gd name="T33" fmla="*/ 32 h 180"/>
                <a:gd name="T34" fmla="*/ 17 w 84"/>
                <a:gd name="T35" fmla="*/ 62 h 180"/>
                <a:gd name="T36" fmla="*/ 15 w 84"/>
                <a:gd name="T37" fmla="*/ 63 h 180"/>
                <a:gd name="T38" fmla="*/ 12 w 84"/>
                <a:gd name="T39" fmla="*/ 64 h 180"/>
                <a:gd name="T40" fmla="*/ 8 w 84"/>
                <a:gd name="T41" fmla="*/ 63 h 180"/>
                <a:gd name="T42" fmla="*/ 5 w 84"/>
                <a:gd name="T43" fmla="*/ 62 h 180"/>
                <a:gd name="T44" fmla="*/ 3 w 84"/>
                <a:gd name="T45" fmla="*/ 59 h 180"/>
                <a:gd name="T46" fmla="*/ 1 w 84"/>
                <a:gd name="T47" fmla="*/ 56 h 180"/>
                <a:gd name="T48" fmla="*/ 0 w 84"/>
                <a:gd name="T49" fmla="*/ 53 h 180"/>
                <a:gd name="T50" fmla="*/ 1 w 84"/>
                <a:gd name="T51" fmla="*/ 49 h 180"/>
                <a:gd name="T52" fmla="*/ 3 w 84"/>
                <a:gd name="T53" fmla="*/ 46 h 180"/>
                <a:gd name="T54" fmla="*/ 5 w 84"/>
                <a:gd name="T55" fmla="*/ 43 h 180"/>
                <a:gd name="T56" fmla="*/ 66 w 84"/>
                <a:gd name="T57" fmla="*/ 1 h 180"/>
                <a:gd name="T58" fmla="*/ 70 w 84"/>
                <a:gd name="T59" fmla="*/ 0 h 180"/>
                <a:gd name="T60" fmla="*/ 74 w 84"/>
                <a:gd name="T61" fmla="*/ 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84" h="180">
                  <a:moveTo>
                    <a:pt x="74" y="0"/>
                  </a:moveTo>
                  <a:lnTo>
                    <a:pt x="77" y="1"/>
                  </a:lnTo>
                  <a:lnTo>
                    <a:pt x="80" y="3"/>
                  </a:lnTo>
                  <a:lnTo>
                    <a:pt x="83" y="7"/>
                  </a:lnTo>
                  <a:lnTo>
                    <a:pt x="84" y="10"/>
                  </a:lnTo>
                  <a:lnTo>
                    <a:pt x="84" y="169"/>
                  </a:lnTo>
                  <a:lnTo>
                    <a:pt x="83" y="172"/>
                  </a:lnTo>
                  <a:lnTo>
                    <a:pt x="82" y="175"/>
                  </a:lnTo>
                  <a:lnTo>
                    <a:pt x="79" y="178"/>
                  </a:lnTo>
                  <a:lnTo>
                    <a:pt x="76" y="179"/>
                  </a:lnTo>
                  <a:lnTo>
                    <a:pt x="72" y="180"/>
                  </a:lnTo>
                  <a:lnTo>
                    <a:pt x="69" y="179"/>
                  </a:lnTo>
                  <a:lnTo>
                    <a:pt x="66" y="178"/>
                  </a:lnTo>
                  <a:lnTo>
                    <a:pt x="63" y="175"/>
                  </a:lnTo>
                  <a:lnTo>
                    <a:pt x="62" y="172"/>
                  </a:lnTo>
                  <a:lnTo>
                    <a:pt x="61" y="169"/>
                  </a:lnTo>
                  <a:lnTo>
                    <a:pt x="61" y="32"/>
                  </a:lnTo>
                  <a:lnTo>
                    <a:pt x="17" y="62"/>
                  </a:lnTo>
                  <a:lnTo>
                    <a:pt x="15" y="63"/>
                  </a:lnTo>
                  <a:lnTo>
                    <a:pt x="12" y="64"/>
                  </a:lnTo>
                  <a:lnTo>
                    <a:pt x="8" y="63"/>
                  </a:lnTo>
                  <a:lnTo>
                    <a:pt x="5" y="62"/>
                  </a:lnTo>
                  <a:lnTo>
                    <a:pt x="3" y="59"/>
                  </a:lnTo>
                  <a:lnTo>
                    <a:pt x="1" y="56"/>
                  </a:lnTo>
                  <a:lnTo>
                    <a:pt x="0" y="53"/>
                  </a:lnTo>
                  <a:lnTo>
                    <a:pt x="1" y="49"/>
                  </a:lnTo>
                  <a:lnTo>
                    <a:pt x="3" y="46"/>
                  </a:lnTo>
                  <a:lnTo>
                    <a:pt x="5" y="43"/>
                  </a:lnTo>
                  <a:lnTo>
                    <a:pt x="66" y="1"/>
                  </a:lnTo>
                  <a:lnTo>
                    <a:pt x="70" y="0"/>
                  </a:lnTo>
                  <a:lnTo>
                    <a:pt x="7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0" name="Freeform 97"/>
            <p:cNvSpPr>
              <a:spLocks noEditPoints="1"/>
            </p:cNvSpPr>
            <p:nvPr/>
          </p:nvSpPr>
          <p:spPr bwMode="auto">
            <a:xfrm>
              <a:off x="5603876" y="3611563"/>
              <a:ext cx="31750" cy="44450"/>
            </a:xfrm>
            <a:custGeom>
              <a:avLst/>
              <a:gdLst>
                <a:gd name="T0" fmla="*/ 33 w 118"/>
                <a:gd name="T1" fmla="*/ 23 h 170"/>
                <a:gd name="T2" fmla="*/ 30 w 118"/>
                <a:gd name="T3" fmla="*/ 23 h 170"/>
                <a:gd name="T4" fmla="*/ 26 w 118"/>
                <a:gd name="T5" fmla="*/ 26 h 170"/>
                <a:gd name="T6" fmla="*/ 24 w 118"/>
                <a:gd name="T7" fmla="*/ 28 h 170"/>
                <a:gd name="T8" fmla="*/ 23 w 118"/>
                <a:gd name="T9" fmla="*/ 30 h 170"/>
                <a:gd name="T10" fmla="*/ 22 w 118"/>
                <a:gd name="T11" fmla="*/ 34 h 170"/>
                <a:gd name="T12" fmla="*/ 22 w 118"/>
                <a:gd name="T13" fmla="*/ 137 h 170"/>
                <a:gd name="T14" fmla="*/ 23 w 118"/>
                <a:gd name="T15" fmla="*/ 140 h 170"/>
                <a:gd name="T16" fmla="*/ 24 w 118"/>
                <a:gd name="T17" fmla="*/ 144 h 170"/>
                <a:gd name="T18" fmla="*/ 26 w 118"/>
                <a:gd name="T19" fmla="*/ 146 h 170"/>
                <a:gd name="T20" fmla="*/ 30 w 118"/>
                <a:gd name="T21" fmla="*/ 148 h 170"/>
                <a:gd name="T22" fmla="*/ 33 w 118"/>
                <a:gd name="T23" fmla="*/ 148 h 170"/>
                <a:gd name="T24" fmla="*/ 85 w 118"/>
                <a:gd name="T25" fmla="*/ 148 h 170"/>
                <a:gd name="T26" fmla="*/ 89 w 118"/>
                <a:gd name="T27" fmla="*/ 147 h 170"/>
                <a:gd name="T28" fmla="*/ 93 w 118"/>
                <a:gd name="T29" fmla="*/ 145 h 170"/>
                <a:gd name="T30" fmla="*/ 95 w 118"/>
                <a:gd name="T31" fmla="*/ 142 h 170"/>
                <a:gd name="T32" fmla="*/ 96 w 118"/>
                <a:gd name="T33" fmla="*/ 137 h 170"/>
                <a:gd name="T34" fmla="*/ 96 w 118"/>
                <a:gd name="T35" fmla="*/ 34 h 170"/>
                <a:gd name="T36" fmla="*/ 95 w 118"/>
                <a:gd name="T37" fmla="*/ 30 h 170"/>
                <a:gd name="T38" fmla="*/ 93 w 118"/>
                <a:gd name="T39" fmla="*/ 27 h 170"/>
                <a:gd name="T40" fmla="*/ 89 w 118"/>
                <a:gd name="T41" fmla="*/ 23 h 170"/>
                <a:gd name="T42" fmla="*/ 85 w 118"/>
                <a:gd name="T43" fmla="*/ 23 h 170"/>
                <a:gd name="T44" fmla="*/ 33 w 118"/>
                <a:gd name="T45" fmla="*/ 23 h 170"/>
                <a:gd name="T46" fmla="*/ 33 w 118"/>
                <a:gd name="T47" fmla="*/ 0 h 170"/>
                <a:gd name="T48" fmla="*/ 85 w 118"/>
                <a:gd name="T49" fmla="*/ 0 h 170"/>
                <a:gd name="T50" fmla="*/ 97 w 118"/>
                <a:gd name="T51" fmla="*/ 4 h 170"/>
                <a:gd name="T52" fmla="*/ 108 w 118"/>
                <a:gd name="T53" fmla="*/ 11 h 170"/>
                <a:gd name="T54" fmla="*/ 116 w 118"/>
                <a:gd name="T55" fmla="*/ 21 h 170"/>
                <a:gd name="T56" fmla="*/ 118 w 118"/>
                <a:gd name="T57" fmla="*/ 34 h 170"/>
                <a:gd name="T58" fmla="*/ 118 w 118"/>
                <a:gd name="T59" fmla="*/ 137 h 170"/>
                <a:gd name="T60" fmla="*/ 116 w 118"/>
                <a:gd name="T61" fmla="*/ 151 h 170"/>
                <a:gd name="T62" fmla="*/ 108 w 118"/>
                <a:gd name="T63" fmla="*/ 161 h 170"/>
                <a:gd name="T64" fmla="*/ 97 w 118"/>
                <a:gd name="T65" fmla="*/ 168 h 170"/>
                <a:gd name="T66" fmla="*/ 85 w 118"/>
                <a:gd name="T67" fmla="*/ 170 h 170"/>
                <a:gd name="T68" fmla="*/ 33 w 118"/>
                <a:gd name="T69" fmla="*/ 170 h 170"/>
                <a:gd name="T70" fmla="*/ 21 w 118"/>
                <a:gd name="T71" fmla="*/ 168 h 170"/>
                <a:gd name="T72" fmla="*/ 10 w 118"/>
                <a:gd name="T73" fmla="*/ 161 h 170"/>
                <a:gd name="T74" fmla="*/ 2 w 118"/>
                <a:gd name="T75" fmla="*/ 151 h 170"/>
                <a:gd name="T76" fmla="*/ 0 w 118"/>
                <a:gd name="T77" fmla="*/ 137 h 170"/>
                <a:gd name="T78" fmla="*/ 0 w 118"/>
                <a:gd name="T79" fmla="*/ 34 h 170"/>
                <a:gd name="T80" fmla="*/ 2 w 118"/>
                <a:gd name="T81" fmla="*/ 21 h 170"/>
                <a:gd name="T82" fmla="*/ 10 w 118"/>
                <a:gd name="T83" fmla="*/ 11 h 170"/>
                <a:gd name="T84" fmla="*/ 21 w 118"/>
                <a:gd name="T85" fmla="*/ 4 h 170"/>
                <a:gd name="T86" fmla="*/ 33 w 118"/>
                <a:gd name="T87" fmla="*/ 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18" h="170">
                  <a:moveTo>
                    <a:pt x="33" y="23"/>
                  </a:moveTo>
                  <a:lnTo>
                    <a:pt x="30" y="23"/>
                  </a:lnTo>
                  <a:lnTo>
                    <a:pt x="26" y="26"/>
                  </a:lnTo>
                  <a:lnTo>
                    <a:pt x="24" y="28"/>
                  </a:lnTo>
                  <a:lnTo>
                    <a:pt x="23" y="30"/>
                  </a:lnTo>
                  <a:lnTo>
                    <a:pt x="22" y="34"/>
                  </a:lnTo>
                  <a:lnTo>
                    <a:pt x="22" y="137"/>
                  </a:lnTo>
                  <a:lnTo>
                    <a:pt x="23" y="140"/>
                  </a:lnTo>
                  <a:lnTo>
                    <a:pt x="24" y="144"/>
                  </a:lnTo>
                  <a:lnTo>
                    <a:pt x="26" y="146"/>
                  </a:lnTo>
                  <a:lnTo>
                    <a:pt x="30" y="148"/>
                  </a:lnTo>
                  <a:lnTo>
                    <a:pt x="33" y="148"/>
                  </a:lnTo>
                  <a:lnTo>
                    <a:pt x="85" y="148"/>
                  </a:lnTo>
                  <a:lnTo>
                    <a:pt x="89" y="147"/>
                  </a:lnTo>
                  <a:lnTo>
                    <a:pt x="93" y="145"/>
                  </a:lnTo>
                  <a:lnTo>
                    <a:pt x="95" y="142"/>
                  </a:lnTo>
                  <a:lnTo>
                    <a:pt x="96" y="137"/>
                  </a:lnTo>
                  <a:lnTo>
                    <a:pt x="96" y="34"/>
                  </a:lnTo>
                  <a:lnTo>
                    <a:pt x="95" y="30"/>
                  </a:lnTo>
                  <a:lnTo>
                    <a:pt x="93" y="27"/>
                  </a:lnTo>
                  <a:lnTo>
                    <a:pt x="89" y="23"/>
                  </a:lnTo>
                  <a:lnTo>
                    <a:pt x="85" y="23"/>
                  </a:lnTo>
                  <a:lnTo>
                    <a:pt x="33" y="23"/>
                  </a:lnTo>
                  <a:close/>
                  <a:moveTo>
                    <a:pt x="33" y="0"/>
                  </a:moveTo>
                  <a:lnTo>
                    <a:pt x="85" y="0"/>
                  </a:lnTo>
                  <a:lnTo>
                    <a:pt x="97" y="4"/>
                  </a:lnTo>
                  <a:lnTo>
                    <a:pt x="108" y="11"/>
                  </a:lnTo>
                  <a:lnTo>
                    <a:pt x="116" y="21"/>
                  </a:lnTo>
                  <a:lnTo>
                    <a:pt x="118" y="34"/>
                  </a:lnTo>
                  <a:lnTo>
                    <a:pt x="118" y="137"/>
                  </a:lnTo>
                  <a:lnTo>
                    <a:pt x="116" y="151"/>
                  </a:lnTo>
                  <a:lnTo>
                    <a:pt x="108" y="161"/>
                  </a:lnTo>
                  <a:lnTo>
                    <a:pt x="97" y="168"/>
                  </a:lnTo>
                  <a:lnTo>
                    <a:pt x="85" y="170"/>
                  </a:lnTo>
                  <a:lnTo>
                    <a:pt x="33" y="170"/>
                  </a:lnTo>
                  <a:lnTo>
                    <a:pt x="21" y="168"/>
                  </a:lnTo>
                  <a:lnTo>
                    <a:pt x="10" y="161"/>
                  </a:lnTo>
                  <a:lnTo>
                    <a:pt x="2" y="151"/>
                  </a:lnTo>
                  <a:lnTo>
                    <a:pt x="0" y="137"/>
                  </a:lnTo>
                  <a:lnTo>
                    <a:pt x="0" y="34"/>
                  </a:lnTo>
                  <a:lnTo>
                    <a:pt x="2" y="21"/>
                  </a:lnTo>
                  <a:lnTo>
                    <a:pt x="10" y="11"/>
                  </a:lnTo>
                  <a:lnTo>
                    <a:pt x="21" y="4"/>
                  </a:lnTo>
                  <a:lnTo>
                    <a:pt x="3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1" name="Freeform 98"/>
            <p:cNvSpPr>
              <a:spLocks noEditPoints="1"/>
            </p:cNvSpPr>
            <p:nvPr/>
          </p:nvSpPr>
          <p:spPr bwMode="auto">
            <a:xfrm>
              <a:off x="5691188" y="3611563"/>
              <a:ext cx="30163" cy="44450"/>
            </a:xfrm>
            <a:custGeom>
              <a:avLst/>
              <a:gdLst>
                <a:gd name="T0" fmla="*/ 35 w 118"/>
                <a:gd name="T1" fmla="*/ 23 h 170"/>
                <a:gd name="T2" fmla="*/ 30 w 118"/>
                <a:gd name="T3" fmla="*/ 23 h 170"/>
                <a:gd name="T4" fmla="*/ 28 w 118"/>
                <a:gd name="T5" fmla="*/ 26 h 170"/>
                <a:gd name="T6" fmla="*/ 26 w 118"/>
                <a:gd name="T7" fmla="*/ 28 h 170"/>
                <a:gd name="T8" fmla="*/ 23 w 118"/>
                <a:gd name="T9" fmla="*/ 30 h 170"/>
                <a:gd name="T10" fmla="*/ 23 w 118"/>
                <a:gd name="T11" fmla="*/ 34 h 170"/>
                <a:gd name="T12" fmla="*/ 23 w 118"/>
                <a:gd name="T13" fmla="*/ 137 h 170"/>
                <a:gd name="T14" fmla="*/ 23 w 118"/>
                <a:gd name="T15" fmla="*/ 140 h 170"/>
                <a:gd name="T16" fmla="*/ 26 w 118"/>
                <a:gd name="T17" fmla="*/ 144 h 170"/>
                <a:gd name="T18" fmla="*/ 28 w 118"/>
                <a:gd name="T19" fmla="*/ 146 h 170"/>
                <a:gd name="T20" fmla="*/ 30 w 118"/>
                <a:gd name="T21" fmla="*/ 148 h 170"/>
                <a:gd name="T22" fmla="*/ 35 w 118"/>
                <a:gd name="T23" fmla="*/ 148 h 170"/>
                <a:gd name="T24" fmla="*/ 86 w 118"/>
                <a:gd name="T25" fmla="*/ 148 h 170"/>
                <a:gd name="T26" fmla="*/ 90 w 118"/>
                <a:gd name="T27" fmla="*/ 147 h 170"/>
                <a:gd name="T28" fmla="*/ 93 w 118"/>
                <a:gd name="T29" fmla="*/ 145 h 170"/>
                <a:gd name="T30" fmla="*/ 95 w 118"/>
                <a:gd name="T31" fmla="*/ 142 h 170"/>
                <a:gd name="T32" fmla="*/ 97 w 118"/>
                <a:gd name="T33" fmla="*/ 137 h 170"/>
                <a:gd name="T34" fmla="*/ 97 w 118"/>
                <a:gd name="T35" fmla="*/ 34 h 170"/>
                <a:gd name="T36" fmla="*/ 95 w 118"/>
                <a:gd name="T37" fmla="*/ 30 h 170"/>
                <a:gd name="T38" fmla="*/ 93 w 118"/>
                <a:gd name="T39" fmla="*/ 27 h 170"/>
                <a:gd name="T40" fmla="*/ 90 w 118"/>
                <a:gd name="T41" fmla="*/ 23 h 170"/>
                <a:gd name="T42" fmla="*/ 86 w 118"/>
                <a:gd name="T43" fmla="*/ 23 h 170"/>
                <a:gd name="T44" fmla="*/ 35 w 118"/>
                <a:gd name="T45" fmla="*/ 23 h 170"/>
                <a:gd name="T46" fmla="*/ 35 w 118"/>
                <a:gd name="T47" fmla="*/ 0 h 170"/>
                <a:gd name="T48" fmla="*/ 86 w 118"/>
                <a:gd name="T49" fmla="*/ 0 h 170"/>
                <a:gd name="T50" fmla="*/ 99 w 118"/>
                <a:gd name="T51" fmla="*/ 4 h 170"/>
                <a:gd name="T52" fmla="*/ 109 w 118"/>
                <a:gd name="T53" fmla="*/ 11 h 170"/>
                <a:gd name="T54" fmla="*/ 116 w 118"/>
                <a:gd name="T55" fmla="*/ 21 h 170"/>
                <a:gd name="T56" fmla="*/ 118 w 118"/>
                <a:gd name="T57" fmla="*/ 34 h 170"/>
                <a:gd name="T58" fmla="*/ 118 w 118"/>
                <a:gd name="T59" fmla="*/ 137 h 170"/>
                <a:gd name="T60" fmla="*/ 116 w 118"/>
                <a:gd name="T61" fmla="*/ 151 h 170"/>
                <a:gd name="T62" fmla="*/ 109 w 118"/>
                <a:gd name="T63" fmla="*/ 161 h 170"/>
                <a:gd name="T64" fmla="*/ 99 w 118"/>
                <a:gd name="T65" fmla="*/ 168 h 170"/>
                <a:gd name="T66" fmla="*/ 86 w 118"/>
                <a:gd name="T67" fmla="*/ 170 h 170"/>
                <a:gd name="T68" fmla="*/ 35 w 118"/>
                <a:gd name="T69" fmla="*/ 170 h 170"/>
                <a:gd name="T70" fmla="*/ 21 w 118"/>
                <a:gd name="T71" fmla="*/ 168 h 170"/>
                <a:gd name="T72" fmla="*/ 11 w 118"/>
                <a:gd name="T73" fmla="*/ 161 h 170"/>
                <a:gd name="T74" fmla="*/ 4 w 118"/>
                <a:gd name="T75" fmla="*/ 151 h 170"/>
                <a:gd name="T76" fmla="*/ 0 w 118"/>
                <a:gd name="T77" fmla="*/ 137 h 170"/>
                <a:gd name="T78" fmla="*/ 0 w 118"/>
                <a:gd name="T79" fmla="*/ 34 h 170"/>
                <a:gd name="T80" fmla="*/ 4 w 118"/>
                <a:gd name="T81" fmla="*/ 21 h 170"/>
                <a:gd name="T82" fmla="*/ 11 w 118"/>
                <a:gd name="T83" fmla="*/ 11 h 170"/>
                <a:gd name="T84" fmla="*/ 21 w 118"/>
                <a:gd name="T85" fmla="*/ 4 h 170"/>
                <a:gd name="T86" fmla="*/ 35 w 118"/>
                <a:gd name="T87" fmla="*/ 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18" h="170">
                  <a:moveTo>
                    <a:pt x="35" y="23"/>
                  </a:moveTo>
                  <a:lnTo>
                    <a:pt x="30" y="23"/>
                  </a:lnTo>
                  <a:lnTo>
                    <a:pt x="28" y="26"/>
                  </a:lnTo>
                  <a:lnTo>
                    <a:pt x="26" y="28"/>
                  </a:lnTo>
                  <a:lnTo>
                    <a:pt x="23" y="30"/>
                  </a:lnTo>
                  <a:lnTo>
                    <a:pt x="23" y="34"/>
                  </a:lnTo>
                  <a:lnTo>
                    <a:pt x="23" y="137"/>
                  </a:lnTo>
                  <a:lnTo>
                    <a:pt x="23" y="140"/>
                  </a:lnTo>
                  <a:lnTo>
                    <a:pt x="26" y="144"/>
                  </a:lnTo>
                  <a:lnTo>
                    <a:pt x="28" y="146"/>
                  </a:lnTo>
                  <a:lnTo>
                    <a:pt x="30" y="148"/>
                  </a:lnTo>
                  <a:lnTo>
                    <a:pt x="35" y="148"/>
                  </a:lnTo>
                  <a:lnTo>
                    <a:pt x="86" y="148"/>
                  </a:lnTo>
                  <a:lnTo>
                    <a:pt x="90" y="147"/>
                  </a:lnTo>
                  <a:lnTo>
                    <a:pt x="93" y="145"/>
                  </a:lnTo>
                  <a:lnTo>
                    <a:pt x="95" y="142"/>
                  </a:lnTo>
                  <a:lnTo>
                    <a:pt x="97" y="137"/>
                  </a:lnTo>
                  <a:lnTo>
                    <a:pt x="97" y="34"/>
                  </a:lnTo>
                  <a:lnTo>
                    <a:pt x="95" y="30"/>
                  </a:lnTo>
                  <a:lnTo>
                    <a:pt x="93" y="27"/>
                  </a:lnTo>
                  <a:lnTo>
                    <a:pt x="90" y="23"/>
                  </a:lnTo>
                  <a:lnTo>
                    <a:pt x="86" y="23"/>
                  </a:lnTo>
                  <a:lnTo>
                    <a:pt x="35" y="23"/>
                  </a:lnTo>
                  <a:close/>
                  <a:moveTo>
                    <a:pt x="35" y="0"/>
                  </a:moveTo>
                  <a:lnTo>
                    <a:pt x="86" y="0"/>
                  </a:lnTo>
                  <a:lnTo>
                    <a:pt x="99" y="4"/>
                  </a:lnTo>
                  <a:lnTo>
                    <a:pt x="109" y="11"/>
                  </a:lnTo>
                  <a:lnTo>
                    <a:pt x="116" y="21"/>
                  </a:lnTo>
                  <a:lnTo>
                    <a:pt x="118" y="34"/>
                  </a:lnTo>
                  <a:lnTo>
                    <a:pt x="118" y="137"/>
                  </a:lnTo>
                  <a:lnTo>
                    <a:pt x="116" y="151"/>
                  </a:lnTo>
                  <a:lnTo>
                    <a:pt x="109" y="161"/>
                  </a:lnTo>
                  <a:lnTo>
                    <a:pt x="99" y="168"/>
                  </a:lnTo>
                  <a:lnTo>
                    <a:pt x="86" y="170"/>
                  </a:lnTo>
                  <a:lnTo>
                    <a:pt x="35" y="170"/>
                  </a:lnTo>
                  <a:lnTo>
                    <a:pt x="21" y="168"/>
                  </a:lnTo>
                  <a:lnTo>
                    <a:pt x="11" y="161"/>
                  </a:lnTo>
                  <a:lnTo>
                    <a:pt x="4" y="151"/>
                  </a:lnTo>
                  <a:lnTo>
                    <a:pt x="0" y="137"/>
                  </a:lnTo>
                  <a:lnTo>
                    <a:pt x="0" y="34"/>
                  </a:lnTo>
                  <a:lnTo>
                    <a:pt x="4" y="21"/>
                  </a:lnTo>
                  <a:lnTo>
                    <a:pt x="11" y="11"/>
                  </a:lnTo>
                  <a:lnTo>
                    <a:pt x="21" y="4"/>
                  </a:lnTo>
                  <a:lnTo>
                    <a:pt x="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2" name="Freeform 99"/>
            <p:cNvSpPr>
              <a:spLocks/>
            </p:cNvSpPr>
            <p:nvPr/>
          </p:nvSpPr>
          <p:spPr bwMode="auto">
            <a:xfrm>
              <a:off x="5648326" y="3608388"/>
              <a:ext cx="22225" cy="47625"/>
            </a:xfrm>
            <a:custGeom>
              <a:avLst/>
              <a:gdLst>
                <a:gd name="T0" fmla="*/ 72 w 83"/>
                <a:gd name="T1" fmla="*/ 0 h 180"/>
                <a:gd name="T2" fmla="*/ 77 w 83"/>
                <a:gd name="T3" fmla="*/ 1 h 180"/>
                <a:gd name="T4" fmla="*/ 80 w 83"/>
                <a:gd name="T5" fmla="*/ 3 h 180"/>
                <a:gd name="T6" fmla="*/ 81 w 83"/>
                <a:gd name="T7" fmla="*/ 7 h 180"/>
                <a:gd name="T8" fmla="*/ 83 w 83"/>
                <a:gd name="T9" fmla="*/ 10 h 180"/>
                <a:gd name="T10" fmla="*/ 83 w 83"/>
                <a:gd name="T11" fmla="*/ 170 h 180"/>
                <a:gd name="T12" fmla="*/ 83 w 83"/>
                <a:gd name="T13" fmla="*/ 173 h 180"/>
                <a:gd name="T14" fmla="*/ 80 w 83"/>
                <a:gd name="T15" fmla="*/ 176 h 180"/>
                <a:gd name="T16" fmla="*/ 78 w 83"/>
                <a:gd name="T17" fmla="*/ 178 h 180"/>
                <a:gd name="T18" fmla="*/ 75 w 83"/>
                <a:gd name="T19" fmla="*/ 180 h 180"/>
                <a:gd name="T20" fmla="*/ 71 w 83"/>
                <a:gd name="T21" fmla="*/ 180 h 180"/>
                <a:gd name="T22" fmla="*/ 68 w 83"/>
                <a:gd name="T23" fmla="*/ 180 h 180"/>
                <a:gd name="T24" fmla="*/ 65 w 83"/>
                <a:gd name="T25" fmla="*/ 178 h 180"/>
                <a:gd name="T26" fmla="*/ 63 w 83"/>
                <a:gd name="T27" fmla="*/ 176 h 180"/>
                <a:gd name="T28" fmla="*/ 61 w 83"/>
                <a:gd name="T29" fmla="*/ 173 h 180"/>
                <a:gd name="T30" fmla="*/ 61 w 83"/>
                <a:gd name="T31" fmla="*/ 170 h 180"/>
                <a:gd name="T32" fmla="*/ 61 w 83"/>
                <a:gd name="T33" fmla="*/ 32 h 180"/>
                <a:gd name="T34" fmla="*/ 17 w 83"/>
                <a:gd name="T35" fmla="*/ 62 h 180"/>
                <a:gd name="T36" fmla="*/ 14 w 83"/>
                <a:gd name="T37" fmla="*/ 64 h 180"/>
                <a:gd name="T38" fmla="*/ 10 w 83"/>
                <a:gd name="T39" fmla="*/ 64 h 180"/>
                <a:gd name="T40" fmla="*/ 7 w 83"/>
                <a:gd name="T41" fmla="*/ 63 h 180"/>
                <a:gd name="T42" fmla="*/ 5 w 83"/>
                <a:gd name="T43" fmla="*/ 62 h 180"/>
                <a:gd name="T44" fmla="*/ 1 w 83"/>
                <a:gd name="T45" fmla="*/ 60 h 180"/>
                <a:gd name="T46" fmla="*/ 0 w 83"/>
                <a:gd name="T47" fmla="*/ 56 h 180"/>
                <a:gd name="T48" fmla="*/ 0 w 83"/>
                <a:gd name="T49" fmla="*/ 53 h 180"/>
                <a:gd name="T50" fmla="*/ 0 w 83"/>
                <a:gd name="T51" fmla="*/ 49 h 180"/>
                <a:gd name="T52" fmla="*/ 2 w 83"/>
                <a:gd name="T53" fmla="*/ 47 h 180"/>
                <a:gd name="T54" fmla="*/ 5 w 83"/>
                <a:gd name="T55" fmla="*/ 45 h 180"/>
                <a:gd name="T56" fmla="*/ 65 w 83"/>
                <a:gd name="T57" fmla="*/ 1 h 180"/>
                <a:gd name="T58" fmla="*/ 69 w 83"/>
                <a:gd name="T59" fmla="*/ 0 h 180"/>
                <a:gd name="T60" fmla="*/ 72 w 83"/>
                <a:gd name="T61" fmla="*/ 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83" h="180">
                  <a:moveTo>
                    <a:pt x="72" y="0"/>
                  </a:moveTo>
                  <a:lnTo>
                    <a:pt x="77" y="1"/>
                  </a:lnTo>
                  <a:lnTo>
                    <a:pt x="80" y="3"/>
                  </a:lnTo>
                  <a:lnTo>
                    <a:pt x="81" y="7"/>
                  </a:lnTo>
                  <a:lnTo>
                    <a:pt x="83" y="10"/>
                  </a:lnTo>
                  <a:lnTo>
                    <a:pt x="83" y="170"/>
                  </a:lnTo>
                  <a:lnTo>
                    <a:pt x="83" y="173"/>
                  </a:lnTo>
                  <a:lnTo>
                    <a:pt x="80" y="176"/>
                  </a:lnTo>
                  <a:lnTo>
                    <a:pt x="78" y="178"/>
                  </a:lnTo>
                  <a:lnTo>
                    <a:pt x="75" y="180"/>
                  </a:lnTo>
                  <a:lnTo>
                    <a:pt x="71" y="180"/>
                  </a:lnTo>
                  <a:lnTo>
                    <a:pt x="68" y="180"/>
                  </a:lnTo>
                  <a:lnTo>
                    <a:pt x="65" y="178"/>
                  </a:lnTo>
                  <a:lnTo>
                    <a:pt x="63" y="176"/>
                  </a:lnTo>
                  <a:lnTo>
                    <a:pt x="61" y="173"/>
                  </a:lnTo>
                  <a:lnTo>
                    <a:pt x="61" y="170"/>
                  </a:lnTo>
                  <a:lnTo>
                    <a:pt x="61" y="32"/>
                  </a:lnTo>
                  <a:lnTo>
                    <a:pt x="17" y="62"/>
                  </a:lnTo>
                  <a:lnTo>
                    <a:pt x="14" y="64"/>
                  </a:lnTo>
                  <a:lnTo>
                    <a:pt x="10" y="64"/>
                  </a:lnTo>
                  <a:lnTo>
                    <a:pt x="7" y="63"/>
                  </a:lnTo>
                  <a:lnTo>
                    <a:pt x="5" y="62"/>
                  </a:lnTo>
                  <a:lnTo>
                    <a:pt x="1" y="60"/>
                  </a:lnTo>
                  <a:lnTo>
                    <a:pt x="0" y="56"/>
                  </a:lnTo>
                  <a:lnTo>
                    <a:pt x="0" y="53"/>
                  </a:lnTo>
                  <a:lnTo>
                    <a:pt x="0" y="49"/>
                  </a:lnTo>
                  <a:lnTo>
                    <a:pt x="2" y="47"/>
                  </a:lnTo>
                  <a:lnTo>
                    <a:pt x="5" y="45"/>
                  </a:lnTo>
                  <a:lnTo>
                    <a:pt x="65" y="1"/>
                  </a:lnTo>
                  <a:lnTo>
                    <a:pt x="69" y="0"/>
                  </a:lnTo>
                  <a:lnTo>
                    <a:pt x="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3" name="Freeform 100"/>
            <p:cNvSpPr>
              <a:spLocks noEditPoints="1"/>
            </p:cNvSpPr>
            <p:nvPr/>
          </p:nvSpPr>
          <p:spPr bwMode="auto">
            <a:xfrm>
              <a:off x="5635626" y="3671888"/>
              <a:ext cx="31750" cy="46038"/>
            </a:xfrm>
            <a:custGeom>
              <a:avLst/>
              <a:gdLst>
                <a:gd name="T0" fmla="*/ 33 w 118"/>
                <a:gd name="T1" fmla="*/ 23 h 170"/>
                <a:gd name="T2" fmla="*/ 30 w 118"/>
                <a:gd name="T3" fmla="*/ 23 h 170"/>
                <a:gd name="T4" fmla="*/ 26 w 118"/>
                <a:gd name="T5" fmla="*/ 24 h 170"/>
                <a:gd name="T6" fmla="*/ 24 w 118"/>
                <a:gd name="T7" fmla="*/ 28 h 170"/>
                <a:gd name="T8" fmla="*/ 23 w 118"/>
                <a:gd name="T9" fmla="*/ 30 h 170"/>
                <a:gd name="T10" fmla="*/ 22 w 118"/>
                <a:gd name="T11" fmla="*/ 34 h 170"/>
                <a:gd name="T12" fmla="*/ 22 w 118"/>
                <a:gd name="T13" fmla="*/ 137 h 170"/>
                <a:gd name="T14" fmla="*/ 23 w 118"/>
                <a:gd name="T15" fmla="*/ 141 h 170"/>
                <a:gd name="T16" fmla="*/ 24 w 118"/>
                <a:gd name="T17" fmla="*/ 144 h 170"/>
                <a:gd name="T18" fmla="*/ 26 w 118"/>
                <a:gd name="T19" fmla="*/ 146 h 170"/>
                <a:gd name="T20" fmla="*/ 30 w 118"/>
                <a:gd name="T21" fmla="*/ 147 h 170"/>
                <a:gd name="T22" fmla="*/ 33 w 118"/>
                <a:gd name="T23" fmla="*/ 149 h 170"/>
                <a:gd name="T24" fmla="*/ 85 w 118"/>
                <a:gd name="T25" fmla="*/ 149 h 170"/>
                <a:gd name="T26" fmla="*/ 88 w 118"/>
                <a:gd name="T27" fmla="*/ 147 h 170"/>
                <a:gd name="T28" fmla="*/ 92 w 118"/>
                <a:gd name="T29" fmla="*/ 146 h 170"/>
                <a:gd name="T30" fmla="*/ 94 w 118"/>
                <a:gd name="T31" fmla="*/ 144 h 170"/>
                <a:gd name="T32" fmla="*/ 95 w 118"/>
                <a:gd name="T33" fmla="*/ 141 h 170"/>
                <a:gd name="T34" fmla="*/ 96 w 118"/>
                <a:gd name="T35" fmla="*/ 137 h 170"/>
                <a:gd name="T36" fmla="*/ 96 w 118"/>
                <a:gd name="T37" fmla="*/ 34 h 170"/>
                <a:gd name="T38" fmla="*/ 95 w 118"/>
                <a:gd name="T39" fmla="*/ 29 h 170"/>
                <a:gd name="T40" fmla="*/ 93 w 118"/>
                <a:gd name="T41" fmla="*/ 26 h 170"/>
                <a:gd name="T42" fmla="*/ 89 w 118"/>
                <a:gd name="T43" fmla="*/ 23 h 170"/>
                <a:gd name="T44" fmla="*/ 85 w 118"/>
                <a:gd name="T45" fmla="*/ 23 h 170"/>
                <a:gd name="T46" fmla="*/ 33 w 118"/>
                <a:gd name="T47" fmla="*/ 23 h 170"/>
                <a:gd name="T48" fmla="*/ 33 w 118"/>
                <a:gd name="T49" fmla="*/ 0 h 170"/>
                <a:gd name="T50" fmla="*/ 85 w 118"/>
                <a:gd name="T51" fmla="*/ 0 h 170"/>
                <a:gd name="T52" fmla="*/ 97 w 118"/>
                <a:gd name="T53" fmla="*/ 4 h 170"/>
                <a:gd name="T54" fmla="*/ 109 w 118"/>
                <a:gd name="T55" fmla="*/ 11 h 170"/>
                <a:gd name="T56" fmla="*/ 116 w 118"/>
                <a:gd name="T57" fmla="*/ 21 h 170"/>
                <a:gd name="T58" fmla="*/ 118 w 118"/>
                <a:gd name="T59" fmla="*/ 34 h 170"/>
                <a:gd name="T60" fmla="*/ 118 w 118"/>
                <a:gd name="T61" fmla="*/ 137 h 170"/>
                <a:gd name="T62" fmla="*/ 116 w 118"/>
                <a:gd name="T63" fmla="*/ 150 h 170"/>
                <a:gd name="T64" fmla="*/ 109 w 118"/>
                <a:gd name="T65" fmla="*/ 161 h 170"/>
                <a:gd name="T66" fmla="*/ 97 w 118"/>
                <a:gd name="T67" fmla="*/ 168 h 170"/>
                <a:gd name="T68" fmla="*/ 85 w 118"/>
                <a:gd name="T69" fmla="*/ 170 h 170"/>
                <a:gd name="T70" fmla="*/ 33 w 118"/>
                <a:gd name="T71" fmla="*/ 170 h 170"/>
                <a:gd name="T72" fmla="*/ 21 w 118"/>
                <a:gd name="T73" fmla="*/ 168 h 170"/>
                <a:gd name="T74" fmla="*/ 10 w 118"/>
                <a:gd name="T75" fmla="*/ 161 h 170"/>
                <a:gd name="T76" fmla="*/ 2 w 118"/>
                <a:gd name="T77" fmla="*/ 151 h 170"/>
                <a:gd name="T78" fmla="*/ 0 w 118"/>
                <a:gd name="T79" fmla="*/ 137 h 170"/>
                <a:gd name="T80" fmla="*/ 0 w 118"/>
                <a:gd name="T81" fmla="*/ 34 h 170"/>
                <a:gd name="T82" fmla="*/ 2 w 118"/>
                <a:gd name="T83" fmla="*/ 21 h 170"/>
                <a:gd name="T84" fmla="*/ 10 w 118"/>
                <a:gd name="T85" fmla="*/ 11 h 170"/>
                <a:gd name="T86" fmla="*/ 21 w 118"/>
                <a:gd name="T87" fmla="*/ 4 h 170"/>
                <a:gd name="T88" fmla="*/ 33 w 118"/>
                <a:gd name="T89" fmla="*/ 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18" h="170">
                  <a:moveTo>
                    <a:pt x="33" y="23"/>
                  </a:moveTo>
                  <a:lnTo>
                    <a:pt x="30" y="23"/>
                  </a:lnTo>
                  <a:lnTo>
                    <a:pt x="26" y="24"/>
                  </a:lnTo>
                  <a:lnTo>
                    <a:pt x="24" y="28"/>
                  </a:lnTo>
                  <a:lnTo>
                    <a:pt x="23" y="30"/>
                  </a:lnTo>
                  <a:lnTo>
                    <a:pt x="22" y="34"/>
                  </a:lnTo>
                  <a:lnTo>
                    <a:pt x="22" y="137"/>
                  </a:lnTo>
                  <a:lnTo>
                    <a:pt x="23" y="141"/>
                  </a:lnTo>
                  <a:lnTo>
                    <a:pt x="24" y="144"/>
                  </a:lnTo>
                  <a:lnTo>
                    <a:pt x="26" y="146"/>
                  </a:lnTo>
                  <a:lnTo>
                    <a:pt x="30" y="147"/>
                  </a:lnTo>
                  <a:lnTo>
                    <a:pt x="33" y="149"/>
                  </a:lnTo>
                  <a:lnTo>
                    <a:pt x="85" y="149"/>
                  </a:lnTo>
                  <a:lnTo>
                    <a:pt x="88" y="147"/>
                  </a:lnTo>
                  <a:lnTo>
                    <a:pt x="92" y="146"/>
                  </a:lnTo>
                  <a:lnTo>
                    <a:pt x="94" y="144"/>
                  </a:lnTo>
                  <a:lnTo>
                    <a:pt x="95" y="141"/>
                  </a:lnTo>
                  <a:lnTo>
                    <a:pt x="96" y="137"/>
                  </a:lnTo>
                  <a:lnTo>
                    <a:pt x="96" y="34"/>
                  </a:lnTo>
                  <a:lnTo>
                    <a:pt x="95" y="29"/>
                  </a:lnTo>
                  <a:lnTo>
                    <a:pt x="93" y="26"/>
                  </a:lnTo>
                  <a:lnTo>
                    <a:pt x="89" y="23"/>
                  </a:lnTo>
                  <a:lnTo>
                    <a:pt x="85" y="23"/>
                  </a:lnTo>
                  <a:lnTo>
                    <a:pt x="33" y="23"/>
                  </a:lnTo>
                  <a:close/>
                  <a:moveTo>
                    <a:pt x="33" y="0"/>
                  </a:moveTo>
                  <a:lnTo>
                    <a:pt x="85" y="0"/>
                  </a:lnTo>
                  <a:lnTo>
                    <a:pt x="97" y="4"/>
                  </a:lnTo>
                  <a:lnTo>
                    <a:pt x="109" y="11"/>
                  </a:lnTo>
                  <a:lnTo>
                    <a:pt x="116" y="21"/>
                  </a:lnTo>
                  <a:lnTo>
                    <a:pt x="118" y="34"/>
                  </a:lnTo>
                  <a:lnTo>
                    <a:pt x="118" y="137"/>
                  </a:lnTo>
                  <a:lnTo>
                    <a:pt x="116" y="150"/>
                  </a:lnTo>
                  <a:lnTo>
                    <a:pt x="109" y="161"/>
                  </a:lnTo>
                  <a:lnTo>
                    <a:pt x="97" y="168"/>
                  </a:lnTo>
                  <a:lnTo>
                    <a:pt x="85" y="170"/>
                  </a:lnTo>
                  <a:lnTo>
                    <a:pt x="33" y="170"/>
                  </a:lnTo>
                  <a:lnTo>
                    <a:pt x="21" y="168"/>
                  </a:lnTo>
                  <a:lnTo>
                    <a:pt x="10" y="161"/>
                  </a:lnTo>
                  <a:lnTo>
                    <a:pt x="2" y="151"/>
                  </a:lnTo>
                  <a:lnTo>
                    <a:pt x="0" y="137"/>
                  </a:lnTo>
                  <a:lnTo>
                    <a:pt x="0" y="34"/>
                  </a:lnTo>
                  <a:lnTo>
                    <a:pt x="2" y="21"/>
                  </a:lnTo>
                  <a:lnTo>
                    <a:pt x="10" y="11"/>
                  </a:lnTo>
                  <a:lnTo>
                    <a:pt x="21" y="4"/>
                  </a:lnTo>
                  <a:lnTo>
                    <a:pt x="3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4" name="Freeform 101"/>
            <p:cNvSpPr>
              <a:spLocks noEditPoints="1"/>
            </p:cNvSpPr>
            <p:nvPr/>
          </p:nvSpPr>
          <p:spPr bwMode="auto">
            <a:xfrm>
              <a:off x="5683251" y="3673475"/>
              <a:ext cx="31750" cy="46038"/>
            </a:xfrm>
            <a:custGeom>
              <a:avLst/>
              <a:gdLst>
                <a:gd name="T0" fmla="*/ 33 w 118"/>
                <a:gd name="T1" fmla="*/ 22 h 170"/>
                <a:gd name="T2" fmla="*/ 29 w 118"/>
                <a:gd name="T3" fmla="*/ 23 h 170"/>
                <a:gd name="T4" fmla="*/ 25 w 118"/>
                <a:gd name="T5" fmla="*/ 25 h 170"/>
                <a:gd name="T6" fmla="*/ 23 w 118"/>
                <a:gd name="T7" fmla="*/ 29 h 170"/>
                <a:gd name="T8" fmla="*/ 22 w 118"/>
                <a:gd name="T9" fmla="*/ 33 h 170"/>
                <a:gd name="T10" fmla="*/ 22 w 118"/>
                <a:gd name="T11" fmla="*/ 137 h 170"/>
                <a:gd name="T12" fmla="*/ 23 w 118"/>
                <a:gd name="T13" fmla="*/ 141 h 170"/>
                <a:gd name="T14" fmla="*/ 25 w 118"/>
                <a:gd name="T15" fmla="*/ 145 h 170"/>
                <a:gd name="T16" fmla="*/ 29 w 118"/>
                <a:gd name="T17" fmla="*/ 147 h 170"/>
                <a:gd name="T18" fmla="*/ 33 w 118"/>
                <a:gd name="T19" fmla="*/ 148 h 170"/>
                <a:gd name="T20" fmla="*/ 85 w 118"/>
                <a:gd name="T21" fmla="*/ 148 h 170"/>
                <a:gd name="T22" fmla="*/ 88 w 118"/>
                <a:gd name="T23" fmla="*/ 147 h 170"/>
                <a:gd name="T24" fmla="*/ 92 w 118"/>
                <a:gd name="T25" fmla="*/ 146 h 170"/>
                <a:gd name="T26" fmla="*/ 94 w 118"/>
                <a:gd name="T27" fmla="*/ 144 h 170"/>
                <a:gd name="T28" fmla="*/ 95 w 118"/>
                <a:gd name="T29" fmla="*/ 140 h 170"/>
                <a:gd name="T30" fmla="*/ 96 w 118"/>
                <a:gd name="T31" fmla="*/ 137 h 170"/>
                <a:gd name="T32" fmla="*/ 96 w 118"/>
                <a:gd name="T33" fmla="*/ 33 h 170"/>
                <a:gd name="T34" fmla="*/ 95 w 118"/>
                <a:gd name="T35" fmla="*/ 30 h 170"/>
                <a:gd name="T36" fmla="*/ 94 w 118"/>
                <a:gd name="T37" fmla="*/ 27 h 170"/>
                <a:gd name="T38" fmla="*/ 92 w 118"/>
                <a:gd name="T39" fmla="*/ 24 h 170"/>
                <a:gd name="T40" fmla="*/ 88 w 118"/>
                <a:gd name="T41" fmla="*/ 23 h 170"/>
                <a:gd name="T42" fmla="*/ 85 w 118"/>
                <a:gd name="T43" fmla="*/ 22 h 170"/>
                <a:gd name="T44" fmla="*/ 33 w 118"/>
                <a:gd name="T45" fmla="*/ 22 h 170"/>
                <a:gd name="T46" fmla="*/ 33 w 118"/>
                <a:gd name="T47" fmla="*/ 0 h 170"/>
                <a:gd name="T48" fmla="*/ 85 w 118"/>
                <a:gd name="T49" fmla="*/ 0 h 170"/>
                <a:gd name="T50" fmla="*/ 98 w 118"/>
                <a:gd name="T51" fmla="*/ 2 h 170"/>
                <a:gd name="T52" fmla="*/ 108 w 118"/>
                <a:gd name="T53" fmla="*/ 10 h 170"/>
                <a:gd name="T54" fmla="*/ 116 w 118"/>
                <a:gd name="T55" fmla="*/ 21 h 170"/>
                <a:gd name="T56" fmla="*/ 118 w 118"/>
                <a:gd name="T57" fmla="*/ 33 h 170"/>
                <a:gd name="T58" fmla="*/ 118 w 118"/>
                <a:gd name="T59" fmla="*/ 137 h 170"/>
                <a:gd name="T60" fmla="*/ 116 w 118"/>
                <a:gd name="T61" fmla="*/ 150 h 170"/>
                <a:gd name="T62" fmla="*/ 108 w 118"/>
                <a:gd name="T63" fmla="*/ 161 h 170"/>
                <a:gd name="T64" fmla="*/ 98 w 118"/>
                <a:gd name="T65" fmla="*/ 168 h 170"/>
                <a:gd name="T66" fmla="*/ 85 w 118"/>
                <a:gd name="T67" fmla="*/ 170 h 170"/>
                <a:gd name="T68" fmla="*/ 33 w 118"/>
                <a:gd name="T69" fmla="*/ 170 h 170"/>
                <a:gd name="T70" fmla="*/ 21 w 118"/>
                <a:gd name="T71" fmla="*/ 168 h 170"/>
                <a:gd name="T72" fmla="*/ 10 w 118"/>
                <a:gd name="T73" fmla="*/ 161 h 170"/>
                <a:gd name="T74" fmla="*/ 2 w 118"/>
                <a:gd name="T75" fmla="*/ 150 h 170"/>
                <a:gd name="T76" fmla="*/ 0 w 118"/>
                <a:gd name="T77" fmla="*/ 137 h 170"/>
                <a:gd name="T78" fmla="*/ 0 w 118"/>
                <a:gd name="T79" fmla="*/ 33 h 170"/>
                <a:gd name="T80" fmla="*/ 2 w 118"/>
                <a:gd name="T81" fmla="*/ 21 h 170"/>
                <a:gd name="T82" fmla="*/ 10 w 118"/>
                <a:gd name="T83" fmla="*/ 10 h 170"/>
                <a:gd name="T84" fmla="*/ 21 w 118"/>
                <a:gd name="T85" fmla="*/ 2 h 170"/>
                <a:gd name="T86" fmla="*/ 33 w 118"/>
                <a:gd name="T87" fmla="*/ 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18" h="170">
                  <a:moveTo>
                    <a:pt x="33" y="22"/>
                  </a:moveTo>
                  <a:lnTo>
                    <a:pt x="29" y="23"/>
                  </a:lnTo>
                  <a:lnTo>
                    <a:pt x="25" y="25"/>
                  </a:lnTo>
                  <a:lnTo>
                    <a:pt x="23" y="29"/>
                  </a:lnTo>
                  <a:lnTo>
                    <a:pt x="22" y="33"/>
                  </a:lnTo>
                  <a:lnTo>
                    <a:pt x="22" y="137"/>
                  </a:lnTo>
                  <a:lnTo>
                    <a:pt x="23" y="141"/>
                  </a:lnTo>
                  <a:lnTo>
                    <a:pt x="25" y="145"/>
                  </a:lnTo>
                  <a:lnTo>
                    <a:pt x="29" y="147"/>
                  </a:lnTo>
                  <a:lnTo>
                    <a:pt x="33" y="148"/>
                  </a:lnTo>
                  <a:lnTo>
                    <a:pt x="85" y="148"/>
                  </a:lnTo>
                  <a:lnTo>
                    <a:pt x="88" y="147"/>
                  </a:lnTo>
                  <a:lnTo>
                    <a:pt x="92" y="146"/>
                  </a:lnTo>
                  <a:lnTo>
                    <a:pt x="94" y="144"/>
                  </a:lnTo>
                  <a:lnTo>
                    <a:pt x="95" y="140"/>
                  </a:lnTo>
                  <a:lnTo>
                    <a:pt x="96" y="137"/>
                  </a:lnTo>
                  <a:lnTo>
                    <a:pt x="96" y="33"/>
                  </a:lnTo>
                  <a:lnTo>
                    <a:pt x="95" y="30"/>
                  </a:lnTo>
                  <a:lnTo>
                    <a:pt x="94" y="27"/>
                  </a:lnTo>
                  <a:lnTo>
                    <a:pt x="92" y="24"/>
                  </a:lnTo>
                  <a:lnTo>
                    <a:pt x="88" y="23"/>
                  </a:lnTo>
                  <a:lnTo>
                    <a:pt x="85" y="22"/>
                  </a:lnTo>
                  <a:lnTo>
                    <a:pt x="33" y="22"/>
                  </a:lnTo>
                  <a:close/>
                  <a:moveTo>
                    <a:pt x="33" y="0"/>
                  </a:moveTo>
                  <a:lnTo>
                    <a:pt x="85" y="0"/>
                  </a:lnTo>
                  <a:lnTo>
                    <a:pt x="98" y="2"/>
                  </a:lnTo>
                  <a:lnTo>
                    <a:pt x="108" y="10"/>
                  </a:lnTo>
                  <a:lnTo>
                    <a:pt x="116" y="21"/>
                  </a:lnTo>
                  <a:lnTo>
                    <a:pt x="118" y="33"/>
                  </a:lnTo>
                  <a:lnTo>
                    <a:pt x="118" y="137"/>
                  </a:lnTo>
                  <a:lnTo>
                    <a:pt x="116" y="150"/>
                  </a:lnTo>
                  <a:lnTo>
                    <a:pt x="108" y="161"/>
                  </a:lnTo>
                  <a:lnTo>
                    <a:pt x="98" y="168"/>
                  </a:lnTo>
                  <a:lnTo>
                    <a:pt x="85" y="170"/>
                  </a:lnTo>
                  <a:lnTo>
                    <a:pt x="33" y="170"/>
                  </a:lnTo>
                  <a:lnTo>
                    <a:pt x="21" y="168"/>
                  </a:lnTo>
                  <a:lnTo>
                    <a:pt x="10" y="161"/>
                  </a:lnTo>
                  <a:lnTo>
                    <a:pt x="2" y="150"/>
                  </a:lnTo>
                  <a:lnTo>
                    <a:pt x="0" y="137"/>
                  </a:lnTo>
                  <a:lnTo>
                    <a:pt x="0" y="33"/>
                  </a:lnTo>
                  <a:lnTo>
                    <a:pt x="2" y="21"/>
                  </a:lnTo>
                  <a:lnTo>
                    <a:pt x="10" y="10"/>
                  </a:lnTo>
                  <a:lnTo>
                    <a:pt x="21" y="2"/>
                  </a:lnTo>
                  <a:lnTo>
                    <a:pt x="3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5" name="Freeform 102"/>
            <p:cNvSpPr>
              <a:spLocks/>
            </p:cNvSpPr>
            <p:nvPr/>
          </p:nvSpPr>
          <p:spPr bwMode="auto">
            <a:xfrm>
              <a:off x="5727701" y="3670300"/>
              <a:ext cx="22225" cy="49213"/>
            </a:xfrm>
            <a:custGeom>
              <a:avLst/>
              <a:gdLst>
                <a:gd name="T0" fmla="*/ 74 w 83"/>
                <a:gd name="T1" fmla="*/ 0 h 180"/>
                <a:gd name="T2" fmla="*/ 77 w 83"/>
                <a:gd name="T3" fmla="*/ 1 h 180"/>
                <a:gd name="T4" fmla="*/ 79 w 83"/>
                <a:gd name="T5" fmla="*/ 2 h 180"/>
                <a:gd name="T6" fmla="*/ 82 w 83"/>
                <a:gd name="T7" fmla="*/ 4 h 180"/>
                <a:gd name="T8" fmla="*/ 83 w 83"/>
                <a:gd name="T9" fmla="*/ 8 h 180"/>
                <a:gd name="T10" fmla="*/ 83 w 83"/>
                <a:gd name="T11" fmla="*/ 10 h 180"/>
                <a:gd name="T12" fmla="*/ 83 w 83"/>
                <a:gd name="T13" fmla="*/ 169 h 180"/>
                <a:gd name="T14" fmla="*/ 83 w 83"/>
                <a:gd name="T15" fmla="*/ 172 h 180"/>
                <a:gd name="T16" fmla="*/ 80 w 83"/>
                <a:gd name="T17" fmla="*/ 176 h 180"/>
                <a:gd name="T18" fmla="*/ 78 w 83"/>
                <a:gd name="T19" fmla="*/ 178 h 180"/>
                <a:gd name="T20" fmla="*/ 76 w 83"/>
                <a:gd name="T21" fmla="*/ 180 h 180"/>
                <a:gd name="T22" fmla="*/ 72 w 83"/>
                <a:gd name="T23" fmla="*/ 180 h 180"/>
                <a:gd name="T24" fmla="*/ 68 w 83"/>
                <a:gd name="T25" fmla="*/ 180 h 180"/>
                <a:gd name="T26" fmla="*/ 66 w 83"/>
                <a:gd name="T27" fmla="*/ 178 h 180"/>
                <a:gd name="T28" fmla="*/ 63 w 83"/>
                <a:gd name="T29" fmla="*/ 176 h 180"/>
                <a:gd name="T30" fmla="*/ 61 w 83"/>
                <a:gd name="T31" fmla="*/ 172 h 180"/>
                <a:gd name="T32" fmla="*/ 61 w 83"/>
                <a:gd name="T33" fmla="*/ 169 h 180"/>
                <a:gd name="T34" fmla="*/ 61 w 83"/>
                <a:gd name="T35" fmla="*/ 32 h 180"/>
                <a:gd name="T36" fmla="*/ 17 w 83"/>
                <a:gd name="T37" fmla="*/ 62 h 180"/>
                <a:gd name="T38" fmla="*/ 14 w 83"/>
                <a:gd name="T39" fmla="*/ 63 h 180"/>
                <a:gd name="T40" fmla="*/ 11 w 83"/>
                <a:gd name="T41" fmla="*/ 64 h 180"/>
                <a:gd name="T42" fmla="*/ 7 w 83"/>
                <a:gd name="T43" fmla="*/ 63 h 180"/>
                <a:gd name="T44" fmla="*/ 5 w 83"/>
                <a:gd name="T45" fmla="*/ 62 h 180"/>
                <a:gd name="T46" fmla="*/ 1 w 83"/>
                <a:gd name="T47" fmla="*/ 60 h 180"/>
                <a:gd name="T48" fmla="*/ 0 w 83"/>
                <a:gd name="T49" fmla="*/ 56 h 180"/>
                <a:gd name="T50" fmla="*/ 0 w 83"/>
                <a:gd name="T51" fmla="*/ 53 h 180"/>
                <a:gd name="T52" fmla="*/ 0 w 83"/>
                <a:gd name="T53" fmla="*/ 49 h 180"/>
                <a:gd name="T54" fmla="*/ 3 w 83"/>
                <a:gd name="T55" fmla="*/ 46 h 180"/>
                <a:gd name="T56" fmla="*/ 5 w 83"/>
                <a:gd name="T57" fmla="*/ 43 h 180"/>
                <a:gd name="T58" fmla="*/ 66 w 83"/>
                <a:gd name="T59" fmla="*/ 1 h 180"/>
                <a:gd name="T60" fmla="*/ 69 w 83"/>
                <a:gd name="T61" fmla="*/ 0 h 180"/>
                <a:gd name="T62" fmla="*/ 74 w 83"/>
                <a:gd name="T63" fmla="*/ 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3" h="180">
                  <a:moveTo>
                    <a:pt x="74" y="0"/>
                  </a:moveTo>
                  <a:lnTo>
                    <a:pt x="77" y="1"/>
                  </a:lnTo>
                  <a:lnTo>
                    <a:pt x="79" y="2"/>
                  </a:lnTo>
                  <a:lnTo>
                    <a:pt x="82" y="4"/>
                  </a:lnTo>
                  <a:lnTo>
                    <a:pt x="83" y="8"/>
                  </a:lnTo>
                  <a:lnTo>
                    <a:pt x="83" y="10"/>
                  </a:lnTo>
                  <a:lnTo>
                    <a:pt x="83" y="169"/>
                  </a:lnTo>
                  <a:lnTo>
                    <a:pt x="83" y="172"/>
                  </a:lnTo>
                  <a:lnTo>
                    <a:pt x="80" y="176"/>
                  </a:lnTo>
                  <a:lnTo>
                    <a:pt x="78" y="178"/>
                  </a:lnTo>
                  <a:lnTo>
                    <a:pt x="76" y="180"/>
                  </a:lnTo>
                  <a:lnTo>
                    <a:pt x="72" y="180"/>
                  </a:lnTo>
                  <a:lnTo>
                    <a:pt x="68" y="180"/>
                  </a:lnTo>
                  <a:lnTo>
                    <a:pt x="66" y="178"/>
                  </a:lnTo>
                  <a:lnTo>
                    <a:pt x="63" y="176"/>
                  </a:lnTo>
                  <a:lnTo>
                    <a:pt x="61" y="172"/>
                  </a:lnTo>
                  <a:lnTo>
                    <a:pt x="61" y="169"/>
                  </a:lnTo>
                  <a:lnTo>
                    <a:pt x="61" y="32"/>
                  </a:lnTo>
                  <a:lnTo>
                    <a:pt x="17" y="62"/>
                  </a:lnTo>
                  <a:lnTo>
                    <a:pt x="14" y="63"/>
                  </a:lnTo>
                  <a:lnTo>
                    <a:pt x="11" y="64"/>
                  </a:lnTo>
                  <a:lnTo>
                    <a:pt x="7" y="63"/>
                  </a:lnTo>
                  <a:lnTo>
                    <a:pt x="5" y="62"/>
                  </a:lnTo>
                  <a:lnTo>
                    <a:pt x="1" y="60"/>
                  </a:lnTo>
                  <a:lnTo>
                    <a:pt x="0" y="56"/>
                  </a:lnTo>
                  <a:lnTo>
                    <a:pt x="0" y="53"/>
                  </a:lnTo>
                  <a:lnTo>
                    <a:pt x="0" y="49"/>
                  </a:lnTo>
                  <a:lnTo>
                    <a:pt x="3" y="46"/>
                  </a:lnTo>
                  <a:lnTo>
                    <a:pt x="5" y="43"/>
                  </a:lnTo>
                  <a:lnTo>
                    <a:pt x="66" y="1"/>
                  </a:lnTo>
                  <a:lnTo>
                    <a:pt x="69" y="0"/>
                  </a:lnTo>
                  <a:lnTo>
                    <a:pt x="7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6" name="Freeform 103"/>
            <p:cNvSpPr>
              <a:spLocks noEditPoints="1"/>
            </p:cNvSpPr>
            <p:nvPr/>
          </p:nvSpPr>
          <p:spPr bwMode="auto">
            <a:xfrm>
              <a:off x="5595938" y="3732213"/>
              <a:ext cx="31750" cy="44450"/>
            </a:xfrm>
            <a:custGeom>
              <a:avLst/>
              <a:gdLst>
                <a:gd name="T0" fmla="*/ 33 w 118"/>
                <a:gd name="T1" fmla="*/ 21 h 169"/>
                <a:gd name="T2" fmla="*/ 29 w 118"/>
                <a:gd name="T3" fmla="*/ 23 h 169"/>
                <a:gd name="T4" fmla="*/ 25 w 118"/>
                <a:gd name="T5" fmla="*/ 25 h 169"/>
                <a:gd name="T6" fmla="*/ 23 w 118"/>
                <a:gd name="T7" fmla="*/ 28 h 169"/>
                <a:gd name="T8" fmla="*/ 22 w 118"/>
                <a:gd name="T9" fmla="*/ 33 h 169"/>
                <a:gd name="T10" fmla="*/ 22 w 118"/>
                <a:gd name="T11" fmla="*/ 136 h 169"/>
                <a:gd name="T12" fmla="*/ 23 w 118"/>
                <a:gd name="T13" fmla="*/ 140 h 169"/>
                <a:gd name="T14" fmla="*/ 24 w 118"/>
                <a:gd name="T15" fmla="*/ 142 h 169"/>
                <a:gd name="T16" fmla="*/ 26 w 118"/>
                <a:gd name="T17" fmla="*/ 144 h 169"/>
                <a:gd name="T18" fmla="*/ 30 w 118"/>
                <a:gd name="T19" fmla="*/ 147 h 169"/>
                <a:gd name="T20" fmla="*/ 33 w 118"/>
                <a:gd name="T21" fmla="*/ 147 h 169"/>
                <a:gd name="T22" fmla="*/ 85 w 118"/>
                <a:gd name="T23" fmla="*/ 147 h 169"/>
                <a:gd name="T24" fmla="*/ 88 w 118"/>
                <a:gd name="T25" fmla="*/ 147 h 169"/>
                <a:gd name="T26" fmla="*/ 92 w 118"/>
                <a:gd name="T27" fmla="*/ 144 h 169"/>
                <a:gd name="T28" fmla="*/ 94 w 118"/>
                <a:gd name="T29" fmla="*/ 142 h 169"/>
                <a:gd name="T30" fmla="*/ 95 w 118"/>
                <a:gd name="T31" fmla="*/ 140 h 169"/>
                <a:gd name="T32" fmla="*/ 96 w 118"/>
                <a:gd name="T33" fmla="*/ 136 h 169"/>
                <a:gd name="T34" fmla="*/ 96 w 118"/>
                <a:gd name="T35" fmla="*/ 33 h 169"/>
                <a:gd name="T36" fmla="*/ 95 w 118"/>
                <a:gd name="T37" fmla="*/ 28 h 169"/>
                <a:gd name="T38" fmla="*/ 94 w 118"/>
                <a:gd name="T39" fmla="*/ 26 h 169"/>
                <a:gd name="T40" fmla="*/ 92 w 118"/>
                <a:gd name="T41" fmla="*/ 24 h 169"/>
                <a:gd name="T42" fmla="*/ 88 w 118"/>
                <a:gd name="T43" fmla="*/ 21 h 169"/>
                <a:gd name="T44" fmla="*/ 85 w 118"/>
                <a:gd name="T45" fmla="*/ 21 h 169"/>
                <a:gd name="T46" fmla="*/ 33 w 118"/>
                <a:gd name="T47" fmla="*/ 21 h 169"/>
                <a:gd name="T48" fmla="*/ 33 w 118"/>
                <a:gd name="T49" fmla="*/ 0 h 169"/>
                <a:gd name="T50" fmla="*/ 85 w 118"/>
                <a:gd name="T51" fmla="*/ 0 h 169"/>
                <a:gd name="T52" fmla="*/ 97 w 118"/>
                <a:gd name="T53" fmla="*/ 2 h 169"/>
                <a:gd name="T54" fmla="*/ 108 w 118"/>
                <a:gd name="T55" fmla="*/ 9 h 169"/>
                <a:gd name="T56" fmla="*/ 116 w 118"/>
                <a:gd name="T57" fmla="*/ 19 h 169"/>
                <a:gd name="T58" fmla="*/ 118 w 118"/>
                <a:gd name="T59" fmla="*/ 33 h 169"/>
                <a:gd name="T60" fmla="*/ 118 w 118"/>
                <a:gd name="T61" fmla="*/ 136 h 169"/>
                <a:gd name="T62" fmla="*/ 116 w 118"/>
                <a:gd name="T63" fmla="*/ 149 h 169"/>
                <a:gd name="T64" fmla="*/ 108 w 118"/>
                <a:gd name="T65" fmla="*/ 159 h 169"/>
                <a:gd name="T66" fmla="*/ 97 w 118"/>
                <a:gd name="T67" fmla="*/ 166 h 169"/>
                <a:gd name="T68" fmla="*/ 85 w 118"/>
                <a:gd name="T69" fmla="*/ 169 h 169"/>
                <a:gd name="T70" fmla="*/ 33 w 118"/>
                <a:gd name="T71" fmla="*/ 169 h 169"/>
                <a:gd name="T72" fmla="*/ 21 w 118"/>
                <a:gd name="T73" fmla="*/ 166 h 169"/>
                <a:gd name="T74" fmla="*/ 9 w 118"/>
                <a:gd name="T75" fmla="*/ 159 h 169"/>
                <a:gd name="T76" fmla="*/ 2 w 118"/>
                <a:gd name="T77" fmla="*/ 149 h 169"/>
                <a:gd name="T78" fmla="*/ 0 w 118"/>
                <a:gd name="T79" fmla="*/ 136 h 169"/>
                <a:gd name="T80" fmla="*/ 0 w 118"/>
                <a:gd name="T81" fmla="*/ 33 h 169"/>
                <a:gd name="T82" fmla="*/ 2 w 118"/>
                <a:gd name="T83" fmla="*/ 19 h 169"/>
                <a:gd name="T84" fmla="*/ 9 w 118"/>
                <a:gd name="T85" fmla="*/ 9 h 169"/>
                <a:gd name="T86" fmla="*/ 21 w 118"/>
                <a:gd name="T87" fmla="*/ 2 h 169"/>
                <a:gd name="T88" fmla="*/ 33 w 118"/>
                <a:gd name="T89" fmla="*/ 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18" h="169">
                  <a:moveTo>
                    <a:pt x="33" y="21"/>
                  </a:moveTo>
                  <a:lnTo>
                    <a:pt x="29" y="23"/>
                  </a:lnTo>
                  <a:lnTo>
                    <a:pt x="25" y="25"/>
                  </a:lnTo>
                  <a:lnTo>
                    <a:pt x="23" y="28"/>
                  </a:lnTo>
                  <a:lnTo>
                    <a:pt x="22" y="33"/>
                  </a:lnTo>
                  <a:lnTo>
                    <a:pt x="22" y="136"/>
                  </a:lnTo>
                  <a:lnTo>
                    <a:pt x="23" y="140"/>
                  </a:lnTo>
                  <a:lnTo>
                    <a:pt x="24" y="142"/>
                  </a:lnTo>
                  <a:lnTo>
                    <a:pt x="26" y="144"/>
                  </a:lnTo>
                  <a:lnTo>
                    <a:pt x="30" y="147"/>
                  </a:lnTo>
                  <a:lnTo>
                    <a:pt x="33" y="147"/>
                  </a:lnTo>
                  <a:lnTo>
                    <a:pt x="85" y="147"/>
                  </a:lnTo>
                  <a:lnTo>
                    <a:pt x="88" y="147"/>
                  </a:lnTo>
                  <a:lnTo>
                    <a:pt x="92" y="144"/>
                  </a:lnTo>
                  <a:lnTo>
                    <a:pt x="94" y="142"/>
                  </a:lnTo>
                  <a:lnTo>
                    <a:pt x="95" y="140"/>
                  </a:lnTo>
                  <a:lnTo>
                    <a:pt x="96" y="136"/>
                  </a:lnTo>
                  <a:lnTo>
                    <a:pt x="96" y="33"/>
                  </a:lnTo>
                  <a:lnTo>
                    <a:pt x="95" y="28"/>
                  </a:lnTo>
                  <a:lnTo>
                    <a:pt x="94" y="26"/>
                  </a:lnTo>
                  <a:lnTo>
                    <a:pt x="92" y="24"/>
                  </a:lnTo>
                  <a:lnTo>
                    <a:pt x="88" y="21"/>
                  </a:lnTo>
                  <a:lnTo>
                    <a:pt x="85" y="21"/>
                  </a:lnTo>
                  <a:lnTo>
                    <a:pt x="33" y="21"/>
                  </a:lnTo>
                  <a:close/>
                  <a:moveTo>
                    <a:pt x="33" y="0"/>
                  </a:moveTo>
                  <a:lnTo>
                    <a:pt x="85" y="0"/>
                  </a:lnTo>
                  <a:lnTo>
                    <a:pt x="97" y="2"/>
                  </a:lnTo>
                  <a:lnTo>
                    <a:pt x="108" y="9"/>
                  </a:lnTo>
                  <a:lnTo>
                    <a:pt x="116" y="19"/>
                  </a:lnTo>
                  <a:lnTo>
                    <a:pt x="118" y="33"/>
                  </a:lnTo>
                  <a:lnTo>
                    <a:pt x="118" y="136"/>
                  </a:lnTo>
                  <a:lnTo>
                    <a:pt x="116" y="149"/>
                  </a:lnTo>
                  <a:lnTo>
                    <a:pt x="108" y="159"/>
                  </a:lnTo>
                  <a:lnTo>
                    <a:pt x="97" y="166"/>
                  </a:lnTo>
                  <a:lnTo>
                    <a:pt x="85" y="169"/>
                  </a:lnTo>
                  <a:lnTo>
                    <a:pt x="33" y="169"/>
                  </a:lnTo>
                  <a:lnTo>
                    <a:pt x="21" y="166"/>
                  </a:lnTo>
                  <a:lnTo>
                    <a:pt x="9" y="159"/>
                  </a:lnTo>
                  <a:lnTo>
                    <a:pt x="2" y="149"/>
                  </a:lnTo>
                  <a:lnTo>
                    <a:pt x="0" y="136"/>
                  </a:lnTo>
                  <a:lnTo>
                    <a:pt x="0" y="33"/>
                  </a:lnTo>
                  <a:lnTo>
                    <a:pt x="2" y="19"/>
                  </a:lnTo>
                  <a:lnTo>
                    <a:pt x="9" y="9"/>
                  </a:lnTo>
                  <a:lnTo>
                    <a:pt x="21" y="2"/>
                  </a:lnTo>
                  <a:lnTo>
                    <a:pt x="3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7" name="Freeform 104"/>
            <p:cNvSpPr>
              <a:spLocks noEditPoints="1"/>
            </p:cNvSpPr>
            <p:nvPr/>
          </p:nvSpPr>
          <p:spPr bwMode="auto">
            <a:xfrm>
              <a:off x="5681663" y="3732213"/>
              <a:ext cx="31750" cy="44450"/>
            </a:xfrm>
            <a:custGeom>
              <a:avLst/>
              <a:gdLst>
                <a:gd name="T0" fmla="*/ 33 w 117"/>
                <a:gd name="T1" fmla="*/ 21 h 169"/>
                <a:gd name="T2" fmla="*/ 29 w 117"/>
                <a:gd name="T3" fmla="*/ 21 h 169"/>
                <a:gd name="T4" fmla="*/ 27 w 117"/>
                <a:gd name="T5" fmla="*/ 24 h 169"/>
                <a:gd name="T6" fmla="*/ 25 w 117"/>
                <a:gd name="T7" fmla="*/ 26 h 169"/>
                <a:gd name="T8" fmla="*/ 22 w 117"/>
                <a:gd name="T9" fmla="*/ 28 h 169"/>
                <a:gd name="T10" fmla="*/ 22 w 117"/>
                <a:gd name="T11" fmla="*/ 33 h 169"/>
                <a:gd name="T12" fmla="*/ 22 w 117"/>
                <a:gd name="T13" fmla="*/ 136 h 169"/>
                <a:gd name="T14" fmla="*/ 22 w 117"/>
                <a:gd name="T15" fmla="*/ 140 h 169"/>
                <a:gd name="T16" fmla="*/ 25 w 117"/>
                <a:gd name="T17" fmla="*/ 142 h 169"/>
                <a:gd name="T18" fmla="*/ 27 w 117"/>
                <a:gd name="T19" fmla="*/ 144 h 169"/>
                <a:gd name="T20" fmla="*/ 29 w 117"/>
                <a:gd name="T21" fmla="*/ 147 h 169"/>
                <a:gd name="T22" fmla="*/ 33 w 117"/>
                <a:gd name="T23" fmla="*/ 147 h 169"/>
                <a:gd name="T24" fmla="*/ 84 w 117"/>
                <a:gd name="T25" fmla="*/ 147 h 169"/>
                <a:gd name="T26" fmla="*/ 88 w 117"/>
                <a:gd name="T27" fmla="*/ 147 h 169"/>
                <a:gd name="T28" fmla="*/ 91 w 117"/>
                <a:gd name="T29" fmla="*/ 144 h 169"/>
                <a:gd name="T30" fmla="*/ 93 w 117"/>
                <a:gd name="T31" fmla="*/ 142 h 169"/>
                <a:gd name="T32" fmla="*/ 96 w 117"/>
                <a:gd name="T33" fmla="*/ 140 h 169"/>
                <a:gd name="T34" fmla="*/ 96 w 117"/>
                <a:gd name="T35" fmla="*/ 136 h 169"/>
                <a:gd name="T36" fmla="*/ 96 w 117"/>
                <a:gd name="T37" fmla="*/ 33 h 169"/>
                <a:gd name="T38" fmla="*/ 94 w 117"/>
                <a:gd name="T39" fmla="*/ 28 h 169"/>
                <a:gd name="T40" fmla="*/ 92 w 117"/>
                <a:gd name="T41" fmla="*/ 25 h 169"/>
                <a:gd name="T42" fmla="*/ 89 w 117"/>
                <a:gd name="T43" fmla="*/ 23 h 169"/>
                <a:gd name="T44" fmla="*/ 84 w 117"/>
                <a:gd name="T45" fmla="*/ 21 h 169"/>
                <a:gd name="T46" fmla="*/ 33 w 117"/>
                <a:gd name="T47" fmla="*/ 21 h 169"/>
                <a:gd name="T48" fmla="*/ 33 w 117"/>
                <a:gd name="T49" fmla="*/ 0 h 169"/>
                <a:gd name="T50" fmla="*/ 84 w 117"/>
                <a:gd name="T51" fmla="*/ 0 h 169"/>
                <a:gd name="T52" fmla="*/ 98 w 117"/>
                <a:gd name="T53" fmla="*/ 2 h 169"/>
                <a:gd name="T54" fmla="*/ 108 w 117"/>
                <a:gd name="T55" fmla="*/ 9 h 169"/>
                <a:gd name="T56" fmla="*/ 115 w 117"/>
                <a:gd name="T57" fmla="*/ 19 h 169"/>
                <a:gd name="T58" fmla="*/ 117 w 117"/>
                <a:gd name="T59" fmla="*/ 33 h 169"/>
                <a:gd name="T60" fmla="*/ 117 w 117"/>
                <a:gd name="T61" fmla="*/ 136 h 169"/>
                <a:gd name="T62" fmla="*/ 115 w 117"/>
                <a:gd name="T63" fmla="*/ 149 h 169"/>
                <a:gd name="T64" fmla="*/ 108 w 117"/>
                <a:gd name="T65" fmla="*/ 159 h 169"/>
                <a:gd name="T66" fmla="*/ 98 w 117"/>
                <a:gd name="T67" fmla="*/ 166 h 169"/>
                <a:gd name="T68" fmla="*/ 84 w 117"/>
                <a:gd name="T69" fmla="*/ 169 h 169"/>
                <a:gd name="T70" fmla="*/ 33 w 117"/>
                <a:gd name="T71" fmla="*/ 169 h 169"/>
                <a:gd name="T72" fmla="*/ 20 w 117"/>
                <a:gd name="T73" fmla="*/ 166 h 169"/>
                <a:gd name="T74" fmla="*/ 10 w 117"/>
                <a:gd name="T75" fmla="*/ 159 h 169"/>
                <a:gd name="T76" fmla="*/ 3 w 117"/>
                <a:gd name="T77" fmla="*/ 149 h 169"/>
                <a:gd name="T78" fmla="*/ 0 w 117"/>
                <a:gd name="T79" fmla="*/ 136 h 169"/>
                <a:gd name="T80" fmla="*/ 0 w 117"/>
                <a:gd name="T81" fmla="*/ 33 h 169"/>
                <a:gd name="T82" fmla="*/ 3 w 117"/>
                <a:gd name="T83" fmla="*/ 19 h 169"/>
                <a:gd name="T84" fmla="*/ 10 w 117"/>
                <a:gd name="T85" fmla="*/ 9 h 169"/>
                <a:gd name="T86" fmla="*/ 20 w 117"/>
                <a:gd name="T87" fmla="*/ 2 h 169"/>
                <a:gd name="T88" fmla="*/ 33 w 117"/>
                <a:gd name="T89" fmla="*/ 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17" h="169">
                  <a:moveTo>
                    <a:pt x="33" y="21"/>
                  </a:moveTo>
                  <a:lnTo>
                    <a:pt x="29" y="21"/>
                  </a:lnTo>
                  <a:lnTo>
                    <a:pt x="27" y="24"/>
                  </a:lnTo>
                  <a:lnTo>
                    <a:pt x="25" y="26"/>
                  </a:lnTo>
                  <a:lnTo>
                    <a:pt x="22" y="28"/>
                  </a:lnTo>
                  <a:lnTo>
                    <a:pt x="22" y="33"/>
                  </a:lnTo>
                  <a:lnTo>
                    <a:pt x="22" y="136"/>
                  </a:lnTo>
                  <a:lnTo>
                    <a:pt x="22" y="140"/>
                  </a:lnTo>
                  <a:lnTo>
                    <a:pt x="25" y="142"/>
                  </a:lnTo>
                  <a:lnTo>
                    <a:pt x="27" y="144"/>
                  </a:lnTo>
                  <a:lnTo>
                    <a:pt x="29" y="147"/>
                  </a:lnTo>
                  <a:lnTo>
                    <a:pt x="33" y="147"/>
                  </a:lnTo>
                  <a:lnTo>
                    <a:pt x="84" y="147"/>
                  </a:lnTo>
                  <a:lnTo>
                    <a:pt x="88" y="147"/>
                  </a:lnTo>
                  <a:lnTo>
                    <a:pt x="91" y="144"/>
                  </a:lnTo>
                  <a:lnTo>
                    <a:pt x="93" y="142"/>
                  </a:lnTo>
                  <a:lnTo>
                    <a:pt x="96" y="140"/>
                  </a:lnTo>
                  <a:lnTo>
                    <a:pt x="96" y="136"/>
                  </a:lnTo>
                  <a:lnTo>
                    <a:pt x="96" y="33"/>
                  </a:lnTo>
                  <a:lnTo>
                    <a:pt x="94" y="28"/>
                  </a:lnTo>
                  <a:lnTo>
                    <a:pt x="92" y="25"/>
                  </a:lnTo>
                  <a:lnTo>
                    <a:pt x="89" y="23"/>
                  </a:lnTo>
                  <a:lnTo>
                    <a:pt x="84" y="21"/>
                  </a:lnTo>
                  <a:lnTo>
                    <a:pt x="33" y="21"/>
                  </a:lnTo>
                  <a:close/>
                  <a:moveTo>
                    <a:pt x="33" y="0"/>
                  </a:moveTo>
                  <a:lnTo>
                    <a:pt x="84" y="0"/>
                  </a:lnTo>
                  <a:lnTo>
                    <a:pt x="98" y="2"/>
                  </a:lnTo>
                  <a:lnTo>
                    <a:pt x="108" y="9"/>
                  </a:lnTo>
                  <a:lnTo>
                    <a:pt x="115" y="19"/>
                  </a:lnTo>
                  <a:lnTo>
                    <a:pt x="117" y="33"/>
                  </a:lnTo>
                  <a:lnTo>
                    <a:pt x="117" y="136"/>
                  </a:lnTo>
                  <a:lnTo>
                    <a:pt x="115" y="149"/>
                  </a:lnTo>
                  <a:lnTo>
                    <a:pt x="108" y="159"/>
                  </a:lnTo>
                  <a:lnTo>
                    <a:pt x="98" y="166"/>
                  </a:lnTo>
                  <a:lnTo>
                    <a:pt x="84" y="169"/>
                  </a:lnTo>
                  <a:lnTo>
                    <a:pt x="33" y="169"/>
                  </a:lnTo>
                  <a:lnTo>
                    <a:pt x="20" y="166"/>
                  </a:lnTo>
                  <a:lnTo>
                    <a:pt x="10" y="159"/>
                  </a:lnTo>
                  <a:lnTo>
                    <a:pt x="3" y="149"/>
                  </a:lnTo>
                  <a:lnTo>
                    <a:pt x="0" y="136"/>
                  </a:lnTo>
                  <a:lnTo>
                    <a:pt x="0" y="33"/>
                  </a:lnTo>
                  <a:lnTo>
                    <a:pt x="3" y="19"/>
                  </a:lnTo>
                  <a:lnTo>
                    <a:pt x="10" y="9"/>
                  </a:lnTo>
                  <a:lnTo>
                    <a:pt x="20" y="2"/>
                  </a:lnTo>
                  <a:lnTo>
                    <a:pt x="3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8" name="Freeform 105"/>
            <p:cNvSpPr>
              <a:spLocks/>
            </p:cNvSpPr>
            <p:nvPr/>
          </p:nvSpPr>
          <p:spPr bwMode="auto">
            <a:xfrm>
              <a:off x="5640388" y="3729038"/>
              <a:ext cx="20638" cy="47625"/>
            </a:xfrm>
            <a:custGeom>
              <a:avLst/>
              <a:gdLst>
                <a:gd name="T0" fmla="*/ 72 w 83"/>
                <a:gd name="T1" fmla="*/ 0 h 181"/>
                <a:gd name="T2" fmla="*/ 77 w 83"/>
                <a:gd name="T3" fmla="*/ 1 h 181"/>
                <a:gd name="T4" fmla="*/ 80 w 83"/>
                <a:gd name="T5" fmla="*/ 4 h 181"/>
                <a:gd name="T6" fmla="*/ 81 w 83"/>
                <a:gd name="T7" fmla="*/ 7 h 181"/>
                <a:gd name="T8" fmla="*/ 83 w 83"/>
                <a:gd name="T9" fmla="*/ 12 h 181"/>
                <a:gd name="T10" fmla="*/ 83 w 83"/>
                <a:gd name="T11" fmla="*/ 170 h 181"/>
                <a:gd name="T12" fmla="*/ 83 w 83"/>
                <a:gd name="T13" fmla="*/ 174 h 181"/>
                <a:gd name="T14" fmla="*/ 80 w 83"/>
                <a:gd name="T15" fmla="*/ 177 h 181"/>
                <a:gd name="T16" fmla="*/ 78 w 83"/>
                <a:gd name="T17" fmla="*/ 179 h 181"/>
                <a:gd name="T18" fmla="*/ 75 w 83"/>
                <a:gd name="T19" fmla="*/ 181 h 181"/>
                <a:gd name="T20" fmla="*/ 71 w 83"/>
                <a:gd name="T21" fmla="*/ 181 h 181"/>
                <a:gd name="T22" fmla="*/ 68 w 83"/>
                <a:gd name="T23" fmla="*/ 181 h 181"/>
                <a:gd name="T24" fmla="*/ 65 w 83"/>
                <a:gd name="T25" fmla="*/ 179 h 181"/>
                <a:gd name="T26" fmla="*/ 63 w 83"/>
                <a:gd name="T27" fmla="*/ 177 h 181"/>
                <a:gd name="T28" fmla="*/ 61 w 83"/>
                <a:gd name="T29" fmla="*/ 174 h 181"/>
                <a:gd name="T30" fmla="*/ 61 w 83"/>
                <a:gd name="T31" fmla="*/ 170 h 181"/>
                <a:gd name="T32" fmla="*/ 61 w 83"/>
                <a:gd name="T33" fmla="*/ 32 h 181"/>
                <a:gd name="T34" fmla="*/ 17 w 83"/>
                <a:gd name="T35" fmla="*/ 63 h 181"/>
                <a:gd name="T36" fmla="*/ 14 w 83"/>
                <a:gd name="T37" fmla="*/ 64 h 181"/>
                <a:gd name="T38" fmla="*/ 10 w 83"/>
                <a:gd name="T39" fmla="*/ 64 h 181"/>
                <a:gd name="T40" fmla="*/ 7 w 83"/>
                <a:gd name="T41" fmla="*/ 64 h 181"/>
                <a:gd name="T42" fmla="*/ 5 w 83"/>
                <a:gd name="T43" fmla="*/ 62 h 181"/>
                <a:gd name="T44" fmla="*/ 1 w 83"/>
                <a:gd name="T45" fmla="*/ 60 h 181"/>
                <a:gd name="T46" fmla="*/ 0 w 83"/>
                <a:gd name="T47" fmla="*/ 56 h 181"/>
                <a:gd name="T48" fmla="*/ 0 w 83"/>
                <a:gd name="T49" fmla="*/ 53 h 181"/>
                <a:gd name="T50" fmla="*/ 0 w 83"/>
                <a:gd name="T51" fmla="*/ 50 h 181"/>
                <a:gd name="T52" fmla="*/ 2 w 83"/>
                <a:gd name="T53" fmla="*/ 47 h 181"/>
                <a:gd name="T54" fmla="*/ 5 w 83"/>
                <a:gd name="T55" fmla="*/ 45 h 181"/>
                <a:gd name="T56" fmla="*/ 65 w 83"/>
                <a:gd name="T57" fmla="*/ 2 h 181"/>
                <a:gd name="T58" fmla="*/ 69 w 83"/>
                <a:gd name="T59" fmla="*/ 0 h 181"/>
                <a:gd name="T60" fmla="*/ 72 w 83"/>
                <a:gd name="T61" fmla="*/ 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83" h="181">
                  <a:moveTo>
                    <a:pt x="72" y="0"/>
                  </a:moveTo>
                  <a:lnTo>
                    <a:pt x="77" y="1"/>
                  </a:lnTo>
                  <a:lnTo>
                    <a:pt x="80" y="4"/>
                  </a:lnTo>
                  <a:lnTo>
                    <a:pt x="81" y="7"/>
                  </a:lnTo>
                  <a:lnTo>
                    <a:pt x="83" y="12"/>
                  </a:lnTo>
                  <a:lnTo>
                    <a:pt x="83" y="170"/>
                  </a:lnTo>
                  <a:lnTo>
                    <a:pt x="83" y="174"/>
                  </a:lnTo>
                  <a:lnTo>
                    <a:pt x="80" y="177"/>
                  </a:lnTo>
                  <a:lnTo>
                    <a:pt x="78" y="179"/>
                  </a:lnTo>
                  <a:lnTo>
                    <a:pt x="75" y="181"/>
                  </a:lnTo>
                  <a:lnTo>
                    <a:pt x="71" y="181"/>
                  </a:lnTo>
                  <a:lnTo>
                    <a:pt x="68" y="181"/>
                  </a:lnTo>
                  <a:lnTo>
                    <a:pt x="65" y="179"/>
                  </a:lnTo>
                  <a:lnTo>
                    <a:pt x="63" y="177"/>
                  </a:lnTo>
                  <a:lnTo>
                    <a:pt x="61" y="174"/>
                  </a:lnTo>
                  <a:lnTo>
                    <a:pt x="61" y="170"/>
                  </a:lnTo>
                  <a:lnTo>
                    <a:pt x="61" y="32"/>
                  </a:lnTo>
                  <a:lnTo>
                    <a:pt x="17" y="63"/>
                  </a:lnTo>
                  <a:lnTo>
                    <a:pt x="14" y="64"/>
                  </a:lnTo>
                  <a:lnTo>
                    <a:pt x="10" y="64"/>
                  </a:lnTo>
                  <a:lnTo>
                    <a:pt x="7" y="64"/>
                  </a:lnTo>
                  <a:lnTo>
                    <a:pt x="5" y="62"/>
                  </a:lnTo>
                  <a:lnTo>
                    <a:pt x="1" y="60"/>
                  </a:lnTo>
                  <a:lnTo>
                    <a:pt x="0" y="56"/>
                  </a:lnTo>
                  <a:lnTo>
                    <a:pt x="0" y="53"/>
                  </a:lnTo>
                  <a:lnTo>
                    <a:pt x="0" y="50"/>
                  </a:lnTo>
                  <a:lnTo>
                    <a:pt x="2" y="47"/>
                  </a:lnTo>
                  <a:lnTo>
                    <a:pt x="5" y="45"/>
                  </a:lnTo>
                  <a:lnTo>
                    <a:pt x="65" y="2"/>
                  </a:lnTo>
                  <a:lnTo>
                    <a:pt x="69" y="0"/>
                  </a:lnTo>
                  <a:lnTo>
                    <a:pt x="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9" name="Freeform 106"/>
            <p:cNvSpPr>
              <a:spLocks noEditPoints="1"/>
            </p:cNvSpPr>
            <p:nvPr/>
          </p:nvSpPr>
          <p:spPr bwMode="auto">
            <a:xfrm>
              <a:off x="5730876" y="3733800"/>
              <a:ext cx="30163" cy="44450"/>
            </a:xfrm>
            <a:custGeom>
              <a:avLst/>
              <a:gdLst>
                <a:gd name="T0" fmla="*/ 34 w 118"/>
                <a:gd name="T1" fmla="*/ 23 h 170"/>
                <a:gd name="T2" fmla="*/ 30 w 118"/>
                <a:gd name="T3" fmla="*/ 23 h 170"/>
                <a:gd name="T4" fmla="*/ 28 w 118"/>
                <a:gd name="T5" fmla="*/ 25 h 170"/>
                <a:gd name="T6" fmla="*/ 26 w 118"/>
                <a:gd name="T7" fmla="*/ 28 h 170"/>
                <a:gd name="T8" fmla="*/ 23 w 118"/>
                <a:gd name="T9" fmla="*/ 30 h 170"/>
                <a:gd name="T10" fmla="*/ 23 w 118"/>
                <a:gd name="T11" fmla="*/ 34 h 170"/>
                <a:gd name="T12" fmla="*/ 23 w 118"/>
                <a:gd name="T13" fmla="*/ 137 h 170"/>
                <a:gd name="T14" fmla="*/ 23 w 118"/>
                <a:gd name="T15" fmla="*/ 140 h 170"/>
                <a:gd name="T16" fmla="*/ 26 w 118"/>
                <a:gd name="T17" fmla="*/ 144 h 170"/>
                <a:gd name="T18" fmla="*/ 28 w 118"/>
                <a:gd name="T19" fmla="*/ 146 h 170"/>
                <a:gd name="T20" fmla="*/ 30 w 118"/>
                <a:gd name="T21" fmla="*/ 148 h 170"/>
                <a:gd name="T22" fmla="*/ 34 w 118"/>
                <a:gd name="T23" fmla="*/ 148 h 170"/>
                <a:gd name="T24" fmla="*/ 85 w 118"/>
                <a:gd name="T25" fmla="*/ 148 h 170"/>
                <a:gd name="T26" fmla="*/ 90 w 118"/>
                <a:gd name="T27" fmla="*/ 147 h 170"/>
                <a:gd name="T28" fmla="*/ 93 w 118"/>
                <a:gd name="T29" fmla="*/ 145 h 170"/>
                <a:gd name="T30" fmla="*/ 96 w 118"/>
                <a:gd name="T31" fmla="*/ 142 h 170"/>
                <a:gd name="T32" fmla="*/ 97 w 118"/>
                <a:gd name="T33" fmla="*/ 137 h 170"/>
                <a:gd name="T34" fmla="*/ 97 w 118"/>
                <a:gd name="T35" fmla="*/ 34 h 170"/>
                <a:gd name="T36" fmla="*/ 97 w 118"/>
                <a:gd name="T37" fmla="*/ 30 h 170"/>
                <a:gd name="T38" fmla="*/ 94 w 118"/>
                <a:gd name="T39" fmla="*/ 28 h 170"/>
                <a:gd name="T40" fmla="*/ 92 w 118"/>
                <a:gd name="T41" fmla="*/ 25 h 170"/>
                <a:gd name="T42" fmla="*/ 89 w 118"/>
                <a:gd name="T43" fmla="*/ 23 h 170"/>
                <a:gd name="T44" fmla="*/ 85 w 118"/>
                <a:gd name="T45" fmla="*/ 23 h 170"/>
                <a:gd name="T46" fmla="*/ 34 w 118"/>
                <a:gd name="T47" fmla="*/ 23 h 170"/>
                <a:gd name="T48" fmla="*/ 34 w 118"/>
                <a:gd name="T49" fmla="*/ 0 h 170"/>
                <a:gd name="T50" fmla="*/ 85 w 118"/>
                <a:gd name="T51" fmla="*/ 0 h 170"/>
                <a:gd name="T52" fmla="*/ 99 w 118"/>
                <a:gd name="T53" fmla="*/ 4 h 170"/>
                <a:gd name="T54" fmla="*/ 109 w 118"/>
                <a:gd name="T55" fmla="*/ 11 h 170"/>
                <a:gd name="T56" fmla="*/ 116 w 118"/>
                <a:gd name="T57" fmla="*/ 21 h 170"/>
                <a:gd name="T58" fmla="*/ 118 w 118"/>
                <a:gd name="T59" fmla="*/ 34 h 170"/>
                <a:gd name="T60" fmla="*/ 118 w 118"/>
                <a:gd name="T61" fmla="*/ 137 h 170"/>
                <a:gd name="T62" fmla="*/ 116 w 118"/>
                <a:gd name="T63" fmla="*/ 151 h 170"/>
                <a:gd name="T64" fmla="*/ 109 w 118"/>
                <a:gd name="T65" fmla="*/ 161 h 170"/>
                <a:gd name="T66" fmla="*/ 99 w 118"/>
                <a:gd name="T67" fmla="*/ 168 h 170"/>
                <a:gd name="T68" fmla="*/ 85 w 118"/>
                <a:gd name="T69" fmla="*/ 170 h 170"/>
                <a:gd name="T70" fmla="*/ 34 w 118"/>
                <a:gd name="T71" fmla="*/ 170 h 170"/>
                <a:gd name="T72" fmla="*/ 21 w 118"/>
                <a:gd name="T73" fmla="*/ 168 h 170"/>
                <a:gd name="T74" fmla="*/ 11 w 118"/>
                <a:gd name="T75" fmla="*/ 161 h 170"/>
                <a:gd name="T76" fmla="*/ 4 w 118"/>
                <a:gd name="T77" fmla="*/ 151 h 170"/>
                <a:gd name="T78" fmla="*/ 0 w 118"/>
                <a:gd name="T79" fmla="*/ 137 h 170"/>
                <a:gd name="T80" fmla="*/ 0 w 118"/>
                <a:gd name="T81" fmla="*/ 34 h 170"/>
                <a:gd name="T82" fmla="*/ 4 w 118"/>
                <a:gd name="T83" fmla="*/ 21 h 170"/>
                <a:gd name="T84" fmla="*/ 11 w 118"/>
                <a:gd name="T85" fmla="*/ 11 h 170"/>
                <a:gd name="T86" fmla="*/ 21 w 118"/>
                <a:gd name="T87" fmla="*/ 4 h 170"/>
                <a:gd name="T88" fmla="*/ 34 w 118"/>
                <a:gd name="T89" fmla="*/ 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18" h="170">
                  <a:moveTo>
                    <a:pt x="34" y="23"/>
                  </a:moveTo>
                  <a:lnTo>
                    <a:pt x="30" y="23"/>
                  </a:lnTo>
                  <a:lnTo>
                    <a:pt x="28" y="25"/>
                  </a:lnTo>
                  <a:lnTo>
                    <a:pt x="26" y="28"/>
                  </a:lnTo>
                  <a:lnTo>
                    <a:pt x="23" y="30"/>
                  </a:lnTo>
                  <a:lnTo>
                    <a:pt x="23" y="34"/>
                  </a:lnTo>
                  <a:lnTo>
                    <a:pt x="23" y="137"/>
                  </a:lnTo>
                  <a:lnTo>
                    <a:pt x="23" y="140"/>
                  </a:lnTo>
                  <a:lnTo>
                    <a:pt x="26" y="144"/>
                  </a:lnTo>
                  <a:lnTo>
                    <a:pt x="28" y="146"/>
                  </a:lnTo>
                  <a:lnTo>
                    <a:pt x="30" y="148"/>
                  </a:lnTo>
                  <a:lnTo>
                    <a:pt x="34" y="148"/>
                  </a:lnTo>
                  <a:lnTo>
                    <a:pt x="85" y="148"/>
                  </a:lnTo>
                  <a:lnTo>
                    <a:pt x="90" y="147"/>
                  </a:lnTo>
                  <a:lnTo>
                    <a:pt x="93" y="145"/>
                  </a:lnTo>
                  <a:lnTo>
                    <a:pt x="96" y="142"/>
                  </a:lnTo>
                  <a:lnTo>
                    <a:pt x="97" y="137"/>
                  </a:lnTo>
                  <a:lnTo>
                    <a:pt x="97" y="34"/>
                  </a:lnTo>
                  <a:lnTo>
                    <a:pt x="97" y="30"/>
                  </a:lnTo>
                  <a:lnTo>
                    <a:pt x="94" y="28"/>
                  </a:lnTo>
                  <a:lnTo>
                    <a:pt x="92" y="25"/>
                  </a:lnTo>
                  <a:lnTo>
                    <a:pt x="89" y="23"/>
                  </a:lnTo>
                  <a:lnTo>
                    <a:pt x="85" y="23"/>
                  </a:lnTo>
                  <a:lnTo>
                    <a:pt x="34" y="23"/>
                  </a:lnTo>
                  <a:close/>
                  <a:moveTo>
                    <a:pt x="34" y="0"/>
                  </a:moveTo>
                  <a:lnTo>
                    <a:pt x="85" y="0"/>
                  </a:lnTo>
                  <a:lnTo>
                    <a:pt x="99" y="4"/>
                  </a:lnTo>
                  <a:lnTo>
                    <a:pt x="109" y="11"/>
                  </a:lnTo>
                  <a:lnTo>
                    <a:pt x="116" y="21"/>
                  </a:lnTo>
                  <a:lnTo>
                    <a:pt x="118" y="34"/>
                  </a:lnTo>
                  <a:lnTo>
                    <a:pt x="118" y="137"/>
                  </a:lnTo>
                  <a:lnTo>
                    <a:pt x="116" y="151"/>
                  </a:lnTo>
                  <a:lnTo>
                    <a:pt x="109" y="161"/>
                  </a:lnTo>
                  <a:lnTo>
                    <a:pt x="99" y="168"/>
                  </a:lnTo>
                  <a:lnTo>
                    <a:pt x="85" y="170"/>
                  </a:lnTo>
                  <a:lnTo>
                    <a:pt x="34" y="170"/>
                  </a:lnTo>
                  <a:lnTo>
                    <a:pt x="21" y="168"/>
                  </a:lnTo>
                  <a:lnTo>
                    <a:pt x="11" y="161"/>
                  </a:lnTo>
                  <a:lnTo>
                    <a:pt x="4" y="151"/>
                  </a:lnTo>
                  <a:lnTo>
                    <a:pt x="0" y="137"/>
                  </a:lnTo>
                  <a:lnTo>
                    <a:pt x="0" y="34"/>
                  </a:lnTo>
                  <a:lnTo>
                    <a:pt x="4" y="21"/>
                  </a:lnTo>
                  <a:lnTo>
                    <a:pt x="11" y="11"/>
                  </a:lnTo>
                  <a:lnTo>
                    <a:pt x="21" y="4"/>
                  </a:lnTo>
                  <a:lnTo>
                    <a:pt x="3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80" name="Freeform 230"/>
          <p:cNvSpPr>
            <a:spLocks noEditPoints="1"/>
          </p:cNvSpPr>
          <p:nvPr/>
        </p:nvSpPr>
        <p:spPr bwMode="auto">
          <a:xfrm>
            <a:off x="7330161" y="2688882"/>
            <a:ext cx="328906" cy="537240"/>
          </a:xfrm>
          <a:custGeom>
            <a:avLst/>
            <a:gdLst>
              <a:gd name="T0" fmla="*/ 1212 w 2004"/>
              <a:gd name="T1" fmla="*/ 3029 h 3274"/>
              <a:gd name="T2" fmla="*/ 1127 w 2004"/>
              <a:gd name="T3" fmla="*/ 2389 h 3274"/>
              <a:gd name="T4" fmla="*/ 1668 w 2004"/>
              <a:gd name="T5" fmla="*/ 3087 h 3274"/>
              <a:gd name="T6" fmla="*/ 1814 w 2004"/>
              <a:gd name="T7" fmla="*/ 3049 h 3274"/>
              <a:gd name="T8" fmla="*/ 1552 w 2004"/>
              <a:gd name="T9" fmla="*/ 1878 h 3274"/>
              <a:gd name="T10" fmla="*/ 1937 w 2004"/>
              <a:gd name="T11" fmla="*/ 2473 h 3274"/>
              <a:gd name="T12" fmla="*/ 1127 w 2004"/>
              <a:gd name="T13" fmla="*/ 1813 h 3274"/>
              <a:gd name="T14" fmla="*/ 1936 w 2004"/>
              <a:gd name="T15" fmla="*/ 2770 h 3274"/>
              <a:gd name="T16" fmla="*/ 1772 w 2004"/>
              <a:gd name="T17" fmla="*/ 1848 h 3274"/>
              <a:gd name="T18" fmla="*/ 1534 w 2004"/>
              <a:gd name="T19" fmla="*/ 1484 h 3274"/>
              <a:gd name="T20" fmla="*/ 1207 w 2004"/>
              <a:gd name="T21" fmla="*/ 1553 h 3274"/>
              <a:gd name="T22" fmla="*/ 1141 w 2004"/>
              <a:gd name="T23" fmla="*/ 1690 h 3274"/>
              <a:gd name="T24" fmla="*/ 1386 w 2004"/>
              <a:gd name="T25" fmla="*/ 1803 h 3274"/>
              <a:gd name="T26" fmla="*/ 1646 w 2004"/>
              <a:gd name="T27" fmla="*/ 1808 h 3274"/>
              <a:gd name="T28" fmla="*/ 1910 w 2004"/>
              <a:gd name="T29" fmla="*/ 1709 h 3274"/>
              <a:gd name="T30" fmla="*/ 1888 w 2004"/>
              <a:gd name="T31" fmla="*/ 1571 h 3274"/>
              <a:gd name="T32" fmla="*/ 1591 w 2004"/>
              <a:gd name="T33" fmla="*/ 1486 h 3274"/>
              <a:gd name="T34" fmla="*/ 215 w 2004"/>
              <a:gd name="T35" fmla="*/ 1105 h 3274"/>
              <a:gd name="T36" fmla="*/ 65 w 2004"/>
              <a:gd name="T37" fmla="*/ 1232 h 3274"/>
              <a:gd name="T38" fmla="*/ 215 w 2004"/>
              <a:gd name="T39" fmla="*/ 1359 h 3274"/>
              <a:gd name="T40" fmla="*/ 584 w 2004"/>
              <a:gd name="T41" fmla="*/ 1391 h 3274"/>
              <a:gd name="T42" fmla="*/ 847 w 2004"/>
              <a:gd name="T43" fmla="*/ 1291 h 3274"/>
              <a:gd name="T44" fmla="*/ 824 w 2004"/>
              <a:gd name="T45" fmla="*/ 1155 h 3274"/>
              <a:gd name="T46" fmla="*/ 529 w 2004"/>
              <a:gd name="T47" fmla="*/ 1068 h 3274"/>
              <a:gd name="T48" fmla="*/ 580 w 2004"/>
              <a:gd name="T49" fmla="*/ 1008 h 3274"/>
              <a:gd name="T50" fmla="*/ 869 w 2004"/>
              <a:gd name="T51" fmla="*/ 1108 h 3274"/>
              <a:gd name="T52" fmla="*/ 1002 w 2004"/>
              <a:gd name="T53" fmla="*/ 2556 h 3274"/>
              <a:gd name="T54" fmla="*/ 1139 w 2004"/>
              <a:gd name="T55" fmla="*/ 1522 h 3274"/>
              <a:gd name="T56" fmla="*/ 1310 w 2004"/>
              <a:gd name="T57" fmla="*/ 412 h 3274"/>
              <a:gd name="T58" fmla="*/ 983 w 2004"/>
              <a:gd name="T59" fmla="*/ 518 h 3274"/>
              <a:gd name="T60" fmla="*/ 579 w 2004"/>
              <a:gd name="T61" fmla="*/ 488 h 3274"/>
              <a:gd name="T62" fmla="*/ 799 w 2004"/>
              <a:gd name="T63" fmla="*/ 67 h 3274"/>
              <a:gd name="T64" fmla="*/ 465 w 2004"/>
              <a:gd name="T65" fmla="*/ 157 h 3274"/>
              <a:gd name="T66" fmla="*/ 399 w 2004"/>
              <a:gd name="T67" fmla="*/ 306 h 3274"/>
              <a:gd name="T68" fmla="*/ 630 w 2004"/>
              <a:gd name="T69" fmla="*/ 434 h 3274"/>
              <a:gd name="T70" fmla="*/ 1042 w 2004"/>
              <a:gd name="T71" fmla="*/ 445 h 3274"/>
              <a:gd name="T72" fmla="*/ 1309 w 2004"/>
              <a:gd name="T73" fmla="*/ 328 h 3274"/>
              <a:gd name="T74" fmla="*/ 1287 w 2004"/>
              <a:gd name="T75" fmla="*/ 177 h 3274"/>
              <a:gd name="T76" fmla="*/ 985 w 2004"/>
              <a:gd name="T77" fmla="*/ 72 h 3274"/>
              <a:gd name="T78" fmla="*/ 1087 w 2004"/>
              <a:gd name="T79" fmla="*/ 23 h 3274"/>
              <a:gd name="T80" fmla="*/ 1357 w 2004"/>
              <a:gd name="T81" fmla="*/ 154 h 3274"/>
              <a:gd name="T82" fmla="*/ 1534 w 2004"/>
              <a:gd name="T83" fmla="*/ 1419 h 3274"/>
              <a:gd name="T84" fmla="*/ 1867 w 2004"/>
              <a:gd name="T85" fmla="*/ 1486 h 3274"/>
              <a:gd name="T86" fmla="*/ 2004 w 2004"/>
              <a:gd name="T87" fmla="*/ 1649 h 3274"/>
              <a:gd name="T88" fmla="*/ 1902 w 2004"/>
              <a:gd name="T89" fmla="*/ 3076 h 3274"/>
              <a:gd name="T90" fmla="*/ 1589 w 2004"/>
              <a:gd name="T91" fmla="*/ 3160 h 3274"/>
              <a:gd name="T92" fmla="*/ 1237 w 2004"/>
              <a:gd name="T93" fmla="*/ 3111 h 3274"/>
              <a:gd name="T94" fmla="*/ 1065 w 2004"/>
              <a:gd name="T95" fmla="*/ 2959 h 3274"/>
              <a:gd name="T96" fmla="*/ 929 w 2004"/>
              <a:gd name="T97" fmla="*/ 3097 h 3274"/>
              <a:gd name="T98" fmla="*/ 724 w 2004"/>
              <a:gd name="T99" fmla="*/ 3238 h 3274"/>
              <a:gd name="T100" fmla="*/ 361 w 2004"/>
              <a:gd name="T101" fmla="*/ 3268 h 3274"/>
              <a:gd name="T102" fmla="*/ 72 w 2004"/>
              <a:gd name="T103" fmla="*/ 3168 h 3274"/>
              <a:gd name="T104" fmla="*/ 0 w 2004"/>
              <a:gd name="T105" fmla="*/ 1232 h 3274"/>
              <a:gd name="T106" fmla="*/ 142 w 2004"/>
              <a:gd name="T107" fmla="*/ 1067 h 3274"/>
              <a:gd name="T108" fmla="*/ 333 w 2004"/>
              <a:gd name="T109" fmla="*/ 206 h 3274"/>
              <a:gd name="T110" fmla="*/ 540 w 2004"/>
              <a:gd name="T111" fmla="*/ 51 h 32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004" h="3274">
                <a:moveTo>
                  <a:pt x="1127" y="2692"/>
                </a:moveTo>
                <a:lnTo>
                  <a:pt x="1127" y="2932"/>
                </a:lnTo>
                <a:lnTo>
                  <a:pt x="1131" y="2952"/>
                </a:lnTo>
                <a:lnTo>
                  <a:pt x="1141" y="2972"/>
                </a:lnTo>
                <a:lnTo>
                  <a:pt x="1158" y="2992"/>
                </a:lnTo>
                <a:lnTo>
                  <a:pt x="1183" y="3011"/>
                </a:lnTo>
                <a:lnTo>
                  <a:pt x="1212" y="3029"/>
                </a:lnTo>
                <a:lnTo>
                  <a:pt x="1247" y="3047"/>
                </a:lnTo>
                <a:lnTo>
                  <a:pt x="1288" y="3062"/>
                </a:lnTo>
                <a:lnTo>
                  <a:pt x="1333" y="3075"/>
                </a:lnTo>
                <a:lnTo>
                  <a:pt x="1383" y="3085"/>
                </a:lnTo>
                <a:lnTo>
                  <a:pt x="1436" y="3092"/>
                </a:lnTo>
                <a:lnTo>
                  <a:pt x="1127" y="2692"/>
                </a:lnTo>
                <a:close/>
                <a:moveTo>
                  <a:pt x="1127" y="2389"/>
                </a:moveTo>
                <a:lnTo>
                  <a:pt x="1127" y="2587"/>
                </a:lnTo>
                <a:lnTo>
                  <a:pt x="1521" y="3097"/>
                </a:lnTo>
                <a:lnTo>
                  <a:pt x="1527" y="3097"/>
                </a:lnTo>
                <a:lnTo>
                  <a:pt x="1534" y="3097"/>
                </a:lnTo>
                <a:lnTo>
                  <a:pt x="1580" y="3096"/>
                </a:lnTo>
                <a:lnTo>
                  <a:pt x="1626" y="3093"/>
                </a:lnTo>
                <a:lnTo>
                  <a:pt x="1668" y="3087"/>
                </a:lnTo>
                <a:lnTo>
                  <a:pt x="1127" y="2389"/>
                </a:lnTo>
                <a:close/>
                <a:moveTo>
                  <a:pt x="1127" y="2094"/>
                </a:moveTo>
                <a:lnTo>
                  <a:pt x="1127" y="2288"/>
                </a:lnTo>
                <a:lnTo>
                  <a:pt x="1129" y="2287"/>
                </a:lnTo>
                <a:lnTo>
                  <a:pt x="1739" y="3073"/>
                </a:lnTo>
                <a:lnTo>
                  <a:pt x="1778" y="3062"/>
                </a:lnTo>
                <a:lnTo>
                  <a:pt x="1814" y="3049"/>
                </a:lnTo>
                <a:lnTo>
                  <a:pt x="1845" y="3033"/>
                </a:lnTo>
                <a:lnTo>
                  <a:pt x="1872" y="3018"/>
                </a:lnTo>
                <a:lnTo>
                  <a:pt x="1127" y="2094"/>
                </a:lnTo>
                <a:close/>
                <a:moveTo>
                  <a:pt x="1702" y="1864"/>
                </a:moveTo>
                <a:lnTo>
                  <a:pt x="1655" y="1871"/>
                </a:lnTo>
                <a:lnTo>
                  <a:pt x="1604" y="1876"/>
                </a:lnTo>
                <a:lnTo>
                  <a:pt x="1552" y="1878"/>
                </a:lnTo>
                <a:lnTo>
                  <a:pt x="1937" y="2369"/>
                </a:lnTo>
                <a:lnTo>
                  <a:pt x="1938" y="2153"/>
                </a:lnTo>
                <a:lnTo>
                  <a:pt x="1933" y="2157"/>
                </a:lnTo>
                <a:lnTo>
                  <a:pt x="1702" y="1864"/>
                </a:lnTo>
                <a:close/>
                <a:moveTo>
                  <a:pt x="1217" y="1821"/>
                </a:moveTo>
                <a:lnTo>
                  <a:pt x="1937" y="2671"/>
                </a:lnTo>
                <a:lnTo>
                  <a:pt x="1937" y="2473"/>
                </a:lnTo>
                <a:lnTo>
                  <a:pt x="1470" y="1877"/>
                </a:lnTo>
                <a:lnTo>
                  <a:pt x="1412" y="1872"/>
                </a:lnTo>
                <a:lnTo>
                  <a:pt x="1359" y="1863"/>
                </a:lnTo>
                <a:lnTo>
                  <a:pt x="1307" y="1852"/>
                </a:lnTo>
                <a:lnTo>
                  <a:pt x="1260" y="1837"/>
                </a:lnTo>
                <a:lnTo>
                  <a:pt x="1217" y="1821"/>
                </a:lnTo>
                <a:close/>
                <a:moveTo>
                  <a:pt x="1127" y="1813"/>
                </a:moveTo>
                <a:lnTo>
                  <a:pt x="1127" y="1996"/>
                </a:lnTo>
                <a:lnTo>
                  <a:pt x="1129" y="1994"/>
                </a:lnTo>
                <a:lnTo>
                  <a:pt x="1920" y="2975"/>
                </a:lnTo>
                <a:lnTo>
                  <a:pt x="1929" y="2960"/>
                </a:lnTo>
                <a:lnTo>
                  <a:pt x="1934" y="2946"/>
                </a:lnTo>
                <a:lnTo>
                  <a:pt x="1936" y="2932"/>
                </a:lnTo>
                <a:lnTo>
                  <a:pt x="1936" y="2770"/>
                </a:lnTo>
                <a:lnTo>
                  <a:pt x="1127" y="1813"/>
                </a:lnTo>
                <a:close/>
                <a:moveTo>
                  <a:pt x="1939" y="1766"/>
                </a:moveTo>
                <a:lnTo>
                  <a:pt x="1913" y="1786"/>
                </a:lnTo>
                <a:lnTo>
                  <a:pt x="1883" y="1804"/>
                </a:lnTo>
                <a:lnTo>
                  <a:pt x="1849" y="1821"/>
                </a:lnTo>
                <a:lnTo>
                  <a:pt x="1813" y="1836"/>
                </a:lnTo>
                <a:lnTo>
                  <a:pt x="1772" y="1848"/>
                </a:lnTo>
                <a:lnTo>
                  <a:pt x="1938" y="2060"/>
                </a:lnTo>
                <a:lnTo>
                  <a:pt x="1939" y="1766"/>
                </a:lnTo>
                <a:close/>
                <a:moveTo>
                  <a:pt x="1127" y="1766"/>
                </a:moveTo>
                <a:lnTo>
                  <a:pt x="1127" y="1768"/>
                </a:lnTo>
                <a:lnTo>
                  <a:pt x="1128" y="1767"/>
                </a:lnTo>
                <a:lnTo>
                  <a:pt x="1127" y="1766"/>
                </a:lnTo>
                <a:close/>
                <a:moveTo>
                  <a:pt x="1534" y="1484"/>
                </a:moveTo>
                <a:lnTo>
                  <a:pt x="1475" y="1486"/>
                </a:lnTo>
                <a:lnTo>
                  <a:pt x="1420" y="1491"/>
                </a:lnTo>
                <a:lnTo>
                  <a:pt x="1369" y="1499"/>
                </a:lnTo>
                <a:lnTo>
                  <a:pt x="1321" y="1509"/>
                </a:lnTo>
                <a:lnTo>
                  <a:pt x="1279" y="1522"/>
                </a:lnTo>
                <a:lnTo>
                  <a:pt x="1240" y="1537"/>
                </a:lnTo>
                <a:lnTo>
                  <a:pt x="1207" y="1553"/>
                </a:lnTo>
                <a:lnTo>
                  <a:pt x="1178" y="1571"/>
                </a:lnTo>
                <a:lnTo>
                  <a:pt x="1156" y="1590"/>
                </a:lnTo>
                <a:lnTo>
                  <a:pt x="1140" y="1610"/>
                </a:lnTo>
                <a:lnTo>
                  <a:pt x="1130" y="1630"/>
                </a:lnTo>
                <a:lnTo>
                  <a:pt x="1127" y="1649"/>
                </a:lnTo>
                <a:lnTo>
                  <a:pt x="1131" y="1670"/>
                </a:lnTo>
                <a:lnTo>
                  <a:pt x="1141" y="1690"/>
                </a:lnTo>
                <a:lnTo>
                  <a:pt x="1159" y="1711"/>
                </a:lnTo>
                <a:lnTo>
                  <a:pt x="1183" y="1730"/>
                </a:lnTo>
                <a:lnTo>
                  <a:pt x="1213" y="1748"/>
                </a:lnTo>
                <a:lnTo>
                  <a:pt x="1248" y="1765"/>
                </a:lnTo>
                <a:lnTo>
                  <a:pt x="1290" y="1780"/>
                </a:lnTo>
                <a:lnTo>
                  <a:pt x="1335" y="1792"/>
                </a:lnTo>
                <a:lnTo>
                  <a:pt x="1386" y="1803"/>
                </a:lnTo>
                <a:lnTo>
                  <a:pt x="1440" y="1810"/>
                </a:lnTo>
                <a:lnTo>
                  <a:pt x="1498" y="1814"/>
                </a:lnTo>
                <a:lnTo>
                  <a:pt x="1500" y="1812"/>
                </a:lnTo>
                <a:lnTo>
                  <a:pt x="1502" y="1814"/>
                </a:lnTo>
                <a:lnTo>
                  <a:pt x="1534" y="1814"/>
                </a:lnTo>
                <a:lnTo>
                  <a:pt x="1591" y="1813"/>
                </a:lnTo>
                <a:lnTo>
                  <a:pt x="1646" y="1808"/>
                </a:lnTo>
                <a:lnTo>
                  <a:pt x="1697" y="1800"/>
                </a:lnTo>
                <a:lnTo>
                  <a:pt x="1745" y="1789"/>
                </a:lnTo>
                <a:lnTo>
                  <a:pt x="1787" y="1776"/>
                </a:lnTo>
                <a:lnTo>
                  <a:pt x="1826" y="1761"/>
                </a:lnTo>
                <a:lnTo>
                  <a:pt x="1859" y="1745"/>
                </a:lnTo>
                <a:lnTo>
                  <a:pt x="1888" y="1727"/>
                </a:lnTo>
                <a:lnTo>
                  <a:pt x="1910" y="1709"/>
                </a:lnTo>
                <a:lnTo>
                  <a:pt x="1926" y="1688"/>
                </a:lnTo>
                <a:lnTo>
                  <a:pt x="1936" y="1669"/>
                </a:lnTo>
                <a:lnTo>
                  <a:pt x="1939" y="1649"/>
                </a:lnTo>
                <a:lnTo>
                  <a:pt x="1936" y="1630"/>
                </a:lnTo>
                <a:lnTo>
                  <a:pt x="1926" y="1610"/>
                </a:lnTo>
                <a:lnTo>
                  <a:pt x="1910" y="1590"/>
                </a:lnTo>
                <a:lnTo>
                  <a:pt x="1888" y="1571"/>
                </a:lnTo>
                <a:lnTo>
                  <a:pt x="1859" y="1553"/>
                </a:lnTo>
                <a:lnTo>
                  <a:pt x="1826" y="1537"/>
                </a:lnTo>
                <a:lnTo>
                  <a:pt x="1787" y="1522"/>
                </a:lnTo>
                <a:lnTo>
                  <a:pt x="1745" y="1509"/>
                </a:lnTo>
                <a:lnTo>
                  <a:pt x="1697" y="1499"/>
                </a:lnTo>
                <a:lnTo>
                  <a:pt x="1646" y="1491"/>
                </a:lnTo>
                <a:lnTo>
                  <a:pt x="1591" y="1486"/>
                </a:lnTo>
                <a:lnTo>
                  <a:pt x="1534" y="1484"/>
                </a:lnTo>
                <a:close/>
                <a:moveTo>
                  <a:pt x="470" y="1067"/>
                </a:moveTo>
                <a:lnTo>
                  <a:pt x="413" y="1068"/>
                </a:lnTo>
                <a:lnTo>
                  <a:pt x="357" y="1073"/>
                </a:lnTo>
                <a:lnTo>
                  <a:pt x="306" y="1081"/>
                </a:lnTo>
                <a:lnTo>
                  <a:pt x="259" y="1092"/>
                </a:lnTo>
                <a:lnTo>
                  <a:pt x="215" y="1105"/>
                </a:lnTo>
                <a:lnTo>
                  <a:pt x="178" y="1120"/>
                </a:lnTo>
                <a:lnTo>
                  <a:pt x="145" y="1136"/>
                </a:lnTo>
                <a:lnTo>
                  <a:pt x="116" y="1155"/>
                </a:lnTo>
                <a:lnTo>
                  <a:pt x="94" y="1173"/>
                </a:lnTo>
                <a:lnTo>
                  <a:pt x="78" y="1193"/>
                </a:lnTo>
                <a:lnTo>
                  <a:pt x="68" y="1212"/>
                </a:lnTo>
                <a:lnTo>
                  <a:pt x="65" y="1232"/>
                </a:lnTo>
                <a:lnTo>
                  <a:pt x="68" y="1251"/>
                </a:lnTo>
                <a:lnTo>
                  <a:pt x="78" y="1272"/>
                </a:lnTo>
                <a:lnTo>
                  <a:pt x="94" y="1291"/>
                </a:lnTo>
                <a:lnTo>
                  <a:pt x="116" y="1310"/>
                </a:lnTo>
                <a:lnTo>
                  <a:pt x="145" y="1328"/>
                </a:lnTo>
                <a:lnTo>
                  <a:pt x="178" y="1344"/>
                </a:lnTo>
                <a:lnTo>
                  <a:pt x="215" y="1359"/>
                </a:lnTo>
                <a:lnTo>
                  <a:pt x="259" y="1373"/>
                </a:lnTo>
                <a:lnTo>
                  <a:pt x="306" y="1383"/>
                </a:lnTo>
                <a:lnTo>
                  <a:pt x="357" y="1391"/>
                </a:lnTo>
                <a:lnTo>
                  <a:pt x="413" y="1396"/>
                </a:lnTo>
                <a:lnTo>
                  <a:pt x="470" y="1398"/>
                </a:lnTo>
                <a:lnTo>
                  <a:pt x="529" y="1396"/>
                </a:lnTo>
                <a:lnTo>
                  <a:pt x="584" y="1391"/>
                </a:lnTo>
                <a:lnTo>
                  <a:pt x="635" y="1383"/>
                </a:lnTo>
                <a:lnTo>
                  <a:pt x="682" y="1373"/>
                </a:lnTo>
                <a:lnTo>
                  <a:pt x="725" y="1359"/>
                </a:lnTo>
                <a:lnTo>
                  <a:pt x="764" y="1344"/>
                </a:lnTo>
                <a:lnTo>
                  <a:pt x="797" y="1328"/>
                </a:lnTo>
                <a:lnTo>
                  <a:pt x="824" y="1310"/>
                </a:lnTo>
                <a:lnTo>
                  <a:pt x="847" y="1291"/>
                </a:lnTo>
                <a:lnTo>
                  <a:pt x="863" y="1272"/>
                </a:lnTo>
                <a:lnTo>
                  <a:pt x="873" y="1251"/>
                </a:lnTo>
                <a:lnTo>
                  <a:pt x="877" y="1232"/>
                </a:lnTo>
                <a:lnTo>
                  <a:pt x="873" y="1212"/>
                </a:lnTo>
                <a:lnTo>
                  <a:pt x="863" y="1193"/>
                </a:lnTo>
                <a:lnTo>
                  <a:pt x="847" y="1173"/>
                </a:lnTo>
                <a:lnTo>
                  <a:pt x="824" y="1155"/>
                </a:lnTo>
                <a:lnTo>
                  <a:pt x="797" y="1136"/>
                </a:lnTo>
                <a:lnTo>
                  <a:pt x="764" y="1120"/>
                </a:lnTo>
                <a:lnTo>
                  <a:pt x="725" y="1105"/>
                </a:lnTo>
                <a:lnTo>
                  <a:pt x="682" y="1092"/>
                </a:lnTo>
                <a:lnTo>
                  <a:pt x="635" y="1081"/>
                </a:lnTo>
                <a:lnTo>
                  <a:pt x="584" y="1073"/>
                </a:lnTo>
                <a:lnTo>
                  <a:pt x="529" y="1068"/>
                </a:lnTo>
                <a:lnTo>
                  <a:pt x="470" y="1067"/>
                </a:lnTo>
                <a:close/>
                <a:moveTo>
                  <a:pt x="384" y="389"/>
                </a:moveTo>
                <a:lnTo>
                  <a:pt x="384" y="1006"/>
                </a:lnTo>
                <a:lnTo>
                  <a:pt x="427" y="1003"/>
                </a:lnTo>
                <a:lnTo>
                  <a:pt x="470" y="1002"/>
                </a:lnTo>
                <a:lnTo>
                  <a:pt x="526" y="1004"/>
                </a:lnTo>
                <a:lnTo>
                  <a:pt x="580" y="1008"/>
                </a:lnTo>
                <a:lnTo>
                  <a:pt x="631" y="1015"/>
                </a:lnTo>
                <a:lnTo>
                  <a:pt x="680" y="1025"/>
                </a:lnTo>
                <a:lnTo>
                  <a:pt x="724" y="1037"/>
                </a:lnTo>
                <a:lnTo>
                  <a:pt x="767" y="1052"/>
                </a:lnTo>
                <a:lnTo>
                  <a:pt x="805" y="1069"/>
                </a:lnTo>
                <a:lnTo>
                  <a:pt x="839" y="1087"/>
                </a:lnTo>
                <a:lnTo>
                  <a:pt x="869" y="1108"/>
                </a:lnTo>
                <a:lnTo>
                  <a:pt x="894" y="1130"/>
                </a:lnTo>
                <a:lnTo>
                  <a:pt x="914" y="1154"/>
                </a:lnTo>
                <a:lnTo>
                  <a:pt x="929" y="1179"/>
                </a:lnTo>
                <a:lnTo>
                  <a:pt x="938" y="1205"/>
                </a:lnTo>
                <a:lnTo>
                  <a:pt x="941" y="1232"/>
                </a:lnTo>
                <a:lnTo>
                  <a:pt x="941" y="2563"/>
                </a:lnTo>
                <a:lnTo>
                  <a:pt x="1002" y="2556"/>
                </a:lnTo>
                <a:lnTo>
                  <a:pt x="1062" y="2546"/>
                </a:lnTo>
                <a:lnTo>
                  <a:pt x="1062" y="1649"/>
                </a:lnTo>
                <a:lnTo>
                  <a:pt x="1066" y="1622"/>
                </a:lnTo>
                <a:lnTo>
                  <a:pt x="1075" y="1595"/>
                </a:lnTo>
                <a:lnTo>
                  <a:pt x="1091" y="1568"/>
                </a:lnTo>
                <a:lnTo>
                  <a:pt x="1113" y="1544"/>
                </a:lnTo>
                <a:lnTo>
                  <a:pt x="1139" y="1522"/>
                </a:lnTo>
                <a:lnTo>
                  <a:pt x="1170" y="1501"/>
                </a:lnTo>
                <a:lnTo>
                  <a:pt x="1207" y="1483"/>
                </a:lnTo>
                <a:lnTo>
                  <a:pt x="1247" y="1465"/>
                </a:lnTo>
                <a:lnTo>
                  <a:pt x="1292" y="1451"/>
                </a:lnTo>
                <a:lnTo>
                  <a:pt x="1339" y="1439"/>
                </a:lnTo>
                <a:lnTo>
                  <a:pt x="1339" y="389"/>
                </a:lnTo>
                <a:lnTo>
                  <a:pt x="1310" y="412"/>
                </a:lnTo>
                <a:lnTo>
                  <a:pt x="1275" y="434"/>
                </a:lnTo>
                <a:lnTo>
                  <a:pt x="1236" y="454"/>
                </a:lnTo>
                <a:lnTo>
                  <a:pt x="1193" y="471"/>
                </a:lnTo>
                <a:lnTo>
                  <a:pt x="1145" y="488"/>
                </a:lnTo>
                <a:lnTo>
                  <a:pt x="1095" y="500"/>
                </a:lnTo>
                <a:lnTo>
                  <a:pt x="1040" y="511"/>
                </a:lnTo>
                <a:lnTo>
                  <a:pt x="983" y="518"/>
                </a:lnTo>
                <a:lnTo>
                  <a:pt x="924" y="523"/>
                </a:lnTo>
                <a:lnTo>
                  <a:pt x="862" y="525"/>
                </a:lnTo>
                <a:lnTo>
                  <a:pt x="800" y="523"/>
                </a:lnTo>
                <a:lnTo>
                  <a:pt x="740" y="518"/>
                </a:lnTo>
                <a:lnTo>
                  <a:pt x="684" y="511"/>
                </a:lnTo>
                <a:lnTo>
                  <a:pt x="630" y="500"/>
                </a:lnTo>
                <a:lnTo>
                  <a:pt x="579" y="488"/>
                </a:lnTo>
                <a:lnTo>
                  <a:pt x="532" y="471"/>
                </a:lnTo>
                <a:lnTo>
                  <a:pt x="489" y="454"/>
                </a:lnTo>
                <a:lnTo>
                  <a:pt x="449" y="434"/>
                </a:lnTo>
                <a:lnTo>
                  <a:pt x="415" y="412"/>
                </a:lnTo>
                <a:lnTo>
                  <a:pt x="384" y="389"/>
                </a:lnTo>
                <a:close/>
                <a:moveTo>
                  <a:pt x="862" y="65"/>
                </a:moveTo>
                <a:lnTo>
                  <a:pt x="799" y="67"/>
                </a:lnTo>
                <a:lnTo>
                  <a:pt x="738" y="72"/>
                </a:lnTo>
                <a:lnTo>
                  <a:pt x="683" y="80"/>
                </a:lnTo>
                <a:lnTo>
                  <a:pt x="630" y="91"/>
                </a:lnTo>
                <a:lnTo>
                  <a:pt x="582" y="104"/>
                </a:lnTo>
                <a:lnTo>
                  <a:pt x="538" y="120"/>
                </a:lnTo>
                <a:lnTo>
                  <a:pt x="499" y="137"/>
                </a:lnTo>
                <a:lnTo>
                  <a:pt x="465" y="157"/>
                </a:lnTo>
                <a:lnTo>
                  <a:pt x="437" y="177"/>
                </a:lnTo>
                <a:lnTo>
                  <a:pt x="415" y="198"/>
                </a:lnTo>
                <a:lnTo>
                  <a:pt x="399" y="219"/>
                </a:lnTo>
                <a:lnTo>
                  <a:pt x="388" y="241"/>
                </a:lnTo>
                <a:lnTo>
                  <a:pt x="384" y="263"/>
                </a:lnTo>
                <a:lnTo>
                  <a:pt x="388" y="285"/>
                </a:lnTo>
                <a:lnTo>
                  <a:pt x="399" y="306"/>
                </a:lnTo>
                <a:lnTo>
                  <a:pt x="415" y="328"/>
                </a:lnTo>
                <a:lnTo>
                  <a:pt x="437" y="348"/>
                </a:lnTo>
                <a:lnTo>
                  <a:pt x="465" y="368"/>
                </a:lnTo>
                <a:lnTo>
                  <a:pt x="499" y="388"/>
                </a:lnTo>
                <a:lnTo>
                  <a:pt x="538" y="405"/>
                </a:lnTo>
                <a:lnTo>
                  <a:pt x="582" y="421"/>
                </a:lnTo>
                <a:lnTo>
                  <a:pt x="630" y="434"/>
                </a:lnTo>
                <a:lnTo>
                  <a:pt x="683" y="445"/>
                </a:lnTo>
                <a:lnTo>
                  <a:pt x="738" y="453"/>
                </a:lnTo>
                <a:lnTo>
                  <a:pt x="799" y="458"/>
                </a:lnTo>
                <a:lnTo>
                  <a:pt x="862" y="460"/>
                </a:lnTo>
                <a:lnTo>
                  <a:pt x="926" y="458"/>
                </a:lnTo>
                <a:lnTo>
                  <a:pt x="985" y="453"/>
                </a:lnTo>
                <a:lnTo>
                  <a:pt x="1042" y="445"/>
                </a:lnTo>
                <a:lnTo>
                  <a:pt x="1095" y="434"/>
                </a:lnTo>
                <a:lnTo>
                  <a:pt x="1142" y="421"/>
                </a:lnTo>
                <a:lnTo>
                  <a:pt x="1187" y="405"/>
                </a:lnTo>
                <a:lnTo>
                  <a:pt x="1225" y="388"/>
                </a:lnTo>
                <a:lnTo>
                  <a:pt x="1258" y="368"/>
                </a:lnTo>
                <a:lnTo>
                  <a:pt x="1287" y="348"/>
                </a:lnTo>
                <a:lnTo>
                  <a:pt x="1309" y="328"/>
                </a:lnTo>
                <a:lnTo>
                  <a:pt x="1326" y="306"/>
                </a:lnTo>
                <a:lnTo>
                  <a:pt x="1336" y="285"/>
                </a:lnTo>
                <a:lnTo>
                  <a:pt x="1339" y="263"/>
                </a:lnTo>
                <a:lnTo>
                  <a:pt x="1336" y="241"/>
                </a:lnTo>
                <a:lnTo>
                  <a:pt x="1326" y="219"/>
                </a:lnTo>
                <a:lnTo>
                  <a:pt x="1309" y="198"/>
                </a:lnTo>
                <a:lnTo>
                  <a:pt x="1287" y="177"/>
                </a:lnTo>
                <a:lnTo>
                  <a:pt x="1258" y="157"/>
                </a:lnTo>
                <a:lnTo>
                  <a:pt x="1225" y="137"/>
                </a:lnTo>
                <a:lnTo>
                  <a:pt x="1187" y="120"/>
                </a:lnTo>
                <a:lnTo>
                  <a:pt x="1142" y="104"/>
                </a:lnTo>
                <a:lnTo>
                  <a:pt x="1095" y="91"/>
                </a:lnTo>
                <a:lnTo>
                  <a:pt x="1042" y="80"/>
                </a:lnTo>
                <a:lnTo>
                  <a:pt x="985" y="72"/>
                </a:lnTo>
                <a:lnTo>
                  <a:pt x="926" y="67"/>
                </a:lnTo>
                <a:lnTo>
                  <a:pt x="862" y="65"/>
                </a:lnTo>
                <a:close/>
                <a:moveTo>
                  <a:pt x="862" y="0"/>
                </a:moveTo>
                <a:lnTo>
                  <a:pt x="922" y="2"/>
                </a:lnTo>
                <a:lnTo>
                  <a:pt x="979" y="6"/>
                </a:lnTo>
                <a:lnTo>
                  <a:pt x="1035" y="13"/>
                </a:lnTo>
                <a:lnTo>
                  <a:pt x="1087" y="23"/>
                </a:lnTo>
                <a:lnTo>
                  <a:pt x="1137" y="35"/>
                </a:lnTo>
                <a:lnTo>
                  <a:pt x="1184" y="51"/>
                </a:lnTo>
                <a:lnTo>
                  <a:pt x="1227" y="68"/>
                </a:lnTo>
                <a:lnTo>
                  <a:pt x="1265" y="86"/>
                </a:lnTo>
                <a:lnTo>
                  <a:pt x="1301" y="107"/>
                </a:lnTo>
                <a:lnTo>
                  <a:pt x="1330" y="129"/>
                </a:lnTo>
                <a:lnTo>
                  <a:pt x="1357" y="154"/>
                </a:lnTo>
                <a:lnTo>
                  <a:pt x="1377" y="179"/>
                </a:lnTo>
                <a:lnTo>
                  <a:pt x="1391" y="206"/>
                </a:lnTo>
                <a:lnTo>
                  <a:pt x="1400" y="233"/>
                </a:lnTo>
                <a:lnTo>
                  <a:pt x="1404" y="263"/>
                </a:lnTo>
                <a:lnTo>
                  <a:pt x="1404" y="1428"/>
                </a:lnTo>
                <a:lnTo>
                  <a:pt x="1467" y="1422"/>
                </a:lnTo>
                <a:lnTo>
                  <a:pt x="1534" y="1419"/>
                </a:lnTo>
                <a:lnTo>
                  <a:pt x="1589" y="1421"/>
                </a:lnTo>
                <a:lnTo>
                  <a:pt x="1642" y="1425"/>
                </a:lnTo>
                <a:lnTo>
                  <a:pt x="1693" y="1432"/>
                </a:lnTo>
                <a:lnTo>
                  <a:pt x="1742" y="1442"/>
                </a:lnTo>
                <a:lnTo>
                  <a:pt x="1787" y="1454"/>
                </a:lnTo>
                <a:lnTo>
                  <a:pt x="1829" y="1469"/>
                </a:lnTo>
                <a:lnTo>
                  <a:pt x="1867" y="1486"/>
                </a:lnTo>
                <a:lnTo>
                  <a:pt x="1902" y="1505"/>
                </a:lnTo>
                <a:lnTo>
                  <a:pt x="1931" y="1525"/>
                </a:lnTo>
                <a:lnTo>
                  <a:pt x="1956" y="1547"/>
                </a:lnTo>
                <a:lnTo>
                  <a:pt x="1977" y="1571"/>
                </a:lnTo>
                <a:lnTo>
                  <a:pt x="1992" y="1596"/>
                </a:lnTo>
                <a:lnTo>
                  <a:pt x="2001" y="1622"/>
                </a:lnTo>
                <a:lnTo>
                  <a:pt x="2004" y="1649"/>
                </a:lnTo>
                <a:lnTo>
                  <a:pt x="2004" y="2932"/>
                </a:lnTo>
                <a:lnTo>
                  <a:pt x="2001" y="2959"/>
                </a:lnTo>
                <a:lnTo>
                  <a:pt x="1992" y="2985"/>
                </a:lnTo>
                <a:lnTo>
                  <a:pt x="1977" y="3010"/>
                </a:lnTo>
                <a:lnTo>
                  <a:pt x="1956" y="3033"/>
                </a:lnTo>
                <a:lnTo>
                  <a:pt x="1931" y="3056"/>
                </a:lnTo>
                <a:lnTo>
                  <a:pt x="1902" y="3076"/>
                </a:lnTo>
                <a:lnTo>
                  <a:pt x="1867" y="3095"/>
                </a:lnTo>
                <a:lnTo>
                  <a:pt x="1829" y="3111"/>
                </a:lnTo>
                <a:lnTo>
                  <a:pt x="1787" y="3126"/>
                </a:lnTo>
                <a:lnTo>
                  <a:pt x="1742" y="3138"/>
                </a:lnTo>
                <a:lnTo>
                  <a:pt x="1693" y="3149"/>
                </a:lnTo>
                <a:lnTo>
                  <a:pt x="1642" y="3156"/>
                </a:lnTo>
                <a:lnTo>
                  <a:pt x="1589" y="3160"/>
                </a:lnTo>
                <a:lnTo>
                  <a:pt x="1534" y="3162"/>
                </a:lnTo>
                <a:lnTo>
                  <a:pt x="1478" y="3160"/>
                </a:lnTo>
                <a:lnTo>
                  <a:pt x="1424" y="3156"/>
                </a:lnTo>
                <a:lnTo>
                  <a:pt x="1373" y="3149"/>
                </a:lnTo>
                <a:lnTo>
                  <a:pt x="1324" y="3138"/>
                </a:lnTo>
                <a:lnTo>
                  <a:pt x="1279" y="3126"/>
                </a:lnTo>
                <a:lnTo>
                  <a:pt x="1237" y="3111"/>
                </a:lnTo>
                <a:lnTo>
                  <a:pt x="1199" y="3095"/>
                </a:lnTo>
                <a:lnTo>
                  <a:pt x="1164" y="3076"/>
                </a:lnTo>
                <a:lnTo>
                  <a:pt x="1135" y="3056"/>
                </a:lnTo>
                <a:lnTo>
                  <a:pt x="1110" y="3033"/>
                </a:lnTo>
                <a:lnTo>
                  <a:pt x="1089" y="3010"/>
                </a:lnTo>
                <a:lnTo>
                  <a:pt x="1074" y="2985"/>
                </a:lnTo>
                <a:lnTo>
                  <a:pt x="1065" y="2959"/>
                </a:lnTo>
                <a:lnTo>
                  <a:pt x="1062" y="2932"/>
                </a:lnTo>
                <a:lnTo>
                  <a:pt x="1062" y="2612"/>
                </a:lnTo>
                <a:lnTo>
                  <a:pt x="1002" y="2622"/>
                </a:lnTo>
                <a:lnTo>
                  <a:pt x="941" y="2628"/>
                </a:lnTo>
                <a:lnTo>
                  <a:pt x="941" y="3044"/>
                </a:lnTo>
                <a:lnTo>
                  <a:pt x="938" y="3071"/>
                </a:lnTo>
                <a:lnTo>
                  <a:pt x="929" y="3097"/>
                </a:lnTo>
                <a:lnTo>
                  <a:pt x="914" y="3122"/>
                </a:lnTo>
                <a:lnTo>
                  <a:pt x="894" y="3145"/>
                </a:lnTo>
                <a:lnTo>
                  <a:pt x="869" y="3168"/>
                </a:lnTo>
                <a:lnTo>
                  <a:pt x="839" y="3189"/>
                </a:lnTo>
                <a:lnTo>
                  <a:pt x="805" y="3207"/>
                </a:lnTo>
                <a:lnTo>
                  <a:pt x="767" y="3224"/>
                </a:lnTo>
                <a:lnTo>
                  <a:pt x="724" y="3238"/>
                </a:lnTo>
                <a:lnTo>
                  <a:pt x="680" y="3250"/>
                </a:lnTo>
                <a:lnTo>
                  <a:pt x="631" y="3261"/>
                </a:lnTo>
                <a:lnTo>
                  <a:pt x="580" y="3268"/>
                </a:lnTo>
                <a:lnTo>
                  <a:pt x="526" y="3273"/>
                </a:lnTo>
                <a:lnTo>
                  <a:pt x="470" y="3274"/>
                </a:lnTo>
                <a:lnTo>
                  <a:pt x="415" y="3273"/>
                </a:lnTo>
                <a:lnTo>
                  <a:pt x="361" y="3268"/>
                </a:lnTo>
                <a:lnTo>
                  <a:pt x="311" y="3261"/>
                </a:lnTo>
                <a:lnTo>
                  <a:pt x="262" y="3250"/>
                </a:lnTo>
                <a:lnTo>
                  <a:pt x="216" y="3238"/>
                </a:lnTo>
                <a:lnTo>
                  <a:pt x="175" y="3224"/>
                </a:lnTo>
                <a:lnTo>
                  <a:pt x="137" y="3207"/>
                </a:lnTo>
                <a:lnTo>
                  <a:pt x="102" y="3189"/>
                </a:lnTo>
                <a:lnTo>
                  <a:pt x="72" y="3168"/>
                </a:lnTo>
                <a:lnTo>
                  <a:pt x="48" y="3145"/>
                </a:lnTo>
                <a:lnTo>
                  <a:pt x="27" y="3122"/>
                </a:lnTo>
                <a:lnTo>
                  <a:pt x="12" y="3097"/>
                </a:lnTo>
                <a:lnTo>
                  <a:pt x="3" y="3071"/>
                </a:lnTo>
                <a:lnTo>
                  <a:pt x="0" y="3044"/>
                </a:lnTo>
                <a:lnTo>
                  <a:pt x="0" y="1647"/>
                </a:lnTo>
                <a:lnTo>
                  <a:pt x="0" y="1232"/>
                </a:lnTo>
                <a:lnTo>
                  <a:pt x="3" y="1204"/>
                </a:lnTo>
                <a:lnTo>
                  <a:pt x="13" y="1178"/>
                </a:lnTo>
                <a:lnTo>
                  <a:pt x="28" y="1153"/>
                </a:lnTo>
                <a:lnTo>
                  <a:pt x="49" y="1128"/>
                </a:lnTo>
                <a:lnTo>
                  <a:pt x="75" y="1106"/>
                </a:lnTo>
                <a:lnTo>
                  <a:pt x="106" y="1086"/>
                </a:lnTo>
                <a:lnTo>
                  <a:pt x="142" y="1067"/>
                </a:lnTo>
                <a:lnTo>
                  <a:pt x="181" y="1050"/>
                </a:lnTo>
                <a:lnTo>
                  <a:pt x="224" y="1035"/>
                </a:lnTo>
                <a:lnTo>
                  <a:pt x="271" y="1023"/>
                </a:lnTo>
                <a:lnTo>
                  <a:pt x="321" y="1014"/>
                </a:lnTo>
                <a:lnTo>
                  <a:pt x="321" y="263"/>
                </a:lnTo>
                <a:lnTo>
                  <a:pt x="324" y="233"/>
                </a:lnTo>
                <a:lnTo>
                  <a:pt x="333" y="206"/>
                </a:lnTo>
                <a:lnTo>
                  <a:pt x="348" y="179"/>
                </a:lnTo>
                <a:lnTo>
                  <a:pt x="368" y="154"/>
                </a:lnTo>
                <a:lnTo>
                  <a:pt x="393" y="129"/>
                </a:lnTo>
                <a:lnTo>
                  <a:pt x="424" y="107"/>
                </a:lnTo>
                <a:lnTo>
                  <a:pt x="458" y="86"/>
                </a:lnTo>
                <a:lnTo>
                  <a:pt x="498" y="68"/>
                </a:lnTo>
                <a:lnTo>
                  <a:pt x="540" y="51"/>
                </a:lnTo>
                <a:lnTo>
                  <a:pt x="587" y="35"/>
                </a:lnTo>
                <a:lnTo>
                  <a:pt x="636" y="23"/>
                </a:lnTo>
                <a:lnTo>
                  <a:pt x="689" y="13"/>
                </a:lnTo>
                <a:lnTo>
                  <a:pt x="745" y="6"/>
                </a:lnTo>
                <a:lnTo>
                  <a:pt x="802" y="2"/>
                </a:lnTo>
                <a:lnTo>
                  <a:pt x="862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81" name="Freeform 280"/>
          <p:cNvSpPr>
            <a:spLocks/>
          </p:cNvSpPr>
          <p:nvPr/>
        </p:nvSpPr>
        <p:spPr bwMode="auto">
          <a:xfrm>
            <a:off x="7242996" y="3501239"/>
            <a:ext cx="503237" cy="466338"/>
          </a:xfrm>
          <a:custGeom>
            <a:avLst/>
            <a:gdLst>
              <a:gd name="connsiteX0" fmla="*/ 876300 w 1017588"/>
              <a:gd name="connsiteY0" fmla="*/ 223838 h 942975"/>
              <a:gd name="connsiteX1" fmla="*/ 876300 w 1017588"/>
              <a:gd name="connsiteY1" fmla="*/ 437660 h 942975"/>
              <a:gd name="connsiteX2" fmla="*/ 825538 w 1017588"/>
              <a:gd name="connsiteY2" fmla="*/ 437660 h 942975"/>
              <a:gd name="connsiteX3" fmla="*/ 825538 w 1017588"/>
              <a:gd name="connsiteY3" fmla="*/ 341982 h 942975"/>
              <a:gd name="connsiteX4" fmla="*/ 623811 w 1017588"/>
              <a:gd name="connsiteY4" fmla="*/ 604964 h 942975"/>
              <a:gd name="connsiteX5" fmla="*/ 482893 w 1017588"/>
              <a:gd name="connsiteY5" fmla="*/ 439246 h 942975"/>
              <a:gd name="connsiteX6" fmla="*/ 201321 w 1017588"/>
              <a:gd name="connsiteY6" fmla="*/ 723901 h 942975"/>
              <a:gd name="connsiteX7" fmla="*/ 165100 w 1017588"/>
              <a:gd name="connsiteY7" fmla="*/ 687956 h 942975"/>
              <a:gd name="connsiteX8" fmla="*/ 485801 w 1017588"/>
              <a:gd name="connsiteY8" fmla="*/ 363919 h 942975"/>
              <a:gd name="connsiteX9" fmla="*/ 621960 w 1017588"/>
              <a:gd name="connsiteY9" fmla="*/ 524087 h 942975"/>
              <a:gd name="connsiteX10" fmla="*/ 783236 w 1017588"/>
              <a:gd name="connsiteY10" fmla="*/ 313437 h 942975"/>
              <a:gd name="connsiteX11" fmla="*/ 708415 w 1017588"/>
              <a:gd name="connsiteY11" fmla="*/ 342246 h 942975"/>
              <a:gd name="connsiteX12" fmla="*/ 690436 w 1017588"/>
              <a:gd name="connsiteY12" fmla="*/ 294407 h 942975"/>
              <a:gd name="connsiteX13" fmla="*/ 0 w 1017588"/>
              <a:gd name="connsiteY13" fmla="*/ 0 h 942975"/>
              <a:gd name="connsiteX14" fmla="*/ 30419 w 1017588"/>
              <a:gd name="connsiteY14" fmla="*/ 0 h 942975"/>
              <a:gd name="connsiteX15" fmla="*/ 30419 w 1017588"/>
              <a:gd name="connsiteY15" fmla="*/ 912548 h 942975"/>
              <a:gd name="connsiteX16" fmla="*/ 1017588 w 1017588"/>
              <a:gd name="connsiteY16" fmla="*/ 912548 h 942975"/>
              <a:gd name="connsiteX17" fmla="*/ 1017588 w 1017588"/>
              <a:gd name="connsiteY17" fmla="*/ 942975 h 942975"/>
              <a:gd name="connsiteX18" fmla="*/ 0 w 1017588"/>
              <a:gd name="connsiteY18" fmla="*/ 942975 h 942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017588" h="942975">
                <a:moveTo>
                  <a:pt x="876300" y="223838"/>
                </a:moveTo>
                <a:lnTo>
                  <a:pt x="876300" y="437660"/>
                </a:lnTo>
                <a:lnTo>
                  <a:pt x="825538" y="437660"/>
                </a:lnTo>
                <a:lnTo>
                  <a:pt x="825538" y="341982"/>
                </a:lnTo>
                <a:lnTo>
                  <a:pt x="623811" y="604964"/>
                </a:lnTo>
                <a:lnTo>
                  <a:pt x="482893" y="439246"/>
                </a:lnTo>
                <a:lnTo>
                  <a:pt x="201321" y="723901"/>
                </a:lnTo>
                <a:lnTo>
                  <a:pt x="165100" y="687956"/>
                </a:lnTo>
                <a:lnTo>
                  <a:pt x="485801" y="363919"/>
                </a:lnTo>
                <a:lnTo>
                  <a:pt x="621960" y="524087"/>
                </a:lnTo>
                <a:lnTo>
                  <a:pt x="783236" y="313437"/>
                </a:lnTo>
                <a:lnTo>
                  <a:pt x="708415" y="342246"/>
                </a:lnTo>
                <a:lnTo>
                  <a:pt x="690436" y="294407"/>
                </a:lnTo>
                <a:close/>
                <a:moveTo>
                  <a:pt x="0" y="0"/>
                </a:moveTo>
                <a:lnTo>
                  <a:pt x="30419" y="0"/>
                </a:lnTo>
                <a:lnTo>
                  <a:pt x="30419" y="912548"/>
                </a:lnTo>
                <a:lnTo>
                  <a:pt x="1017588" y="912548"/>
                </a:lnTo>
                <a:lnTo>
                  <a:pt x="1017588" y="942975"/>
                </a:lnTo>
                <a:lnTo>
                  <a:pt x="0" y="942975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grpSp>
        <p:nvGrpSpPr>
          <p:cNvPr id="282" name="Group 281"/>
          <p:cNvGrpSpPr/>
          <p:nvPr/>
        </p:nvGrpSpPr>
        <p:grpSpPr>
          <a:xfrm>
            <a:off x="7255991" y="4273050"/>
            <a:ext cx="477246" cy="471782"/>
            <a:chOff x="3235325" y="5219700"/>
            <a:chExt cx="831850" cy="822326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83" name="Freeform 409"/>
            <p:cNvSpPr>
              <a:spLocks/>
            </p:cNvSpPr>
            <p:nvPr/>
          </p:nvSpPr>
          <p:spPr bwMode="auto">
            <a:xfrm>
              <a:off x="3235325" y="5249863"/>
              <a:ext cx="792163" cy="792163"/>
            </a:xfrm>
            <a:custGeom>
              <a:avLst/>
              <a:gdLst>
                <a:gd name="T0" fmla="*/ 1845 w 3490"/>
                <a:gd name="T1" fmla="*/ 3 h 3490"/>
                <a:gd name="T2" fmla="*/ 2044 w 3490"/>
                <a:gd name="T3" fmla="*/ 26 h 3490"/>
                <a:gd name="T4" fmla="*/ 2131 w 3490"/>
                <a:gd name="T5" fmla="*/ 1463 h 3490"/>
                <a:gd name="T6" fmla="*/ 3480 w 3490"/>
                <a:gd name="T7" fmla="*/ 1557 h 3490"/>
                <a:gd name="T8" fmla="*/ 3489 w 3490"/>
                <a:gd name="T9" fmla="*/ 1683 h 3490"/>
                <a:gd name="T10" fmla="*/ 3487 w 3490"/>
                <a:gd name="T11" fmla="*/ 1855 h 3490"/>
                <a:gd name="T12" fmla="*/ 3460 w 3490"/>
                <a:gd name="T13" fmla="*/ 2070 h 3490"/>
                <a:gd name="T14" fmla="*/ 3407 w 3490"/>
                <a:gd name="T15" fmla="*/ 2276 h 3490"/>
                <a:gd name="T16" fmla="*/ 3332 w 3490"/>
                <a:gd name="T17" fmla="*/ 2471 h 3490"/>
                <a:gd name="T18" fmla="*/ 3233 w 3490"/>
                <a:gd name="T19" fmla="*/ 2654 h 3490"/>
                <a:gd name="T20" fmla="*/ 3115 w 3490"/>
                <a:gd name="T21" fmla="*/ 2825 h 3490"/>
                <a:gd name="T22" fmla="*/ 2978 w 3490"/>
                <a:gd name="T23" fmla="*/ 2978 h 3490"/>
                <a:gd name="T24" fmla="*/ 2825 w 3490"/>
                <a:gd name="T25" fmla="*/ 3115 h 3490"/>
                <a:gd name="T26" fmla="*/ 2654 w 3490"/>
                <a:gd name="T27" fmla="*/ 3234 h 3490"/>
                <a:gd name="T28" fmla="*/ 2471 w 3490"/>
                <a:gd name="T29" fmla="*/ 3331 h 3490"/>
                <a:gd name="T30" fmla="*/ 2276 w 3490"/>
                <a:gd name="T31" fmla="*/ 3407 h 3490"/>
                <a:gd name="T32" fmla="*/ 2070 w 3490"/>
                <a:gd name="T33" fmla="*/ 3460 h 3490"/>
                <a:gd name="T34" fmla="*/ 1855 w 3490"/>
                <a:gd name="T35" fmla="*/ 3487 h 3490"/>
                <a:gd name="T36" fmla="*/ 1635 w 3490"/>
                <a:gd name="T37" fmla="*/ 3487 h 3490"/>
                <a:gd name="T38" fmla="*/ 1420 w 3490"/>
                <a:gd name="T39" fmla="*/ 3460 h 3490"/>
                <a:gd name="T40" fmla="*/ 1214 w 3490"/>
                <a:gd name="T41" fmla="*/ 3407 h 3490"/>
                <a:gd name="T42" fmla="*/ 1019 w 3490"/>
                <a:gd name="T43" fmla="*/ 3331 h 3490"/>
                <a:gd name="T44" fmla="*/ 836 w 3490"/>
                <a:gd name="T45" fmla="*/ 3234 h 3490"/>
                <a:gd name="T46" fmla="*/ 665 w 3490"/>
                <a:gd name="T47" fmla="*/ 3115 h 3490"/>
                <a:gd name="T48" fmla="*/ 512 w 3490"/>
                <a:gd name="T49" fmla="*/ 2978 h 3490"/>
                <a:gd name="T50" fmla="*/ 375 w 3490"/>
                <a:gd name="T51" fmla="*/ 2825 h 3490"/>
                <a:gd name="T52" fmla="*/ 256 w 3490"/>
                <a:gd name="T53" fmla="*/ 2654 h 3490"/>
                <a:gd name="T54" fmla="*/ 158 w 3490"/>
                <a:gd name="T55" fmla="*/ 2471 h 3490"/>
                <a:gd name="T56" fmla="*/ 83 w 3490"/>
                <a:gd name="T57" fmla="*/ 2276 h 3490"/>
                <a:gd name="T58" fmla="*/ 30 w 3490"/>
                <a:gd name="T59" fmla="*/ 2070 h 3490"/>
                <a:gd name="T60" fmla="*/ 3 w 3490"/>
                <a:gd name="T61" fmla="*/ 1855 h 3490"/>
                <a:gd name="T62" fmla="*/ 3 w 3490"/>
                <a:gd name="T63" fmla="*/ 1635 h 3490"/>
                <a:gd name="T64" fmla="*/ 30 w 3490"/>
                <a:gd name="T65" fmla="*/ 1420 h 3490"/>
                <a:gd name="T66" fmla="*/ 83 w 3490"/>
                <a:gd name="T67" fmla="*/ 1214 h 3490"/>
                <a:gd name="T68" fmla="*/ 158 w 3490"/>
                <a:gd name="T69" fmla="*/ 1018 h 3490"/>
                <a:gd name="T70" fmla="*/ 256 w 3490"/>
                <a:gd name="T71" fmla="*/ 836 h 3490"/>
                <a:gd name="T72" fmla="*/ 374 w 3490"/>
                <a:gd name="T73" fmla="*/ 665 h 3490"/>
                <a:gd name="T74" fmla="*/ 512 w 3490"/>
                <a:gd name="T75" fmla="*/ 512 h 3490"/>
                <a:gd name="T76" fmla="*/ 665 w 3490"/>
                <a:gd name="T77" fmla="*/ 375 h 3490"/>
                <a:gd name="T78" fmla="*/ 836 w 3490"/>
                <a:gd name="T79" fmla="*/ 257 h 3490"/>
                <a:gd name="T80" fmla="*/ 1018 w 3490"/>
                <a:gd name="T81" fmla="*/ 159 h 3490"/>
                <a:gd name="T82" fmla="*/ 1214 w 3490"/>
                <a:gd name="T83" fmla="*/ 83 h 3490"/>
                <a:gd name="T84" fmla="*/ 1420 w 3490"/>
                <a:gd name="T85" fmla="*/ 30 h 3490"/>
                <a:gd name="T86" fmla="*/ 1635 w 3490"/>
                <a:gd name="T87" fmla="*/ 3 h 34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490" h="3490">
                  <a:moveTo>
                    <a:pt x="1745" y="0"/>
                  </a:moveTo>
                  <a:lnTo>
                    <a:pt x="1845" y="3"/>
                  </a:lnTo>
                  <a:lnTo>
                    <a:pt x="1944" y="11"/>
                  </a:lnTo>
                  <a:lnTo>
                    <a:pt x="2044" y="26"/>
                  </a:lnTo>
                  <a:lnTo>
                    <a:pt x="2131" y="42"/>
                  </a:lnTo>
                  <a:lnTo>
                    <a:pt x="2131" y="1463"/>
                  </a:lnTo>
                  <a:lnTo>
                    <a:pt x="3470" y="1463"/>
                  </a:lnTo>
                  <a:lnTo>
                    <a:pt x="3480" y="1557"/>
                  </a:lnTo>
                  <a:lnTo>
                    <a:pt x="3485" y="1621"/>
                  </a:lnTo>
                  <a:lnTo>
                    <a:pt x="3489" y="1683"/>
                  </a:lnTo>
                  <a:lnTo>
                    <a:pt x="3490" y="1745"/>
                  </a:lnTo>
                  <a:lnTo>
                    <a:pt x="3487" y="1855"/>
                  </a:lnTo>
                  <a:lnTo>
                    <a:pt x="3476" y="1963"/>
                  </a:lnTo>
                  <a:lnTo>
                    <a:pt x="3460" y="2070"/>
                  </a:lnTo>
                  <a:lnTo>
                    <a:pt x="3436" y="2174"/>
                  </a:lnTo>
                  <a:lnTo>
                    <a:pt x="3407" y="2276"/>
                  </a:lnTo>
                  <a:lnTo>
                    <a:pt x="3372" y="2374"/>
                  </a:lnTo>
                  <a:lnTo>
                    <a:pt x="3332" y="2471"/>
                  </a:lnTo>
                  <a:lnTo>
                    <a:pt x="3285" y="2565"/>
                  </a:lnTo>
                  <a:lnTo>
                    <a:pt x="3233" y="2654"/>
                  </a:lnTo>
                  <a:lnTo>
                    <a:pt x="3176" y="2741"/>
                  </a:lnTo>
                  <a:lnTo>
                    <a:pt x="3115" y="2825"/>
                  </a:lnTo>
                  <a:lnTo>
                    <a:pt x="3049" y="2903"/>
                  </a:lnTo>
                  <a:lnTo>
                    <a:pt x="2978" y="2978"/>
                  </a:lnTo>
                  <a:lnTo>
                    <a:pt x="2903" y="3049"/>
                  </a:lnTo>
                  <a:lnTo>
                    <a:pt x="2825" y="3115"/>
                  </a:lnTo>
                  <a:lnTo>
                    <a:pt x="2741" y="3176"/>
                  </a:lnTo>
                  <a:lnTo>
                    <a:pt x="2654" y="3234"/>
                  </a:lnTo>
                  <a:lnTo>
                    <a:pt x="2565" y="3285"/>
                  </a:lnTo>
                  <a:lnTo>
                    <a:pt x="2471" y="3331"/>
                  </a:lnTo>
                  <a:lnTo>
                    <a:pt x="2376" y="3372"/>
                  </a:lnTo>
                  <a:lnTo>
                    <a:pt x="2276" y="3407"/>
                  </a:lnTo>
                  <a:lnTo>
                    <a:pt x="2174" y="3436"/>
                  </a:lnTo>
                  <a:lnTo>
                    <a:pt x="2070" y="3460"/>
                  </a:lnTo>
                  <a:lnTo>
                    <a:pt x="1963" y="3477"/>
                  </a:lnTo>
                  <a:lnTo>
                    <a:pt x="1855" y="3487"/>
                  </a:lnTo>
                  <a:lnTo>
                    <a:pt x="1745" y="3490"/>
                  </a:lnTo>
                  <a:lnTo>
                    <a:pt x="1635" y="3487"/>
                  </a:lnTo>
                  <a:lnTo>
                    <a:pt x="1527" y="3477"/>
                  </a:lnTo>
                  <a:lnTo>
                    <a:pt x="1420" y="3460"/>
                  </a:lnTo>
                  <a:lnTo>
                    <a:pt x="1316" y="3436"/>
                  </a:lnTo>
                  <a:lnTo>
                    <a:pt x="1214" y="3407"/>
                  </a:lnTo>
                  <a:lnTo>
                    <a:pt x="1114" y="3372"/>
                  </a:lnTo>
                  <a:lnTo>
                    <a:pt x="1019" y="3331"/>
                  </a:lnTo>
                  <a:lnTo>
                    <a:pt x="925" y="3285"/>
                  </a:lnTo>
                  <a:lnTo>
                    <a:pt x="836" y="3234"/>
                  </a:lnTo>
                  <a:lnTo>
                    <a:pt x="749" y="3176"/>
                  </a:lnTo>
                  <a:lnTo>
                    <a:pt x="665" y="3115"/>
                  </a:lnTo>
                  <a:lnTo>
                    <a:pt x="587" y="3049"/>
                  </a:lnTo>
                  <a:lnTo>
                    <a:pt x="512" y="2978"/>
                  </a:lnTo>
                  <a:lnTo>
                    <a:pt x="441" y="2903"/>
                  </a:lnTo>
                  <a:lnTo>
                    <a:pt x="375" y="2825"/>
                  </a:lnTo>
                  <a:lnTo>
                    <a:pt x="314" y="2741"/>
                  </a:lnTo>
                  <a:lnTo>
                    <a:pt x="256" y="2654"/>
                  </a:lnTo>
                  <a:lnTo>
                    <a:pt x="205" y="2565"/>
                  </a:lnTo>
                  <a:lnTo>
                    <a:pt x="158" y="2471"/>
                  </a:lnTo>
                  <a:lnTo>
                    <a:pt x="118" y="2374"/>
                  </a:lnTo>
                  <a:lnTo>
                    <a:pt x="83" y="2276"/>
                  </a:lnTo>
                  <a:lnTo>
                    <a:pt x="54" y="2174"/>
                  </a:lnTo>
                  <a:lnTo>
                    <a:pt x="30" y="2070"/>
                  </a:lnTo>
                  <a:lnTo>
                    <a:pt x="13" y="1963"/>
                  </a:lnTo>
                  <a:lnTo>
                    <a:pt x="3" y="1855"/>
                  </a:lnTo>
                  <a:lnTo>
                    <a:pt x="0" y="1745"/>
                  </a:lnTo>
                  <a:lnTo>
                    <a:pt x="3" y="1635"/>
                  </a:lnTo>
                  <a:lnTo>
                    <a:pt x="13" y="1527"/>
                  </a:lnTo>
                  <a:lnTo>
                    <a:pt x="30" y="1420"/>
                  </a:lnTo>
                  <a:lnTo>
                    <a:pt x="54" y="1316"/>
                  </a:lnTo>
                  <a:lnTo>
                    <a:pt x="83" y="1214"/>
                  </a:lnTo>
                  <a:lnTo>
                    <a:pt x="118" y="1114"/>
                  </a:lnTo>
                  <a:lnTo>
                    <a:pt x="158" y="1018"/>
                  </a:lnTo>
                  <a:lnTo>
                    <a:pt x="205" y="925"/>
                  </a:lnTo>
                  <a:lnTo>
                    <a:pt x="256" y="836"/>
                  </a:lnTo>
                  <a:lnTo>
                    <a:pt x="312" y="749"/>
                  </a:lnTo>
                  <a:lnTo>
                    <a:pt x="374" y="665"/>
                  </a:lnTo>
                  <a:lnTo>
                    <a:pt x="441" y="587"/>
                  </a:lnTo>
                  <a:lnTo>
                    <a:pt x="512" y="512"/>
                  </a:lnTo>
                  <a:lnTo>
                    <a:pt x="587" y="441"/>
                  </a:lnTo>
                  <a:lnTo>
                    <a:pt x="665" y="375"/>
                  </a:lnTo>
                  <a:lnTo>
                    <a:pt x="748" y="314"/>
                  </a:lnTo>
                  <a:lnTo>
                    <a:pt x="836" y="257"/>
                  </a:lnTo>
                  <a:lnTo>
                    <a:pt x="925" y="205"/>
                  </a:lnTo>
                  <a:lnTo>
                    <a:pt x="1018" y="159"/>
                  </a:lnTo>
                  <a:lnTo>
                    <a:pt x="1114" y="118"/>
                  </a:lnTo>
                  <a:lnTo>
                    <a:pt x="1214" y="83"/>
                  </a:lnTo>
                  <a:lnTo>
                    <a:pt x="1316" y="54"/>
                  </a:lnTo>
                  <a:lnTo>
                    <a:pt x="1420" y="30"/>
                  </a:lnTo>
                  <a:lnTo>
                    <a:pt x="1527" y="14"/>
                  </a:lnTo>
                  <a:lnTo>
                    <a:pt x="1635" y="3"/>
                  </a:lnTo>
                  <a:lnTo>
                    <a:pt x="174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4" name="Freeform 410"/>
            <p:cNvSpPr>
              <a:spLocks/>
            </p:cNvSpPr>
            <p:nvPr/>
          </p:nvSpPr>
          <p:spPr bwMode="auto">
            <a:xfrm>
              <a:off x="3813175" y="5219700"/>
              <a:ext cx="254000" cy="273050"/>
            </a:xfrm>
            <a:custGeom>
              <a:avLst/>
              <a:gdLst>
                <a:gd name="T0" fmla="*/ 0 w 1122"/>
                <a:gd name="T1" fmla="*/ 0 h 1204"/>
                <a:gd name="T2" fmla="*/ 94 w 1122"/>
                <a:gd name="T3" fmla="*/ 28 h 1204"/>
                <a:gd name="T4" fmla="*/ 186 w 1122"/>
                <a:gd name="T5" fmla="*/ 61 h 1204"/>
                <a:gd name="T6" fmla="*/ 275 w 1122"/>
                <a:gd name="T7" fmla="*/ 101 h 1204"/>
                <a:gd name="T8" fmla="*/ 360 w 1122"/>
                <a:gd name="T9" fmla="*/ 145 h 1204"/>
                <a:gd name="T10" fmla="*/ 443 w 1122"/>
                <a:gd name="T11" fmla="*/ 195 h 1204"/>
                <a:gd name="T12" fmla="*/ 521 w 1122"/>
                <a:gd name="T13" fmla="*/ 248 h 1204"/>
                <a:gd name="T14" fmla="*/ 597 w 1122"/>
                <a:gd name="T15" fmla="*/ 308 h 1204"/>
                <a:gd name="T16" fmla="*/ 668 w 1122"/>
                <a:gd name="T17" fmla="*/ 372 h 1204"/>
                <a:gd name="T18" fmla="*/ 735 w 1122"/>
                <a:gd name="T19" fmla="*/ 440 h 1204"/>
                <a:gd name="T20" fmla="*/ 799 w 1122"/>
                <a:gd name="T21" fmla="*/ 512 h 1204"/>
                <a:gd name="T22" fmla="*/ 857 w 1122"/>
                <a:gd name="T23" fmla="*/ 587 h 1204"/>
                <a:gd name="T24" fmla="*/ 911 w 1122"/>
                <a:gd name="T25" fmla="*/ 666 h 1204"/>
                <a:gd name="T26" fmla="*/ 959 w 1122"/>
                <a:gd name="T27" fmla="*/ 748 h 1204"/>
                <a:gd name="T28" fmla="*/ 1003 w 1122"/>
                <a:gd name="T29" fmla="*/ 834 h 1204"/>
                <a:gd name="T30" fmla="*/ 1042 w 1122"/>
                <a:gd name="T31" fmla="*/ 923 h 1204"/>
                <a:gd name="T32" fmla="*/ 1074 w 1122"/>
                <a:gd name="T33" fmla="*/ 1013 h 1204"/>
                <a:gd name="T34" fmla="*/ 1101 w 1122"/>
                <a:gd name="T35" fmla="*/ 1107 h 1204"/>
                <a:gd name="T36" fmla="*/ 1122 w 1122"/>
                <a:gd name="T37" fmla="*/ 1204 h 1204"/>
                <a:gd name="T38" fmla="*/ 0 w 1122"/>
                <a:gd name="T39" fmla="*/ 1204 h 1204"/>
                <a:gd name="T40" fmla="*/ 0 w 1122"/>
                <a:gd name="T41" fmla="*/ 0 h 1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2" h="1204">
                  <a:moveTo>
                    <a:pt x="0" y="0"/>
                  </a:moveTo>
                  <a:lnTo>
                    <a:pt x="94" y="28"/>
                  </a:lnTo>
                  <a:lnTo>
                    <a:pt x="186" y="61"/>
                  </a:lnTo>
                  <a:lnTo>
                    <a:pt x="275" y="101"/>
                  </a:lnTo>
                  <a:lnTo>
                    <a:pt x="360" y="145"/>
                  </a:lnTo>
                  <a:lnTo>
                    <a:pt x="443" y="195"/>
                  </a:lnTo>
                  <a:lnTo>
                    <a:pt x="521" y="248"/>
                  </a:lnTo>
                  <a:lnTo>
                    <a:pt x="597" y="308"/>
                  </a:lnTo>
                  <a:lnTo>
                    <a:pt x="668" y="372"/>
                  </a:lnTo>
                  <a:lnTo>
                    <a:pt x="735" y="440"/>
                  </a:lnTo>
                  <a:lnTo>
                    <a:pt x="799" y="512"/>
                  </a:lnTo>
                  <a:lnTo>
                    <a:pt x="857" y="587"/>
                  </a:lnTo>
                  <a:lnTo>
                    <a:pt x="911" y="666"/>
                  </a:lnTo>
                  <a:lnTo>
                    <a:pt x="959" y="748"/>
                  </a:lnTo>
                  <a:lnTo>
                    <a:pt x="1003" y="834"/>
                  </a:lnTo>
                  <a:lnTo>
                    <a:pt x="1042" y="923"/>
                  </a:lnTo>
                  <a:lnTo>
                    <a:pt x="1074" y="1013"/>
                  </a:lnTo>
                  <a:lnTo>
                    <a:pt x="1101" y="1107"/>
                  </a:lnTo>
                  <a:lnTo>
                    <a:pt x="1122" y="1204"/>
                  </a:lnTo>
                  <a:lnTo>
                    <a:pt x="0" y="120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85" name="Freeform 491"/>
          <p:cNvSpPr>
            <a:spLocks noEditPoints="1"/>
          </p:cNvSpPr>
          <p:nvPr/>
        </p:nvSpPr>
        <p:spPr bwMode="auto">
          <a:xfrm>
            <a:off x="7179134" y="5032803"/>
            <a:ext cx="630961" cy="501651"/>
          </a:xfrm>
          <a:custGeom>
            <a:avLst/>
            <a:gdLst>
              <a:gd name="T0" fmla="*/ 3122 w 3441"/>
              <a:gd name="T1" fmla="*/ 1533 h 2735"/>
              <a:gd name="T2" fmla="*/ 3378 w 3441"/>
              <a:gd name="T3" fmla="*/ 1397 h 2735"/>
              <a:gd name="T4" fmla="*/ 2321 w 3441"/>
              <a:gd name="T5" fmla="*/ 1343 h 2735"/>
              <a:gd name="T6" fmla="*/ 2505 w 3441"/>
              <a:gd name="T7" fmla="*/ 1565 h 2735"/>
              <a:gd name="T8" fmla="*/ 2477 w 3441"/>
              <a:gd name="T9" fmla="*/ 1279 h 2735"/>
              <a:gd name="T10" fmla="*/ 1573 w 3441"/>
              <a:gd name="T11" fmla="*/ 1511 h 2735"/>
              <a:gd name="T12" fmla="*/ 1850 w 3441"/>
              <a:gd name="T13" fmla="*/ 1427 h 2735"/>
              <a:gd name="T14" fmla="*/ 849 w 3441"/>
              <a:gd name="T15" fmla="*/ 1321 h 2735"/>
              <a:gd name="T16" fmla="*/ 986 w 3441"/>
              <a:gd name="T17" fmla="*/ 1574 h 2735"/>
              <a:gd name="T18" fmla="*/ 1014 w 3441"/>
              <a:gd name="T19" fmla="*/ 1289 h 2735"/>
              <a:gd name="T20" fmla="*/ 72 w 3441"/>
              <a:gd name="T21" fmla="*/ 1485 h 2735"/>
              <a:gd name="T22" fmla="*/ 360 w 3441"/>
              <a:gd name="T23" fmla="*/ 1457 h 2735"/>
              <a:gd name="T24" fmla="*/ 466 w 3441"/>
              <a:gd name="T25" fmla="*/ 939 h 2735"/>
              <a:gd name="T26" fmla="*/ 327 w 3441"/>
              <a:gd name="T27" fmla="*/ 1251 h 2735"/>
              <a:gd name="T28" fmla="*/ 308 w 3441"/>
              <a:gd name="T29" fmla="*/ 1613 h 2735"/>
              <a:gd name="T30" fmla="*/ 611 w 3441"/>
              <a:gd name="T31" fmla="*/ 2397 h 2735"/>
              <a:gd name="T32" fmla="*/ 1585 w 3441"/>
              <a:gd name="T33" fmla="*/ 2647 h 2735"/>
              <a:gd name="T34" fmla="*/ 2344 w 3441"/>
              <a:gd name="T35" fmla="*/ 2024 h 2735"/>
              <a:gd name="T36" fmla="*/ 2238 w 3441"/>
              <a:gd name="T37" fmla="*/ 1463 h 2735"/>
              <a:gd name="T38" fmla="*/ 2458 w 3441"/>
              <a:gd name="T39" fmla="*/ 1217 h 2735"/>
              <a:gd name="T40" fmla="*/ 2100 w 3441"/>
              <a:gd name="T41" fmla="*/ 930 h 2735"/>
              <a:gd name="T42" fmla="*/ 1844 w 3441"/>
              <a:gd name="T43" fmla="*/ 1275 h 2735"/>
              <a:gd name="T44" fmla="*/ 1781 w 3441"/>
              <a:gd name="T45" fmla="*/ 1669 h 2735"/>
              <a:gd name="T46" fmla="*/ 1295 w 3441"/>
              <a:gd name="T47" fmla="*/ 2027 h 2735"/>
              <a:gd name="T48" fmla="*/ 875 w 3441"/>
              <a:gd name="T49" fmla="*/ 1621 h 2735"/>
              <a:gd name="T50" fmla="*/ 837 w 3441"/>
              <a:gd name="T51" fmla="*/ 1252 h 2735"/>
              <a:gd name="T52" fmla="*/ 641 w 3441"/>
              <a:gd name="T53" fmla="*/ 917 h 2735"/>
              <a:gd name="T54" fmla="*/ 1967 w 3441"/>
              <a:gd name="T55" fmla="*/ 887 h 2735"/>
              <a:gd name="T56" fmla="*/ 2237 w 3441"/>
              <a:gd name="T57" fmla="*/ 697 h 2735"/>
              <a:gd name="T58" fmla="*/ 419 w 3441"/>
              <a:gd name="T59" fmla="*/ 725 h 2735"/>
              <a:gd name="T60" fmla="*/ 688 w 3441"/>
              <a:gd name="T61" fmla="*/ 862 h 2735"/>
              <a:gd name="T62" fmla="*/ 1065 w 3441"/>
              <a:gd name="T63" fmla="*/ 1248 h 2735"/>
              <a:gd name="T64" fmla="*/ 1039 w 3441"/>
              <a:gd name="T65" fmla="*/ 1619 h 2735"/>
              <a:gd name="T66" fmla="*/ 1300 w 3441"/>
              <a:gd name="T67" fmla="*/ 1968 h 2735"/>
              <a:gd name="T68" fmla="*/ 1726 w 3441"/>
              <a:gd name="T69" fmla="*/ 1635 h 2735"/>
              <a:gd name="T70" fmla="*/ 1499 w 3441"/>
              <a:gd name="T71" fmla="*/ 1358 h 2735"/>
              <a:gd name="T72" fmla="*/ 1661 w 3441"/>
              <a:gd name="T73" fmla="*/ 892 h 2735"/>
              <a:gd name="T74" fmla="*/ 1059 w 3441"/>
              <a:gd name="T75" fmla="*/ 394 h 2735"/>
              <a:gd name="T76" fmla="*/ 1063 w 3441"/>
              <a:gd name="T77" fmla="*/ 335 h 2735"/>
              <a:gd name="T78" fmla="*/ 1709 w 3441"/>
              <a:gd name="T79" fmla="*/ 853 h 2735"/>
              <a:gd name="T80" fmla="*/ 2047 w 3441"/>
              <a:gd name="T81" fmla="*/ 486 h 2735"/>
              <a:gd name="T82" fmla="*/ 1518 w 3441"/>
              <a:gd name="T83" fmla="*/ 70 h 2735"/>
              <a:gd name="T84" fmla="*/ 1507 w 3441"/>
              <a:gd name="T85" fmla="*/ 182 h 2735"/>
              <a:gd name="T86" fmla="*/ 2406 w 3441"/>
              <a:gd name="T87" fmla="*/ 524 h 2735"/>
              <a:gd name="T88" fmla="*/ 2980 w 3441"/>
              <a:gd name="T89" fmla="*/ 647 h 2735"/>
              <a:gd name="T90" fmla="*/ 2014 w 3441"/>
              <a:gd name="T91" fmla="*/ 83 h 2735"/>
              <a:gd name="T92" fmla="*/ 2542 w 3441"/>
              <a:gd name="T93" fmla="*/ 197 h 2735"/>
              <a:gd name="T94" fmla="*/ 3209 w 3441"/>
              <a:gd name="T95" fmla="*/ 1006 h 2735"/>
              <a:gd name="T96" fmla="*/ 3441 w 3441"/>
              <a:gd name="T97" fmla="*/ 1427 h 2735"/>
              <a:gd name="T98" fmla="*/ 3132 w 3441"/>
              <a:gd name="T99" fmla="*/ 1613 h 2735"/>
              <a:gd name="T100" fmla="*/ 3112 w 3441"/>
              <a:gd name="T101" fmla="*/ 1252 h 2735"/>
              <a:gd name="T102" fmla="*/ 2852 w 3441"/>
              <a:gd name="T103" fmla="*/ 690 h 2735"/>
              <a:gd name="T104" fmla="*/ 2369 w 3441"/>
              <a:gd name="T105" fmla="*/ 811 h 2735"/>
              <a:gd name="T106" fmla="*/ 2645 w 3441"/>
              <a:gd name="T107" fmla="*/ 1355 h 2735"/>
              <a:gd name="T108" fmla="*/ 2457 w 3441"/>
              <a:gd name="T109" fmla="*/ 1885 h 2735"/>
              <a:gd name="T110" fmla="*/ 1761 w 3441"/>
              <a:gd name="T111" fmla="*/ 2656 h 2735"/>
              <a:gd name="T112" fmla="*/ 702 w 3441"/>
              <a:gd name="T113" fmla="*/ 2541 h 2735"/>
              <a:gd name="T114" fmla="*/ 186 w 3441"/>
              <a:gd name="T115" fmla="*/ 1635 h 2735"/>
              <a:gd name="T116" fmla="*/ 44 w 3441"/>
              <a:gd name="T117" fmla="*/ 1299 h 2735"/>
              <a:gd name="T118" fmla="*/ 237 w 3441"/>
              <a:gd name="T119" fmla="*/ 970 h 2735"/>
              <a:gd name="T120" fmla="*/ 807 w 3441"/>
              <a:gd name="T121" fmla="*/ 248 h 27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441" h="2735">
                <a:moveTo>
                  <a:pt x="3229" y="1276"/>
                </a:moveTo>
                <a:lnTo>
                  <a:pt x="3199" y="1279"/>
                </a:lnTo>
                <a:lnTo>
                  <a:pt x="3170" y="1289"/>
                </a:lnTo>
                <a:lnTo>
                  <a:pt x="3145" y="1302"/>
                </a:lnTo>
                <a:lnTo>
                  <a:pt x="3122" y="1321"/>
                </a:lnTo>
                <a:lnTo>
                  <a:pt x="3104" y="1343"/>
                </a:lnTo>
                <a:lnTo>
                  <a:pt x="3089" y="1369"/>
                </a:lnTo>
                <a:lnTo>
                  <a:pt x="3081" y="1397"/>
                </a:lnTo>
                <a:lnTo>
                  <a:pt x="3078" y="1427"/>
                </a:lnTo>
                <a:lnTo>
                  <a:pt x="3081" y="1457"/>
                </a:lnTo>
                <a:lnTo>
                  <a:pt x="3089" y="1485"/>
                </a:lnTo>
                <a:lnTo>
                  <a:pt x="3104" y="1511"/>
                </a:lnTo>
                <a:lnTo>
                  <a:pt x="3122" y="1533"/>
                </a:lnTo>
                <a:lnTo>
                  <a:pt x="3145" y="1551"/>
                </a:lnTo>
                <a:lnTo>
                  <a:pt x="3170" y="1565"/>
                </a:lnTo>
                <a:lnTo>
                  <a:pt x="3199" y="1574"/>
                </a:lnTo>
                <a:lnTo>
                  <a:pt x="3229" y="1577"/>
                </a:lnTo>
                <a:lnTo>
                  <a:pt x="3260" y="1574"/>
                </a:lnTo>
                <a:lnTo>
                  <a:pt x="3288" y="1565"/>
                </a:lnTo>
                <a:lnTo>
                  <a:pt x="3314" y="1551"/>
                </a:lnTo>
                <a:lnTo>
                  <a:pt x="3336" y="1533"/>
                </a:lnTo>
                <a:lnTo>
                  <a:pt x="3355" y="1511"/>
                </a:lnTo>
                <a:lnTo>
                  <a:pt x="3368" y="1485"/>
                </a:lnTo>
                <a:lnTo>
                  <a:pt x="3378" y="1457"/>
                </a:lnTo>
                <a:lnTo>
                  <a:pt x="3380" y="1427"/>
                </a:lnTo>
                <a:lnTo>
                  <a:pt x="3378" y="1397"/>
                </a:lnTo>
                <a:lnTo>
                  <a:pt x="3368" y="1369"/>
                </a:lnTo>
                <a:lnTo>
                  <a:pt x="3355" y="1343"/>
                </a:lnTo>
                <a:lnTo>
                  <a:pt x="3336" y="1321"/>
                </a:lnTo>
                <a:lnTo>
                  <a:pt x="3314" y="1302"/>
                </a:lnTo>
                <a:lnTo>
                  <a:pt x="3288" y="1289"/>
                </a:lnTo>
                <a:lnTo>
                  <a:pt x="3260" y="1279"/>
                </a:lnTo>
                <a:lnTo>
                  <a:pt x="3229" y="1276"/>
                </a:lnTo>
                <a:close/>
                <a:moveTo>
                  <a:pt x="2446" y="1276"/>
                </a:moveTo>
                <a:lnTo>
                  <a:pt x="2416" y="1279"/>
                </a:lnTo>
                <a:lnTo>
                  <a:pt x="2388" y="1289"/>
                </a:lnTo>
                <a:lnTo>
                  <a:pt x="2362" y="1302"/>
                </a:lnTo>
                <a:lnTo>
                  <a:pt x="2340" y="1321"/>
                </a:lnTo>
                <a:lnTo>
                  <a:pt x="2321" y="1343"/>
                </a:lnTo>
                <a:lnTo>
                  <a:pt x="2307" y="1369"/>
                </a:lnTo>
                <a:lnTo>
                  <a:pt x="2298" y="1397"/>
                </a:lnTo>
                <a:lnTo>
                  <a:pt x="2295" y="1427"/>
                </a:lnTo>
                <a:lnTo>
                  <a:pt x="2298" y="1457"/>
                </a:lnTo>
                <a:lnTo>
                  <a:pt x="2307" y="1485"/>
                </a:lnTo>
                <a:lnTo>
                  <a:pt x="2321" y="1511"/>
                </a:lnTo>
                <a:lnTo>
                  <a:pt x="2340" y="1533"/>
                </a:lnTo>
                <a:lnTo>
                  <a:pt x="2362" y="1551"/>
                </a:lnTo>
                <a:lnTo>
                  <a:pt x="2388" y="1565"/>
                </a:lnTo>
                <a:lnTo>
                  <a:pt x="2416" y="1574"/>
                </a:lnTo>
                <a:lnTo>
                  <a:pt x="2446" y="1577"/>
                </a:lnTo>
                <a:lnTo>
                  <a:pt x="2477" y="1574"/>
                </a:lnTo>
                <a:lnTo>
                  <a:pt x="2505" y="1565"/>
                </a:lnTo>
                <a:lnTo>
                  <a:pt x="2531" y="1551"/>
                </a:lnTo>
                <a:lnTo>
                  <a:pt x="2553" y="1533"/>
                </a:lnTo>
                <a:lnTo>
                  <a:pt x="2572" y="1511"/>
                </a:lnTo>
                <a:lnTo>
                  <a:pt x="2585" y="1485"/>
                </a:lnTo>
                <a:lnTo>
                  <a:pt x="2594" y="1457"/>
                </a:lnTo>
                <a:lnTo>
                  <a:pt x="2597" y="1427"/>
                </a:lnTo>
                <a:lnTo>
                  <a:pt x="2594" y="1397"/>
                </a:lnTo>
                <a:lnTo>
                  <a:pt x="2585" y="1369"/>
                </a:lnTo>
                <a:lnTo>
                  <a:pt x="2572" y="1343"/>
                </a:lnTo>
                <a:lnTo>
                  <a:pt x="2553" y="1321"/>
                </a:lnTo>
                <a:lnTo>
                  <a:pt x="2531" y="1302"/>
                </a:lnTo>
                <a:lnTo>
                  <a:pt x="2505" y="1289"/>
                </a:lnTo>
                <a:lnTo>
                  <a:pt x="2477" y="1279"/>
                </a:lnTo>
                <a:lnTo>
                  <a:pt x="2446" y="1276"/>
                </a:lnTo>
                <a:close/>
                <a:moveTo>
                  <a:pt x="1699" y="1276"/>
                </a:moveTo>
                <a:lnTo>
                  <a:pt x="1669" y="1279"/>
                </a:lnTo>
                <a:lnTo>
                  <a:pt x="1640" y="1289"/>
                </a:lnTo>
                <a:lnTo>
                  <a:pt x="1614" y="1302"/>
                </a:lnTo>
                <a:lnTo>
                  <a:pt x="1592" y="1321"/>
                </a:lnTo>
                <a:lnTo>
                  <a:pt x="1573" y="1343"/>
                </a:lnTo>
                <a:lnTo>
                  <a:pt x="1560" y="1369"/>
                </a:lnTo>
                <a:lnTo>
                  <a:pt x="1550" y="1397"/>
                </a:lnTo>
                <a:lnTo>
                  <a:pt x="1547" y="1427"/>
                </a:lnTo>
                <a:lnTo>
                  <a:pt x="1550" y="1457"/>
                </a:lnTo>
                <a:lnTo>
                  <a:pt x="1560" y="1485"/>
                </a:lnTo>
                <a:lnTo>
                  <a:pt x="1573" y="1511"/>
                </a:lnTo>
                <a:lnTo>
                  <a:pt x="1592" y="1533"/>
                </a:lnTo>
                <a:lnTo>
                  <a:pt x="1614" y="1551"/>
                </a:lnTo>
                <a:lnTo>
                  <a:pt x="1640" y="1565"/>
                </a:lnTo>
                <a:lnTo>
                  <a:pt x="1669" y="1574"/>
                </a:lnTo>
                <a:lnTo>
                  <a:pt x="1699" y="1577"/>
                </a:lnTo>
                <a:lnTo>
                  <a:pt x="1729" y="1574"/>
                </a:lnTo>
                <a:lnTo>
                  <a:pt x="1757" y="1565"/>
                </a:lnTo>
                <a:lnTo>
                  <a:pt x="1784" y="1551"/>
                </a:lnTo>
                <a:lnTo>
                  <a:pt x="1806" y="1533"/>
                </a:lnTo>
                <a:lnTo>
                  <a:pt x="1824" y="1511"/>
                </a:lnTo>
                <a:lnTo>
                  <a:pt x="1838" y="1485"/>
                </a:lnTo>
                <a:lnTo>
                  <a:pt x="1847" y="1457"/>
                </a:lnTo>
                <a:lnTo>
                  <a:pt x="1850" y="1427"/>
                </a:lnTo>
                <a:lnTo>
                  <a:pt x="1847" y="1397"/>
                </a:lnTo>
                <a:lnTo>
                  <a:pt x="1838" y="1369"/>
                </a:lnTo>
                <a:lnTo>
                  <a:pt x="1824" y="1343"/>
                </a:lnTo>
                <a:lnTo>
                  <a:pt x="1806" y="1321"/>
                </a:lnTo>
                <a:lnTo>
                  <a:pt x="1784" y="1302"/>
                </a:lnTo>
                <a:lnTo>
                  <a:pt x="1757" y="1289"/>
                </a:lnTo>
                <a:lnTo>
                  <a:pt x="1729" y="1279"/>
                </a:lnTo>
                <a:lnTo>
                  <a:pt x="1699" y="1276"/>
                </a:lnTo>
                <a:close/>
                <a:moveTo>
                  <a:pt x="956" y="1276"/>
                </a:moveTo>
                <a:lnTo>
                  <a:pt x="925" y="1279"/>
                </a:lnTo>
                <a:lnTo>
                  <a:pt x="896" y="1289"/>
                </a:lnTo>
                <a:lnTo>
                  <a:pt x="871" y="1302"/>
                </a:lnTo>
                <a:lnTo>
                  <a:pt x="849" y="1321"/>
                </a:lnTo>
                <a:lnTo>
                  <a:pt x="830" y="1343"/>
                </a:lnTo>
                <a:lnTo>
                  <a:pt x="815" y="1369"/>
                </a:lnTo>
                <a:lnTo>
                  <a:pt x="807" y="1397"/>
                </a:lnTo>
                <a:lnTo>
                  <a:pt x="804" y="1427"/>
                </a:lnTo>
                <a:lnTo>
                  <a:pt x="807" y="1457"/>
                </a:lnTo>
                <a:lnTo>
                  <a:pt x="815" y="1485"/>
                </a:lnTo>
                <a:lnTo>
                  <a:pt x="830" y="1511"/>
                </a:lnTo>
                <a:lnTo>
                  <a:pt x="849" y="1533"/>
                </a:lnTo>
                <a:lnTo>
                  <a:pt x="871" y="1551"/>
                </a:lnTo>
                <a:lnTo>
                  <a:pt x="896" y="1565"/>
                </a:lnTo>
                <a:lnTo>
                  <a:pt x="925" y="1574"/>
                </a:lnTo>
                <a:lnTo>
                  <a:pt x="956" y="1577"/>
                </a:lnTo>
                <a:lnTo>
                  <a:pt x="986" y="1574"/>
                </a:lnTo>
                <a:lnTo>
                  <a:pt x="1014" y="1565"/>
                </a:lnTo>
                <a:lnTo>
                  <a:pt x="1040" y="1551"/>
                </a:lnTo>
                <a:lnTo>
                  <a:pt x="1062" y="1533"/>
                </a:lnTo>
                <a:lnTo>
                  <a:pt x="1081" y="1511"/>
                </a:lnTo>
                <a:lnTo>
                  <a:pt x="1095" y="1485"/>
                </a:lnTo>
                <a:lnTo>
                  <a:pt x="1104" y="1457"/>
                </a:lnTo>
                <a:lnTo>
                  <a:pt x="1107" y="1427"/>
                </a:lnTo>
                <a:lnTo>
                  <a:pt x="1104" y="1397"/>
                </a:lnTo>
                <a:lnTo>
                  <a:pt x="1095" y="1369"/>
                </a:lnTo>
                <a:lnTo>
                  <a:pt x="1081" y="1343"/>
                </a:lnTo>
                <a:lnTo>
                  <a:pt x="1062" y="1321"/>
                </a:lnTo>
                <a:lnTo>
                  <a:pt x="1040" y="1302"/>
                </a:lnTo>
                <a:lnTo>
                  <a:pt x="1014" y="1289"/>
                </a:lnTo>
                <a:lnTo>
                  <a:pt x="986" y="1279"/>
                </a:lnTo>
                <a:lnTo>
                  <a:pt x="956" y="1276"/>
                </a:lnTo>
                <a:close/>
                <a:moveTo>
                  <a:pt x="211" y="1276"/>
                </a:moveTo>
                <a:lnTo>
                  <a:pt x="181" y="1279"/>
                </a:lnTo>
                <a:lnTo>
                  <a:pt x="153" y="1289"/>
                </a:lnTo>
                <a:lnTo>
                  <a:pt x="127" y="1302"/>
                </a:lnTo>
                <a:lnTo>
                  <a:pt x="105" y="1321"/>
                </a:lnTo>
                <a:lnTo>
                  <a:pt x="86" y="1343"/>
                </a:lnTo>
                <a:lnTo>
                  <a:pt x="72" y="1369"/>
                </a:lnTo>
                <a:lnTo>
                  <a:pt x="63" y="1397"/>
                </a:lnTo>
                <a:lnTo>
                  <a:pt x="60" y="1427"/>
                </a:lnTo>
                <a:lnTo>
                  <a:pt x="63" y="1457"/>
                </a:lnTo>
                <a:lnTo>
                  <a:pt x="72" y="1485"/>
                </a:lnTo>
                <a:lnTo>
                  <a:pt x="86" y="1511"/>
                </a:lnTo>
                <a:lnTo>
                  <a:pt x="105" y="1533"/>
                </a:lnTo>
                <a:lnTo>
                  <a:pt x="127" y="1551"/>
                </a:lnTo>
                <a:lnTo>
                  <a:pt x="153" y="1565"/>
                </a:lnTo>
                <a:lnTo>
                  <a:pt x="181" y="1574"/>
                </a:lnTo>
                <a:lnTo>
                  <a:pt x="211" y="1577"/>
                </a:lnTo>
                <a:lnTo>
                  <a:pt x="242" y="1574"/>
                </a:lnTo>
                <a:lnTo>
                  <a:pt x="270" y="1565"/>
                </a:lnTo>
                <a:lnTo>
                  <a:pt x="296" y="1551"/>
                </a:lnTo>
                <a:lnTo>
                  <a:pt x="318" y="1533"/>
                </a:lnTo>
                <a:lnTo>
                  <a:pt x="337" y="1511"/>
                </a:lnTo>
                <a:lnTo>
                  <a:pt x="350" y="1485"/>
                </a:lnTo>
                <a:lnTo>
                  <a:pt x="360" y="1457"/>
                </a:lnTo>
                <a:lnTo>
                  <a:pt x="363" y="1427"/>
                </a:lnTo>
                <a:lnTo>
                  <a:pt x="360" y="1397"/>
                </a:lnTo>
                <a:lnTo>
                  <a:pt x="350" y="1369"/>
                </a:lnTo>
                <a:lnTo>
                  <a:pt x="337" y="1343"/>
                </a:lnTo>
                <a:lnTo>
                  <a:pt x="318" y="1321"/>
                </a:lnTo>
                <a:lnTo>
                  <a:pt x="296" y="1302"/>
                </a:lnTo>
                <a:lnTo>
                  <a:pt x="270" y="1289"/>
                </a:lnTo>
                <a:lnTo>
                  <a:pt x="242" y="1279"/>
                </a:lnTo>
                <a:lnTo>
                  <a:pt x="211" y="1276"/>
                </a:lnTo>
                <a:close/>
                <a:moveTo>
                  <a:pt x="594" y="914"/>
                </a:moveTo>
                <a:lnTo>
                  <a:pt x="549" y="917"/>
                </a:lnTo>
                <a:lnTo>
                  <a:pt x="507" y="925"/>
                </a:lnTo>
                <a:lnTo>
                  <a:pt x="466" y="939"/>
                </a:lnTo>
                <a:lnTo>
                  <a:pt x="428" y="956"/>
                </a:lnTo>
                <a:lnTo>
                  <a:pt x="393" y="979"/>
                </a:lnTo>
                <a:lnTo>
                  <a:pt x="361" y="1006"/>
                </a:lnTo>
                <a:lnTo>
                  <a:pt x="331" y="1036"/>
                </a:lnTo>
                <a:lnTo>
                  <a:pt x="306" y="1069"/>
                </a:lnTo>
                <a:lnTo>
                  <a:pt x="285" y="1107"/>
                </a:lnTo>
                <a:lnTo>
                  <a:pt x="270" y="1145"/>
                </a:lnTo>
                <a:lnTo>
                  <a:pt x="268" y="1162"/>
                </a:lnTo>
                <a:lnTo>
                  <a:pt x="266" y="1217"/>
                </a:lnTo>
                <a:lnTo>
                  <a:pt x="263" y="1217"/>
                </a:lnTo>
                <a:lnTo>
                  <a:pt x="263" y="1223"/>
                </a:lnTo>
                <a:lnTo>
                  <a:pt x="297" y="1235"/>
                </a:lnTo>
                <a:lnTo>
                  <a:pt x="327" y="1251"/>
                </a:lnTo>
                <a:lnTo>
                  <a:pt x="354" y="1272"/>
                </a:lnTo>
                <a:lnTo>
                  <a:pt x="377" y="1297"/>
                </a:lnTo>
                <a:lnTo>
                  <a:pt x="396" y="1326"/>
                </a:lnTo>
                <a:lnTo>
                  <a:pt x="411" y="1357"/>
                </a:lnTo>
                <a:lnTo>
                  <a:pt x="419" y="1390"/>
                </a:lnTo>
                <a:lnTo>
                  <a:pt x="422" y="1427"/>
                </a:lnTo>
                <a:lnTo>
                  <a:pt x="419" y="1461"/>
                </a:lnTo>
                <a:lnTo>
                  <a:pt x="412" y="1493"/>
                </a:lnTo>
                <a:lnTo>
                  <a:pt x="399" y="1522"/>
                </a:lnTo>
                <a:lnTo>
                  <a:pt x="382" y="1550"/>
                </a:lnTo>
                <a:lnTo>
                  <a:pt x="361" y="1574"/>
                </a:lnTo>
                <a:lnTo>
                  <a:pt x="337" y="1595"/>
                </a:lnTo>
                <a:lnTo>
                  <a:pt x="308" y="1613"/>
                </a:lnTo>
                <a:lnTo>
                  <a:pt x="278" y="1625"/>
                </a:lnTo>
                <a:lnTo>
                  <a:pt x="246" y="1633"/>
                </a:lnTo>
                <a:lnTo>
                  <a:pt x="253" y="1716"/>
                </a:lnTo>
                <a:lnTo>
                  <a:pt x="266" y="1796"/>
                </a:lnTo>
                <a:lnTo>
                  <a:pt x="284" y="1873"/>
                </a:lnTo>
                <a:lnTo>
                  <a:pt x="307" y="1949"/>
                </a:lnTo>
                <a:lnTo>
                  <a:pt x="337" y="2022"/>
                </a:lnTo>
                <a:lnTo>
                  <a:pt x="371" y="2093"/>
                </a:lnTo>
                <a:lnTo>
                  <a:pt x="411" y="2160"/>
                </a:lnTo>
                <a:lnTo>
                  <a:pt x="455" y="2225"/>
                </a:lnTo>
                <a:lnTo>
                  <a:pt x="503" y="2286"/>
                </a:lnTo>
                <a:lnTo>
                  <a:pt x="555" y="2344"/>
                </a:lnTo>
                <a:lnTo>
                  <a:pt x="611" y="2397"/>
                </a:lnTo>
                <a:lnTo>
                  <a:pt x="671" y="2447"/>
                </a:lnTo>
                <a:lnTo>
                  <a:pt x="735" y="2493"/>
                </a:lnTo>
                <a:lnTo>
                  <a:pt x="801" y="2533"/>
                </a:lnTo>
                <a:lnTo>
                  <a:pt x="871" y="2569"/>
                </a:lnTo>
                <a:lnTo>
                  <a:pt x="944" y="2601"/>
                </a:lnTo>
                <a:lnTo>
                  <a:pt x="1018" y="2627"/>
                </a:lnTo>
                <a:lnTo>
                  <a:pt x="1097" y="2647"/>
                </a:lnTo>
                <a:lnTo>
                  <a:pt x="1176" y="2662"/>
                </a:lnTo>
                <a:lnTo>
                  <a:pt x="1258" y="2671"/>
                </a:lnTo>
                <a:lnTo>
                  <a:pt x="1340" y="2674"/>
                </a:lnTo>
                <a:lnTo>
                  <a:pt x="1424" y="2671"/>
                </a:lnTo>
                <a:lnTo>
                  <a:pt x="1505" y="2662"/>
                </a:lnTo>
                <a:lnTo>
                  <a:pt x="1585" y="2647"/>
                </a:lnTo>
                <a:lnTo>
                  <a:pt x="1662" y="2627"/>
                </a:lnTo>
                <a:lnTo>
                  <a:pt x="1738" y="2601"/>
                </a:lnTo>
                <a:lnTo>
                  <a:pt x="1810" y="2569"/>
                </a:lnTo>
                <a:lnTo>
                  <a:pt x="1880" y="2534"/>
                </a:lnTo>
                <a:lnTo>
                  <a:pt x="1947" y="2493"/>
                </a:lnTo>
                <a:lnTo>
                  <a:pt x="2009" y="2448"/>
                </a:lnTo>
                <a:lnTo>
                  <a:pt x="2070" y="2398"/>
                </a:lnTo>
                <a:lnTo>
                  <a:pt x="2126" y="2344"/>
                </a:lnTo>
                <a:lnTo>
                  <a:pt x="2179" y="2287"/>
                </a:lnTo>
                <a:lnTo>
                  <a:pt x="2227" y="2227"/>
                </a:lnTo>
                <a:lnTo>
                  <a:pt x="2271" y="2162"/>
                </a:lnTo>
                <a:lnTo>
                  <a:pt x="2309" y="2095"/>
                </a:lnTo>
                <a:lnTo>
                  <a:pt x="2344" y="2024"/>
                </a:lnTo>
                <a:lnTo>
                  <a:pt x="2373" y="1950"/>
                </a:lnTo>
                <a:lnTo>
                  <a:pt x="2397" y="1876"/>
                </a:lnTo>
                <a:lnTo>
                  <a:pt x="2416" y="1798"/>
                </a:lnTo>
                <a:lnTo>
                  <a:pt x="2429" y="1718"/>
                </a:lnTo>
                <a:lnTo>
                  <a:pt x="2435" y="1636"/>
                </a:lnTo>
                <a:lnTo>
                  <a:pt x="2399" y="1631"/>
                </a:lnTo>
                <a:lnTo>
                  <a:pt x="2365" y="1620"/>
                </a:lnTo>
                <a:lnTo>
                  <a:pt x="2333" y="1604"/>
                </a:lnTo>
                <a:lnTo>
                  <a:pt x="2306" y="1584"/>
                </a:lnTo>
                <a:lnTo>
                  <a:pt x="2282" y="1559"/>
                </a:lnTo>
                <a:lnTo>
                  <a:pt x="2262" y="1530"/>
                </a:lnTo>
                <a:lnTo>
                  <a:pt x="2248" y="1497"/>
                </a:lnTo>
                <a:lnTo>
                  <a:pt x="2238" y="1463"/>
                </a:lnTo>
                <a:lnTo>
                  <a:pt x="2235" y="1427"/>
                </a:lnTo>
                <a:lnTo>
                  <a:pt x="2237" y="1393"/>
                </a:lnTo>
                <a:lnTo>
                  <a:pt x="2246" y="1360"/>
                </a:lnTo>
                <a:lnTo>
                  <a:pt x="2258" y="1330"/>
                </a:lnTo>
                <a:lnTo>
                  <a:pt x="2276" y="1303"/>
                </a:lnTo>
                <a:lnTo>
                  <a:pt x="2297" y="1278"/>
                </a:lnTo>
                <a:lnTo>
                  <a:pt x="2322" y="1257"/>
                </a:lnTo>
                <a:lnTo>
                  <a:pt x="2349" y="1240"/>
                </a:lnTo>
                <a:lnTo>
                  <a:pt x="2379" y="1227"/>
                </a:lnTo>
                <a:lnTo>
                  <a:pt x="2412" y="1220"/>
                </a:lnTo>
                <a:lnTo>
                  <a:pt x="2446" y="1217"/>
                </a:lnTo>
                <a:lnTo>
                  <a:pt x="2453" y="1217"/>
                </a:lnTo>
                <a:lnTo>
                  <a:pt x="2458" y="1217"/>
                </a:lnTo>
                <a:lnTo>
                  <a:pt x="2458" y="1213"/>
                </a:lnTo>
                <a:lnTo>
                  <a:pt x="2458" y="1217"/>
                </a:lnTo>
                <a:lnTo>
                  <a:pt x="2397" y="1217"/>
                </a:lnTo>
                <a:lnTo>
                  <a:pt x="2396" y="1164"/>
                </a:lnTo>
                <a:lnTo>
                  <a:pt x="2391" y="1111"/>
                </a:lnTo>
                <a:lnTo>
                  <a:pt x="2384" y="1060"/>
                </a:lnTo>
                <a:lnTo>
                  <a:pt x="2353" y="1028"/>
                </a:lnTo>
                <a:lnTo>
                  <a:pt x="2319" y="1000"/>
                </a:lnTo>
                <a:lnTo>
                  <a:pt x="2280" y="976"/>
                </a:lnTo>
                <a:lnTo>
                  <a:pt x="2239" y="956"/>
                </a:lnTo>
                <a:lnTo>
                  <a:pt x="2194" y="942"/>
                </a:lnTo>
                <a:lnTo>
                  <a:pt x="2148" y="933"/>
                </a:lnTo>
                <a:lnTo>
                  <a:pt x="2100" y="930"/>
                </a:lnTo>
                <a:lnTo>
                  <a:pt x="2051" y="933"/>
                </a:lnTo>
                <a:lnTo>
                  <a:pt x="2004" y="942"/>
                </a:lnTo>
                <a:lnTo>
                  <a:pt x="1960" y="956"/>
                </a:lnTo>
                <a:lnTo>
                  <a:pt x="1918" y="976"/>
                </a:lnTo>
                <a:lnTo>
                  <a:pt x="1880" y="1001"/>
                </a:lnTo>
                <a:lnTo>
                  <a:pt x="1845" y="1029"/>
                </a:lnTo>
                <a:lnTo>
                  <a:pt x="1815" y="1062"/>
                </a:lnTo>
                <a:lnTo>
                  <a:pt x="1789" y="1098"/>
                </a:lnTo>
                <a:lnTo>
                  <a:pt x="1781" y="1127"/>
                </a:lnTo>
                <a:lnTo>
                  <a:pt x="1787" y="1182"/>
                </a:lnTo>
                <a:lnTo>
                  <a:pt x="1790" y="1238"/>
                </a:lnTo>
                <a:lnTo>
                  <a:pt x="1819" y="1254"/>
                </a:lnTo>
                <a:lnTo>
                  <a:pt x="1844" y="1275"/>
                </a:lnTo>
                <a:lnTo>
                  <a:pt x="1867" y="1300"/>
                </a:lnTo>
                <a:lnTo>
                  <a:pt x="1885" y="1328"/>
                </a:lnTo>
                <a:lnTo>
                  <a:pt x="1899" y="1358"/>
                </a:lnTo>
                <a:lnTo>
                  <a:pt x="1907" y="1391"/>
                </a:lnTo>
                <a:lnTo>
                  <a:pt x="1910" y="1427"/>
                </a:lnTo>
                <a:lnTo>
                  <a:pt x="1907" y="1462"/>
                </a:lnTo>
                <a:lnTo>
                  <a:pt x="1899" y="1495"/>
                </a:lnTo>
                <a:lnTo>
                  <a:pt x="1885" y="1526"/>
                </a:lnTo>
                <a:lnTo>
                  <a:pt x="1866" y="1555"/>
                </a:lnTo>
                <a:lnTo>
                  <a:pt x="1844" y="1579"/>
                </a:lnTo>
                <a:lnTo>
                  <a:pt x="1817" y="1600"/>
                </a:lnTo>
                <a:lnTo>
                  <a:pt x="1788" y="1617"/>
                </a:lnTo>
                <a:lnTo>
                  <a:pt x="1781" y="1669"/>
                </a:lnTo>
                <a:lnTo>
                  <a:pt x="1770" y="1720"/>
                </a:lnTo>
                <a:lnTo>
                  <a:pt x="1752" y="1767"/>
                </a:lnTo>
                <a:lnTo>
                  <a:pt x="1729" y="1812"/>
                </a:lnTo>
                <a:lnTo>
                  <a:pt x="1701" y="1854"/>
                </a:lnTo>
                <a:lnTo>
                  <a:pt x="1669" y="1892"/>
                </a:lnTo>
                <a:lnTo>
                  <a:pt x="1632" y="1926"/>
                </a:lnTo>
                <a:lnTo>
                  <a:pt x="1592" y="1957"/>
                </a:lnTo>
                <a:lnTo>
                  <a:pt x="1548" y="1982"/>
                </a:lnTo>
                <a:lnTo>
                  <a:pt x="1502" y="2003"/>
                </a:lnTo>
                <a:lnTo>
                  <a:pt x="1453" y="2018"/>
                </a:lnTo>
                <a:lnTo>
                  <a:pt x="1401" y="2027"/>
                </a:lnTo>
                <a:lnTo>
                  <a:pt x="1348" y="2030"/>
                </a:lnTo>
                <a:lnTo>
                  <a:pt x="1295" y="2027"/>
                </a:lnTo>
                <a:lnTo>
                  <a:pt x="1245" y="2019"/>
                </a:lnTo>
                <a:lnTo>
                  <a:pt x="1197" y="2004"/>
                </a:lnTo>
                <a:lnTo>
                  <a:pt x="1151" y="1985"/>
                </a:lnTo>
                <a:lnTo>
                  <a:pt x="1108" y="1960"/>
                </a:lnTo>
                <a:lnTo>
                  <a:pt x="1068" y="1931"/>
                </a:lnTo>
                <a:lnTo>
                  <a:pt x="1032" y="1897"/>
                </a:lnTo>
                <a:lnTo>
                  <a:pt x="999" y="1861"/>
                </a:lnTo>
                <a:lnTo>
                  <a:pt x="971" y="1820"/>
                </a:lnTo>
                <a:lnTo>
                  <a:pt x="948" y="1777"/>
                </a:lnTo>
                <a:lnTo>
                  <a:pt x="929" y="1730"/>
                </a:lnTo>
                <a:lnTo>
                  <a:pt x="917" y="1682"/>
                </a:lnTo>
                <a:lnTo>
                  <a:pt x="910" y="1631"/>
                </a:lnTo>
                <a:lnTo>
                  <a:pt x="875" y="1621"/>
                </a:lnTo>
                <a:lnTo>
                  <a:pt x="844" y="1604"/>
                </a:lnTo>
                <a:lnTo>
                  <a:pt x="815" y="1584"/>
                </a:lnTo>
                <a:lnTo>
                  <a:pt x="791" y="1559"/>
                </a:lnTo>
                <a:lnTo>
                  <a:pt x="772" y="1530"/>
                </a:lnTo>
                <a:lnTo>
                  <a:pt x="757" y="1497"/>
                </a:lnTo>
                <a:lnTo>
                  <a:pt x="748" y="1463"/>
                </a:lnTo>
                <a:lnTo>
                  <a:pt x="744" y="1427"/>
                </a:lnTo>
                <a:lnTo>
                  <a:pt x="748" y="1391"/>
                </a:lnTo>
                <a:lnTo>
                  <a:pt x="756" y="1358"/>
                </a:lnTo>
                <a:lnTo>
                  <a:pt x="769" y="1327"/>
                </a:lnTo>
                <a:lnTo>
                  <a:pt x="788" y="1298"/>
                </a:lnTo>
                <a:lnTo>
                  <a:pt x="811" y="1273"/>
                </a:lnTo>
                <a:lnTo>
                  <a:pt x="837" y="1252"/>
                </a:lnTo>
                <a:lnTo>
                  <a:pt x="868" y="1236"/>
                </a:lnTo>
                <a:lnTo>
                  <a:pt x="900" y="1224"/>
                </a:lnTo>
                <a:lnTo>
                  <a:pt x="935" y="1218"/>
                </a:lnTo>
                <a:lnTo>
                  <a:pt x="926" y="1172"/>
                </a:lnTo>
                <a:lnTo>
                  <a:pt x="912" y="1129"/>
                </a:lnTo>
                <a:lnTo>
                  <a:pt x="892" y="1088"/>
                </a:lnTo>
                <a:lnTo>
                  <a:pt x="868" y="1051"/>
                </a:lnTo>
                <a:lnTo>
                  <a:pt x="838" y="1018"/>
                </a:lnTo>
                <a:lnTo>
                  <a:pt x="805" y="987"/>
                </a:lnTo>
                <a:lnTo>
                  <a:pt x="768" y="962"/>
                </a:lnTo>
                <a:lnTo>
                  <a:pt x="729" y="942"/>
                </a:lnTo>
                <a:lnTo>
                  <a:pt x="686" y="926"/>
                </a:lnTo>
                <a:lnTo>
                  <a:pt x="641" y="917"/>
                </a:lnTo>
                <a:lnTo>
                  <a:pt x="594" y="914"/>
                </a:lnTo>
                <a:close/>
                <a:moveTo>
                  <a:pt x="2195" y="640"/>
                </a:moveTo>
                <a:lnTo>
                  <a:pt x="2141" y="665"/>
                </a:lnTo>
                <a:lnTo>
                  <a:pt x="2090" y="694"/>
                </a:lnTo>
                <a:lnTo>
                  <a:pt x="2041" y="728"/>
                </a:lnTo>
                <a:lnTo>
                  <a:pt x="1995" y="764"/>
                </a:lnTo>
                <a:lnTo>
                  <a:pt x="1953" y="805"/>
                </a:lnTo>
                <a:lnTo>
                  <a:pt x="1914" y="848"/>
                </a:lnTo>
                <a:lnTo>
                  <a:pt x="1880" y="895"/>
                </a:lnTo>
                <a:lnTo>
                  <a:pt x="1849" y="944"/>
                </a:lnTo>
                <a:lnTo>
                  <a:pt x="1886" y="921"/>
                </a:lnTo>
                <a:lnTo>
                  <a:pt x="1925" y="902"/>
                </a:lnTo>
                <a:lnTo>
                  <a:pt x="1967" y="887"/>
                </a:lnTo>
                <a:lnTo>
                  <a:pt x="2009" y="875"/>
                </a:lnTo>
                <a:lnTo>
                  <a:pt x="2053" y="869"/>
                </a:lnTo>
                <a:lnTo>
                  <a:pt x="2100" y="866"/>
                </a:lnTo>
                <a:lnTo>
                  <a:pt x="2147" y="869"/>
                </a:lnTo>
                <a:lnTo>
                  <a:pt x="2193" y="876"/>
                </a:lnTo>
                <a:lnTo>
                  <a:pt x="2238" y="889"/>
                </a:lnTo>
                <a:lnTo>
                  <a:pt x="2280" y="904"/>
                </a:lnTo>
                <a:lnTo>
                  <a:pt x="2320" y="925"/>
                </a:lnTo>
                <a:lnTo>
                  <a:pt x="2358" y="949"/>
                </a:lnTo>
                <a:lnTo>
                  <a:pt x="2335" y="882"/>
                </a:lnTo>
                <a:lnTo>
                  <a:pt x="2306" y="818"/>
                </a:lnTo>
                <a:lnTo>
                  <a:pt x="2274" y="756"/>
                </a:lnTo>
                <a:lnTo>
                  <a:pt x="2237" y="697"/>
                </a:lnTo>
                <a:lnTo>
                  <a:pt x="2195" y="640"/>
                </a:lnTo>
                <a:close/>
                <a:moveTo>
                  <a:pt x="996" y="391"/>
                </a:moveTo>
                <a:lnTo>
                  <a:pt x="934" y="394"/>
                </a:lnTo>
                <a:lnTo>
                  <a:pt x="872" y="404"/>
                </a:lnTo>
                <a:lnTo>
                  <a:pt x="811" y="419"/>
                </a:lnTo>
                <a:lnTo>
                  <a:pt x="754" y="440"/>
                </a:lnTo>
                <a:lnTo>
                  <a:pt x="697" y="466"/>
                </a:lnTo>
                <a:lnTo>
                  <a:pt x="644" y="498"/>
                </a:lnTo>
                <a:lnTo>
                  <a:pt x="593" y="535"/>
                </a:lnTo>
                <a:lnTo>
                  <a:pt x="545" y="576"/>
                </a:lnTo>
                <a:lnTo>
                  <a:pt x="500" y="621"/>
                </a:lnTo>
                <a:lnTo>
                  <a:pt x="458" y="671"/>
                </a:lnTo>
                <a:lnTo>
                  <a:pt x="419" y="725"/>
                </a:lnTo>
                <a:lnTo>
                  <a:pt x="385" y="781"/>
                </a:lnTo>
                <a:lnTo>
                  <a:pt x="353" y="841"/>
                </a:lnTo>
                <a:lnTo>
                  <a:pt x="326" y="904"/>
                </a:lnTo>
                <a:lnTo>
                  <a:pt x="304" y="971"/>
                </a:lnTo>
                <a:lnTo>
                  <a:pt x="338" y="941"/>
                </a:lnTo>
                <a:lnTo>
                  <a:pt x="374" y="915"/>
                </a:lnTo>
                <a:lnTo>
                  <a:pt x="414" y="892"/>
                </a:lnTo>
                <a:lnTo>
                  <a:pt x="456" y="874"/>
                </a:lnTo>
                <a:lnTo>
                  <a:pt x="500" y="861"/>
                </a:lnTo>
                <a:lnTo>
                  <a:pt x="546" y="853"/>
                </a:lnTo>
                <a:lnTo>
                  <a:pt x="594" y="850"/>
                </a:lnTo>
                <a:lnTo>
                  <a:pt x="642" y="853"/>
                </a:lnTo>
                <a:lnTo>
                  <a:pt x="688" y="862"/>
                </a:lnTo>
                <a:lnTo>
                  <a:pt x="733" y="875"/>
                </a:lnTo>
                <a:lnTo>
                  <a:pt x="776" y="893"/>
                </a:lnTo>
                <a:lnTo>
                  <a:pt x="815" y="916"/>
                </a:lnTo>
                <a:lnTo>
                  <a:pt x="852" y="943"/>
                </a:lnTo>
                <a:lnTo>
                  <a:pt x="886" y="974"/>
                </a:lnTo>
                <a:lnTo>
                  <a:pt x="915" y="1008"/>
                </a:lnTo>
                <a:lnTo>
                  <a:pt x="941" y="1046"/>
                </a:lnTo>
                <a:lnTo>
                  <a:pt x="963" y="1086"/>
                </a:lnTo>
                <a:lnTo>
                  <a:pt x="980" y="1129"/>
                </a:lnTo>
                <a:lnTo>
                  <a:pt x="992" y="1174"/>
                </a:lnTo>
                <a:lnTo>
                  <a:pt x="999" y="1221"/>
                </a:lnTo>
                <a:lnTo>
                  <a:pt x="1034" y="1232"/>
                </a:lnTo>
                <a:lnTo>
                  <a:pt x="1065" y="1248"/>
                </a:lnTo>
                <a:lnTo>
                  <a:pt x="1094" y="1269"/>
                </a:lnTo>
                <a:lnTo>
                  <a:pt x="1119" y="1294"/>
                </a:lnTo>
                <a:lnTo>
                  <a:pt x="1139" y="1323"/>
                </a:lnTo>
                <a:lnTo>
                  <a:pt x="1154" y="1355"/>
                </a:lnTo>
                <a:lnTo>
                  <a:pt x="1164" y="1389"/>
                </a:lnTo>
                <a:lnTo>
                  <a:pt x="1167" y="1427"/>
                </a:lnTo>
                <a:lnTo>
                  <a:pt x="1164" y="1463"/>
                </a:lnTo>
                <a:lnTo>
                  <a:pt x="1154" y="1497"/>
                </a:lnTo>
                <a:lnTo>
                  <a:pt x="1140" y="1529"/>
                </a:lnTo>
                <a:lnTo>
                  <a:pt x="1121" y="1557"/>
                </a:lnTo>
                <a:lnTo>
                  <a:pt x="1097" y="1583"/>
                </a:lnTo>
                <a:lnTo>
                  <a:pt x="1070" y="1603"/>
                </a:lnTo>
                <a:lnTo>
                  <a:pt x="1039" y="1619"/>
                </a:lnTo>
                <a:lnTo>
                  <a:pt x="1006" y="1630"/>
                </a:lnTo>
                <a:lnTo>
                  <a:pt x="970" y="1636"/>
                </a:lnTo>
                <a:lnTo>
                  <a:pt x="978" y="1682"/>
                </a:lnTo>
                <a:lnTo>
                  <a:pt x="992" y="1726"/>
                </a:lnTo>
                <a:lnTo>
                  <a:pt x="1011" y="1767"/>
                </a:lnTo>
                <a:lnTo>
                  <a:pt x="1034" y="1806"/>
                </a:lnTo>
                <a:lnTo>
                  <a:pt x="1062" y="1842"/>
                </a:lnTo>
                <a:lnTo>
                  <a:pt x="1094" y="1874"/>
                </a:lnTo>
                <a:lnTo>
                  <a:pt x="1129" y="1903"/>
                </a:lnTo>
                <a:lnTo>
                  <a:pt x="1168" y="1926"/>
                </a:lnTo>
                <a:lnTo>
                  <a:pt x="1210" y="1945"/>
                </a:lnTo>
                <a:lnTo>
                  <a:pt x="1254" y="1960"/>
                </a:lnTo>
                <a:lnTo>
                  <a:pt x="1300" y="1968"/>
                </a:lnTo>
                <a:lnTo>
                  <a:pt x="1348" y="1971"/>
                </a:lnTo>
                <a:lnTo>
                  <a:pt x="1396" y="1968"/>
                </a:lnTo>
                <a:lnTo>
                  <a:pt x="1443" y="1960"/>
                </a:lnTo>
                <a:lnTo>
                  <a:pt x="1487" y="1945"/>
                </a:lnTo>
                <a:lnTo>
                  <a:pt x="1528" y="1925"/>
                </a:lnTo>
                <a:lnTo>
                  <a:pt x="1567" y="1901"/>
                </a:lnTo>
                <a:lnTo>
                  <a:pt x="1603" y="1873"/>
                </a:lnTo>
                <a:lnTo>
                  <a:pt x="1634" y="1841"/>
                </a:lnTo>
                <a:lnTo>
                  <a:pt x="1662" y="1806"/>
                </a:lnTo>
                <a:lnTo>
                  <a:pt x="1686" y="1766"/>
                </a:lnTo>
                <a:lnTo>
                  <a:pt x="1705" y="1725"/>
                </a:lnTo>
                <a:lnTo>
                  <a:pt x="1719" y="1681"/>
                </a:lnTo>
                <a:lnTo>
                  <a:pt x="1726" y="1635"/>
                </a:lnTo>
                <a:lnTo>
                  <a:pt x="1699" y="1637"/>
                </a:lnTo>
                <a:lnTo>
                  <a:pt x="1664" y="1633"/>
                </a:lnTo>
                <a:lnTo>
                  <a:pt x="1632" y="1626"/>
                </a:lnTo>
                <a:lnTo>
                  <a:pt x="1602" y="1613"/>
                </a:lnTo>
                <a:lnTo>
                  <a:pt x="1574" y="1596"/>
                </a:lnTo>
                <a:lnTo>
                  <a:pt x="1549" y="1575"/>
                </a:lnTo>
                <a:lnTo>
                  <a:pt x="1528" y="1550"/>
                </a:lnTo>
                <a:lnTo>
                  <a:pt x="1512" y="1523"/>
                </a:lnTo>
                <a:lnTo>
                  <a:pt x="1498" y="1493"/>
                </a:lnTo>
                <a:lnTo>
                  <a:pt x="1491" y="1461"/>
                </a:lnTo>
                <a:lnTo>
                  <a:pt x="1488" y="1427"/>
                </a:lnTo>
                <a:lnTo>
                  <a:pt x="1491" y="1391"/>
                </a:lnTo>
                <a:lnTo>
                  <a:pt x="1499" y="1358"/>
                </a:lnTo>
                <a:lnTo>
                  <a:pt x="1513" y="1327"/>
                </a:lnTo>
                <a:lnTo>
                  <a:pt x="1532" y="1299"/>
                </a:lnTo>
                <a:lnTo>
                  <a:pt x="1555" y="1274"/>
                </a:lnTo>
                <a:lnTo>
                  <a:pt x="1581" y="1253"/>
                </a:lnTo>
                <a:lnTo>
                  <a:pt x="1610" y="1237"/>
                </a:lnTo>
                <a:lnTo>
                  <a:pt x="1642" y="1224"/>
                </a:lnTo>
                <a:lnTo>
                  <a:pt x="1677" y="1218"/>
                </a:lnTo>
                <a:lnTo>
                  <a:pt x="1685" y="1174"/>
                </a:lnTo>
                <a:lnTo>
                  <a:pt x="1699" y="1133"/>
                </a:lnTo>
                <a:lnTo>
                  <a:pt x="1717" y="1093"/>
                </a:lnTo>
                <a:lnTo>
                  <a:pt x="1703" y="1025"/>
                </a:lnTo>
                <a:lnTo>
                  <a:pt x="1684" y="957"/>
                </a:lnTo>
                <a:lnTo>
                  <a:pt x="1661" y="892"/>
                </a:lnTo>
                <a:lnTo>
                  <a:pt x="1634" y="831"/>
                </a:lnTo>
                <a:lnTo>
                  <a:pt x="1604" y="771"/>
                </a:lnTo>
                <a:lnTo>
                  <a:pt x="1568" y="715"/>
                </a:lnTo>
                <a:lnTo>
                  <a:pt x="1530" y="663"/>
                </a:lnTo>
                <a:lnTo>
                  <a:pt x="1488" y="616"/>
                </a:lnTo>
                <a:lnTo>
                  <a:pt x="1443" y="571"/>
                </a:lnTo>
                <a:lnTo>
                  <a:pt x="1396" y="530"/>
                </a:lnTo>
                <a:lnTo>
                  <a:pt x="1344" y="495"/>
                </a:lnTo>
                <a:lnTo>
                  <a:pt x="1292" y="464"/>
                </a:lnTo>
                <a:lnTo>
                  <a:pt x="1237" y="439"/>
                </a:lnTo>
                <a:lnTo>
                  <a:pt x="1179" y="418"/>
                </a:lnTo>
                <a:lnTo>
                  <a:pt x="1120" y="404"/>
                </a:lnTo>
                <a:lnTo>
                  <a:pt x="1059" y="394"/>
                </a:lnTo>
                <a:lnTo>
                  <a:pt x="996" y="391"/>
                </a:lnTo>
                <a:close/>
                <a:moveTo>
                  <a:pt x="1332" y="229"/>
                </a:moveTo>
                <a:lnTo>
                  <a:pt x="1250" y="232"/>
                </a:lnTo>
                <a:lnTo>
                  <a:pt x="1171" y="241"/>
                </a:lnTo>
                <a:lnTo>
                  <a:pt x="1094" y="254"/>
                </a:lnTo>
                <a:lnTo>
                  <a:pt x="1017" y="274"/>
                </a:lnTo>
                <a:lnTo>
                  <a:pt x="944" y="298"/>
                </a:lnTo>
                <a:lnTo>
                  <a:pt x="873" y="326"/>
                </a:lnTo>
                <a:lnTo>
                  <a:pt x="805" y="359"/>
                </a:lnTo>
                <a:lnTo>
                  <a:pt x="868" y="343"/>
                </a:lnTo>
                <a:lnTo>
                  <a:pt x="932" y="334"/>
                </a:lnTo>
                <a:lnTo>
                  <a:pt x="996" y="331"/>
                </a:lnTo>
                <a:lnTo>
                  <a:pt x="1063" y="335"/>
                </a:lnTo>
                <a:lnTo>
                  <a:pt x="1128" y="344"/>
                </a:lnTo>
                <a:lnTo>
                  <a:pt x="1191" y="360"/>
                </a:lnTo>
                <a:lnTo>
                  <a:pt x="1252" y="381"/>
                </a:lnTo>
                <a:lnTo>
                  <a:pt x="1311" y="408"/>
                </a:lnTo>
                <a:lnTo>
                  <a:pt x="1369" y="440"/>
                </a:lnTo>
                <a:lnTo>
                  <a:pt x="1422" y="476"/>
                </a:lnTo>
                <a:lnTo>
                  <a:pt x="1474" y="518"/>
                </a:lnTo>
                <a:lnTo>
                  <a:pt x="1522" y="565"/>
                </a:lnTo>
                <a:lnTo>
                  <a:pt x="1567" y="615"/>
                </a:lnTo>
                <a:lnTo>
                  <a:pt x="1608" y="670"/>
                </a:lnTo>
                <a:lnTo>
                  <a:pt x="1647" y="727"/>
                </a:lnTo>
                <a:lnTo>
                  <a:pt x="1680" y="789"/>
                </a:lnTo>
                <a:lnTo>
                  <a:pt x="1709" y="853"/>
                </a:lnTo>
                <a:lnTo>
                  <a:pt x="1735" y="921"/>
                </a:lnTo>
                <a:lnTo>
                  <a:pt x="1756" y="992"/>
                </a:lnTo>
                <a:lnTo>
                  <a:pt x="1783" y="933"/>
                </a:lnTo>
                <a:lnTo>
                  <a:pt x="1815" y="877"/>
                </a:lnTo>
                <a:lnTo>
                  <a:pt x="1850" y="825"/>
                </a:lnTo>
                <a:lnTo>
                  <a:pt x="1892" y="777"/>
                </a:lnTo>
                <a:lnTo>
                  <a:pt x="1937" y="731"/>
                </a:lnTo>
                <a:lnTo>
                  <a:pt x="1985" y="689"/>
                </a:lnTo>
                <a:lnTo>
                  <a:pt x="2039" y="651"/>
                </a:lnTo>
                <a:lnTo>
                  <a:pt x="2094" y="618"/>
                </a:lnTo>
                <a:lnTo>
                  <a:pt x="2154" y="589"/>
                </a:lnTo>
                <a:lnTo>
                  <a:pt x="2102" y="536"/>
                </a:lnTo>
                <a:lnTo>
                  <a:pt x="2047" y="486"/>
                </a:lnTo>
                <a:lnTo>
                  <a:pt x="1988" y="440"/>
                </a:lnTo>
                <a:lnTo>
                  <a:pt x="1927" y="398"/>
                </a:lnTo>
                <a:lnTo>
                  <a:pt x="1861" y="360"/>
                </a:lnTo>
                <a:lnTo>
                  <a:pt x="1793" y="327"/>
                </a:lnTo>
                <a:lnTo>
                  <a:pt x="1722" y="298"/>
                </a:lnTo>
                <a:lnTo>
                  <a:pt x="1648" y="274"/>
                </a:lnTo>
                <a:lnTo>
                  <a:pt x="1571" y="255"/>
                </a:lnTo>
                <a:lnTo>
                  <a:pt x="1494" y="241"/>
                </a:lnTo>
                <a:lnTo>
                  <a:pt x="1413" y="232"/>
                </a:lnTo>
                <a:lnTo>
                  <a:pt x="1332" y="229"/>
                </a:lnTo>
                <a:close/>
                <a:moveTo>
                  <a:pt x="1719" y="59"/>
                </a:moveTo>
                <a:lnTo>
                  <a:pt x="1617" y="62"/>
                </a:lnTo>
                <a:lnTo>
                  <a:pt x="1518" y="70"/>
                </a:lnTo>
                <a:lnTo>
                  <a:pt x="1421" y="84"/>
                </a:lnTo>
                <a:lnTo>
                  <a:pt x="1326" y="102"/>
                </a:lnTo>
                <a:lnTo>
                  <a:pt x="1234" y="126"/>
                </a:lnTo>
                <a:lnTo>
                  <a:pt x="1144" y="154"/>
                </a:lnTo>
                <a:lnTo>
                  <a:pt x="1057" y="188"/>
                </a:lnTo>
                <a:lnTo>
                  <a:pt x="974" y="224"/>
                </a:lnTo>
                <a:lnTo>
                  <a:pt x="1042" y="205"/>
                </a:lnTo>
                <a:lnTo>
                  <a:pt x="1112" y="190"/>
                </a:lnTo>
                <a:lnTo>
                  <a:pt x="1185" y="179"/>
                </a:lnTo>
                <a:lnTo>
                  <a:pt x="1257" y="172"/>
                </a:lnTo>
                <a:lnTo>
                  <a:pt x="1332" y="170"/>
                </a:lnTo>
                <a:lnTo>
                  <a:pt x="1420" y="173"/>
                </a:lnTo>
                <a:lnTo>
                  <a:pt x="1507" y="182"/>
                </a:lnTo>
                <a:lnTo>
                  <a:pt x="1590" y="198"/>
                </a:lnTo>
                <a:lnTo>
                  <a:pt x="1673" y="219"/>
                </a:lnTo>
                <a:lnTo>
                  <a:pt x="1751" y="246"/>
                </a:lnTo>
                <a:lnTo>
                  <a:pt x="1827" y="277"/>
                </a:lnTo>
                <a:lnTo>
                  <a:pt x="1902" y="314"/>
                </a:lnTo>
                <a:lnTo>
                  <a:pt x="1971" y="356"/>
                </a:lnTo>
                <a:lnTo>
                  <a:pt x="2038" y="403"/>
                </a:lnTo>
                <a:lnTo>
                  <a:pt x="2100" y="452"/>
                </a:lnTo>
                <a:lnTo>
                  <a:pt x="2158" y="508"/>
                </a:lnTo>
                <a:lnTo>
                  <a:pt x="2212" y="566"/>
                </a:lnTo>
                <a:lnTo>
                  <a:pt x="2275" y="547"/>
                </a:lnTo>
                <a:lnTo>
                  <a:pt x="2340" y="533"/>
                </a:lnTo>
                <a:lnTo>
                  <a:pt x="2406" y="524"/>
                </a:lnTo>
                <a:lnTo>
                  <a:pt x="2475" y="522"/>
                </a:lnTo>
                <a:lnTo>
                  <a:pt x="2545" y="525"/>
                </a:lnTo>
                <a:lnTo>
                  <a:pt x="2613" y="533"/>
                </a:lnTo>
                <a:lnTo>
                  <a:pt x="2680" y="548"/>
                </a:lnTo>
                <a:lnTo>
                  <a:pt x="2743" y="568"/>
                </a:lnTo>
                <a:lnTo>
                  <a:pt x="2805" y="593"/>
                </a:lnTo>
                <a:lnTo>
                  <a:pt x="2864" y="623"/>
                </a:lnTo>
                <a:lnTo>
                  <a:pt x="2919" y="657"/>
                </a:lnTo>
                <a:lnTo>
                  <a:pt x="2971" y="696"/>
                </a:lnTo>
                <a:lnTo>
                  <a:pt x="3019" y="738"/>
                </a:lnTo>
                <a:lnTo>
                  <a:pt x="3063" y="784"/>
                </a:lnTo>
                <a:lnTo>
                  <a:pt x="3025" y="714"/>
                </a:lnTo>
                <a:lnTo>
                  <a:pt x="2980" y="647"/>
                </a:lnTo>
                <a:lnTo>
                  <a:pt x="2930" y="582"/>
                </a:lnTo>
                <a:lnTo>
                  <a:pt x="2875" y="521"/>
                </a:lnTo>
                <a:lnTo>
                  <a:pt x="2816" y="463"/>
                </a:lnTo>
                <a:lnTo>
                  <a:pt x="2753" y="407"/>
                </a:lnTo>
                <a:lnTo>
                  <a:pt x="2685" y="355"/>
                </a:lnTo>
                <a:lnTo>
                  <a:pt x="2613" y="307"/>
                </a:lnTo>
                <a:lnTo>
                  <a:pt x="2536" y="262"/>
                </a:lnTo>
                <a:lnTo>
                  <a:pt x="2457" y="221"/>
                </a:lnTo>
                <a:lnTo>
                  <a:pt x="2374" y="184"/>
                </a:lnTo>
                <a:lnTo>
                  <a:pt x="2289" y="152"/>
                </a:lnTo>
                <a:lnTo>
                  <a:pt x="2199" y="124"/>
                </a:lnTo>
                <a:lnTo>
                  <a:pt x="2108" y="101"/>
                </a:lnTo>
                <a:lnTo>
                  <a:pt x="2014" y="83"/>
                </a:lnTo>
                <a:lnTo>
                  <a:pt x="1917" y="70"/>
                </a:lnTo>
                <a:lnTo>
                  <a:pt x="1819" y="62"/>
                </a:lnTo>
                <a:lnTo>
                  <a:pt x="1719" y="59"/>
                </a:lnTo>
                <a:close/>
                <a:moveTo>
                  <a:pt x="1719" y="0"/>
                </a:moveTo>
                <a:lnTo>
                  <a:pt x="1819" y="2"/>
                </a:lnTo>
                <a:lnTo>
                  <a:pt x="1917" y="10"/>
                </a:lnTo>
                <a:lnTo>
                  <a:pt x="2015" y="22"/>
                </a:lnTo>
                <a:lnTo>
                  <a:pt x="2109" y="41"/>
                </a:lnTo>
                <a:lnTo>
                  <a:pt x="2201" y="63"/>
                </a:lnTo>
                <a:lnTo>
                  <a:pt x="2291" y="90"/>
                </a:lnTo>
                <a:lnTo>
                  <a:pt x="2377" y="122"/>
                </a:lnTo>
                <a:lnTo>
                  <a:pt x="2461" y="157"/>
                </a:lnTo>
                <a:lnTo>
                  <a:pt x="2542" y="197"/>
                </a:lnTo>
                <a:lnTo>
                  <a:pt x="2619" y="241"/>
                </a:lnTo>
                <a:lnTo>
                  <a:pt x="2693" y="288"/>
                </a:lnTo>
                <a:lnTo>
                  <a:pt x="2762" y="339"/>
                </a:lnTo>
                <a:lnTo>
                  <a:pt x="2828" y="393"/>
                </a:lnTo>
                <a:lnTo>
                  <a:pt x="2891" y="450"/>
                </a:lnTo>
                <a:lnTo>
                  <a:pt x="2947" y="512"/>
                </a:lnTo>
                <a:lnTo>
                  <a:pt x="3000" y="575"/>
                </a:lnTo>
                <a:lnTo>
                  <a:pt x="3049" y="640"/>
                </a:lnTo>
                <a:lnTo>
                  <a:pt x="3091" y="710"/>
                </a:lnTo>
                <a:lnTo>
                  <a:pt x="3129" y="781"/>
                </a:lnTo>
                <a:lnTo>
                  <a:pt x="3161" y="853"/>
                </a:lnTo>
                <a:lnTo>
                  <a:pt x="3188" y="929"/>
                </a:lnTo>
                <a:lnTo>
                  <a:pt x="3209" y="1006"/>
                </a:lnTo>
                <a:lnTo>
                  <a:pt x="3223" y="1085"/>
                </a:lnTo>
                <a:lnTo>
                  <a:pt x="3233" y="1129"/>
                </a:lnTo>
                <a:lnTo>
                  <a:pt x="3240" y="1172"/>
                </a:lnTo>
                <a:lnTo>
                  <a:pt x="3243" y="1218"/>
                </a:lnTo>
                <a:lnTo>
                  <a:pt x="3279" y="1223"/>
                </a:lnTo>
                <a:lnTo>
                  <a:pt x="3312" y="1235"/>
                </a:lnTo>
                <a:lnTo>
                  <a:pt x="3343" y="1250"/>
                </a:lnTo>
                <a:lnTo>
                  <a:pt x="3371" y="1271"/>
                </a:lnTo>
                <a:lnTo>
                  <a:pt x="3395" y="1296"/>
                </a:lnTo>
                <a:lnTo>
                  <a:pt x="3413" y="1325"/>
                </a:lnTo>
                <a:lnTo>
                  <a:pt x="3428" y="1356"/>
                </a:lnTo>
                <a:lnTo>
                  <a:pt x="3437" y="1390"/>
                </a:lnTo>
                <a:lnTo>
                  <a:pt x="3441" y="1427"/>
                </a:lnTo>
                <a:lnTo>
                  <a:pt x="3437" y="1461"/>
                </a:lnTo>
                <a:lnTo>
                  <a:pt x="3430" y="1493"/>
                </a:lnTo>
                <a:lnTo>
                  <a:pt x="3417" y="1523"/>
                </a:lnTo>
                <a:lnTo>
                  <a:pt x="3400" y="1550"/>
                </a:lnTo>
                <a:lnTo>
                  <a:pt x="3379" y="1575"/>
                </a:lnTo>
                <a:lnTo>
                  <a:pt x="3354" y="1596"/>
                </a:lnTo>
                <a:lnTo>
                  <a:pt x="3327" y="1613"/>
                </a:lnTo>
                <a:lnTo>
                  <a:pt x="3296" y="1626"/>
                </a:lnTo>
                <a:lnTo>
                  <a:pt x="3264" y="1633"/>
                </a:lnTo>
                <a:lnTo>
                  <a:pt x="3229" y="1637"/>
                </a:lnTo>
                <a:lnTo>
                  <a:pt x="3195" y="1633"/>
                </a:lnTo>
                <a:lnTo>
                  <a:pt x="3163" y="1626"/>
                </a:lnTo>
                <a:lnTo>
                  <a:pt x="3132" y="1613"/>
                </a:lnTo>
                <a:lnTo>
                  <a:pt x="3105" y="1596"/>
                </a:lnTo>
                <a:lnTo>
                  <a:pt x="3080" y="1575"/>
                </a:lnTo>
                <a:lnTo>
                  <a:pt x="3059" y="1550"/>
                </a:lnTo>
                <a:lnTo>
                  <a:pt x="3041" y="1523"/>
                </a:lnTo>
                <a:lnTo>
                  <a:pt x="3029" y="1493"/>
                </a:lnTo>
                <a:lnTo>
                  <a:pt x="3020" y="1461"/>
                </a:lnTo>
                <a:lnTo>
                  <a:pt x="3018" y="1427"/>
                </a:lnTo>
                <a:lnTo>
                  <a:pt x="3021" y="1391"/>
                </a:lnTo>
                <a:lnTo>
                  <a:pt x="3030" y="1357"/>
                </a:lnTo>
                <a:lnTo>
                  <a:pt x="3043" y="1326"/>
                </a:lnTo>
                <a:lnTo>
                  <a:pt x="3062" y="1298"/>
                </a:lnTo>
                <a:lnTo>
                  <a:pt x="3085" y="1273"/>
                </a:lnTo>
                <a:lnTo>
                  <a:pt x="3112" y="1252"/>
                </a:lnTo>
                <a:lnTo>
                  <a:pt x="3142" y="1236"/>
                </a:lnTo>
                <a:lnTo>
                  <a:pt x="3174" y="1224"/>
                </a:lnTo>
                <a:lnTo>
                  <a:pt x="3173" y="1182"/>
                </a:lnTo>
                <a:lnTo>
                  <a:pt x="3170" y="1139"/>
                </a:lnTo>
                <a:lnTo>
                  <a:pt x="3155" y="1077"/>
                </a:lnTo>
                <a:lnTo>
                  <a:pt x="3134" y="1018"/>
                </a:lnTo>
                <a:lnTo>
                  <a:pt x="3108" y="960"/>
                </a:lnTo>
                <a:lnTo>
                  <a:pt x="3077" y="906"/>
                </a:lnTo>
                <a:lnTo>
                  <a:pt x="3040" y="855"/>
                </a:lnTo>
                <a:lnTo>
                  <a:pt x="2999" y="809"/>
                </a:lnTo>
                <a:lnTo>
                  <a:pt x="2954" y="765"/>
                </a:lnTo>
                <a:lnTo>
                  <a:pt x="2905" y="726"/>
                </a:lnTo>
                <a:lnTo>
                  <a:pt x="2852" y="690"/>
                </a:lnTo>
                <a:lnTo>
                  <a:pt x="2796" y="659"/>
                </a:lnTo>
                <a:lnTo>
                  <a:pt x="2737" y="633"/>
                </a:lnTo>
                <a:lnTo>
                  <a:pt x="2674" y="612"/>
                </a:lnTo>
                <a:lnTo>
                  <a:pt x="2609" y="598"/>
                </a:lnTo>
                <a:lnTo>
                  <a:pt x="2543" y="589"/>
                </a:lnTo>
                <a:lnTo>
                  <a:pt x="2475" y="585"/>
                </a:lnTo>
                <a:lnTo>
                  <a:pt x="2417" y="587"/>
                </a:lnTo>
                <a:lnTo>
                  <a:pt x="2362" y="594"/>
                </a:lnTo>
                <a:lnTo>
                  <a:pt x="2307" y="604"/>
                </a:lnTo>
                <a:lnTo>
                  <a:pt x="2255" y="619"/>
                </a:lnTo>
                <a:lnTo>
                  <a:pt x="2298" y="680"/>
                </a:lnTo>
                <a:lnTo>
                  <a:pt x="2336" y="744"/>
                </a:lnTo>
                <a:lnTo>
                  <a:pt x="2369" y="811"/>
                </a:lnTo>
                <a:lnTo>
                  <a:pt x="2397" y="880"/>
                </a:lnTo>
                <a:lnTo>
                  <a:pt x="2420" y="952"/>
                </a:lnTo>
                <a:lnTo>
                  <a:pt x="2438" y="1026"/>
                </a:lnTo>
                <a:lnTo>
                  <a:pt x="2465" y="1062"/>
                </a:lnTo>
                <a:lnTo>
                  <a:pt x="2487" y="1102"/>
                </a:lnTo>
                <a:lnTo>
                  <a:pt x="2505" y="1143"/>
                </a:lnTo>
                <a:lnTo>
                  <a:pt x="2517" y="1187"/>
                </a:lnTo>
                <a:lnTo>
                  <a:pt x="2526" y="1233"/>
                </a:lnTo>
                <a:lnTo>
                  <a:pt x="2557" y="1248"/>
                </a:lnTo>
                <a:lnTo>
                  <a:pt x="2585" y="1269"/>
                </a:lnTo>
                <a:lnTo>
                  <a:pt x="2609" y="1294"/>
                </a:lnTo>
                <a:lnTo>
                  <a:pt x="2629" y="1323"/>
                </a:lnTo>
                <a:lnTo>
                  <a:pt x="2645" y="1355"/>
                </a:lnTo>
                <a:lnTo>
                  <a:pt x="2654" y="1389"/>
                </a:lnTo>
                <a:lnTo>
                  <a:pt x="2658" y="1427"/>
                </a:lnTo>
                <a:lnTo>
                  <a:pt x="2654" y="1463"/>
                </a:lnTo>
                <a:lnTo>
                  <a:pt x="2645" y="1497"/>
                </a:lnTo>
                <a:lnTo>
                  <a:pt x="2630" y="1529"/>
                </a:lnTo>
                <a:lnTo>
                  <a:pt x="2612" y="1558"/>
                </a:lnTo>
                <a:lnTo>
                  <a:pt x="2588" y="1583"/>
                </a:lnTo>
                <a:lnTo>
                  <a:pt x="2560" y="1603"/>
                </a:lnTo>
                <a:lnTo>
                  <a:pt x="2529" y="1620"/>
                </a:lnTo>
                <a:lnTo>
                  <a:pt x="2496" y="1630"/>
                </a:lnTo>
                <a:lnTo>
                  <a:pt x="2489" y="1718"/>
                </a:lnTo>
                <a:lnTo>
                  <a:pt x="2476" y="1802"/>
                </a:lnTo>
                <a:lnTo>
                  <a:pt x="2457" y="1885"/>
                </a:lnTo>
                <a:lnTo>
                  <a:pt x="2432" y="1965"/>
                </a:lnTo>
                <a:lnTo>
                  <a:pt x="2401" y="2043"/>
                </a:lnTo>
                <a:lnTo>
                  <a:pt x="2365" y="2118"/>
                </a:lnTo>
                <a:lnTo>
                  <a:pt x="2324" y="2189"/>
                </a:lnTo>
                <a:lnTo>
                  <a:pt x="2278" y="2258"/>
                </a:lnTo>
                <a:lnTo>
                  <a:pt x="2227" y="2322"/>
                </a:lnTo>
                <a:lnTo>
                  <a:pt x="2171" y="2383"/>
                </a:lnTo>
                <a:lnTo>
                  <a:pt x="2113" y="2441"/>
                </a:lnTo>
                <a:lnTo>
                  <a:pt x="2049" y="2493"/>
                </a:lnTo>
                <a:lnTo>
                  <a:pt x="1982" y="2541"/>
                </a:lnTo>
                <a:lnTo>
                  <a:pt x="1911" y="2584"/>
                </a:lnTo>
                <a:lnTo>
                  <a:pt x="1838" y="2622"/>
                </a:lnTo>
                <a:lnTo>
                  <a:pt x="1761" y="2656"/>
                </a:lnTo>
                <a:lnTo>
                  <a:pt x="1681" y="2684"/>
                </a:lnTo>
                <a:lnTo>
                  <a:pt x="1600" y="2705"/>
                </a:lnTo>
                <a:lnTo>
                  <a:pt x="1515" y="2721"/>
                </a:lnTo>
                <a:lnTo>
                  <a:pt x="1429" y="2731"/>
                </a:lnTo>
                <a:lnTo>
                  <a:pt x="1341" y="2735"/>
                </a:lnTo>
                <a:lnTo>
                  <a:pt x="1254" y="2731"/>
                </a:lnTo>
                <a:lnTo>
                  <a:pt x="1167" y="2721"/>
                </a:lnTo>
                <a:lnTo>
                  <a:pt x="1083" y="2705"/>
                </a:lnTo>
                <a:lnTo>
                  <a:pt x="1001" y="2684"/>
                </a:lnTo>
                <a:lnTo>
                  <a:pt x="922" y="2656"/>
                </a:lnTo>
                <a:lnTo>
                  <a:pt x="845" y="2623"/>
                </a:lnTo>
                <a:lnTo>
                  <a:pt x="772" y="2585"/>
                </a:lnTo>
                <a:lnTo>
                  <a:pt x="702" y="2541"/>
                </a:lnTo>
                <a:lnTo>
                  <a:pt x="634" y="2494"/>
                </a:lnTo>
                <a:lnTo>
                  <a:pt x="571" y="2442"/>
                </a:lnTo>
                <a:lnTo>
                  <a:pt x="511" y="2384"/>
                </a:lnTo>
                <a:lnTo>
                  <a:pt x="456" y="2324"/>
                </a:lnTo>
                <a:lnTo>
                  <a:pt x="406" y="2260"/>
                </a:lnTo>
                <a:lnTo>
                  <a:pt x="360" y="2191"/>
                </a:lnTo>
                <a:lnTo>
                  <a:pt x="318" y="2120"/>
                </a:lnTo>
                <a:lnTo>
                  <a:pt x="282" y="2046"/>
                </a:lnTo>
                <a:lnTo>
                  <a:pt x="251" y="1968"/>
                </a:lnTo>
                <a:lnTo>
                  <a:pt x="226" y="1888"/>
                </a:lnTo>
                <a:lnTo>
                  <a:pt x="206" y="1806"/>
                </a:lnTo>
                <a:lnTo>
                  <a:pt x="193" y="1722"/>
                </a:lnTo>
                <a:lnTo>
                  <a:pt x="186" y="1635"/>
                </a:lnTo>
                <a:lnTo>
                  <a:pt x="153" y="1628"/>
                </a:lnTo>
                <a:lnTo>
                  <a:pt x="120" y="1616"/>
                </a:lnTo>
                <a:lnTo>
                  <a:pt x="91" y="1599"/>
                </a:lnTo>
                <a:lnTo>
                  <a:pt x="66" y="1578"/>
                </a:lnTo>
                <a:lnTo>
                  <a:pt x="43" y="1554"/>
                </a:lnTo>
                <a:lnTo>
                  <a:pt x="25" y="1525"/>
                </a:lnTo>
                <a:lnTo>
                  <a:pt x="12" y="1495"/>
                </a:lnTo>
                <a:lnTo>
                  <a:pt x="3" y="1462"/>
                </a:lnTo>
                <a:lnTo>
                  <a:pt x="0" y="1427"/>
                </a:lnTo>
                <a:lnTo>
                  <a:pt x="3" y="1391"/>
                </a:lnTo>
                <a:lnTo>
                  <a:pt x="12" y="1358"/>
                </a:lnTo>
                <a:lnTo>
                  <a:pt x="25" y="1327"/>
                </a:lnTo>
                <a:lnTo>
                  <a:pt x="44" y="1299"/>
                </a:lnTo>
                <a:lnTo>
                  <a:pt x="66" y="1275"/>
                </a:lnTo>
                <a:lnTo>
                  <a:pt x="92" y="1253"/>
                </a:lnTo>
                <a:lnTo>
                  <a:pt x="121" y="1237"/>
                </a:lnTo>
                <a:lnTo>
                  <a:pt x="154" y="1225"/>
                </a:lnTo>
                <a:lnTo>
                  <a:pt x="188" y="1219"/>
                </a:lnTo>
                <a:lnTo>
                  <a:pt x="192" y="1186"/>
                </a:lnTo>
                <a:lnTo>
                  <a:pt x="200" y="1154"/>
                </a:lnTo>
                <a:lnTo>
                  <a:pt x="209" y="1123"/>
                </a:lnTo>
                <a:lnTo>
                  <a:pt x="217" y="1066"/>
                </a:lnTo>
                <a:lnTo>
                  <a:pt x="228" y="1011"/>
                </a:lnTo>
                <a:lnTo>
                  <a:pt x="229" y="1006"/>
                </a:lnTo>
                <a:lnTo>
                  <a:pt x="230" y="1001"/>
                </a:lnTo>
                <a:lnTo>
                  <a:pt x="237" y="970"/>
                </a:lnTo>
                <a:lnTo>
                  <a:pt x="248" y="932"/>
                </a:lnTo>
                <a:lnTo>
                  <a:pt x="252" y="920"/>
                </a:lnTo>
                <a:lnTo>
                  <a:pt x="273" y="861"/>
                </a:lnTo>
                <a:lnTo>
                  <a:pt x="298" y="803"/>
                </a:lnTo>
                <a:lnTo>
                  <a:pt x="335" y="730"/>
                </a:lnTo>
                <a:lnTo>
                  <a:pt x="376" y="659"/>
                </a:lnTo>
                <a:lnTo>
                  <a:pt x="424" y="592"/>
                </a:lnTo>
                <a:lnTo>
                  <a:pt x="477" y="526"/>
                </a:lnTo>
                <a:lnTo>
                  <a:pt x="534" y="464"/>
                </a:lnTo>
                <a:lnTo>
                  <a:pt x="596" y="405"/>
                </a:lnTo>
                <a:lnTo>
                  <a:pt x="662" y="349"/>
                </a:lnTo>
                <a:lnTo>
                  <a:pt x="732" y="297"/>
                </a:lnTo>
                <a:lnTo>
                  <a:pt x="807" y="248"/>
                </a:lnTo>
                <a:lnTo>
                  <a:pt x="884" y="203"/>
                </a:lnTo>
                <a:lnTo>
                  <a:pt x="966" y="163"/>
                </a:lnTo>
                <a:lnTo>
                  <a:pt x="1051" y="125"/>
                </a:lnTo>
                <a:lnTo>
                  <a:pt x="1139" y="93"/>
                </a:lnTo>
                <a:lnTo>
                  <a:pt x="1229" y="65"/>
                </a:lnTo>
                <a:lnTo>
                  <a:pt x="1323" y="42"/>
                </a:lnTo>
                <a:lnTo>
                  <a:pt x="1419" y="23"/>
                </a:lnTo>
                <a:lnTo>
                  <a:pt x="1517" y="10"/>
                </a:lnTo>
                <a:lnTo>
                  <a:pt x="1617" y="2"/>
                </a:lnTo>
                <a:lnTo>
                  <a:pt x="1719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86" name="Group 285"/>
          <p:cNvGrpSpPr/>
          <p:nvPr/>
        </p:nvGrpSpPr>
        <p:grpSpPr>
          <a:xfrm>
            <a:off x="7214715" y="5839125"/>
            <a:ext cx="559799" cy="431221"/>
            <a:chOff x="7783513" y="5710238"/>
            <a:chExt cx="1016000" cy="7826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87" name="Freeform 632"/>
            <p:cNvSpPr>
              <a:spLocks noEditPoints="1"/>
            </p:cNvSpPr>
            <p:nvPr/>
          </p:nvSpPr>
          <p:spPr bwMode="auto">
            <a:xfrm>
              <a:off x="7783513" y="5710238"/>
              <a:ext cx="1016000" cy="782638"/>
            </a:xfrm>
            <a:custGeom>
              <a:avLst/>
              <a:gdLst>
                <a:gd name="T0" fmla="*/ 270 w 3839"/>
                <a:gd name="T1" fmla="*/ 2688 h 2957"/>
                <a:gd name="T2" fmla="*/ 3570 w 3839"/>
                <a:gd name="T3" fmla="*/ 269 h 2957"/>
                <a:gd name="T4" fmla="*/ 1381 w 3839"/>
                <a:gd name="T5" fmla="*/ 71 h 2957"/>
                <a:gd name="T6" fmla="*/ 1353 w 3839"/>
                <a:gd name="T7" fmla="*/ 81 h 2957"/>
                <a:gd name="T8" fmla="*/ 1342 w 3839"/>
                <a:gd name="T9" fmla="*/ 109 h 2957"/>
                <a:gd name="T10" fmla="*/ 1353 w 3839"/>
                <a:gd name="T11" fmla="*/ 136 h 2957"/>
                <a:gd name="T12" fmla="*/ 1381 w 3839"/>
                <a:gd name="T13" fmla="*/ 147 h 2957"/>
                <a:gd name="T14" fmla="*/ 2473 w 3839"/>
                <a:gd name="T15" fmla="*/ 144 h 2957"/>
                <a:gd name="T16" fmla="*/ 2494 w 3839"/>
                <a:gd name="T17" fmla="*/ 123 h 2957"/>
                <a:gd name="T18" fmla="*/ 2494 w 3839"/>
                <a:gd name="T19" fmla="*/ 94 h 2957"/>
                <a:gd name="T20" fmla="*/ 2473 w 3839"/>
                <a:gd name="T21" fmla="*/ 73 h 2957"/>
                <a:gd name="T22" fmla="*/ 1381 w 3839"/>
                <a:gd name="T23" fmla="*/ 71 h 2957"/>
                <a:gd name="T24" fmla="*/ 3588 w 3839"/>
                <a:gd name="T25" fmla="*/ 0 h 2957"/>
                <a:gd name="T26" fmla="*/ 3668 w 3839"/>
                <a:gd name="T27" fmla="*/ 12 h 2957"/>
                <a:gd name="T28" fmla="*/ 3736 w 3839"/>
                <a:gd name="T29" fmla="*/ 49 h 2957"/>
                <a:gd name="T30" fmla="*/ 3791 w 3839"/>
                <a:gd name="T31" fmla="*/ 102 h 2957"/>
                <a:gd name="T32" fmla="*/ 3826 w 3839"/>
                <a:gd name="T33" fmla="*/ 171 h 2957"/>
                <a:gd name="T34" fmla="*/ 3839 w 3839"/>
                <a:gd name="T35" fmla="*/ 250 h 2957"/>
                <a:gd name="T36" fmla="*/ 3836 w 3839"/>
                <a:gd name="T37" fmla="*/ 2748 h 2957"/>
                <a:gd name="T38" fmla="*/ 3811 w 3839"/>
                <a:gd name="T39" fmla="*/ 2822 h 2957"/>
                <a:gd name="T40" fmla="*/ 3766 w 3839"/>
                <a:gd name="T41" fmla="*/ 2884 h 2957"/>
                <a:gd name="T42" fmla="*/ 3704 w 3839"/>
                <a:gd name="T43" fmla="*/ 2929 h 2957"/>
                <a:gd name="T44" fmla="*/ 3629 w 3839"/>
                <a:gd name="T45" fmla="*/ 2954 h 2957"/>
                <a:gd name="T46" fmla="*/ 250 w 3839"/>
                <a:gd name="T47" fmla="*/ 2957 h 2957"/>
                <a:gd name="T48" fmla="*/ 172 w 3839"/>
                <a:gd name="T49" fmla="*/ 2944 h 2957"/>
                <a:gd name="T50" fmla="*/ 103 w 3839"/>
                <a:gd name="T51" fmla="*/ 2910 h 2957"/>
                <a:gd name="T52" fmla="*/ 48 w 3839"/>
                <a:gd name="T53" fmla="*/ 2855 h 2957"/>
                <a:gd name="T54" fmla="*/ 13 w 3839"/>
                <a:gd name="T55" fmla="*/ 2786 h 2957"/>
                <a:gd name="T56" fmla="*/ 0 w 3839"/>
                <a:gd name="T57" fmla="*/ 2708 h 2957"/>
                <a:gd name="T58" fmla="*/ 4 w 3839"/>
                <a:gd name="T59" fmla="*/ 209 h 2957"/>
                <a:gd name="T60" fmla="*/ 28 w 3839"/>
                <a:gd name="T61" fmla="*/ 135 h 2957"/>
                <a:gd name="T62" fmla="*/ 74 w 3839"/>
                <a:gd name="T63" fmla="*/ 73 h 2957"/>
                <a:gd name="T64" fmla="*/ 135 w 3839"/>
                <a:gd name="T65" fmla="*/ 28 h 2957"/>
                <a:gd name="T66" fmla="*/ 210 w 3839"/>
                <a:gd name="T67" fmla="*/ 3 h 29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839" h="2957">
                  <a:moveTo>
                    <a:pt x="270" y="269"/>
                  </a:moveTo>
                  <a:lnTo>
                    <a:pt x="270" y="2688"/>
                  </a:lnTo>
                  <a:lnTo>
                    <a:pt x="3570" y="2688"/>
                  </a:lnTo>
                  <a:lnTo>
                    <a:pt x="3570" y="269"/>
                  </a:lnTo>
                  <a:lnTo>
                    <a:pt x="270" y="269"/>
                  </a:lnTo>
                  <a:close/>
                  <a:moveTo>
                    <a:pt x="1381" y="71"/>
                  </a:moveTo>
                  <a:lnTo>
                    <a:pt x="1366" y="73"/>
                  </a:lnTo>
                  <a:lnTo>
                    <a:pt x="1353" y="81"/>
                  </a:lnTo>
                  <a:lnTo>
                    <a:pt x="1345" y="94"/>
                  </a:lnTo>
                  <a:lnTo>
                    <a:pt x="1342" y="109"/>
                  </a:lnTo>
                  <a:lnTo>
                    <a:pt x="1345" y="123"/>
                  </a:lnTo>
                  <a:lnTo>
                    <a:pt x="1353" y="136"/>
                  </a:lnTo>
                  <a:lnTo>
                    <a:pt x="1366" y="144"/>
                  </a:lnTo>
                  <a:lnTo>
                    <a:pt x="1381" y="147"/>
                  </a:lnTo>
                  <a:lnTo>
                    <a:pt x="2458" y="147"/>
                  </a:lnTo>
                  <a:lnTo>
                    <a:pt x="2473" y="144"/>
                  </a:lnTo>
                  <a:lnTo>
                    <a:pt x="2486" y="136"/>
                  </a:lnTo>
                  <a:lnTo>
                    <a:pt x="2494" y="123"/>
                  </a:lnTo>
                  <a:lnTo>
                    <a:pt x="2498" y="109"/>
                  </a:lnTo>
                  <a:lnTo>
                    <a:pt x="2494" y="94"/>
                  </a:lnTo>
                  <a:lnTo>
                    <a:pt x="2486" y="81"/>
                  </a:lnTo>
                  <a:lnTo>
                    <a:pt x="2473" y="73"/>
                  </a:lnTo>
                  <a:lnTo>
                    <a:pt x="2458" y="71"/>
                  </a:lnTo>
                  <a:lnTo>
                    <a:pt x="1381" y="71"/>
                  </a:lnTo>
                  <a:close/>
                  <a:moveTo>
                    <a:pt x="250" y="0"/>
                  </a:moveTo>
                  <a:lnTo>
                    <a:pt x="3588" y="0"/>
                  </a:lnTo>
                  <a:lnTo>
                    <a:pt x="3629" y="3"/>
                  </a:lnTo>
                  <a:lnTo>
                    <a:pt x="3668" y="12"/>
                  </a:lnTo>
                  <a:lnTo>
                    <a:pt x="3704" y="28"/>
                  </a:lnTo>
                  <a:lnTo>
                    <a:pt x="3736" y="49"/>
                  </a:lnTo>
                  <a:lnTo>
                    <a:pt x="3766" y="73"/>
                  </a:lnTo>
                  <a:lnTo>
                    <a:pt x="3791" y="102"/>
                  </a:lnTo>
                  <a:lnTo>
                    <a:pt x="3811" y="135"/>
                  </a:lnTo>
                  <a:lnTo>
                    <a:pt x="3826" y="171"/>
                  </a:lnTo>
                  <a:lnTo>
                    <a:pt x="3836" y="209"/>
                  </a:lnTo>
                  <a:lnTo>
                    <a:pt x="3839" y="250"/>
                  </a:lnTo>
                  <a:lnTo>
                    <a:pt x="3839" y="2708"/>
                  </a:lnTo>
                  <a:lnTo>
                    <a:pt x="3836" y="2748"/>
                  </a:lnTo>
                  <a:lnTo>
                    <a:pt x="3826" y="2786"/>
                  </a:lnTo>
                  <a:lnTo>
                    <a:pt x="3811" y="2822"/>
                  </a:lnTo>
                  <a:lnTo>
                    <a:pt x="3791" y="2855"/>
                  </a:lnTo>
                  <a:lnTo>
                    <a:pt x="3766" y="2884"/>
                  </a:lnTo>
                  <a:lnTo>
                    <a:pt x="3736" y="2910"/>
                  </a:lnTo>
                  <a:lnTo>
                    <a:pt x="3704" y="2929"/>
                  </a:lnTo>
                  <a:lnTo>
                    <a:pt x="3668" y="2944"/>
                  </a:lnTo>
                  <a:lnTo>
                    <a:pt x="3629" y="2954"/>
                  </a:lnTo>
                  <a:lnTo>
                    <a:pt x="3588" y="2957"/>
                  </a:lnTo>
                  <a:lnTo>
                    <a:pt x="250" y="2957"/>
                  </a:lnTo>
                  <a:lnTo>
                    <a:pt x="210" y="2954"/>
                  </a:lnTo>
                  <a:lnTo>
                    <a:pt x="172" y="2944"/>
                  </a:lnTo>
                  <a:lnTo>
                    <a:pt x="135" y="2929"/>
                  </a:lnTo>
                  <a:lnTo>
                    <a:pt x="103" y="2910"/>
                  </a:lnTo>
                  <a:lnTo>
                    <a:pt x="74" y="2884"/>
                  </a:lnTo>
                  <a:lnTo>
                    <a:pt x="48" y="2855"/>
                  </a:lnTo>
                  <a:lnTo>
                    <a:pt x="28" y="2822"/>
                  </a:lnTo>
                  <a:lnTo>
                    <a:pt x="13" y="2786"/>
                  </a:lnTo>
                  <a:lnTo>
                    <a:pt x="4" y="2748"/>
                  </a:lnTo>
                  <a:lnTo>
                    <a:pt x="0" y="2708"/>
                  </a:lnTo>
                  <a:lnTo>
                    <a:pt x="0" y="250"/>
                  </a:lnTo>
                  <a:lnTo>
                    <a:pt x="4" y="209"/>
                  </a:lnTo>
                  <a:lnTo>
                    <a:pt x="13" y="171"/>
                  </a:lnTo>
                  <a:lnTo>
                    <a:pt x="28" y="135"/>
                  </a:lnTo>
                  <a:lnTo>
                    <a:pt x="48" y="102"/>
                  </a:lnTo>
                  <a:lnTo>
                    <a:pt x="74" y="73"/>
                  </a:lnTo>
                  <a:lnTo>
                    <a:pt x="103" y="49"/>
                  </a:lnTo>
                  <a:lnTo>
                    <a:pt x="135" y="28"/>
                  </a:lnTo>
                  <a:lnTo>
                    <a:pt x="172" y="12"/>
                  </a:lnTo>
                  <a:lnTo>
                    <a:pt x="210" y="3"/>
                  </a:lnTo>
                  <a:lnTo>
                    <a:pt x="25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8" name="Freeform 633"/>
            <p:cNvSpPr>
              <a:spLocks/>
            </p:cNvSpPr>
            <p:nvPr/>
          </p:nvSpPr>
          <p:spPr bwMode="auto">
            <a:xfrm>
              <a:off x="8388351" y="6219825"/>
              <a:ext cx="241300" cy="176213"/>
            </a:xfrm>
            <a:custGeom>
              <a:avLst/>
              <a:gdLst>
                <a:gd name="T0" fmla="*/ 51 w 909"/>
                <a:gd name="T1" fmla="*/ 0 h 668"/>
                <a:gd name="T2" fmla="*/ 68 w 909"/>
                <a:gd name="T3" fmla="*/ 2 h 668"/>
                <a:gd name="T4" fmla="*/ 83 w 909"/>
                <a:gd name="T5" fmla="*/ 9 h 668"/>
                <a:gd name="T6" fmla="*/ 887 w 909"/>
                <a:gd name="T7" fmla="*/ 572 h 668"/>
                <a:gd name="T8" fmla="*/ 899 w 909"/>
                <a:gd name="T9" fmla="*/ 584 h 668"/>
                <a:gd name="T10" fmla="*/ 907 w 909"/>
                <a:gd name="T11" fmla="*/ 598 h 668"/>
                <a:gd name="T12" fmla="*/ 909 w 909"/>
                <a:gd name="T13" fmla="*/ 614 h 668"/>
                <a:gd name="T14" fmla="*/ 907 w 909"/>
                <a:gd name="T15" fmla="*/ 631 h 668"/>
                <a:gd name="T16" fmla="*/ 900 w 909"/>
                <a:gd name="T17" fmla="*/ 646 h 668"/>
                <a:gd name="T18" fmla="*/ 888 w 909"/>
                <a:gd name="T19" fmla="*/ 658 h 668"/>
                <a:gd name="T20" fmla="*/ 873 w 909"/>
                <a:gd name="T21" fmla="*/ 665 h 668"/>
                <a:gd name="T22" fmla="*/ 858 w 909"/>
                <a:gd name="T23" fmla="*/ 668 h 668"/>
                <a:gd name="T24" fmla="*/ 841 w 909"/>
                <a:gd name="T25" fmla="*/ 667 h 668"/>
                <a:gd name="T26" fmla="*/ 826 w 909"/>
                <a:gd name="T27" fmla="*/ 658 h 668"/>
                <a:gd name="T28" fmla="*/ 22 w 909"/>
                <a:gd name="T29" fmla="*/ 95 h 668"/>
                <a:gd name="T30" fmla="*/ 10 w 909"/>
                <a:gd name="T31" fmla="*/ 83 h 668"/>
                <a:gd name="T32" fmla="*/ 2 w 909"/>
                <a:gd name="T33" fmla="*/ 70 h 668"/>
                <a:gd name="T34" fmla="*/ 0 w 909"/>
                <a:gd name="T35" fmla="*/ 53 h 668"/>
                <a:gd name="T36" fmla="*/ 2 w 909"/>
                <a:gd name="T37" fmla="*/ 37 h 668"/>
                <a:gd name="T38" fmla="*/ 9 w 909"/>
                <a:gd name="T39" fmla="*/ 22 h 668"/>
                <a:gd name="T40" fmla="*/ 21 w 909"/>
                <a:gd name="T41" fmla="*/ 10 h 668"/>
                <a:gd name="T42" fmla="*/ 36 w 909"/>
                <a:gd name="T43" fmla="*/ 2 h 668"/>
                <a:gd name="T44" fmla="*/ 51 w 909"/>
                <a:gd name="T45" fmla="*/ 0 h 6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909" h="668">
                  <a:moveTo>
                    <a:pt x="51" y="0"/>
                  </a:moveTo>
                  <a:lnTo>
                    <a:pt x="68" y="2"/>
                  </a:lnTo>
                  <a:lnTo>
                    <a:pt x="83" y="9"/>
                  </a:lnTo>
                  <a:lnTo>
                    <a:pt x="887" y="572"/>
                  </a:lnTo>
                  <a:lnTo>
                    <a:pt x="899" y="584"/>
                  </a:lnTo>
                  <a:lnTo>
                    <a:pt x="907" y="598"/>
                  </a:lnTo>
                  <a:lnTo>
                    <a:pt x="909" y="614"/>
                  </a:lnTo>
                  <a:lnTo>
                    <a:pt x="907" y="631"/>
                  </a:lnTo>
                  <a:lnTo>
                    <a:pt x="900" y="646"/>
                  </a:lnTo>
                  <a:lnTo>
                    <a:pt x="888" y="658"/>
                  </a:lnTo>
                  <a:lnTo>
                    <a:pt x="873" y="665"/>
                  </a:lnTo>
                  <a:lnTo>
                    <a:pt x="858" y="668"/>
                  </a:lnTo>
                  <a:lnTo>
                    <a:pt x="841" y="667"/>
                  </a:lnTo>
                  <a:lnTo>
                    <a:pt x="826" y="658"/>
                  </a:lnTo>
                  <a:lnTo>
                    <a:pt x="22" y="95"/>
                  </a:lnTo>
                  <a:lnTo>
                    <a:pt x="10" y="83"/>
                  </a:lnTo>
                  <a:lnTo>
                    <a:pt x="2" y="70"/>
                  </a:lnTo>
                  <a:lnTo>
                    <a:pt x="0" y="53"/>
                  </a:lnTo>
                  <a:lnTo>
                    <a:pt x="2" y="37"/>
                  </a:lnTo>
                  <a:lnTo>
                    <a:pt x="9" y="22"/>
                  </a:lnTo>
                  <a:lnTo>
                    <a:pt x="21" y="10"/>
                  </a:lnTo>
                  <a:lnTo>
                    <a:pt x="36" y="2"/>
                  </a:lnTo>
                  <a:lnTo>
                    <a:pt x="5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9" name="Freeform 634"/>
            <p:cNvSpPr>
              <a:spLocks/>
            </p:cNvSpPr>
            <p:nvPr/>
          </p:nvSpPr>
          <p:spPr bwMode="auto">
            <a:xfrm>
              <a:off x="8542338" y="6148388"/>
              <a:ext cx="139700" cy="261938"/>
            </a:xfrm>
            <a:custGeom>
              <a:avLst/>
              <a:gdLst>
                <a:gd name="T0" fmla="*/ 46 w 528"/>
                <a:gd name="T1" fmla="*/ 0 h 988"/>
                <a:gd name="T2" fmla="*/ 63 w 528"/>
                <a:gd name="T3" fmla="*/ 0 h 988"/>
                <a:gd name="T4" fmla="*/ 78 w 528"/>
                <a:gd name="T5" fmla="*/ 6 h 988"/>
                <a:gd name="T6" fmla="*/ 91 w 528"/>
                <a:gd name="T7" fmla="*/ 15 h 988"/>
                <a:gd name="T8" fmla="*/ 100 w 528"/>
                <a:gd name="T9" fmla="*/ 29 h 988"/>
                <a:gd name="T10" fmla="*/ 524 w 528"/>
                <a:gd name="T11" fmla="*/ 913 h 988"/>
                <a:gd name="T12" fmla="*/ 528 w 528"/>
                <a:gd name="T13" fmla="*/ 929 h 988"/>
                <a:gd name="T14" fmla="*/ 528 w 528"/>
                <a:gd name="T15" fmla="*/ 946 h 988"/>
                <a:gd name="T16" fmla="*/ 523 w 528"/>
                <a:gd name="T17" fmla="*/ 961 h 988"/>
                <a:gd name="T18" fmla="*/ 513 w 528"/>
                <a:gd name="T19" fmla="*/ 974 h 988"/>
                <a:gd name="T20" fmla="*/ 499 w 528"/>
                <a:gd name="T21" fmla="*/ 984 h 988"/>
                <a:gd name="T22" fmla="*/ 483 w 528"/>
                <a:gd name="T23" fmla="*/ 988 h 988"/>
                <a:gd name="T24" fmla="*/ 467 w 528"/>
                <a:gd name="T25" fmla="*/ 988 h 988"/>
                <a:gd name="T26" fmla="*/ 451 w 528"/>
                <a:gd name="T27" fmla="*/ 982 h 988"/>
                <a:gd name="T28" fmla="*/ 439 w 528"/>
                <a:gd name="T29" fmla="*/ 973 h 988"/>
                <a:gd name="T30" fmla="*/ 428 w 528"/>
                <a:gd name="T31" fmla="*/ 959 h 988"/>
                <a:gd name="T32" fmla="*/ 5 w 528"/>
                <a:gd name="T33" fmla="*/ 74 h 988"/>
                <a:gd name="T34" fmla="*/ 0 w 528"/>
                <a:gd name="T35" fmla="*/ 58 h 988"/>
                <a:gd name="T36" fmla="*/ 1 w 528"/>
                <a:gd name="T37" fmla="*/ 42 h 988"/>
                <a:gd name="T38" fmla="*/ 7 w 528"/>
                <a:gd name="T39" fmla="*/ 27 h 988"/>
                <a:gd name="T40" fmla="*/ 16 w 528"/>
                <a:gd name="T41" fmla="*/ 14 h 988"/>
                <a:gd name="T42" fmla="*/ 30 w 528"/>
                <a:gd name="T43" fmla="*/ 5 h 988"/>
                <a:gd name="T44" fmla="*/ 46 w 528"/>
                <a:gd name="T45" fmla="*/ 0 h 9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28" h="988">
                  <a:moveTo>
                    <a:pt x="46" y="0"/>
                  </a:moveTo>
                  <a:lnTo>
                    <a:pt x="63" y="0"/>
                  </a:lnTo>
                  <a:lnTo>
                    <a:pt x="78" y="6"/>
                  </a:lnTo>
                  <a:lnTo>
                    <a:pt x="91" y="15"/>
                  </a:lnTo>
                  <a:lnTo>
                    <a:pt x="100" y="29"/>
                  </a:lnTo>
                  <a:lnTo>
                    <a:pt x="524" y="913"/>
                  </a:lnTo>
                  <a:lnTo>
                    <a:pt x="528" y="929"/>
                  </a:lnTo>
                  <a:lnTo>
                    <a:pt x="528" y="946"/>
                  </a:lnTo>
                  <a:lnTo>
                    <a:pt x="523" y="961"/>
                  </a:lnTo>
                  <a:lnTo>
                    <a:pt x="513" y="974"/>
                  </a:lnTo>
                  <a:lnTo>
                    <a:pt x="499" y="984"/>
                  </a:lnTo>
                  <a:lnTo>
                    <a:pt x="483" y="988"/>
                  </a:lnTo>
                  <a:lnTo>
                    <a:pt x="467" y="988"/>
                  </a:lnTo>
                  <a:lnTo>
                    <a:pt x="451" y="982"/>
                  </a:lnTo>
                  <a:lnTo>
                    <a:pt x="439" y="973"/>
                  </a:lnTo>
                  <a:lnTo>
                    <a:pt x="428" y="959"/>
                  </a:lnTo>
                  <a:lnTo>
                    <a:pt x="5" y="74"/>
                  </a:lnTo>
                  <a:lnTo>
                    <a:pt x="0" y="58"/>
                  </a:lnTo>
                  <a:lnTo>
                    <a:pt x="1" y="42"/>
                  </a:lnTo>
                  <a:lnTo>
                    <a:pt x="7" y="27"/>
                  </a:lnTo>
                  <a:lnTo>
                    <a:pt x="16" y="14"/>
                  </a:lnTo>
                  <a:lnTo>
                    <a:pt x="30" y="5"/>
                  </a:lnTo>
                  <a:lnTo>
                    <a:pt x="4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90" name="Group 289"/>
          <p:cNvGrpSpPr/>
          <p:nvPr/>
        </p:nvGrpSpPr>
        <p:grpSpPr>
          <a:xfrm>
            <a:off x="8181163" y="1933098"/>
            <a:ext cx="497891" cy="520598"/>
            <a:chOff x="5624513" y="2933701"/>
            <a:chExt cx="939800" cy="98266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91" name="Freeform 111"/>
            <p:cNvSpPr>
              <a:spLocks/>
            </p:cNvSpPr>
            <p:nvPr/>
          </p:nvSpPr>
          <p:spPr bwMode="auto">
            <a:xfrm>
              <a:off x="5672138" y="3119438"/>
              <a:ext cx="185738" cy="185738"/>
            </a:xfrm>
            <a:custGeom>
              <a:avLst/>
              <a:gdLst>
                <a:gd name="T0" fmla="*/ 351 w 704"/>
                <a:gd name="T1" fmla="*/ 0 h 700"/>
                <a:gd name="T2" fmla="*/ 400 w 704"/>
                <a:gd name="T3" fmla="*/ 4 h 700"/>
                <a:gd name="T4" fmla="*/ 446 w 704"/>
                <a:gd name="T5" fmla="*/ 13 h 700"/>
                <a:gd name="T6" fmla="*/ 489 w 704"/>
                <a:gd name="T7" fmla="*/ 28 h 700"/>
                <a:gd name="T8" fmla="*/ 530 w 704"/>
                <a:gd name="T9" fmla="*/ 49 h 700"/>
                <a:gd name="T10" fmla="*/ 567 w 704"/>
                <a:gd name="T11" fmla="*/ 74 h 700"/>
                <a:gd name="T12" fmla="*/ 600 w 704"/>
                <a:gd name="T13" fmla="*/ 104 h 700"/>
                <a:gd name="T14" fmla="*/ 630 w 704"/>
                <a:gd name="T15" fmla="*/ 137 h 700"/>
                <a:gd name="T16" fmla="*/ 656 w 704"/>
                <a:gd name="T17" fmla="*/ 173 h 700"/>
                <a:gd name="T18" fmla="*/ 677 w 704"/>
                <a:gd name="T19" fmla="*/ 215 h 700"/>
                <a:gd name="T20" fmla="*/ 692 w 704"/>
                <a:gd name="T21" fmla="*/ 257 h 700"/>
                <a:gd name="T22" fmla="*/ 701 w 704"/>
                <a:gd name="T23" fmla="*/ 303 h 700"/>
                <a:gd name="T24" fmla="*/ 704 w 704"/>
                <a:gd name="T25" fmla="*/ 351 h 700"/>
                <a:gd name="T26" fmla="*/ 701 w 704"/>
                <a:gd name="T27" fmla="*/ 398 h 700"/>
                <a:gd name="T28" fmla="*/ 692 w 704"/>
                <a:gd name="T29" fmla="*/ 444 h 700"/>
                <a:gd name="T30" fmla="*/ 677 w 704"/>
                <a:gd name="T31" fmla="*/ 487 h 700"/>
                <a:gd name="T32" fmla="*/ 656 w 704"/>
                <a:gd name="T33" fmla="*/ 527 h 700"/>
                <a:gd name="T34" fmla="*/ 630 w 704"/>
                <a:gd name="T35" fmla="*/ 564 h 700"/>
                <a:gd name="T36" fmla="*/ 600 w 704"/>
                <a:gd name="T37" fmla="*/ 598 h 700"/>
                <a:gd name="T38" fmla="*/ 567 w 704"/>
                <a:gd name="T39" fmla="*/ 628 h 700"/>
                <a:gd name="T40" fmla="*/ 530 w 704"/>
                <a:gd name="T41" fmla="*/ 653 h 700"/>
                <a:gd name="T42" fmla="*/ 489 w 704"/>
                <a:gd name="T43" fmla="*/ 673 h 700"/>
                <a:gd name="T44" fmla="*/ 446 w 704"/>
                <a:gd name="T45" fmla="*/ 688 h 700"/>
                <a:gd name="T46" fmla="*/ 400 w 704"/>
                <a:gd name="T47" fmla="*/ 698 h 700"/>
                <a:gd name="T48" fmla="*/ 351 w 704"/>
                <a:gd name="T49" fmla="*/ 700 h 700"/>
                <a:gd name="T50" fmla="*/ 304 w 704"/>
                <a:gd name="T51" fmla="*/ 698 h 700"/>
                <a:gd name="T52" fmla="*/ 258 w 704"/>
                <a:gd name="T53" fmla="*/ 688 h 700"/>
                <a:gd name="T54" fmla="*/ 214 w 704"/>
                <a:gd name="T55" fmla="*/ 673 h 700"/>
                <a:gd name="T56" fmla="*/ 174 w 704"/>
                <a:gd name="T57" fmla="*/ 653 h 700"/>
                <a:gd name="T58" fmla="*/ 137 w 704"/>
                <a:gd name="T59" fmla="*/ 628 h 700"/>
                <a:gd name="T60" fmla="*/ 102 w 704"/>
                <a:gd name="T61" fmla="*/ 598 h 700"/>
                <a:gd name="T62" fmla="*/ 74 w 704"/>
                <a:gd name="T63" fmla="*/ 564 h 700"/>
                <a:gd name="T64" fmla="*/ 48 w 704"/>
                <a:gd name="T65" fmla="*/ 527 h 700"/>
                <a:gd name="T66" fmla="*/ 27 w 704"/>
                <a:gd name="T67" fmla="*/ 487 h 700"/>
                <a:gd name="T68" fmla="*/ 12 w 704"/>
                <a:gd name="T69" fmla="*/ 444 h 700"/>
                <a:gd name="T70" fmla="*/ 3 w 704"/>
                <a:gd name="T71" fmla="*/ 398 h 700"/>
                <a:gd name="T72" fmla="*/ 0 w 704"/>
                <a:gd name="T73" fmla="*/ 351 h 700"/>
                <a:gd name="T74" fmla="*/ 3 w 704"/>
                <a:gd name="T75" fmla="*/ 303 h 700"/>
                <a:gd name="T76" fmla="*/ 12 w 704"/>
                <a:gd name="T77" fmla="*/ 257 h 700"/>
                <a:gd name="T78" fmla="*/ 27 w 704"/>
                <a:gd name="T79" fmla="*/ 215 h 700"/>
                <a:gd name="T80" fmla="*/ 48 w 704"/>
                <a:gd name="T81" fmla="*/ 173 h 700"/>
                <a:gd name="T82" fmla="*/ 74 w 704"/>
                <a:gd name="T83" fmla="*/ 137 h 700"/>
                <a:gd name="T84" fmla="*/ 102 w 704"/>
                <a:gd name="T85" fmla="*/ 104 h 700"/>
                <a:gd name="T86" fmla="*/ 137 w 704"/>
                <a:gd name="T87" fmla="*/ 74 h 700"/>
                <a:gd name="T88" fmla="*/ 174 w 704"/>
                <a:gd name="T89" fmla="*/ 49 h 700"/>
                <a:gd name="T90" fmla="*/ 214 w 704"/>
                <a:gd name="T91" fmla="*/ 28 h 700"/>
                <a:gd name="T92" fmla="*/ 258 w 704"/>
                <a:gd name="T93" fmla="*/ 13 h 700"/>
                <a:gd name="T94" fmla="*/ 304 w 704"/>
                <a:gd name="T95" fmla="*/ 4 h 700"/>
                <a:gd name="T96" fmla="*/ 351 w 704"/>
                <a:gd name="T97" fmla="*/ 0 h 7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04" h="700">
                  <a:moveTo>
                    <a:pt x="351" y="0"/>
                  </a:moveTo>
                  <a:lnTo>
                    <a:pt x="400" y="4"/>
                  </a:lnTo>
                  <a:lnTo>
                    <a:pt x="446" y="13"/>
                  </a:lnTo>
                  <a:lnTo>
                    <a:pt x="489" y="28"/>
                  </a:lnTo>
                  <a:lnTo>
                    <a:pt x="530" y="49"/>
                  </a:lnTo>
                  <a:lnTo>
                    <a:pt x="567" y="74"/>
                  </a:lnTo>
                  <a:lnTo>
                    <a:pt x="600" y="104"/>
                  </a:lnTo>
                  <a:lnTo>
                    <a:pt x="630" y="137"/>
                  </a:lnTo>
                  <a:lnTo>
                    <a:pt x="656" y="173"/>
                  </a:lnTo>
                  <a:lnTo>
                    <a:pt x="677" y="215"/>
                  </a:lnTo>
                  <a:lnTo>
                    <a:pt x="692" y="257"/>
                  </a:lnTo>
                  <a:lnTo>
                    <a:pt x="701" y="303"/>
                  </a:lnTo>
                  <a:lnTo>
                    <a:pt x="704" y="351"/>
                  </a:lnTo>
                  <a:lnTo>
                    <a:pt x="701" y="398"/>
                  </a:lnTo>
                  <a:lnTo>
                    <a:pt x="692" y="444"/>
                  </a:lnTo>
                  <a:lnTo>
                    <a:pt x="677" y="487"/>
                  </a:lnTo>
                  <a:lnTo>
                    <a:pt x="656" y="527"/>
                  </a:lnTo>
                  <a:lnTo>
                    <a:pt x="630" y="564"/>
                  </a:lnTo>
                  <a:lnTo>
                    <a:pt x="600" y="598"/>
                  </a:lnTo>
                  <a:lnTo>
                    <a:pt x="567" y="628"/>
                  </a:lnTo>
                  <a:lnTo>
                    <a:pt x="530" y="653"/>
                  </a:lnTo>
                  <a:lnTo>
                    <a:pt x="489" y="673"/>
                  </a:lnTo>
                  <a:lnTo>
                    <a:pt x="446" y="688"/>
                  </a:lnTo>
                  <a:lnTo>
                    <a:pt x="400" y="698"/>
                  </a:lnTo>
                  <a:lnTo>
                    <a:pt x="351" y="700"/>
                  </a:lnTo>
                  <a:lnTo>
                    <a:pt x="304" y="698"/>
                  </a:lnTo>
                  <a:lnTo>
                    <a:pt x="258" y="688"/>
                  </a:lnTo>
                  <a:lnTo>
                    <a:pt x="214" y="673"/>
                  </a:lnTo>
                  <a:lnTo>
                    <a:pt x="174" y="653"/>
                  </a:lnTo>
                  <a:lnTo>
                    <a:pt x="137" y="628"/>
                  </a:lnTo>
                  <a:lnTo>
                    <a:pt x="102" y="598"/>
                  </a:lnTo>
                  <a:lnTo>
                    <a:pt x="74" y="564"/>
                  </a:lnTo>
                  <a:lnTo>
                    <a:pt x="48" y="527"/>
                  </a:lnTo>
                  <a:lnTo>
                    <a:pt x="27" y="487"/>
                  </a:lnTo>
                  <a:lnTo>
                    <a:pt x="12" y="444"/>
                  </a:lnTo>
                  <a:lnTo>
                    <a:pt x="3" y="398"/>
                  </a:lnTo>
                  <a:lnTo>
                    <a:pt x="0" y="351"/>
                  </a:lnTo>
                  <a:lnTo>
                    <a:pt x="3" y="303"/>
                  </a:lnTo>
                  <a:lnTo>
                    <a:pt x="12" y="257"/>
                  </a:lnTo>
                  <a:lnTo>
                    <a:pt x="27" y="215"/>
                  </a:lnTo>
                  <a:lnTo>
                    <a:pt x="48" y="173"/>
                  </a:lnTo>
                  <a:lnTo>
                    <a:pt x="74" y="137"/>
                  </a:lnTo>
                  <a:lnTo>
                    <a:pt x="102" y="104"/>
                  </a:lnTo>
                  <a:lnTo>
                    <a:pt x="137" y="74"/>
                  </a:lnTo>
                  <a:lnTo>
                    <a:pt x="174" y="49"/>
                  </a:lnTo>
                  <a:lnTo>
                    <a:pt x="214" y="28"/>
                  </a:lnTo>
                  <a:lnTo>
                    <a:pt x="258" y="13"/>
                  </a:lnTo>
                  <a:lnTo>
                    <a:pt x="304" y="4"/>
                  </a:lnTo>
                  <a:lnTo>
                    <a:pt x="35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2" name="Freeform 112"/>
            <p:cNvSpPr>
              <a:spLocks/>
            </p:cNvSpPr>
            <p:nvPr/>
          </p:nvSpPr>
          <p:spPr bwMode="auto">
            <a:xfrm>
              <a:off x="5624513" y="3413126"/>
              <a:ext cx="147638" cy="147638"/>
            </a:xfrm>
            <a:custGeom>
              <a:avLst/>
              <a:gdLst>
                <a:gd name="T0" fmla="*/ 280 w 559"/>
                <a:gd name="T1" fmla="*/ 0 h 556"/>
                <a:gd name="T2" fmla="*/ 322 w 559"/>
                <a:gd name="T3" fmla="*/ 4 h 556"/>
                <a:gd name="T4" fmla="*/ 361 w 559"/>
                <a:gd name="T5" fmla="*/ 12 h 556"/>
                <a:gd name="T6" fmla="*/ 398 w 559"/>
                <a:gd name="T7" fmla="*/ 26 h 556"/>
                <a:gd name="T8" fmla="*/ 432 w 559"/>
                <a:gd name="T9" fmla="*/ 45 h 556"/>
                <a:gd name="T10" fmla="*/ 463 w 559"/>
                <a:gd name="T11" fmla="*/ 68 h 556"/>
                <a:gd name="T12" fmla="*/ 491 w 559"/>
                <a:gd name="T13" fmla="*/ 96 h 556"/>
                <a:gd name="T14" fmla="*/ 514 w 559"/>
                <a:gd name="T15" fmla="*/ 126 h 556"/>
                <a:gd name="T16" fmla="*/ 534 w 559"/>
                <a:gd name="T17" fmla="*/ 161 h 556"/>
                <a:gd name="T18" fmla="*/ 548 w 559"/>
                <a:gd name="T19" fmla="*/ 197 h 556"/>
                <a:gd name="T20" fmla="*/ 557 w 559"/>
                <a:gd name="T21" fmla="*/ 238 h 556"/>
                <a:gd name="T22" fmla="*/ 559 w 559"/>
                <a:gd name="T23" fmla="*/ 278 h 556"/>
                <a:gd name="T24" fmla="*/ 557 w 559"/>
                <a:gd name="T25" fmla="*/ 319 h 556"/>
                <a:gd name="T26" fmla="*/ 548 w 559"/>
                <a:gd name="T27" fmla="*/ 358 h 556"/>
                <a:gd name="T28" fmla="*/ 534 w 559"/>
                <a:gd name="T29" fmla="*/ 396 h 556"/>
                <a:gd name="T30" fmla="*/ 514 w 559"/>
                <a:gd name="T31" fmla="*/ 429 h 556"/>
                <a:gd name="T32" fmla="*/ 491 w 559"/>
                <a:gd name="T33" fmla="*/ 461 h 556"/>
                <a:gd name="T34" fmla="*/ 463 w 559"/>
                <a:gd name="T35" fmla="*/ 487 h 556"/>
                <a:gd name="T36" fmla="*/ 432 w 559"/>
                <a:gd name="T37" fmla="*/ 511 h 556"/>
                <a:gd name="T38" fmla="*/ 398 w 559"/>
                <a:gd name="T39" fmla="*/ 530 h 556"/>
                <a:gd name="T40" fmla="*/ 361 w 559"/>
                <a:gd name="T41" fmla="*/ 545 h 556"/>
                <a:gd name="T42" fmla="*/ 322 w 559"/>
                <a:gd name="T43" fmla="*/ 553 h 556"/>
                <a:gd name="T44" fmla="*/ 280 w 559"/>
                <a:gd name="T45" fmla="*/ 556 h 556"/>
                <a:gd name="T46" fmla="*/ 239 w 559"/>
                <a:gd name="T47" fmla="*/ 553 h 556"/>
                <a:gd name="T48" fmla="*/ 199 w 559"/>
                <a:gd name="T49" fmla="*/ 545 h 556"/>
                <a:gd name="T50" fmla="*/ 162 w 559"/>
                <a:gd name="T51" fmla="*/ 530 h 556"/>
                <a:gd name="T52" fmla="*/ 128 w 559"/>
                <a:gd name="T53" fmla="*/ 511 h 556"/>
                <a:gd name="T54" fmla="*/ 97 w 559"/>
                <a:gd name="T55" fmla="*/ 487 h 556"/>
                <a:gd name="T56" fmla="*/ 69 w 559"/>
                <a:gd name="T57" fmla="*/ 461 h 556"/>
                <a:gd name="T58" fmla="*/ 45 w 559"/>
                <a:gd name="T59" fmla="*/ 429 h 556"/>
                <a:gd name="T60" fmla="*/ 26 w 559"/>
                <a:gd name="T61" fmla="*/ 396 h 556"/>
                <a:gd name="T62" fmla="*/ 13 w 559"/>
                <a:gd name="T63" fmla="*/ 358 h 556"/>
                <a:gd name="T64" fmla="*/ 3 w 559"/>
                <a:gd name="T65" fmla="*/ 319 h 556"/>
                <a:gd name="T66" fmla="*/ 0 w 559"/>
                <a:gd name="T67" fmla="*/ 278 h 556"/>
                <a:gd name="T68" fmla="*/ 3 w 559"/>
                <a:gd name="T69" fmla="*/ 238 h 556"/>
                <a:gd name="T70" fmla="*/ 13 w 559"/>
                <a:gd name="T71" fmla="*/ 197 h 556"/>
                <a:gd name="T72" fmla="*/ 26 w 559"/>
                <a:gd name="T73" fmla="*/ 161 h 556"/>
                <a:gd name="T74" fmla="*/ 45 w 559"/>
                <a:gd name="T75" fmla="*/ 126 h 556"/>
                <a:gd name="T76" fmla="*/ 69 w 559"/>
                <a:gd name="T77" fmla="*/ 96 h 556"/>
                <a:gd name="T78" fmla="*/ 97 w 559"/>
                <a:gd name="T79" fmla="*/ 68 h 556"/>
                <a:gd name="T80" fmla="*/ 128 w 559"/>
                <a:gd name="T81" fmla="*/ 45 h 556"/>
                <a:gd name="T82" fmla="*/ 162 w 559"/>
                <a:gd name="T83" fmla="*/ 26 h 556"/>
                <a:gd name="T84" fmla="*/ 199 w 559"/>
                <a:gd name="T85" fmla="*/ 12 h 556"/>
                <a:gd name="T86" fmla="*/ 239 w 559"/>
                <a:gd name="T87" fmla="*/ 4 h 556"/>
                <a:gd name="T88" fmla="*/ 280 w 559"/>
                <a:gd name="T89" fmla="*/ 0 h 5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59" h="556">
                  <a:moveTo>
                    <a:pt x="280" y="0"/>
                  </a:moveTo>
                  <a:lnTo>
                    <a:pt x="322" y="4"/>
                  </a:lnTo>
                  <a:lnTo>
                    <a:pt x="361" y="12"/>
                  </a:lnTo>
                  <a:lnTo>
                    <a:pt x="398" y="26"/>
                  </a:lnTo>
                  <a:lnTo>
                    <a:pt x="432" y="45"/>
                  </a:lnTo>
                  <a:lnTo>
                    <a:pt x="463" y="68"/>
                  </a:lnTo>
                  <a:lnTo>
                    <a:pt x="491" y="96"/>
                  </a:lnTo>
                  <a:lnTo>
                    <a:pt x="514" y="126"/>
                  </a:lnTo>
                  <a:lnTo>
                    <a:pt x="534" y="161"/>
                  </a:lnTo>
                  <a:lnTo>
                    <a:pt x="548" y="197"/>
                  </a:lnTo>
                  <a:lnTo>
                    <a:pt x="557" y="238"/>
                  </a:lnTo>
                  <a:lnTo>
                    <a:pt x="559" y="278"/>
                  </a:lnTo>
                  <a:lnTo>
                    <a:pt x="557" y="319"/>
                  </a:lnTo>
                  <a:lnTo>
                    <a:pt x="548" y="358"/>
                  </a:lnTo>
                  <a:lnTo>
                    <a:pt x="534" y="396"/>
                  </a:lnTo>
                  <a:lnTo>
                    <a:pt x="514" y="429"/>
                  </a:lnTo>
                  <a:lnTo>
                    <a:pt x="491" y="461"/>
                  </a:lnTo>
                  <a:lnTo>
                    <a:pt x="463" y="487"/>
                  </a:lnTo>
                  <a:lnTo>
                    <a:pt x="432" y="511"/>
                  </a:lnTo>
                  <a:lnTo>
                    <a:pt x="398" y="530"/>
                  </a:lnTo>
                  <a:lnTo>
                    <a:pt x="361" y="545"/>
                  </a:lnTo>
                  <a:lnTo>
                    <a:pt x="322" y="553"/>
                  </a:lnTo>
                  <a:lnTo>
                    <a:pt x="280" y="556"/>
                  </a:lnTo>
                  <a:lnTo>
                    <a:pt x="239" y="553"/>
                  </a:lnTo>
                  <a:lnTo>
                    <a:pt x="199" y="545"/>
                  </a:lnTo>
                  <a:lnTo>
                    <a:pt x="162" y="530"/>
                  </a:lnTo>
                  <a:lnTo>
                    <a:pt x="128" y="511"/>
                  </a:lnTo>
                  <a:lnTo>
                    <a:pt x="97" y="487"/>
                  </a:lnTo>
                  <a:lnTo>
                    <a:pt x="69" y="461"/>
                  </a:lnTo>
                  <a:lnTo>
                    <a:pt x="45" y="429"/>
                  </a:lnTo>
                  <a:lnTo>
                    <a:pt x="26" y="396"/>
                  </a:lnTo>
                  <a:lnTo>
                    <a:pt x="13" y="358"/>
                  </a:lnTo>
                  <a:lnTo>
                    <a:pt x="3" y="319"/>
                  </a:lnTo>
                  <a:lnTo>
                    <a:pt x="0" y="278"/>
                  </a:lnTo>
                  <a:lnTo>
                    <a:pt x="3" y="238"/>
                  </a:lnTo>
                  <a:lnTo>
                    <a:pt x="13" y="197"/>
                  </a:lnTo>
                  <a:lnTo>
                    <a:pt x="26" y="161"/>
                  </a:lnTo>
                  <a:lnTo>
                    <a:pt x="45" y="126"/>
                  </a:lnTo>
                  <a:lnTo>
                    <a:pt x="69" y="96"/>
                  </a:lnTo>
                  <a:lnTo>
                    <a:pt x="97" y="68"/>
                  </a:lnTo>
                  <a:lnTo>
                    <a:pt x="128" y="45"/>
                  </a:lnTo>
                  <a:lnTo>
                    <a:pt x="162" y="26"/>
                  </a:lnTo>
                  <a:lnTo>
                    <a:pt x="199" y="12"/>
                  </a:lnTo>
                  <a:lnTo>
                    <a:pt x="239" y="4"/>
                  </a:lnTo>
                  <a:lnTo>
                    <a:pt x="28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3" name="Freeform 113"/>
            <p:cNvSpPr>
              <a:spLocks/>
            </p:cNvSpPr>
            <p:nvPr/>
          </p:nvSpPr>
          <p:spPr bwMode="auto">
            <a:xfrm>
              <a:off x="5757863" y="3671888"/>
              <a:ext cx="134938" cy="134938"/>
            </a:xfrm>
            <a:custGeom>
              <a:avLst/>
              <a:gdLst>
                <a:gd name="T0" fmla="*/ 256 w 510"/>
                <a:gd name="T1" fmla="*/ 0 h 507"/>
                <a:gd name="T2" fmla="*/ 297 w 510"/>
                <a:gd name="T3" fmla="*/ 3 h 507"/>
                <a:gd name="T4" fmla="*/ 336 w 510"/>
                <a:gd name="T5" fmla="*/ 14 h 507"/>
                <a:gd name="T6" fmla="*/ 372 w 510"/>
                <a:gd name="T7" fmla="*/ 28 h 507"/>
                <a:gd name="T8" fmla="*/ 405 w 510"/>
                <a:gd name="T9" fmla="*/ 49 h 507"/>
                <a:gd name="T10" fmla="*/ 435 w 510"/>
                <a:gd name="T11" fmla="*/ 74 h 507"/>
                <a:gd name="T12" fmla="*/ 461 w 510"/>
                <a:gd name="T13" fmla="*/ 104 h 507"/>
                <a:gd name="T14" fmla="*/ 482 w 510"/>
                <a:gd name="T15" fmla="*/ 137 h 507"/>
                <a:gd name="T16" fmla="*/ 497 w 510"/>
                <a:gd name="T17" fmla="*/ 174 h 507"/>
                <a:gd name="T18" fmla="*/ 507 w 510"/>
                <a:gd name="T19" fmla="*/ 213 h 507"/>
                <a:gd name="T20" fmla="*/ 510 w 510"/>
                <a:gd name="T21" fmla="*/ 254 h 507"/>
                <a:gd name="T22" fmla="*/ 507 w 510"/>
                <a:gd name="T23" fmla="*/ 294 h 507"/>
                <a:gd name="T24" fmla="*/ 497 w 510"/>
                <a:gd name="T25" fmla="*/ 334 h 507"/>
                <a:gd name="T26" fmla="*/ 482 w 510"/>
                <a:gd name="T27" fmla="*/ 370 h 507"/>
                <a:gd name="T28" fmla="*/ 461 w 510"/>
                <a:gd name="T29" fmla="*/ 403 h 507"/>
                <a:gd name="T30" fmla="*/ 435 w 510"/>
                <a:gd name="T31" fmla="*/ 433 h 507"/>
                <a:gd name="T32" fmla="*/ 405 w 510"/>
                <a:gd name="T33" fmla="*/ 458 h 507"/>
                <a:gd name="T34" fmla="*/ 372 w 510"/>
                <a:gd name="T35" fmla="*/ 479 h 507"/>
                <a:gd name="T36" fmla="*/ 336 w 510"/>
                <a:gd name="T37" fmla="*/ 495 h 507"/>
                <a:gd name="T38" fmla="*/ 297 w 510"/>
                <a:gd name="T39" fmla="*/ 504 h 507"/>
                <a:gd name="T40" fmla="*/ 256 w 510"/>
                <a:gd name="T41" fmla="*/ 507 h 507"/>
                <a:gd name="T42" fmla="*/ 214 w 510"/>
                <a:gd name="T43" fmla="*/ 504 h 507"/>
                <a:gd name="T44" fmla="*/ 175 w 510"/>
                <a:gd name="T45" fmla="*/ 495 h 507"/>
                <a:gd name="T46" fmla="*/ 138 w 510"/>
                <a:gd name="T47" fmla="*/ 479 h 507"/>
                <a:gd name="T48" fmla="*/ 104 w 510"/>
                <a:gd name="T49" fmla="*/ 458 h 507"/>
                <a:gd name="T50" fmla="*/ 75 w 510"/>
                <a:gd name="T51" fmla="*/ 433 h 507"/>
                <a:gd name="T52" fmla="*/ 49 w 510"/>
                <a:gd name="T53" fmla="*/ 403 h 507"/>
                <a:gd name="T54" fmla="*/ 28 w 510"/>
                <a:gd name="T55" fmla="*/ 370 h 507"/>
                <a:gd name="T56" fmla="*/ 13 w 510"/>
                <a:gd name="T57" fmla="*/ 334 h 507"/>
                <a:gd name="T58" fmla="*/ 3 w 510"/>
                <a:gd name="T59" fmla="*/ 294 h 507"/>
                <a:gd name="T60" fmla="*/ 0 w 510"/>
                <a:gd name="T61" fmla="*/ 254 h 507"/>
                <a:gd name="T62" fmla="*/ 3 w 510"/>
                <a:gd name="T63" fmla="*/ 213 h 507"/>
                <a:gd name="T64" fmla="*/ 13 w 510"/>
                <a:gd name="T65" fmla="*/ 174 h 507"/>
                <a:gd name="T66" fmla="*/ 28 w 510"/>
                <a:gd name="T67" fmla="*/ 137 h 507"/>
                <a:gd name="T68" fmla="*/ 49 w 510"/>
                <a:gd name="T69" fmla="*/ 104 h 507"/>
                <a:gd name="T70" fmla="*/ 75 w 510"/>
                <a:gd name="T71" fmla="*/ 74 h 507"/>
                <a:gd name="T72" fmla="*/ 104 w 510"/>
                <a:gd name="T73" fmla="*/ 49 h 507"/>
                <a:gd name="T74" fmla="*/ 138 w 510"/>
                <a:gd name="T75" fmla="*/ 28 h 507"/>
                <a:gd name="T76" fmla="*/ 175 w 510"/>
                <a:gd name="T77" fmla="*/ 14 h 507"/>
                <a:gd name="T78" fmla="*/ 214 w 510"/>
                <a:gd name="T79" fmla="*/ 3 h 507"/>
                <a:gd name="T80" fmla="*/ 256 w 510"/>
                <a:gd name="T81" fmla="*/ 0 h 5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10" h="507">
                  <a:moveTo>
                    <a:pt x="256" y="0"/>
                  </a:moveTo>
                  <a:lnTo>
                    <a:pt x="297" y="3"/>
                  </a:lnTo>
                  <a:lnTo>
                    <a:pt x="336" y="14"/>
                  </a:lnTo>
                  <a:lnTo>
                    <a:pt x="372" y="28"/>
                  </a:lnTo>
                  <a:lnTo>
                    <a:pt x="405" y="49"/>
                  </a:lnTo>
                  <a:lnTo>
                    <a:pt x="435" y="74"/>
                  </a:lnTo>
                  <a:lnTo>
                    <a:pt x="461" y="104"/>
                  </a:lnTo>
                  <a:lnTo>
                    <a:pt x="482" y="137"/>
                  </a:lnTo>
                  <a:lnTo>
                    <a:pt x="497" y="174"/>
                  </a:lnTo>
                  <a:lnTo>
                    <a:pt x="507" y="213"/>
                  </a:lnTo>
                  <a:lnTo>
                    <a:pt x="510" y="254"/>
                  </a:lnTo>
                  <a:lnTo>
                    <a:pt x="507" y="294"/>
                  </a:lnTo>
                  <a:lnTo>
                    <a:pt x="497" y="334"/>
                  </a:lnTo>
                  <a:lnTo>
                    <a:pt x="482" y="370"/>
                  </a:lnTo>
                  <a:lnTo>
                    <a:pt x="461" y="403"/>
                  </a:lnTo>
                  <a:lnTo>
                    <a:pt x="435" y="433"/>
                  </a:lnTo>
                  <a:lnTo>
                    <a:pt x="405" y="458"/>
                  </a:lnTo>
                  <a:lnTo>
                    <a:pt x="372" y="479"/>
                  </a:lnTo>
                  <a:lnTo>
                    <a:pt x="336" y="495"/>
                  </a:lnTo>
                  <a:lnTo>
                    <a:pt x="297" y="504"/>
                  </a:lnTo>
                  <a:lnTo>
                    <a:pt x="256" y="507"/>
                  </a:lnTo>
                  <a:lnTo>
                    <a:pt x="214" y="504"/>
                  </a:lnTo>
                  <a:lnTo>
                    <a:pt x="175" y="495"/>
                  </a:lnTo>
                  <a:lnTo>
                    <a:pt x="138" y="479"/>
                  </a:lnTo>
                  <a:lnTo>
                    <a:pt x="104" y="458"/>
                  </a:lnTo>
                  <a:lnTo>
                    <a:pt x="75" y="433"/>
                  </a:lnTo>
                  <a:lnTo>
                    <a:pt x="49" y="403"/>
                  </a:lnTo>
                  <a:lnTo>
                    <a:pt x="28" y="370"/>
                  </a:lnTo>
                  <a:lnTo>
                    <a:pt x="13" y="334"/>
                  </a:lnTo>
                  <a:lnTo>
                    <a:pt x="3" y="294"/>
                  </a:lnTo>
                  <a:lnTo>
                    <a:pt x="0" y="254"/>
                  </a:lnTo>
                  <a:lnTo>
                    <a:pt x="3" y="213"/>
                  </a:lnTo>
                  <a:lnTo>
                    <a:pt x="13" y="174"/>
                  </a:lnTo>
                  <a:lnTo>
                    <a:pt x="28" y="137"/>
                  </a:lnTo>
                  <a:lnTo>
                    <a:pt x="49" y="104"/>
                  </a:lnTo>
                  <a:lnTo>
                    <a:pt x="75" y="74"/>
                  </a:lnTo>
                  <a:lnTo>
                    <a:pt x="104" y="49"/>
                  </a:lnTo>
                  <a:lnTo>
                    <a:pt x="138" y="28"/>
                  </a:lnTo>
                  <a:lnTo>
                    <a:pt x="175" y="14"/>
                  </a:lnTo>
                  <a:lnTo>
                    <a:pt x="214" y="3"/>
                  </a:lnTo>
                  <a:lnTo>
                    <a:pt x="2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4" name="Freeform 114"/>
            <p:cNvSpPr>
              <a:spLocks/>
            </p:cNvSpPr>
            <p:nvPr/>
          </p:nvSpPr>
          <p:spPr bwMode="auto">
            <a:xfrm>
              <a:off x="6021388" y="3789363"/>
              <a:ext cx="128588" cy="127000"/>
            </a:xfrm>
            <a:custGeom>
              <a:avLst/>
              <a:gdLst>
                <a:gd name="T0" fmla="*/ 243 w 485"/>
                <a:gd name="T1" fmla="*/ 0 h 481"/>
                <a:gd name="T2" fmla="*/ 281 w 485"/>
                <a:gd name="T3" fmla="*/ 3 h 481"/>
                <a:gd name="T4" fmla="*/ 319 w 485"/>
                <a:gd name="T5" fmla="*/ 12 h 481"/>
                <a:gd name="T6" fmla="*/ 354 w 485"/>
                <a:gd name="T7" fmla="*/ 26 h 481"/>
                <a:gd name="T8" fmla="*/ 386 w 485"/>
                <a:gd name="T9" fmla="*/ 45 h 481"/>
                <a:gd name="T10" fmla="*/ 414 w 485"/>
                <a:gd name="T11" fmla="*/ 70 h 481"/>
                <a:gd name="T12" fmla="*/ 438 w 485"/>
                <a:gd name="T13" fmla="*/ 98 h 481"/>
                <a:gd name="T14" fmla="*/ 458 w 485"/>
                <a:gd name="T15" fmla="*/ 129 h 481"/>
                <a:gd name="T16" fmla="*/ 473 w 485"/>
                <a:gd name="T17" fmla="*/ 165 h 481"/>
                <a:gd name="T18" fmla="*/ 482 w 485"/>
                <a:gd name="T19" fmla="*/ 201 h 481"/>
                <a:gd name="T20" fmla="*/ 485 w 485"/>
                <a:gd name="T21" fmla="*/ 240 h 481"/>
                <a:gd name="T22" fmla="*/ 482 w 485"/>
                <a:gd name="T23" fmla="*/ 279 h 481"/>
                <a:gd name="T24" fmla="*/ 473 w 485"/>
                <a:gd name="T25" fmla="*/ 317 h 481"/>
                <a:gd name="T26" fmla="*/ 458 w 485"/>
                <a:gd name="T27" fmla="*/ 351 h 481"/>
                <a:gd name="T28" fmla="*/ 438 w 485"/>
                <a:gd name="T29" fmla="*/ 382 h 481"/>
                <a:gd name="T30" fmla="*/ 414 w 485"/>
                <a:gd name="T31" fmla="*/ 411 h 481"/>
                <a:gd name="T32" fmla="*/ 386 w 485"/>
                <a:gd name="T33" fmla="*/ 435 h 481"/>
                <a:gd name="T34" fmla="*/ 354 w 485"/>
                <a:gd name="T35" fmla="*/ 454 h 481"/>
                <a:gd name="T36" fmla="*/ 319 w 485"/>
                <a:gd name="T37" fmla="*/ 469 h 481"/>
                <a:gd name="T38" fmla="*/ 281 w 485"/>
                <a:gd name="T39" fmla="*/ 478 h 481"/>
                <a:gd name="T40" fmla="*/ 243 w 485"/>
                <a:gd name="T41" fmla="*/ 481 h 481"/>
                <a:gd name="T42" fmla="*/ 203 w 485"/>
                <a:gd name="T43" fmla="*/ 478 h 481"/>
                <a:gd name="T44" fmla="*/ 166 w 485"/>
                <a:gd name="T45" fmla="*/ 469 h 481"/>
                <a:gd name="T46" fmla="*/ 131 w 485"/>
                <a:gd name="T47" fmla="*/ 454 h 481"/>
                <a:gd name="T48" fmla="*/ 99 w 485"/>
                <a:gd name="T49" fmla="*/ 435 h 481"/>
                <a:gd name="T50" fmla="*/ 71 w 485"/>
                <a:gd name="T51" fmla="*/ 411 h 481"/>
                <a:gd name="T52" fmla="*/ 47 w 485"/>
                <a:gd name="T53" fmla="*/ 382 h 481"/>
                <a:gd name="T54" fmla="*/ 28 w 485"/>
                <a:gd name="T55" fmla="*/ 351 h 481"/>
                <a:gd name="T56" fmla="*/ 13 w 485"/>
                <a:gd name="T57" fmla="*/ 317 h 481"/>
                <a:gd name="T58" fmla="*/ 3 w 485"/>
                <a:gd name="T59" fmla="*/ 279 h 481"/>
                <a:gd name="T60" fmla="*/ 0 w 485"/>
                <a:gd name="T61" fmla="*/ 240 h 481"/>
                <a:gd name="T62" fmla="*/ 3 w 485"/>
                <a:gd name="T63" fmla="*/ 201 h 481"/>
                <a:gd name="T64" fmla="*/ 13 w 485"/>
                <a:gd name="T65" fmla="*/ 165 h 481"/>
                <a:gd name="T66" fmla="*/ 28 w 485"/>
                <a:gd name="T67" fmla="*/ 129 h 481"/>
                <a:gd name="T68" fmla="*/ 47 w 485"/>
                <a:gd name="T69" fmla="*/ 98 h 481"/>
                <a:gd name="T70" fmla="*/ 71 w 485"/>
                <a:gd name="T71" fmla="*/ 70 h 481"/>
                <a:gd name="T72" fmla="*/ 99 w 485"/>
                <a:gd name="T73" fmla="*/ 45 h 481"/>
                <a:gd name="T74" fmla="*/ 131 w 485"/>
                <a:gd name="T75" fmla="*/ 26 h 481"/>
                <a:gd name="T76" fmla="*/ 166 w 485"/>
                <a:gd name="T77" fmla="*/ 12 h 481"/>
                <a:gd name="T78" fmla="*/ 203 w 485"/>
                <a:gd name="T79" fmla="*/ 3 h 481"/>
                <a:gd name="T80" fmla="*/ 243 w 485"/>
                <a:gd name="T81" fmla="*/ 0 h 4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85" h="481">
                  <a:moveTo>
                    <a:pt x="243" y="0"/>
                  </a:moveTo>
                  <a:lnTo>
                    <a:pt x="281" y="3"/>
                  </a:lnTo>
                  <a:lnTo>
                    <a:pt x="319" y="12"/>
                  </a:lnTo>
                  <a:lnTo>
                    <a:pt x="354" y="26"/>
                  </a:lnTo>
                  <a:lnTo>
                    <a:pt x="386" y="45"/>
                  </a:lnTo>
                  <a:lnTo>
                    <a:pt x="414" y="70"/>
                  </a:lnTo>
                  <a:lnTo>
                    <a:pt x="438" y="98"/>
                  </a:lnTo>
                  <a:lnTo>
                    <a:pt x="458" y="129"/>
                  </a:lnTo>
                  <a:lnTo>
                    <a:pt x="473" y="165"/>
                  </a:lnTo>
                  <a:lnTo>
                    <a:pt x="482" y="201"/>
                  </a:lnTo>
                  <a:lnTo>
                    <a:pt x="485" y="240"/>
                  </a:lnTo>
                  <a:lnTo>
                    <a:pt x="482" y="279"/>
                  </a:lnTo>
                  <a:lnTo>
                    <a:pt x="473" y="317"/>
                  </a:lnTo>
                  <a:lnTo>
                    <a:pt x="458" y="351"/>
                  </a:lnTo>
                  <a:lnTo>
                    <a:pt x="438" y="382"/>
                  </a:lnTo>
                  <a:lnTo>
                    <a:pt x="414" y="411"/>
                  </a:lnTo>
                  <a:lnTo>
                    <a:pt x="386" y="435"/>
                  </a:lnTo>
                  <a:lnTo>
                    <a:pt x="354" y="454"/>
                  </a:lnTo>
                  <a:lnTo>
                    <a:pt x="319" y="469"/>
                  </a:lnTo>
                  <a:lnTo>
                    <a:pt x="281" y="478"/>
                  </a:lnTo>
                  <a:lnTo>
                    <a:pt x="243" y="481"/>
                  </a:lnTo>
                  <a:lnTo>
                    <a:pt x="203" y="478"/>
                  </a:lnTo>
                  <a:lnTo>
                    <a:pt x="166" y="469"/>
                  </a:lnTo>
                  <a:lnTo>
                    <a:pt x="131" y="454"/>
                  </a:lnTo>
                  <a:lnTo>
                    <a:pt x="99" y="435"/>
                  </a:lnTo>
                  <a:lnTo>
                    <a:pt x="71" y="411"/>
                  </a:lnTo>
                  <a:lnTo>
                    <a:pt x="47" y="382"/>
                  </a:lnTo>
                  <a:lnTo>
                    <a:pt x="28" y="351"/>
                  </a:lnTo>
                  <a:lnTo>
                    <a:pt x="13" y="317"/>
                  </a:lnTo>
                  <a:lnTo>
                    <a:pt x="3" y="279"/>
                  </a:lnTo>
                  <a:lnTo>
                    <a:pt x="0" y="240"/>
                  </a:lnTo>
                  <a:lnTo>
                    <a:pt x="3" y="201"/>
                  </a:lnTo>
                  <a:lnTo>
                    <a:pt x="13" y="165"/>
                  </a:lnTo>
                  <a:lnTo>
                    <a:pt x="28" y="129"/>
                  </a:lnTo>
                  <a:lnTo>
                    <a:pt x="47" y="98"/>
                  </a:lnTo>
                  <a:lnTo>
                    <a:pt x="71" y="70"/>
                  </a:lnTo>
                  <a:lnTo>
                    <a:pt x="99" y="45"/>
                  </a:lnTo>
                  <a:lnTo>
                    <a:pt x="131" y="26"/>
                  </a:lnTo>
                  <a:lnTo>
                    <a:pt x="166" y="12"/>
                  </a:lnTo>
                  <a:lnTo>
                    <a:pt x="203" y="3"/>
                  </a:lnTo>
                  <a:lnTo>
                    <a:pt x="24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5" name="Freeform 115"/>
            <p:cNvSpPr>
              <a:spLocks/>
            </p:cNvSpPr>
            <p:nvPr/>
          </p:nvSpPr>
          <p:spPr bwMode="auto">
            <a:xfrm>
              <a:off x="6303963" y="3717926"/>
              <a:ext cx="107950" cy="109538"/>
            </a:xfrm>
            <a:custGeom>
              <a:avLst/>
              <a:gdLst>
                <a:gd name="T0" fmla="*/ 207 w 413"/>
                <a:gd name="T1" fmla="*/ 0 h 411"/>
                <a:gd name="T2" fmla="*/ 244 w 413"/>
                <a:gd name="T3" fmla="*/ 3 h 411"/>
                <a:gd name="T4" fmla="*/ 280 w 413"/>
                <a:gd name="T5" fmla="*/ 14 h 411"/>
                <a:gd name="T6" fmla="*/ 312 w 413"/>
                <a:gd name="T7" fmla="*/ 28 h 411"/>
                <a:gd name="T8" fmla="*/ 341 w 413"/>
                <a:gd name="T9" fmla="*/ 49 h 411"/>
                <a:gd name="T10" fmla="*/ 365 w 413"/>
                <a:gd name="T11" fmla="*/ 73 h 411"/>
                <a:gd name="T12" fmla="*/ 386 w 413"/>
                <a:gd name="T13" fmla="*/ 102 h 411"/>
                <a:gd name="T14" fmla="*/ 401 w 413"/>
                <a:gd name="T15" fmla="*/ 134 h 411"/>
                <a:gd name="T16" fmla="*/ 410 w 413"/>
                <a:gd name="T17" fmla="*/ 168 h 411"/>
                <a:gd name="T18" fmla="*/ 413 w 413"/>
                <a:gd name="T19" fmla="*/ 206 h 411"/>
                <a:gd name="T20" fmla="*/ 410 w 413"/>
                <a:gd name="T21" fmla="*/ 243 h 411"/>
                <a:gd name="T22" fmla="*/ 401 w 413"/>
                <a:gd name="T23" fmla="*/ 277 h 411"/>
                <a:gd name="T24" fmla="*/ 386 w 413"/>
                <a:gd name="T25" fmla="*/ 309 h 411"/>
                <a:gd name="T26" fmla="*/ 365 w 413"/>
                <a:gd name="T27" fmla="*/ 338 h 411"/>
                <a:gd name="T28" fmla="*/ 341 w 413"/>
                <a:gd name="T29" fmla="*/ 362 h 411"/>
                <a:gd name="T30" fmla="*/ 312 w 413"/>
                <a:gd name="T31" fmla="*/ 382 h 411"/>
                <a:gd name="T32" fmla="*/ 280 w 413"/>
                <a:gd name="T33" fmla="*/ 397 h 411"/>
                <a:gd name="T34" fmla="*/ 244 w 413"/>
                <a:gd name="T35" fmla="*/ 408 h 411"/>
                <a:gd name="T36" fmla="*/ 207 w 413"/>
                <a:gd name="T37" fmla="*/ 411 h 411"/>
                <a:gd name="T38" fmla="*/ 170 w 413"/>
                <a:gd name="T39" fmla="*/ 408 h 411"/>
                <a:gd name="T40" fmla="*/ 135 w 413"/>
                <a:gd name="T41" fmla="*/ 397 h 411"/>
                <a:gd name="T42" fmla="*/ 103 w 413"/>
                <a:gd name="T43" fmla="*/ 382 h 411"/>
                <a:gd name="T44" fmla="*/ 74 w 413"/>
                <a:gd name="T45" fmla="*/ 362 h 411"/>
                <a:gd name="T46" fmla="*/ 49 w 413"/>
                <a:gd name="T47" fmla="*/ 338 h 411"/>
                <a:gd name="T48" fmla="*/ 29 w 413"/>
                <a:gd name="T49" fmla="*/ 309 h 411"/>
                <a:gd name="T50" fmla="*/ 13 w 413"/>
                <a:gd name="T51" fmla="*/ 277 h 411"/>
                <a:gd name="T52" fmla="*/ 4 w 413"/>
                <a:gd name="T53" fmla="*/ 243 h 411"/>
                <a:gd name="T54" fmla="*/ 0 w 413"/>
                <a:gd name="T55" fmla="*/ 206 h 411"/>
                <a:gd name="T56" fmla="*/ 4 w 413"/>
                <a:gd name="T57" fmla="*/ 168 h 411"/>
                <a:gd name="T58" fmla="*/ 13 w 413"/>
                <a:gd name="T59" fmla="*/ 134 h 411"/>
                <a:gd name="T60" fmla="*/ 29 w 413"/>
                <a:gd name="T61" fmla="*/ 102 h 411"/>
                <a:gd name="T62" fmla="*/ 49 w 413"/>
                <a:gd name="T63" fmla="*/ 73 h 411"/>
                <a:gd name="T64" fmla="*/ 74 w 413"/>
                <a:gd name="T65" fmla="*/ 49 h 411"/>
                <a:gd name="T66" fmla="*/ 103 w 413"/>
                <a:gd name="T67" fmla="*/ 28 h 411"/>
                <a:gd name="T68" fmla="*/ 135 w 413"/>
                <a:gd name="T69" fmla="*/ 14 h 411"/>
                <a:gd name="T70" fmla="*/ 170 w 413"/>
                <a:gd name="T71" fmla="*/ 3 h 411"/>
                <a:gd name="T72" fmla="*/ 207 w 413"/>
                <a:gd name="T73" fmla="*/ 0 h 4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13" h="411">
                  <a:moveTo>
                    <a:pt x="207" y="0"/>
                  </a:moveTo>
                  <a:lnTo>
                    <a:pt x="244" y="3"/>
                  </a:lnTo>
                  <a:lnTo>
                    <a:pt x="280" y="14"/>
                  </a:lnTo>
                  <a:lnTo>
                    <a:pt x="312" y="28"/>
                  </a:lnTo>
                  <a:lnTo>
                    <a:pt x="341" y="49"/>
                  </a:lnTo>
                  <a:lnTo>
                    <a:pt x="365" y="73"/>
                  </a:lnTo>
                  <a:lnTo>
                    <a:pt x="386" y="102"/>
                  </a:lnTo>
                  <a:lnTo>
                    <a:pt x="401" y="134"/>
                  </a:lnTo>
                  <a:lnTo>
                    <a:pt x="410" y="168"/>
                  </a:lnTo>
                  <a:lnTo>
                    <a:pt x="413" y="206"/>
                  </a:lnTo>
                  <a:lnTo>
                    <a:pt x="410" y="243"/>
                  </a:lnTo>
                  <a:lnTo>
                    <a:pt x="401" y="277"/>
                  </a:lnTo>
                  <a:lnTo>
                    <a:pt x="386" y="309"/>
                  </a:lnTo>
                  <a:lnTo>
                    <a:pt x="365" y="338"/>
                  </a:lnTo>
                  <a:lnTo>
                    <a:pt x="341" y="362"/>
                  </a:lnTo>
                  <a:lnTo>
                    <a:pt x="312" y="382"/>
                  </a:lnTo>
                  <a:lnTo>
                    <a:pt x="280" y="397"/>
                  </a:lnTo>
                  <a:lnTo>
                    <a:pt x="244" y="408"/>
                  </a:lnTo>
                  <a:lnTo>
                    <a:pt x="207" y="411"/>
                  </a:lnTo>
                  <a:lnTo>
                    <a:pt x="170" y="408"/>
                  </a:lnTo>
                  <a:lnTo>
                    <a:pt x="135" y="397"/>
                  </a:lnTo>
                  <a:lnTo>
                    <a:pt x="103" y="382"/>
                  </a:lnTo>
                  <a:lnTo>
                    <a:pt x="74" y="362"/>
                  </a:lnTo>
                  <a:lnTo>
                    <a:pt x="49" y="338"/>
                  </a:lnTo>
                  <a:lnTo>
                    <a:pt x="29" y="309"/>
                  </a:lnTo>
                  <a:lnTo>
                    <a:pt x="13" y="277"/>
                  </a:lnTo>
                  <a:lnTo>
                    <a:pt x="4" y="243"/>
                  </a:lnTo>
                  <a:lnTo>
                    <a:pt x="0" y="206"/>
                  </a:lnTo>
                  <a:lnTo>
                    <a:pt x="4" y="168"/>
                  </a:lnTo>
                  <a:lnTo>
                    <a:pt x="13" y="134"/>
                  </a:lnTo>
                  <a:lnTo>
                    <a:pt x="29" y="102"/>
                  </a:lnTo>
                  <a:lnTo>
                    <a:pt x="49" y="73"/>
                  </a:lnTo>
                  <a:lnTo>
                    <a:pt x="74" y="49"/>
                  </a:lnTo>
                  <a:lnTo>
                    <a:pt x="103" y="28"/>
                  </a:lnTo>
                  <a:lnTo>
                    <a:pt x="135" y="14"/>
                  </a:lnTo>
                  <a:lnTo>
                    <a:pt x="170" y="3"/>
                  </a:lnTo>
                  <a:lnTo>
                    <a:pt x="20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6" name="Freeform 116"/>
            <p:cNvSpPr>
              <a:spLocks/>
            </p:cNvSpPr>
            <p:nvPr/>
          </p:nvSpPr>
          <p:spPr bwMode="auto">
            <a:xfrm>
              <a:off x="6465888" y="3489326"/>
              <a:ext cx="98425" cy="96838"/>
            </a:xfrm>
            <a:custGeom>
              <a:avLst/>
              <a:gdLst>
                <a:gd name="T0" fmla="*/ 185 w 370"/>
                <a:gd name="T1" fmla="*/ 0 h 367"/>
                <a:gd name="T2" fmla="*/ 218 w 370"/>
                <a:gd name="T3" fmla="*/ 2 h 367"/>
                <a:gd name="T4" fmla="*/ 249 w 370"/>
                <a:gd name="T5" fmla="*/ 11 h 367"/>
                <a:gd name="T6" fmla="*/ 278 w 370"/>
                <a:gd name="T7" fmla="*/ 25 h 367"/>
                <a:gd name="T8" fmla="*/ 305 w 370"/>
                <a:gd name="T9" fmla="*/ 43 h 367"/>
                <a:gd name="T10" fmla="*/ 327 w 370"/>
                <a:gd name="T11" fmla="*/ 65 h 367"/>
                <a:gd name="T12" fmla="*/ 345 w 370"/>
                <a:gd name="T13" fmla="*/ 90 h 367"/>
                <a:gd name="T14" fmla="*/ 359 w 370"/>
                <a:gd name="T15" fmla="*/ 119 h 367"/>
                <a:gd name="T16" fmla="*/ 367 w 370"/>
                <a:gd name="T17" fmla="*/ 150 h 367"/>
                <a:gd name="T18" fmla="*/ 370 w 370"/>
                <a:gd name="T19" fmla="*/ 183 h 367"/>
                <a:gd name="T20" fmla="*/ 367 w 370"/>
                <a:gd name="T21" fmla="*/ 216 h 367"/>
                <a:gd name="T22" fmla="*/ 359 w 370"/>
                <a:gd name="T23" fmla="*/ 247 h 367"/>
                <a:gd name="T24" fmla="*/ 345 w 370"/>
                <a:gd name="T25" fmla="*/ 276 h 367"/>
                <a:gd name="T26" fmla="*/ 327 w 370"/>
                <a:gd name="T27" fmla="*/ 302 h 367"/>
                <a:gd name="T28" fmla="*/ 305 w 370"/>
                <a:gd name="T29" fmla="*/ 324 h 367"/>
                <a:gd name="T30" fmla="*/ 278 w 370"/>
                <a:gd name="T31" fmla="*/ 342 h 367"/>
                <a:gd name="T32" fmla="*/ 249 w 370"/>
                <a:gd name="T33" fmla="*/ 356 h 367"/>
                <a:gd name="T34" fmla="*/ 218 w 370"/>
                <a:gd name="T35" fmla="*/ 364 h 367"/>
                <a:gd name="T36" fmla="*/ 185 w 370"/>
                <a:gd name="T37" fmla="*/ 367 h 367"/>
                <a:gd name="T38" fmla="*/ 151 w 370"/>
                <a:gd name="T39" fmla="*/ 364 h 367"/>
                <a:gd name="T40" fmla="*/ 120 w 370"/>
                <a:gd name="T41" fmla="*/ 356 h 367"/>
                <a:gd name="T42" fmla="*/ 91 w 370"/>
                <a:gd name="T43" fmla="*/ 342 h 367"/>
                <a:gd name="T44" fmla="*/ 66 w 370"/>
                <a:gd name="T45" fmla="*/ 324 h 367"/>
                <a:gd name="T46" fmla="*/ 44 w 370"/>
                <a:gd name="T47" fmla="*/ 302 h 367"/>
                <a:gd name="T48" fmla="*/ 26 w 370"/>
                <a:gd name="T49" fmla="*/ 276 h 367"/>
                <a:gd name="T50" fmla="*/ 12 w 370"/>
                <a:gd name="T51" fmla="*/ 247 h 367"/>
                <a:gd name="T52" fmla="*/ 4 w 370"/>
                <a:gd name="T53" fmla="*/ 216 h 367"/>
                <a:gd name="T54" fmla="*/ 0 w 370"/>
                <a:gd name="T55" fmla="*/ 183 h 367"/>
                <a:gd name="T56" fmla="*/ 4 w 370"/>
                <a:gd name="T57" fmla="*/ 150 h 367"/>
                <a:gd name="T58" fmla="*/ 12 w 370"/>
                <a:gd name="T59" fmla="*/ 119 h 367"/>
                <a:gd name="T60" fmla="*/ 26 w 370"/>
                <a:gd name="T61" fmla="*/ 90 h 367"/>
                <a:gd name="T62" fmla="*/ 44 w 370"/>
                <a:gd name="T63" fmla="*/ 65 h 367"/>
                <a:gd name="T64" fmla="*/ 66 w 370"/>
                <a:gd name="T65" fmla="*/ 43 h 367"/>
                <a:gd name="T66" fmla="*/ 91 w 370"/>
                <a:gd name="T67" fmla="*/ 25 h 367"/>
                <a:gd name="T68" fmla="*/ 120 w 370"/>
                <a:gd name="T69" fmla="*/ 11 h 367"/>
                <a:gd name="T70" fmla="*/ 151 w 370"/>
                <a:gd name="T71" fmla="*/ 2 h 367"/>
                <a:gd name="T72" fmla="*/ 185 w 370"/>
                <a:gd name="T73" fmla="*/ 0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70" h="367">
                  <a:moveTo>
                    <a:pt x="185" y="0"/>
                  </a:moveTo>
                  <a:lnTo>
                    <a:pt x="218" y="2"/>
                  </a:lnTo>
                  <a:lnTo>
                    <a:pt x="249" y="11"/>
                  </a:lnTo>
                  <a:lnTo>
                    <a:pt x="278" y="25"/>
                  </a:lnTo>
                  <a:lnTo>
                    <a:pt x="305" y="43"/>
                  </a:lnTo>
                  <a:lnTo>
                    <a:pt x="327" y="65"/>
                  </a:lnTo>
                  <a:lnTo>
                    <a:pt x="345" y="90"/>
                  </a:lnTo>
                  <a:lnTo>
                    <a:pt x="359" y="119"/>
                  </a:lnTo>
                  <a:lnTo>
                    <a:pt x="367" y="150"/>
                  </a:lnTo>
                  <a:lnTo>
                    <a:pt x="370" y="183"/>
                  </a:lnTo>
                  <a:lnTo>
                    <a:pt x="367" y="216"/>
                  </a:lnTo>
                  <a:lnTo>
                    <a:pt x="359" y="247"/>
                  </a:lnTo>
                  <a:lnTo>
                    <a:pt x="345" y="276"/>
                  </a:lnTo>
                  <a:lnTo>
                    <a:pt x="327" y="302"/>
                  </a:lnTo>
                  <a:lnTo>
                    <a:pt x="305" y="324"/>
                  </a:lnTo>
                  <a:lnTo>
                    <a:pt x="278" y="342"/>
                  </a:lnTo>
                  <a:lnTo>
                    <a:pt x="249" y="356"/>
                  </a:lnTo>
                  <a:lnTo>
                    <a:pt x="218" y="364"/>
                  </a:lnTo>
                  <a:lnTo>
                    <a:pt x="185" y="367"/>
                  </a:lnTo>
                  <a:lnTo>
                    <a:pt x="151" y="364"/>
                  </a:lnTo>
                  <a:lnTo>
                    <a:pt x="120" y="356"/>
                  </a:lnTo>
                  <a:lnTo>
                    <a:pt x="91" y="342"/>
                  </a:lnTo>
                  <a:lnTo>
                    <a:pt x="66" y="324"/>
                  </a:lnTo>
                  <a:lnTo>
                    <a:pt x="44" y="302"/>
                  </a:lnTo>
                  <a:lnTo>
                    <a:pt x="26" y="276"/>
                  </a:lnTo>
                  <a:lnTo>
                    <a:pt x="12" y="247"/>
                  </a:lnTo>
                  <a:lnTo>
                    <a:pt x="4" y="216"/>
                  </a:lnTo>
                  <a:lnTo>
                    <a:pt x="0" y="183"/>
                  </a:lnTo>
                  <a:lnTo>
                    <a:pt x="4" y="150"/>
                  </a:lnTo>
                  <a:lnTo>
                    <a:pt x="12" y="119"/>
                  </a:lnTo>
                  <a:lnTo>
                    <a:pt x="26" y="90"/>
                  </a:lnTo>
                  <a:lnTo>
                    <a:pt x="44" y="65"/>
                  </a:lnTo>
                  <a:lnTo>
                    <a:pt x="66" y="43"/>
                  </a:lnTo>
                  <a:lnTo>
                    <a:pt x="91" y="25"/>
                  </a:lnTo>
                  <a:lnTo>
                    <a:pt x="120" y="11"/>
                  </a:lnTo>
                  <a:lnTo>
                    <a:pt x="151" y="2"/>
                  </a:lnTo>
                  <a:lnTo>
                    <a:pt x="18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7" name="Freeform 117"/>
            <p:cNvSpPr>
              <a:spLocks/>
            </p:cNvSpPr>
            <p:nvPr/>
          </p:nvSpPr>
          <p:spPr bwMode="auto">
            <a:xfrm>
              <a:off x="6445251" y="3219451"/>
              <a:ext cx="76200" cy="74613"/>
            </a:xfrm>
            <a:custGeom>
              <a:avLst/>
              <a:gdLst>
                <a:gd name="T0" fmla="*/ 147 w 287"/>
                <a:gd name="T1" fmla="*/ 0 h 285"/>
                <a:gd name="T2" fmla="*/ 176 w 287"/>
                <a:gd name="T3" fmla="*/ 4 h 285"/>
                <a:gd name="T4" fmla="*/ 201 w 287"/>
                <a:gd name="T5" fmla="*/ 13 h 285"/>
                <a:gd name="T6" fmla="*/ 226 w 287"/>
                <a:gd name="T7" fmla="*/ 25 h 285"/>
                <a:gd name="T8" fmla="*/ 246 w 287"/>
                <a:gd name="T9" fmla="*/ 44 h 285"/>
                <a:gd name="T10" fmla="*/ 264 w 287"/>
                <a:gd name="T11" fmla="*/ 65 h 285"/>
                <a:gd name="T12" fmla="*/ 278 w 287"/>
                <a:gd name="T13" fmla="*/ 91 h 285"/>
                <a:gd name="T14" fmla="*/ 284 w 287"/>
                <a:gd name="T15" fmla="*/ 118 h 285"/>
                <a:gd name="T16" fmla="*/ 287 w 287"/>
                <a:gd name="T17" fmla="*/ 147 h 285"/>
                <a:gd name="T18" fmla="*/ 283 w 287"/>
                <a:gd name="T19" fmla="*/ 174 h 285"/>
                <a:gd name="T20" fmla="*/ 274 w 287"/>
                <a:gd name="T21" fmla="*/ 201 h 285"/>
                <a:gd name="T22" fmla="*/ 261 w 287"/>
                <a:gd name="T23" fmla="*/ 225 h 285"/>
                <a:gd name="T24" fmla="*/ 243 w 287"/>
                <a:gd name="T25" fmla="*/ 245 h 285"/>
                <a:gd name="T26" fmla="*/ 221 w 287"/>
                <a:gd name="T27" fmla="*/ 263 h 285"/>
                <a:gd name="T28" fmla="*/ 197 w 287"/>
                <a:gd name="T29" fmla="*/ 275 h 285"/>
                <a:gd name="T30" fmla="*/ 169 w 287"/>
                <a:gd name="T31" fmla="*/ 283 h 285"/>
                <a:gd name="T32" fmla="*/ 139 w 287"/>
                <a:gd name="T33" fmla="*/ 285 h 285"/>
                <a:gd name="T34" fmla="*/ 111 w 287"/>
                <a:gd name="T35" fmla="*/ 282 h 285"/>
                <a:gd name="T36" fmla="*/ 85 w 287"/>
                <a:gd name="T37" fmla="*/ 273 h 285"/>
                <a:gd name="T38" fmla="*/ 62 w 287"/>
                <a:gd name="T39" fmla="*/ 259 h 285"/>
                <a:gd name="T40" fmla="*/ 40 w 287"/>
                <a:gd name="T41" fmla="*/ 242 h 285"/>
                <a:gd name="T42" fmla="*/ 23 w 287"/>
                <a:gd name="T43" fmla="*/ 220 h 285"/>
                <a:gd name="T44" fmla="*/ 10 w 287"/>
                <a:gd name="T45" fmla="*/ 195 h 285"/>
                <a:gd name="T46" fmla="*/ 2 w 287"/>
                <a:gd name="T47" fmla="*/ 167 h 285"/>
                <a:gd name="T48" fmla="*/ 0 w 287"/>
                <a:gd name="T49" fmla="*/ 139 h 285"/>
                <a:gd name="T50" fmla="*/ 4 w 287"/>
                <a:gd name="T51" fmla="*/ 111 h 285"/>
                <a:gd name="T52" fmla="*/ 12 w 287"/>
                <a:gd name="T53" fmla="*/ 85 h 285"/>
                <a:gd name="T54" fmla="*/ 26 w 287"/>
                <a:gd name="T55" fmla="*/ 61 h 285"/>
                <a:gd name="T56" fmla="*/ 43 w 287"/>
                <a:gd name="T57" fmla="*/ 40 h 285"/>
                <a:gd name="T58" fmla="*/ 65 w 287"/>
                <a:gd name="T59" fmla="*/ 23 h 285"/>
                <a:gd name="T60" fmla="*/ 91 w 287"/>
                <a:gd name="T61" fmla="*/ 11 h 285"/>
                <a:gd name="T62" fmla="*/ 118 w 287"/>
                <a:gd name="T63" fmla="*/ 2 h 285"/>
                <a:gd name="T64" fmla="*/ 147 w 287"/>
                <a:gd name="T65" fmla="*/ 0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87" h="285">
                  <a:moveTo>
                    <a:pt x="147" y="0"/>
                  </a:moveTo>
                  <a:lnTo>
                    <a:pt x="176" y="4"/>
                  </a:lnTo>
                  <a:lnTo>
                    <a:pt x="201" y="13"/>
                  </a:lnTo>
                  <a:lnTo>
                    <a:pt x="226" y="25"/>
                  </a:lnTo>
                  <a:lnTo>
                    <a:pt x="246" y="44"/>
                  </a:lnTo>
                  <a:lnTo>
                    <a:pt x="264" y="65"/>
                  </a:lnTo>
                  <a:lnTo>
                    <a:pt x="278" y="91"/>
                  </a:lnTo>
                  <a:lnTo>
                    <a:pt x="284" y="118"/>
                  </a:lnTo>
                  <a:lnTo>
                    <a:pt x="287" y="147"/>
                  </a:lnTo>
                  <a:lnTo>
                    <a:pt x="283" y="174"/>
                  </a:lnTo>
                  <a:lnTo>
                    <a:pt x="274" y="201"/>
                  </a:lnTo>
                  <a:lnTo>
                    <a:pt x="261" y="225"/>
                  </a:lnTo>
                  <a:lnTo>
                    <a:pt x="243" y="245"/>
                  </a:lnTo>
                  <a:lnTo>
                    <a:pt x="221" y="263"/>
                  </a:lnTo>
                  <a:lnTo>
                    <a:pt x="197" y="275"/>
                  </a:lnTo>
                  <a:lnTo>
                    <a:pt x="169" y="283"/>
                  </a:lnTo>
                  <a:lnTo>
                    <a:pt x="139" y="285"/>
                  </a:lnTo>
                  <a:lnTo>
                    <a:pt x="111" y="282"/>
                  </a:lnTo>
                  <a:lnTo>
                    <a:pt x="85" y="273"/>
                  </a:lnTo>
                  <a:lnTo>
                    <a:pt x="62" y="259"/>
                  </a:lnTo>
                  <a:lnTo>
                    <a:pt x="40" y="242"/>
                  </a:lnTo>
                  <a:lnTo>
                    <a:pt x="23" y="220"/>
                  </a:lnTo>
                  <a:lnTo>
                    <a:pt x="10" y="195"/>
                  </a:lnTo>
                  <a:lnTo>
                    <a:pt x="2" y="167"/>
                  </a:lnTo>
                  <a:lnTo>
                    <a:pt x="0" y="139"/>
                  </a:lnTo>
                  <a:lnTo>
                    <a:pt x="4" y="111"/>
                  </a:lnTo>
                  <a:lnTo>
                    <a:pt x="12" y="85"/>
                  </a:lnTo>
                  <a:lnTo>
                    <a:pt x="26" y="61"/>
                  </a:lnTo>
                  <a:lnTo>
                    <a:pt x="43" y="40"/>
                  </a:lnTo>
                  <a:lnTo>
                    <a:pt x="65" y="23"/>
                  </a:lnTo>
                  <a:lnTo>
                    <a:pt x="91" y="11"/>
                  </a:lnTo>
                  <a:lnTo>
                    <a:pt x="118" y="2"/>
                  </a:lnTo>
                  <a:lnTo>
                    <a:pt x="14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8" name="Freeform 118"/>
            <p:cNvSpPr>
              <a:spLocks/>
            </p:cNvSpPr>
            <p:nvPr/>
          </p:nvSpPr>
          <p:spPr bwMode="auto">
            <a:xfrm>
              <a:off x="6251576" y="3035301"/>
              <a:ext cx="52388" cy="52388"/>
            </a:xfrm>
            <a:custGeom>
              <a:avLst/>
              <a:gdLst>
                <a:gd name="T0" fmla="*/ 100 w 200"/>
                <a:gd name="T1" fmla="*/ 0 h 199"/>
                <a:gd name="T2" fmla="*/ 127 w 200"/>
                <a:gd name="T3" fmla="*/ 4 h 199"/>
                <a:gd name="T4" fmla="*/ 150 w 200"/>
                <a:gd name="T5" fmla="*/ 14 h 199"/>
                <a:gd name="T6" fmla="*/ 171 w 200"/>
                <a:gd name="T7" fmla="*/ 29 h 199"/>
                <a:gd name="T8" fmla="*/ 186 w 200"/>
                <a:gd name="T9" fmla="*/ 50 h 199"/>
                <a:gd name="T10" fmla="*/ 196 w 200"/>
                <a:gd name="T11" fmla="*/ 73 h 199"/>
                <a:gd name="T12" fmla="*/ 200 w 200"/>
                <a:gd name="T13" fmla="*/ 99 h 199"/>
                <a:gd name="T14" fmla="*/ 196 w 200"/>
                <a:gd name="T15" fmla="*/ 125 h 199"/>
                <a:gd name="T16" fmla="*/ 186 w 200"/>
                <a:gd name="T17" fmla="*/ 149 h 199"/>
                <a:gd name="T18" fmla="*/ 171 w 200"/>
                <a:gd name="T19" fmla="*/ 169 h 199"/>
                <a:gd name="T20" fmla="*/ 150 w 200"/>
                <a:gd name="T21" fmla="*/ 185 h 199"/>
                <a:gd name="T22" fmla="*/ 127 w 200"/>
                <a:gd name="T23" fmla="*/ 195 h 199"/>
                <a:gd name="T24" fmla="*/ 100 w 200"/>
                <a:gd name="T25" fmla="*/ 199 h 199"/>
                <a:gd name="T26" fmla="*/ 74 w 200"/>
                <a:gd name="T27" fmla="*/ 195 h 199"/>
                <a:gd name="T28" fmla="*/ 50 w 200"/>
                <a:gd name="T29" fmla="*/ 185 h 199"/>
                <a:gd name="T30" fmla="*/ 30 w 200"/>
                <a:gd name="T31" fmla="*/ 169 h 199"/>
                <a:gd name="T32" fmla="*/ 14 w 200"/>
                <a:gd name="T33" fmla="*/ 149 h 199"/>
                <a:gd name="T34" fmla="*/ 5 w 200"/>
                <a:gd name="T35" fmla="*/ 125 h 199"/>
                <a:gd name="T36" fmla="*/ 0 w 200"/>
                <a:gd name="T37" fmla="*/ 99 h 199"/>
                <a:gd name="T38" fmla="*/ 5 w 200"/>
                <a:gd name="T39" fmla="*/ 73 h 199"/>
                <a:gd name="T40" fmla="*/ 14 w 200"/>
                <a:gd name="T41" fmla="*/ 50 h 199"/>
                <a:gd name="T42" fmla="*/ 30 w 200"/>
                <a:gd name="T43" fmla="*/ 29 h 199"/>
                <a:gd name="T44" fmla="*/ 50 w 200"/>
                <a:gd name="T45" fmla="*/ 14 h 199"/>
                <a:gd name="T46" fmla="*/ 74 w 200"/>
                <a:gd name="T47" fmla="*/ 4 h 199"/>
                <a:gd name="T48" fmla="*/ 100 w 200"/>
                <a:gd name="T49" fmla="*/ 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00" h="199">
                  <a:moveTo>
                    <a:pt x="100" y="0"/>
                  </a:moveTo>
                  <a:lnTo>
                    <a:pt x="127" y="4"/>
                  </a:lnTo>
                  <a:lnTo>
                    <a:pt x="150" y="14"/>
                  </a:lnTo>
                  <a:lnTo>
                    <a:pt x="171" y="29"/>
                  </a:lnTo>
                  <a:lnTo>
                    <a:pt x="186" y="50"/>
                  </a:lnTo>
                  <a:lnTo>
                    <a:pt x="196" y="73"/>
                  </a:lnTo>
                  <a:lnTo>
                    <a:pt x="200" y="99"/>
                  </a:lnTo>
                  <a:lnTo>
                    <a:pt x="196" y="125"/>
                  </a:lnTo>
                  <a:lnTo>
                    <a:pt x="186" y="149"/>
                  </a:lnTo>
                  <a:lnTo>
                    <a:pt x="171" y="169"/>
                  </a:lnTo>
                  <a:lnTo>
                    <a:pt x="150" y="185"/>
                  </a:lnTo>
                  <a:lnTo>
                    <a:pt x="127" y="195"/>
                  </a:lnTo>
                  <a:lnTo>
                    <a:pt x="100" y="199"/>
                  </a:lnTo>
                  <a:lnTo>
                    <a:pt x="74" y="195"/>
                  </a:lnTo>
                  <a:lnTo>
                    <a:pt x="50" y="185"/>
                  </a:lnTo>
                  <a:lnTo>
                    <a:pt x="30" y="169"/>
                  </a:lnTo>
                  <a:lnTo>
                    <a:pt x="14" y="149"/>
                  </a:lnTo>
                  <a:lnTo>
                    <a:pt x="5" y="125"/>
                  </a:lnTo>
                  <a:lnTo>
                    <a:pt x="0" y="99"/>
                  </a:lnTo>
                  <a:lnTo>
                    <a:pt x="5" y="73"/>
                  </a:lnTo>
                  <a:lnTo>
                    <a:pt x="14" y="50"/>
                  </a:lnTo>
                  <a:lnTo>
                    <a:pt x="30" y="29"/>
                  </a:lnTo>
                  <a:lnTo>
                    <a:pt x="50" y="14"/>
                  </a:lnTo>
                  <a:lnTo>
                    <a:pt x="74" y="4"/>
                  </a:lnTo>
                  <a:lnTo>
                    <a:pt x="10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9" name="Freeform 119"/>
            <p:cNvSpPr>
              <a:spLocks/>
            </p:cNvSpPr>
            <p:nvPr/>
          </p:nvSpPr>
          <p:spPr bwMode="auto">
            <a:xfrm>
              <a:off x="5883276" y="2933701"/>
              <a:ext cx="220663" cy="220663"/>
            </a:xfrm>
            <a:custGeom>
              <a:avLst/>
              <a:gdLst>
                <a:gd name="T0" fmla="*/ 418 w 837"/>
                <a:gd name="T1" fmla="*/ 0 h 831"/>
                <a:gd name="T2" fmla="*/ 418 w 837"/>
                <a:gd name="T3" fmla="*/ 0 h 831"/>
                <a:gd name="T4" fmla="*/ 471 w 837"/>
                <a:gd name="T5" fmla="*/ 3 h 831"/>
                <a:gd name="T6" fmla="*/ 521 w 837"/>
                <a:gd name="T7" fmla="*/ 13 h 831"/>
                <a:gd name="T8" fmla="*/ 569 w 837"/>
                <a:gd name="T9" fmla="*/ 28 h 831"/>
                <a:gd name="T10" fmla="*/ 615 w 837"/>
                <a:gd name="T11" fmla="*/ 49 h 831"/>
                <a:gd name="T12" fmla="*/ 657 w 837"/>
                <a:gd name="T13" fmla="*/ 74 h 831"/>
                <a:gd name="T14" fmla="*/ 696 w 837"/>
                <a:gd name="T15" fmla="*/ 105 h 831"/>
                <a:gd name="T16" fmla="*/ 731 w 837"/>
                <a:gd name="T17" fmla="*/ 139 h 831"/>
                <a:gd name="T18" fmla="*/ 762 w 837"/>
                <a:gd name="T19" fmla="*/ 178 h 831"/>
                <a:gd name="T20" fmla="*/ 787 w 837"/>
                <a:gd name="T21" fmla="*/ 221 h 831"/>
                <a:gd name="T22" fmla="*/ 808 w 837"/>
                <a:gd name="T23" fmla="*/ 265 h 831"/>
                <a:gd name="T24" fmla="*/ 824 w 837"/>
                <a:gd name="T25" fmla="*/ 313 h 831"/>
                <a:gd name="T26" fmla="*/ 833 w 837"/>
                <a:gd name="T27" fmla="*/ 364 h 831"/>
                <a:gd name="T28" fmla="*/ 837 w 837"/>
                <a:gd name="T29" fmla="*/ 417 h 831"/>
                <a:gd name="T30" fmla="*/ 833 w 837"/>
                <a:gd name="T31" fmla="*/ 468 h 831"/>
                <a:gd name="T32" fmla="*/ 824 w 837"/>
                <a:gd name="T33" fmla="*/ 519 h 831"/>
                <a:gd name="T34" fmla="*/ 808 w 837"/>
                <a:gd name="T35" fmla="*/ 567 h 831"/>
                <a:gd name="T36" fmla="*/ 787 w 837"/>
                <a:gd name="T37" fmla="*/ 611 h 831"/>
                <a:gd name="T38" fmla="*/ 762 w 837"/>
                <a:gd name="T39" fmla="*/ 654 h 831"/>
                <a:gd name="T40" fmla="*/ 731 w 837"/>
                <a:gd name="T41" fmla="*/ 693 h 831"/>
                <a:gd name="T42" fmla="*/ 696 w 837"/>
                <a:gd name="T43" fmla="*/ 727 h 831"/>
                <a:gd name="T44" fmla="*/ 657 w 837"/>
                <a:gd name="T45" fmla="*/ 757 h 831"/>
                <a:gd name="T46" fmla="*/ 615 w 837"/>
                <a:gd name="T47" fmla="*/ 783 h 831"/>
                <a:gd name="T48" fmla="*/ 569 w 837"/>
                <a:gd name="T49" fmla="*/ 804 h 831"/>
                <a:gd name="T50" fmla="*/ 521 w 837"/>
                <a:gd name="T51" fmla="*/ 819 h 831"/>
                <a:gd name="T52" fmla="*/ 471 w 837"/>
                <a:gd name="T53" fmla="*/ 829 h 831"/>
                <a:gd name="T54" fmla="*/ 418 w 837"/>
                <a:gd name="T55" fmla="*/ 831 h 831"/>
                <a:gd name="T56" fmla="*/ 365 w 837"/>
                <a:gd name="T57" fmla="*/ 829 h 831"/>
                <a:gd name="T58" fmla="*/ 316 w 837"/>
                <a:gd name="T59" fmla="*/ 819 h 831"/>
                <a:gd name="T60" fmla="*/ 267 w 837"/>
                <a:gd name="T61" fmla="*/ 804 h 831"/>
                <a:gd name="T62" fmla="*/ 221 w 837"/>
                <a:gd name="T63" fmla="*/ 783 h 831"/>
                <a:gd name="T64" fmla="*/ 179 w 837"/>
                <a:gd name="T65" fmla="*/ 757 h 831"/>
                <a:gd name="T66" fmla="*/ 140 w 837"/>
                <a:gd name="T67" fmla="*/ 727 h 831"/>
                <a:gd name="T68" fmla="*/ 106 w 837"/>
                <a:gd name="T69" fmla="*/ 693 h 831"/>
                <a:gd name="T70" fmla="*/ 75 w 837"/>
                <a:gd name="T71" fmla="*/ 654 h 831"/>
                <a:gd name="T72" fmla="*/ 48 w 837"/>
                <a:gd name="T73" fmla="*/ 611 h 831"/>
                <a:gd name="T74" fmla="*/ 27 w 837"/>
                <a:gd name="T75" fmla="*/ 567 h 831"/>
                <a:gd name="T76" fmla="*/ 12 w 837"/>
                <a:gd name="T77" fmla="*/ 519 h 831"/>
                <a:gd name="T78" fmla="*/ 3 w 837"/>
                <a:gd name="T79" fmla="*/ 468 h 831"/>
                <a:gd name="T80" fmla="*/ 0 w 837"/>
                <a:gd name="T81" fmla="*/ 417 h 831"/>
                <a:gd name="T82" fmla="*/ 3 w 837"/>
                <a:gd name="T83" fmla="*/ 364 h 831"/>
                <a:gd name="T84" fmla="*/ 12 w 837"/>
                <a:gd name="T85" fmla="*/ 313 h 831"/>
                <a:gd name="T86" fmla="*/ 27 w 837"/>
                <a:gd name="T87" fmla="*/ 265 h 831"/>
                <a:gd name="T88" fmla="*/ 48 w 837"/>
                <a:gd name="T89" fmla="*/ 221 h 831"/>
                <a:gd name="T90" fmla="*/ 75 w 837"/>
                <a:gd name="T91" fmla="*/ 178 h 831"/>
                <a:gd name="T92" fmla="*/ 106 w 837"/>
                <a:gd name="T93" fmla="*/ 139 h 831"/>
                <a:gd name="T94" fmla="*/ 140 w 837"/>
                <a:gd name="T95" fmla="*/ 105 h 831"/>
                <a:gd name="T96" fmla="*/ 179 w 837"/>
                <a:gd name="T97" fmla="*/ 74 h 831"/>
                <a:gd name="T98" fmla="*/ 221 w 837"/>
                <a:gd name="T99" fmla="*/ 49 h 831"/>
                <a:gd name="T100" fmla="*/ 267 w 837"/>
                <a:gd name="T101" fmla="*/ 28 h 831"/>
                <a:gd name="T102" fmla="*/ 316 w 837"/>
                <a:gd name="T103" fmla="*/ 13 h 831"/>
                <a:gd name="T104" fmla="*/ 365 w 837"/>
                <a:gd name="T105" fmla="*/ 3 h 831"/>
                <a:gd name="T106" fmla="*/ 418 w 837"/>
                <a:gd name="T107" fmla="*/ 0 h 8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837" h="831">
                  <a:moveTo>
                    <a:pt x="418" y="0"/>
                  </a:moveTo>
                  <a:lnTo>
                    <a:pt x="418" y="0"/>
                  </a:lnTo>
                  <a:lnTo>
                    <a:pt x="471" y="3"/>
                  </a:lnTo>
                  <a:lnTo>
                    <a:pt x="521" y="13"/>
                  </a:lnTo>
                  <a:lnTo>
                    <a:pt x="569" y="28"/>
                  </a:lnTo>
                  <a:lnTo>
                    <a:pt x="615" y="49"/>
                  </a:lnTo>
                  <a:lnTo>
                    <a:pt x="657" y="74"/>
                  </a:lnTo>
                  <a:lnTo>
                    <a:pt x="696" y="105"/>
                  </a:lnTo>
                  <a:lnTo>
                    <a:pt x="731" y="139"/>
                  </a:lnTo>
                  <a:lnTo>
                    <a:pt x="762" y="178"/>
                  </a:lnTo>
                  <a:lnTo>
                    <a:pt x="787" y="221"/>
                  </a:lnTo>
                  <a:lnTo>
                    <a:pt x="808" y="265"/>
                  </a:lnTo>
                  <a:lnTo>
                    <a:pt x="824" y="313"/>
                  </a:lnTo>
                  <a:lnTo>
                    <a:pt x="833" y="364"/>
                  </a:lnTo>
                  <a:lnTo>
                    <a:pt x="837" y="417"/>
                  </a:lnTo>
                  <a:lnTo>
                    <a:pt x="833" y="468"/>
                  </a:lnTo>
                  <a:lnTo>
                    <a:pt x="824" y="519"/>
                  </a:lnTo>
                  <a:lnTo>
                    <a:pt x="808" y="567"/>
                  </a:lnTo>
                  <a:lnTo>
                    <a:pt x="787" y="611"/>
                  </a:lnTo>
                  <a:lnTo>
                    <a:pt x="762" y="654"/>
                  </a:lnTo>
                  <a:lnTo>
                    <a:pt x="731" y="693"/>
                  </a:lnTo>
                  <a:lnTo>
                    <a:pt x="696" y="727"/>
                  </a:lnTo>
                  <a:lnTo>
                    <a:pt x="657" y="757"/>
                  </a:lnTo>
                  <a:lnTo>
                    <a:pt x="615" y="783"/>
                  </a:lnTo>
                  <a:lnTo>
                    <a:pt x="569" y="804"/>
                  </a:lnTo>
                  <a:lnTo>
                    <a:pt x="521" y="819"/>
                  </a:lnTo>
                  <a:lnTo>
                    <a:pt x="471" y="829"/>
                  </a:lnTo>
                  <a:lnTo>
                    <a:pt x="418" y="831"/>
                  </a:lnTo>
                  <a:lnTo>
                    <a:pt x="365" y="829"/>
                  </a:lnTo>
                  <a:lnTo>
                    <a:pt x="316" y="819"/>
                  </a:lnTo>
                  <a:lnTo>
                    <a:pt x="267" y="804"/>
                  </a:lnTo>
                  <a:lnTo>
                    <a:pt x="221" y="783"/>
                  </a:lnTo>
                  <a:lnTo>
                    <a:pt x="179" y="757"/>
                  </a:lnTo>
                  <a:lnTo>
                    <a:pt x="140" y="727"/>
                  </a:lnTo>
                  <a:lnTo>
                    <a:pt x="106" y="693"/>
                  </a:lnTo>
                  <a:lnTo>
                    <a:pt x="75" y="654"/>
                  </a:lnTo>
                  <a:lnTo>
                    <a:pt x="48" y="611"/>
                  </a:lnTo>
                  <a:lnTo>
                    <a:pt x="27" y="567"/>
                  </a:lnTo>
                  <a:lnTo>
                    <a:pt x="12" y="519"/>
                  </a:lnTo>
                  <a:lnTo>
                    <a:pt x="3" y="468"/>
                  </a:lnTo>
                  <a:lnTo>
                    <a:pt x="0" y="417"/>
                  </a:lnTo>
                  <a:lnTo>
                    <a:pt x="3" y="364"/>
                  </a:lnTo>
                  <a:lnTo>
                    <a:pt x="12" y="313"/>
                  </a:lnTo>
                  <a:lnTo>
                    <a:pt x="27" y="265"/>
                  </a:lnTo>
                  <a:lnTo>
                    <a:pt x="48" y="221"/>
                  </a:lnTo>
                  <a:lnTo>
                    <a:pt x="75" y="178"/>
                  </a:lnTo>
                  <a:lnTo>
                    <a:pt x="106" y="139"/>
                  </a:lnTo>
                  <a:lnTo>
                    <a:pt x="140" y="105"/>
                  </a:lnTo>
                  <a:lnTo>
                    <a:pt x="179" y="74"/>
                  </a:lnTo>
                  <a:lnTo>
                    <a:pt x="221" y="49"/>
                  </a:lnTo>
                  <a:lnTo>
                    <a:pt x="267" y="28"/>
                  </a:lnTo>
                  <a:lnTo>
                    <a:pt x="316" y="13"/>
                  </a:lnTo>
                  <a:lnTo>
                    <a:pt x="365" y="3"/>
                  </a:lnTo>
                  <a:lnTo>
                    <a:pt x="41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0" name="Freeform 120"/>
            <p:cNvSpPr>
              <a:spLocks noEditPoints="1"/>
            </p:cNvSpPr>
            <p:nvPr/>
          </p:nvSpPr>
          <p:spPr bwMode="auto">
            <a:xfrm>
              <a:off x="5899151" y="3221038"/>
              <a:ext cx="84138" cy="120650"/>
            </a:xfrm>
            <a:custGeom>
              <a:avLst/>
              <a:gdLst>
                <a:gd name="T0" fmla="*/ 90 w 318"/>
                <a:gd name="T1" fmla="*/ 60 h 454"/>
                <a:gd name="T2" fmla="*/ 78 w 318"/>
                <a:gd name="T3" fmla="*/ 62 h 454"/>
                <a:gd name="T4" fmla="*/ 68 w 318"/>
                <a:gd name="T5" fmla="*/ 68 h 454"/>
                <a:gd name="T6" fmla="*/ 62 w 318"/>
                <a:gd name="T7" fmla="*/ 77 h 454"/>
                <a:gd name="T8" fmla="*/ 60 w 318"/>
                <a:gd name="T9" fmla="*/ 89 h 454"/>
                <a:gd name="T10" fmla="*/ 60 w 318"/>
                <a:gd name="T11" fmla="*/ 365 h 454"/>
                <a:gd name="T12" fmla="*/ 62 w 318"/>
                <a:gd name="T13" fmla="*/ 376 h 454"/>
                <a:gd name="T14" fmla="*/ 68 w 318"/>
                <a:gd name="T15" fmla="*/ 386 h 454"/>
                <a:gd name="T16" fmla="*/ 77 w 318"/>
                <a:gd name="T17" fmla="*/ 392 h 454"/>
                <a:gd name="T18" fmla="*/ 90 w 318"/>
                <a:gd name="T19" fmla="*/ 394 h 454"/>
                <a:gd name="T20" fmla="*/ 228 w 318"/>
                <a:gd name="T21" fmla="*/ 394 h 454"/>
                <a:gd name="T22" fmla="*/ 239 w 318"/>
                <a:gd name="T23" fmla="*/ 392 h 454"/>
                <a:gd name="T24" fmla="*/ 249 w 318"/>
                <a:gd name="T25" fmla="*/ 386 h 454"/>
                <a:gd name="T26" fmla="*/ 256 w 318"/>
                <a:gd name="T27" fmla="*/ 376 h 454"/>
                <a:gd name="T28" fmla="*/ 258 w 318"/>
                <a:gd name="T29" fmla="*/ 365 h 454"/>
                <a:gd name="T30" fmla="*/ 258 w 318"/>
                <a:gd name="T31" fmla="*/ 89 h 454"/>
                <a:gd name="T32" fmla="*/ 256 w 318"/>
                <a:gd name="T33" fmla="*/ 77 h 454"/>
                <a:gd name="T34" fmla="*/ 249 w 318"/>
                <a:gd name="T35" fmla="*/ 68 h 454"/>
                <a:gd name="T36" fmla="*/ 239 w 318"/>
                <a:gd name="T37" fmla="*/ 62 h 454"/>
                <a:gd name="T38" fmla="*/ 228 w 318"/>
                <a:gd name="T39" fmla="*/ 60 h 454"/>
                <a:gd name="T40" fmla="*/ 90 w 318"/>
                <a:gd name="T41" fmla="*/ 60 h 454"/>
                <a:gd name="T42" fmla="*/ 90 w 318"/>
                <a:gd name="T43" fmla="*/ 0 h 454"/>
                <a:gd name="T44" fmla="*/ 228 w 318"/>
                <a:gd name="T45" fmla="*/ 0 h 454"/>
                <a:gd name="T46" fmla="*/ 252 w 318"/>
                <a:gd name="T47" fmla="*/ 4 h 454"/>
                <a:gd name="T48" fmla="*/ 273 w 318"/>
                <a:gd name="T49" fmla="*/ 12 h 454"/>
                <a:gd name="T50" fmla="*/ 291 w 318"/>
                <a:gd name="T51" fmla="*/ 27 h 454"/>
                <a:gd name="T52" fmla="*/ 305 w 318"/>
                <a:gd name="T53" fmla="*/ 44 h 454"/>
                <a:gd name="T54" fmla="*/ 314 w 318"/>
                <a:gd name="T55" fmla="*/ 66 h 454"/>
                <a:gd name="T56" fmla="*/ 318 w 318"/>
                <a:gd name="T57" fmla="*/ 89 h 454"/>
                <a:gd name="T58" fmla="*/ 318 w 318"/>
                <a:gd name="T59" fmla="*/ 365 h 454"/>
                <a:gd name="T60" fmla="*/ 314 w 318"/>
                <a:gd name="T61" fmla="*/ 389 h 454"/>
                <a:gd name="T62" fmla="*/ 305 w 318"/>
                <a:gd name="T63" fmla="*/ 409 h 454"/>
                <a:gd name="T64" fmla="*/ 291 w 318"/>
                <a:gd name="T65" fmla="*/ 428 h 454"/>
                <a:gd name="T66" fmla="*/ 273 w 318"/>
                <a:gd name="T67" fmla="*/ 441 h 454"/>
                <a:gd name="T68" fmla="*/ 252 w 318"/>
                <a:gd name="T69" fmla="*/ 451 h 454"/>
                <a:gd name="T70" fmla="*/ 228 w 318"/>
                <a:gd name="T71" fmla="*/ 454 h 454"/>
                <a:gd name="T72" fmla="*/ 90 w 318"/>
                <a:gd name="T73" fmla="*/ 454 h 454"/>
                <a:gd name="T74" fmla="*/ 65 w 318"/>
                <a:gd name="T75" fmla="*/ 451 h 454"/>
                <a:gd name="T76" fmla="*/ 43 w 318"/>
                <a:gd name="T77" fmla="*/ 441 h 454"/>
                <a:gd name="T78" fmla="*/ 26 w 318"/>
                <a:gd name="T79" fmla="*/ 428 h 454"/>
                <a:gd name="T80" fmla="*/ 12 w 318"/>
                <a:gd name="T81" fmla="*/ 409 h 454"/>
                <a:gd name="T82" fmla="*/ 3 w 318"/>
                <a:gd name="T83" fmla="*/ 389 h 454"/>
                <a:gd name="T84" fmla="*/ 0 w 318"/>
                <a:gd name="T85" fmla="*/ 365 h 454"/>
                <a:gd name="T86" fmla="*/ 0 w 318"/>
                <a:gd name="T87" fmla="*/ 89 h 454"/>
                <a:gd name="T88" fmla="*/ 3 w 318"/>
                <a:gd name="T89" fmla="*/ 66 h 454"/>
                <a:gd name="T90" fmla="*/ 12 w 318"/>
                <a:gd name="T91" fmla="*/ 44 h 454"/>
                <a:gd name="T92" fmla="*/ 26 w 318"/>
                <a:gd name="T93" fmla="*/ 27 h 454"/>
                <a:gd name="T94" fmla="*/ 43 w 318"/>
                <a:gd name="T95" fmla="*/ 12 h 454"/>
                <a:gd name="T96" fmla="*/ 65 w 318"/>
                <a:gd name="T97" fmla="*/ 4 h 454"/>
                <a:gd name="T98" fmla="*/ 90 w 318"/>
                <a:gd name="T99" fmla="*/ 0 h 4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18" h="454">
                  <a:moveTo>
                    <a:pt x="90" y="60"/>
                  </a:moveTo>
                  <a:lnTo>
                    <a:pt x="78" y="62"/>
                  </a:lnTo>
                  <a:lnTo>
                    <a:pt x="68" y="68"/>
                  </a:lnTo>
                  <a:lnTo>
                    <a:pt x="62" y="77"/>
                  </a:lnTo>
                  <a:lnTo>
                    <a:pt x="60" y="89"/>
                  </a:lnTo>
                  <a:lnTo>
                    <a:pt x="60" y="365"/>
                  </a:lnTo>
                  <a:lnTo>
                    <a:pt x="62" y="376"/>
                  </a:lnTo>
                  <a:lnTo>
                    <a:pt x="68" y="386"/>
                  </a:lnTo>
                  <a:lnTo>
                    <a:pt x="77" y="392"/>
                  </a:lnTo>
                  <a:lnTo>
                    <a:pt x="90" y="394"/>
                  </a:lnTo>
                  <a:lnTo>
                    <a:pt x="228" y="394"/>
                  </a:lnTo>
                  <a:lnTo>
                    <a:pt x="239" y="392"/>
                  </a:lnTo>
                  <a:lnTo>
                    <a:pt x="249" y="386"/>
                  </a:lnTo>
                  <a:lnTo>
                    <a:pt x="256" y="376"/>
                  </a:lnTo>
                  <a:lnTo>
                    <a:pt x="258" y="365"/>
                  </a:lnTo>
                  <a:lnTo>
                    <a:pt x="258" y="89"/>
                  </a:lnTo>
                  <a:lnTo>
                    <a:pt x="256" y="77"/>
                  </a:lnTo>
                  <a:lnTo>
                    <a:pt x="249" y="68"/>
                  </a:lnTo>
                  <a:lnTo>
                    <a:pt x="239" y="62"/>
                  </a:lnTo>
                  <a:lnTo>
                    <a:pt x="228" y="60"/>
                  </a:lnTo>
                  <a:lnTo>
                    <a:pt x="90" y="60"/>
                  </a:lnTo>
                  <a:close/>
                  <a:moveTo>
                    <a:pt x="90" y="0"/>
                  </a:moveTo>
                  <a:lnTo>
                    <a:pt x="228" y="0"/>
                  </a:lnTo>
                  <a:lnTo>
                    <a:pt x="252" y="4"/>
                  </a:lnTo>
                  <a:lnTo>
                    <a:pt x="273" y="12"/>
                  </a:lnTo>
                  <a:lnTo>
                    <a:pt x="291" y="27"/>
                  </a:lnTo>
                  <a:lnTo>
                    <a:pt x="305" y="44"/>
                  </a:lnTo>
                  <a:lnTo>
                    <a:pt x="314" y="66"/>
                  </a:lnTo>
                  <a:lnTo>
                    <a:pt x="318" y="89"/>
                  </a:lnTo>
                  <a:lnTo>
                    <a:pt x="318" y="365"/>
                  </a:lnTo>
                  <a:lnTo>
                    <a:pt x="314" y="389"/>
                  </a:lnTo>
                  <a:lnTo>
                    <a:pt x="305" y="409"/>
                  </a:lnTo>
                  <a:lnTo>
                    <a:pt x="291" y="428"/>
                  </a:lnTo>
                  <a:lnTo>
                    <a:pt x="273" y="441"/>
                  </a:lnTo>
                  <a:lnTo>
                    <a:pt x="252" y="451"/>
                  </a:lnTo>
                  <a:lnTo>
                    <a:pt x="228" y="454"/>
                  </a:lnTo>
                  <a:lnTo>
                    <a:pt x="90" y="454"/>
                  </a:lnTo>
                  <a:lnTo>
                    <a:pt x="65" y="451"/>
                  </a:lnTo>
                  <a:lnTo>
                    <a:pt x="43" y="441"/>
                  </a:lnTo>
                  <a:lnTo>
                    <a:pt x="26" y="428"/>
                  </a:lnTo>
                  <a:lnTo>
                    <a:pt x="12" y="409"/>
                  </a:lnTo>
                  <a:lnTo>
                    <a:pt x="3" y="389"/>
                  </a:lnTo>
                  <a:lnTo>
                    <a:pt x="0" y="365"/>
                  </a:lnTo>
                  <a:lnTo>
                    <a:pt x="0" y="89"/>
                  </a:lnTo>
                  <a:lnTo>
                    <a:pt x="3" y="66"/>
                  </a:lnTo>
                  <a:lnTo>
                    <a:pt x="12" y="44"/>
                  </a:lnTo>
                  <a:lnTo>
                    <a:pt x="26" y="27"/>
                  </a:lnTo>
                  <a:lnTo>
                    <a:pt x="43" y="12"/>
                  </a:lnTo>
                  <a:lnTo>
                    <a:pt x="65" y="4"/>
                  </a:lnTo>
                  <a:lnTo>
                    <a:pt x="9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1" name="Freeform 121"/>
            <p:cNvSpPr>
              <a:spLocks noEditPoints="1"/>
            </p:cNvSpPr>
            <p:nvPr/>
          </p:nvSpPr>
          <p:spPr bwMode="auto">
            <a:xfrm>
              <a:off x="6130926" y="3221038"/>
              <a:ext cx="84138" cy="120650"/>
            </a:xfrm>
            <a:custGeom>
              <a:avLst/>
              <a:gdLst>
                <a:gd name="T0" fmla="*/ 90 w 318"/>
                <a:gd name="T1" fmla="*/ 60 h 454"/>
                <a:gd name="T2" fmla="*/ 79 w 318"/>
                <a:gd name="T3" fmla="*/ 62 h 454"/>
                <a:gd name="T4" fmla="*/ 68 w 318"/>
                <a:gd name="T5" fmla="*/ 68 h 454"/>
                <a:gd name="T6" fmla="*/ 62 w 318"/>
                <a:gd name="T7" fmla="*/ 77 h 454"/>
                <a:gd name="T8" fmla="*/ 60 w 318"/>
                <a:gd name="T9" fmla="*/ 89 h 454"/>
                <a:gd name="T10" fmla="*/ 60 w 318"/>
                <a:gd name="T11" fmla="*/ 365 h 454"/>
                <a:gd name="T12" fmla="*/ 62 w 318"/>
                <a:gd name="T13" fmla="*/ 376 h 454"/>
                <a:gd name="T14" fmla="*/ 68 w 318"/>
                <a:gd name="T15" fmla="*/ 386 h 454"/>
                <a:gd name="T16" fmla="*/ 79 w 318"/>
                <a:gd name="T17" fmla="*/ 392 h 454"/>
                <a:gd name="T18" fmla="*/ 90 w 318"/>
                <a:gd name="T19" fmla="*/ 394 h 454"/>
                <a:gd name="T20" fmla="*/ 228 w 318"/>
                <a:gd name="T21" fmla="*/ 394 h 454"/>
                <a:gd name="T22" fmla="*/ 240 w 318"/>
                <a:gd name="T23" fmla="*/ 392 h 454"/>
                <a:gd name="T24" fmla="*/ 249 w 318"/>
                <a:gd name="T25" fmla="*/ 386 h 454"/>
                <a:gd name="T26" fmla="*/ 256 w 318"/>
                <a:gd name="T27" fmla="*/ 376 h 454"/>
                <a:gd name="T28" fmla="*/ 258 w 318"/>
                <a:gd name="T29" fmla="*/ 365 h 454"/>
                <a:gd name="T30" fmla="*/ 258 w 318"/>
                <a:gd name="T31" fmla="*/ 89 h 454"/>
                <a:gd name="T32" fmla="*/ 256 w 318"/>
                <a:gd name="T33" fmla="*/ 77 h 454"/>
                <a:gd name="T34" fmla="*/ 249 w 318"/>
                <a:gd name="T35" fmla="*/ 68 h 454"/>
                <a:gd name="T36" fmla="*/ 240 w 318"/>
                <a:gd name="T37" fmla="*/ 62 h 454"/>
                <a:gd name="T38" fmla="*/ 228 w 318"/>
                <a:gd name="T39" fmla="*/ 60 h 454"/>
                <a:gd name="T40" fmla="*/ 90 w 318"/>
                <a:gd name="T41" fmla="*/ 60 h 454"/>
                <a:gd name="T42" fmla="*/ 90 w 318"/>
                <a:gd name="T43" fmla="*/ 0 h 454"/>
                <a:gd name="T44" fmla="*/ 228 w 318"/>
                <a:gd name="T45" fmla="*/ 0 h 454"/>
                <a:gd name="T46" fmla="*/ 253 w 318"/>
                <a:gd name="T47" fmla="*/ 4 h 454"/>
                <a:gd name="T48" fmla="*/ 273 w 318"/>
                <a:gd name="T49" fmla="*/ 12 h 454"/>
                <a:gd name="T50" fmla="*/ 292 w 318"/>
                <a:gd name="T51" fmla="*/ 27 h 454"/>
                <a:gd name="T52" fmla="*/ 306 w 318"/>
                <a:gd name="T53" fmla="*/ 44 h 454"/>
                <a:gd name="T54" fmla="*/ 315 w 318"/>
                <a:gd name="T55" fmla="*/ 66 h 454"/>
                <a:gd name="T56" fmla="*/ 318 w 318"/>
                <a:gd name="T57" fmla="*/ 89 h 454"/>
                <a:gd name="T58" fmla="*/ 318 w 318"/>
                <a:gd name="T59" fmla="*/ 365 h 454"/>
                <a:gd name="T60" fmla="*/ 315 w 318"/>
                <a:gd name="T61" fmla="*/ 389 h 454"/>
                <a:gd name="T62" fmla="*/ 306 w 318"/>
                <a:gd name="T63" fmla="*/ 409 h 454"/>
                <a:gd name="T64" fmla="*/ 292 w 318"/>
                <a:gd name="T65" fmla="*/ 428 h 454"/>
                <a:gd name="T66" fmla="*/ 273 w 318"/>
                <a:gd name="T67" fmla="*/ 441 h 454"/>
                <a:gd name="T68" fmla="*/ 253 w 318"/>
                <a:gd name="T69" fmla="*/ 451 h 454"/>
                <a:gd name="T70" fmla="*/ 228 w 318"/>
                <a:gd name="T71" fmla="*/ 454 h 454"/>
                <a:gd name="T72" fmla="*/ 90 w 318"/>
                <a:gd name="T73" fmla="*/ 454 h 454"/>
                <a:gd name="T74" fmla="*/ 66 w 318"/>
                <a:gd name="T75" fmla="*/ 451 h 454"/>
                <a:gd name="T76" fmla="*/ 44 w 318"/>
                <a:gd name="T77" fmla="*/ 441 h 454"/>
                <a:gd name="T78" fmla="*/ 27 w 318"/>
                <a:gd name="T79" fmla="*/ 428 h 454"/>
                <a:gd name="T80" fmla="*/ 13 w 318"/>
                <a:gd name="T81" fmla="*/ 409 h 454"/>
                <a:gd name="T82" fmla="*/ 4 w 318"/>
                <a:gd name="T83" fmla="*/ 389 h 454"/>
                <a:gd name="T84" fmla="*/ 0 w 318"/>
                <a:gd name="T85" fmla="*/ 365 h 454"/>
                <a:gd name="T86" fmla="*/ 0 w 318"/>
                <a:gd name="T87" fmla="*/ 89 h 454"/>
                <a:gd name="T88" fmla="*/ 4 w 318"/>
                <a:gd name="T89" fmla="*/ 66 h 454"/>
                <a:gd name="T90" fmla="*/ 13 w 318"/>
                <a:gd name="T91" fmla="*/ 44 h 454"/>
                <a:gd name="T92" fmla="*/ 27 w 318"/>
                <a:gd name="T93" fmla="*/ 27 h 454"/>
                <a:gd name="T94" fmla="*/ 44 w 318"/>
                <a:gd name="T95" fmla="*/ 12 h 454"/>
                <a:gd name="T96" fmla="*/ 66 w 318"/>
                <a:gd name="T97" fmla="*/ 4 h 454"/>
                <a:gd name="T98" fmla="*/ 90 w 318"/>
                <a:gd name="T99" fmla="*/ 0 h 4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18" h="454">
                  <a:moveTo>
                    <a:pt x="90" y="60"/>
                  </a:moveTo>
                  <a:lnTo>
                    <a:pt x="79" y="62"/>
                  </a:lnTo>
                  <a:lnTo>
                    <a:pt x="68" y="68"/>
                  </a:lnTo>
                  <a:lnTo>
                    <a:pt x="62" y="77"/>
                  </a:lnTo>
                  <a:lnTo>
                    <a:pt x="60" y="89"/>
                  </a:lnTo>
                  <a:lnTo>
                    <a:pt x="60" y="365"/>
                  </a:lnTo>
                  <a:lnTo>
                    <a:pt x="62" y="376"/>
                  </a:lnTo>
                  <a:lnTo>
                    <a:pt x="68" y="386"/>
                  </a:lnTo>
                  <a:lnTo>
                    <a:pt x="79" y="392"/>
                  </a:lnTo>
                  <a:lnTo>
                    <a:pt x="90" y="394"/>
                  </a:lnTo>
                  <a:lnTo>
                    <a:pt x="228" y="394"/>
                  </a:lnTo>
                  <a:lnTo>
                    <a:pt x="240" y="392"/>
                  </a:lnTo>
                  <a:lnTo>
                    <a:pt x="249" y="386"/>
                  </a:lnTo>
                  <a:lnTo>
                    <a:pt x="256" y="376"/>
                  </a:lnTo>
                  <a:lnTo>
                    <a:pt x="258" y="365"/>
                  </a:lnTo>
                  <a:lnTo>
                    <a:pt x="258" y="89"/>
                  </a:lnTo>
                  <a:lnTo>
                    <a:pt x="256" y="77"/>
                  </a:lnTo>
                  <a:lnTo>
                    <a:pt x="249" y="68"/>
                  </a:lnTo>
                  <a:lnTo>
                    <a:pt x="240" y="62"/>
                  </a:lnTo>
                  <a:lnTo>
                    <a:pt x="228" y="60"/>
                  </a:lnTo>
                  <a:lnTo>
                    <a:pt x="90" y="60"/>
                  </a:lnTo>
                  <a:close/>
                  <a:moveTo>
                    <a:pt x="90" y="0"/>
                  </a:moveTo>
                  <a:lnTo>
                    <a:pt x="228" y="0"/>
                  </a:lnTo>
                  <a:lnTo>
                    <a:pt x="253" y="4"/>
                  </a:lnTo>
                  <a:lnTo>
                    <a:pt x="273" y="12"/>
                  </a:lnTo>
                  <a:lnTo>
                    <a:pt x="292" y="27"/>
                  </a:lnTo>
                  <a:lnTo>
                    <a:pt x="306" y="44"/>
                  </a:lnTo>
                  <a:lnTo>
                    <a:pt x="315" y="66"/>
                  </a:lnTo>
                  <a:lnTo>
                    <a:pt x="318" y="89"/>
                  </a:lnTo>
                  <a:lnTo>
                    <a:pt x="318" y="365"/>
                  </a:lnTo>
                  <a:lnTo>
                    <a:pt x="315" y="389"/>
                  </a:lnTo>
                  <a:lnTo>
                    <a:pt x="306" y="409"/>
                  </a:lnTo>
                  <a:lnTo>
                    <a:pt x="292" y="428"/>
                  </a:lnTo>
                  <a:lnTo>
                    <a:pt x="273" y="441"/>
                  </a:lnTo>
                  <a:lnTo>
                    <a:pt x="253" y="451"/>
                  </a:lnTo>
                  <a:lnTo>
                    <a:pt x="228" y="454"/>
                  </a:lnTo>
                  <a:lnTo>
                    <a:pt x="90" y="454"/>
                  </a:lnTo>
                  <a:lnTo>
                    <a:pt x="66" y="451"/>
                  </a:lnTo>
                  <a:lnTo>
                    <a:pt x="44" y="441"/>
                  </a:lnTo>
                  <a:lnTo>
                    <a:pt x="27" y="428"/>
                  </a:lnTo>
                  <a:lnTo>
                    <a:pt x="13" y="409"/>
                  </a:lnTo>
                  <a:lnTo>
                    <a:pt x="4" y="389"/>
                  </a:lnTo>
                  <a:lnTo>
                    <a:pt x="0" y="365"/>
                  </a:lnTo>
                  <a:lnTo>
                    <a:pt x="0" y="89"/>
                  </a:lnTo>
                  <a:lnTo>
                    <a:pt x="4" y="66"/>
                  </a:lnTo>
                  <a:lnTo>
                    <a:pt x="13" y="44"/>
                  </a:lnTo>
                  <a:lnTo>
                    <a:pt x="27" y="27"/>
                  </a:lnTo>
                  <a:lnTo>
                    <a:pt x="44" y="12"/>
                  </a:lnTo>
                  <a:lnTo>
                    <a:pt x="66" y="4"/>
                  </a:lnTo>
                  <a:lnTo>
                    <a:pt x="9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2" name="Freeform 122"/>
            <p:cNvSpPr>
              <a:spLocks noEditPoints="1"/>
            </p:cNvSpPr>
            <p:nvPr/>
          </p:nvSpPr>
          <p:spPr bwMode="auto">
            <a:xfrm>
              <a:off x="6026151" y="3398838"/>
              <a:ext cx="84138" cy="120650"/>
            </a:xfrm>
            <a:custGeom>
              <a:avLst/>
              <a:gdLst>
                <a:gd name="T0" fmla="*/ 88 w 317"/>
                <a:gd name="T1" fmla="*/ 60 h 454"/>
                <a:gd name="T2" fmla="*/ 77 w 317"/>
                <a:gd name="T3" fmla="*/ 62 h 454"/>
                <a:gd name="T4" fmla="*/ 68 w 317"/>
                <a:gd name="T5" fmla="*/ 68 h 454"/>
                <a:gd name="T6" fmla="*/ 61 w 317"/>
                <a:gd name="T7" fmla="*/ 78 h 454"/>
                <a:gd name="T8" fmla="*/ 58 w 317"/>
                <a:gd name="T9" fmla="*/ 90 h 454"/>
                <a:gd name="T10" fmla="*/ 58 w 317"/>
                <a:gd name="T11" fmla="*/ 366 h 454"/>
                <a:gd name="T12" fmla="*/ 61 w 317"/>
                <a:gd name="T13" fmla="*/ 377 h 454"/>
                <a:gd name="T14" fmla="*/ 68 w 317"/>
                <a:gd name="T15" fmla="*/ 386 h 454"/>
                <a:gd name="T16" fmla="*/ 77 w 317"/>
                <a:gd name="T17" fmla="*/ 393 h 454"/>
                <a:gd name="T18" fmla="*/ 88 w 317"/>
                <a:gd name="T19" fmla="*/ 396 h 454"/>
                <a:gd name="T20" fmla="*/ 228 w 317"/>
                <a:gd name="T21" fmla="*/ 396 h 454"/>
                <a:gd name="T22" fmla="*/ 239 w 317"/>
                <a:gd name="T23" fmla="*/ 393 h 454"/>
                <a:gd name="T24" fmla="*/ 249 w 317"/>
                <a:gd name="T25" fmla="*/ 386 h 454"/>
                <a:gd name="T26" fmla="*/ 254 w 317"/>
                <a:gd name="T27" fmla="*/ 377 h 454"/>
                <a:gd name="T28" fmla="*/ 257 w 317"/>
                <a:gd name="T29" fmla="*/ 366 h 454"/>
                <a:gd name="T30" fmla="*/ 257 w 317"/>
                <a:gd name="T31" fmla="*/ 90 h 454"/>
                <a:gd name="T32" fmla="*/ 254 w 317"/>
                <a:gd name="T33" fmla="*/ 78 h 454"/>
                <a:gd name="T34" fmla="*/ 249 w 317"/>
                <a:gd name="T35" fmla="*/ 69 h 454"/>
                <a:gd name="T36" fmla="*/ 239 w 317"/>
                <a:gd name="T37" fmla="*/ 62 h 454"/>
                <a:gd name="T38" fmla="*/ 228 w 317"/>
                <a:gd name="T39" fmla="*/ 60 h 454"/>
                <a:gd name="T40" fmla="*/ 88 w 317"/>
                <a:gd name="T41" fmla="*/ 60 h 454"/>
                <a:gd name="T42" fmla="*/ 88 w 317"/>
                <a:gd name="T43" fmla="*/ 0 h 454"/>
                <a:gd name="T44" fmla="*/ 228 w 317"/>
                <a:gd name="T45" fmla="*/ 0 h 454"/>
                <a:gd name="T46" fmla="*/ 251 w 317"/>
                <a:gd name="T47" fmla="*/ 4 h 454"/>
                <a:gd name="T48" fmla="*/ 273 w 317"/>
                <a:gd name="T49" fmla="*/ 13 h 454"/>
                <a:gd name="T50" fmla="*/ 290 w 317"/>
                <a:gd name="T51" fmla="*/ 27 h 454"/>
                <a:gd name="T52" fmla="*/ 305 w 317"/>
                <a:gd name="T53" fmla="*/ 45 h 454"/>
                <a:gd name="T54" fmla="*/ 313 w 317"/>
                <a:gd name="T55" fmla="*/ 66 h 454"/>
                <a:gd name="T56" fmla="*/ 317 w 317"/>
                <a:gd name="T57" fmla="*/ 90 h 454"/>
                <a:gd name="T58" fmla="*/ 317 w 317"/>
                <a:gd name="T59" fmla="*/ 366 h 454"/>
                <a:gd name="T60" fmla="*/ 313 w 317"/>
                <a:gd name="T61" fmla="*/ 389 h 454"/>
                <a:gd name="T62" fmla="*/ 305 w 317"/>
                <a:gd name="T63" fmla="*/ 411 h 454"/>
                <a:gd name="T64" fmla="*/ 290 w 317"/>
                <a:gd name="T65" fmla="*/ 429 h 454"/>
                <a:gd name="T66" fmla="*/ 273 w 317"/>
                <a:gd name="T67" fmla="*/ 443 h 454"/>
                <a:gd name="T68" fmla="*/ 251 w 317"/>
                <a:gd name="T69" fmla="*/ 452 h 454"/>
                <a:gd name="T70" fmla="*/ 228 w 317"/>
                <a:gd name="T71" fmla="*/ 454 h 454"/>
                <a:gd name="T72" fmla="*/ 88 w 317"/>
                <a:gd name="T73" fmla="*/ 454 h 454"/>
                <a:gd name="T74" fmla="*/ 65 w 317"/>
                <a:gd name="T75" fmla="*/ 452 h 454"/>
                <a:gd name="T76" fmla="*/ 43 w 317"/>
                <a:gd name="T77" fmla="*/ 443 h 454"/>
                <a:gd name="T78" fmla="*/ 25 w 317"/>
                <a:gd name="T79" fmla="*/ 429 h 454"/>
                <a:gd name="T80" fmla="*/ 11 w 317"/>
                <a:gd name="T81" fmla="*/ 411 h 454"/>
                <a:gd name="T82" fmla="*/ 2 w 317"/>
                <a:gd name="T83" fmla="*/ 389 h 454"/>
                <a:gd name="T84" fmla="*/ 0 w 317"/>
                <a:gd name="T85" fmla="*/ 366 h 454"/>
                <a:gd name="T86" fmla="*/ 0 w 317"/>
                <a:gd name="T87" fmla="*/ 90 h 454"/>
                <a:gd name="T88" fmla="*/ 2 w 317"/>
                <a:gd name="T89" fmla="*/ 66 h 454"/>
                <a:gd name="T90" fmla="*/ 11 w 317"/>
                <a:gd name="T91" fmla="*/ 45 h 454"/>
                <a:gd name="T92" fmla="*/ 25 w 317"/>
                <a:gd name="T93" fmla="*/ 27 h 454"/>
                <a:gd name="T94" fmla="*/ 43 w 317"/>
                <a:gd name="T95" fmla="*/ 13 h 454"/>
                <a:gd name="T96" fmla="*/ 65 w 317"/>
                <a:gd name="T97" fmla="*/ 4 h 454"/>
                <a:gd name="T98" fmla="*/ 88 w 317"/>
                <a:gd name="T99" fmla="*/ 0 h 4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17" h="454">
                  <a:moveTo>
                    <a:pt x="88" y="60"/>
                  </a:moveTo>
                  <a:lnTo>
                    <a:pt x="77" y="62"/>
                  </a:lnTo>
                  <a:lnTo>
                    <a:pt x="68" y="68"/>
                  </a:lnTo>
                  <a:lnTo>
                    <a:pt x="61" y="78"/>
                  </a:lnTo>
                  <a:lnTo>
                    <a:pt x="58" y="90"/>
                  </a:lnTo>
                  <a:lnTo>
                    <a:pt x="58" y="366"/>
                  </a:lnTo>
                  <a:lnTo>
                    <a:pt x="61" y="377"/>
                  </a:lnTo>
                  <a:lnTo>
                    <a:pt x="68" y="386"/>
                  </a:lnTo>
                  <a:lnTo>
                    <a:pt x="77" y="393"/>
                  </a:lnTo>
                  <a:lnTo>
                    <a:pt x="88" y="396"/>
                  </a:lnTo>
                  <a:lnTo>
                    <a:pt x="228" y="396"/>
                  </a:lnTo>
                  <a:lnTo>
                    <a:pt x="239" y="393"/>
                  </a:lnTo>
                  <a:lnTo>
                    <a:pt x="249" y="386"/>
                  </a:lnTo>
                  <a:lnTo>
                    <a:pt x="254" y="377"/>
                  </a:lnTo>
                  <a:lnTo>
                    <a:pt x="257" y="366"/>
                  </a:lnTo>
                  <a:lnTo>
                    <a:pt x="257" y="90"/>
                  </a:lnTo>
                  <a:lnTo>
                    <a:pt x="254" y="78"/>
                  </a:lnTo>
                  <a:lnTo>
                    <a:pt x="249" y="69"/>
                  </a:lnTo>
                  <a:lnTo>
                    <a:pt x="239" y="62"/>
                  </a:lnTo>
                  <a:lnTo>
                    <a:pt x="228" y="60"/>
                  </a:lnTo>
                  <a:lnTo>
                    <a:pt x="88" y="60"/>
                  </a:lnTo>
                  <a:close/>
                  <a:moveTo>
                    <a:pt x="88" y="0"/>
                  </a:moveTo>
                  <a:lnTo>
                    <a:pt x="228" y="0"/>
                  </a:lnTo>
                  <a:lnTo>
                    <a:pt x="251" y="4"/>
                  </a:lnTo>
                  <a:lnTo>
                    <a:pt x="273" y="13"/>
                  </a:lnTo>
                  <a:lnTo>
                    <a:pt x="290" y="27"/>
                  </a:lnTo>
                  <a:lnTo>
                    <a:pt x="305" y="45"/>
                  </a:lnTo>
                  <a:lnTo>
                    <a:pt x="313" y="66"/>
                  </a:lnTo>
                  <a:lnTo>
                    <a:pt x="317" y="90"/>
                  </a:lnTo>
                  <a:lnTo>
                    <a:pt x="317" y="366"/>
                  </a:lnTo>
                  <a:lnTo>
                    <a:pt x="313" y="389"/>
                  </a:lnTo>
                  <a:lnTo>
                    <a:pt x="305" y="411"/>
                  </a:lnTo>
                  <a:lnTo>
                    <a:pt x="290" y="429"/>
                  </a:lnTo>
                  <a:lnTo>
                    <a:pt x="273" y="443"/>
                  </a:lnTo>
                  <a:lnTo>
                    <a:pt x="251" y="452"/>
                  </a:lnTo>
                  <a:lnTo>
                    <a:pt x="228" y="454"/>
                  </a:lnTo>
                  <a:lnTo>
                    <a:pt x="88" y="454"/>
                  </a:lnTo>
                  <a:lnTo>
                    <a:pt x="65" y="452"/>
                  </a:lnTo>
                  <a:lnTo>
                    <a:pt x="43" y="443"/>
                  </a:lnTo>
                  <a:lnTo>
                    <a:pt x="25" y="429"/>
                  </a:lnTo>
                  <a:lnTo>
                    <a:pt x="11" y="411"/>
                  </a:lnTo>
                  <a:lnTo>
                    <a:pt x="2" y="389"/>
                  </a:lnTo>
                  <a:lnTo>
                    <a:pt x="0" y="366"/>
                  </a:lnTo>
                  <a:lnTo>
                    <a:pt x="0" y="90"/>
                  </a:lnTo>
                  <a:lnTo>
                    <a:pt x="2" y="66"/>
                  </a:lnTo>
                  <a:lnTo>
                    <a:pt x="11" y="45"/>
                  </a:lnTo>
                  <a:lnTo>
                    <a:pt x="25" y="27"/>
                  </a:lnTo>
                  <a:lnTo>
                    <a:pt x="43" y="13"/>
                  </a:lnTo>
                  <a:lnTo>
                    <a:pt x="65" y="4"/>
                  </a:lnTo>
                  <a:lnTo>
                    <a:pt x="8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3" name="Freeform 123"/>
            <p:cNvSpPr>
              <a:spLocks noEditPoints="1"/>
            </p:cNvSpPr>
            <p:nvPr/>
          </p:nvSpPr>
          <p:spPr bwMode="auto">
            <a:xfrm>
              <a:off x="5891213" y="3556001"/>
              <a:ext cx="84138" cy="120650"/>
            </a:xfrm>
            <a:custGeom>
              <a:avLst/>
              <a:gdLst>
                <a:gd name="T0" fmla="*/ 90 w 318"/>
                <a:gd name="T1" fmla="*/ 59 h 454"/>
                <a:gd name="T2" fmla="*/ 78 w 318"/>
                <a:gd name="T3" fmla="*/ 61 h 454"/>
                <a:gd name="T4" fmla="*/ 69 w 318"/>
                <a:gd name="T5" fmla="*/ 68 h 454"/>
                <a:gd name="T6" fmla="*/ 62 w 318"/>
                <a:gd name="T7" fmla="*/ 77 h 454"/>
                <a:gd name="T8" fmla="*/ 60 w 318"/>
                <a:gd name="T9" fmla="*/ 88 h 454"/>
                <a:gd name="T10" fmla="*/ 60 w 318"/>
                <a:gd name="T11" fmla="*/ 364 h 454"/>
                <a:gd name="T12" fmla="*/ 62 w 318"/>
                <a:gd name="T13" fmla="*/ 376 h 454"/>
                <a:gd name="T14" fmla="*/ 69 w 318"/>
                <a:gd name="T15" fmla="*/ 385 h 454"/>
                <a:gd name="T16" fmla="*/ 78 w 318"/>
                <a:gd name="T17" fmla="*/ 392 h 454"/>
                <a:gd name="T18" fmla="*/ 90 w 318"/>
                <a:gd name="T19" fmla="*/ 394 h 454"/>
                <a:gd name="T20" fmla="*/ 228 w 318"/>
                <a:gd name="T21" fmla="*/ 394 h 454"/>
                <a:gd name="T22" fmla="*/ 240 w 318"/>
                <a:gd name="T23" fmla="*/ 392 h 454"/>
                <a:gd name="T24" fmla="*/ 250 w 318"/>
                <a:gd name="T25" fmla="*/ 385 h 454"/>
                <a:gd name="T26" fmla="*/ 256 w 318"/>
                <a:gd name="T27" fmla="*/ 376 h 454"/>
                <a:gd name="T28" fmla="*/ 258 w 318"/>
                <a:gd name="T29" fmla="*/ 364 h 454"/>
                <a:gd name="T30" fmla="*/ 258 w 318"/>
                <a:gd name="T31" fmla="*/ 88 h 454"/>
                <a:gd name="T32" fmla="*/ 256 w 318"/>
                <a:gd name="T33" fmla="*/ 77 h 454"/>
                <a:gd name="T34" fmla="*/ 250 w 318"/>
                <a:gd name="T35" fmla="*/ 68 h 454"/>
                <a:gd name="T36" fmla="*/ 241 w 318"/>
                <a:gd name="T37" fmla="*/ 61 h 454"/>
                <a:gd name="T38" fmla="*/ 228 w 318"/>
                <a:gd name="T39" fmla="*/ 59 h 454"/>
                <a:gd name="T40" fmla="*/ 90 w 318"/>
                <a:gd name="T41" fmla="*/ 59 h 454"/>
                <a:gd name="T42" fmla="*/ 90 w 318"/>
                <a:gd name="T43" fmla="*/ 0 h 454"/>
                <a:gd name="T44" fmla="*/ 228 w 318"/>
                <a:gd name="T45" fmla="*/ 0 h 454"/>
                <a:gd name="T46" fmla="*/ 252 w 318"/>
                <a:gd name="T47" fmla="*/ 3 h 454"/>
                <a:gd name="T48" fmla="*/ 273 w 318"/>
                <a:gd name="T49" fmla="*/ 12 h 454"/>
                <a:gd name="T50" fmla="*/ 292 w 318"/>
                <a:gd name="T51" fmla="*/ 25 h 454"/>
                <a:gd name="T52" fmla="*/ 305 w 318"/>
                <a:gd name="T53" fmla="*/ 44 h 454"/>
                <a:gd name="T54" fmla="*/ 315 w 318"/>
                <a:gd name="T55" fmla="*/ 66 h 454"/>
                <a:gd name="T56" fmla="*/ 318 w 318"/>
                <a:gd name="T57" fmla="*/ 88 h 454"/>
                <a:gd name="T58" fmla="*/ 318 w 318"/>
                <a:gd name="T59" fmla="*/ 364 h 454"/>
                <a:gd name="T60" fmla="*/ 315 w 318"/>
                <a:gd name="T61" fmla="*/ 389 h 454"/>
                <a:gd name="T62" fmla="*/ 305 w 318"/>
                <a:gd name="T63" fmla="*/ 409 h 454"/>
                <a:gd name="T64" fmla="*/ 292 w 318"/>
                <a:gd name="T65" fmla="*/ 427 h 454"/>
                <a:gd name="T66" fmla="*/ 273 w 318"/>
                <a:gd name="T67" fmla="*/ 441 h 454"/>
                <a:gd name="T68" fmla="*/ 252 w 318"/>
                <a:gd name="T69" fmla="*/ 450 h 454"/>
                <a:gd name="T70" fmla="*/ 228 w 318"/>
                <a:gd name="T71" fmla="*/ 454 h 454"/>
                <a:gd name="T72" fmla="*/ 90 w 318"/>
                <a:gd name="T73" fmla="*/ 454 h 454"/>
                <a:gd name="T74" fmla="*/ 66 w 318"/>
                <a:gd name="T75" fmla="*/ 450 h 454"/>
                <a:gd name="T76" fmla="*/ 45 w 318"/>
                <a:gd name="T77" fmla="*/ 441 h 454"/>
                <a:gd name="T78" fmla="*/ 26 w 318"/>
                <a:gd name="T79" fmla="*/ 427 h 454"/>
                <a:gd name="T80" fmla="*/ 13 w 318"/>
                <a:gd name="T81" fmla="*/ 409 h 454"/>
                <a:gd name="T82" fmla="*/ 3 w 318"/>
                <a:gd name="T83" fmla="*/ 389 h 454"/>
                <a:gd name="T84" fmla="*/ 0 w 318"/>
                <a:gd name="T85" fmla="*/ 364 h 454"/>
                <a:gd name="T86" fmla="*/ 0 w 318"/>
                <a:gd name="T87" fmla="*/ 88 h 454"/>
                <a:gd name="T88" fmla="*/ 3 w 318"/>
                <a:gd name="T89" fmla="*/ 66 h 454"/>
                <a:gd name="T90" fmla="*/ 13 w 318"/>
                <a:gd name="T91" fmla="*/ 44 h 454"/>
                <a:gd name="T92" fmla="*/ 26 w 318"/>
                <a:gd name="T93" fmla="*/ 25 h 454"/>
                <a:gd name="T94" fmla="*/ 45 w 318"/>
                <a:gd name="T95" fmla="*/ 12 h 454"/>
                <a:gd name="T96" fmla="*/ 66 w 318"/>
                <a:gd name="T97" fmla="*/ 3 h 454"/>
                <a:gd name="T98" fmla="*/ 90 w 318"/>
                <a:gd name="T99" fmla="*/ 0 h 4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18" h="454">
                  <a:moveTo>
                    <a:pt x="90" y="59"/>
                  </a:moveTo>
                  <a:lnTo>
                    <a:pt x="78" y="61"/>
                  </a:lnTo>
                  <a:lnTo>
                    <a:pt x="69" y="68"/>
                  </a:lnTo>
                  <a:lnTo>
                    <a:pt x="62" y="77"/>
                  </a:lnTo>
                  <a:lnTo>
                    <a:pt x="60" y="88"/>
                  </a:lnTo>
                  <a:lnTo>
                    <a:pt x="60" y="364"/>
                  </a:lnTo>
                  <a:lnTo>
                    <a:pt x="62" y="376"/>
                  </a:lnTo>
                  <a:lnTo>
                    <a:pt x="69" y="385"/>
                  </a:lnTo>
                  <a:lnTo>
                    <a:pt x="78" y="392"/>
                  </a:lnTo>
                  <a:lnTo>
                    <a:pt x="90" y="394"/>
                  </a:lnTo>
                  <a:lnTo>
                    <a:pt x="228" y="394"/>
                  </a:lnTo>
                  <a:lnTo>
                    <a:pt x="240" y="392"/>
                  </a:lnTo>
                  <a:lnTo>
                    <a:pt x="250" y="385"/>
                  </a:lnTo>
                  <a:lnTo>
                    <a:pt x="256" y="376"/>
                  </a:lnTo>
                  <a:lnTo>
                    <a:pt x="258" y="364"/>
                  </a:lnTo>
                  <a:lnTo>
                    <a:pt x="258" y="88"/>
                  </a:lnTo>
                  <a:lnTo>
                    <a:pt x="256" y="77"/>
                  </a:lnTo>
                  <a:lnTo>
                    <a:pt x="250" y="68"/>
                  </a:lnTo>
                  <a:lnTo>
                    <a:pt x="241" y="61"/>
                  </a:lnTo>
                  <a:lnTo>
                    <a:pt x="228" y="59"/>
                  </a:lnTo>
                  <a:lnTo>
                    <a:pt x="90" y="59"/>
                  </a:lnTo>
                  <a:close/>
                  <a:moveTo>
                    <a:pt x="90" y="0"/>
                  </a:moveTo>
                  <a:lnTo>
                    <a:pt x="228" y="0"/>
                  </a:lnTo>
                  <a:lnTo>
                    <a:pt x="252" y="3"/>
                  </a:lnTo>
                  <a:lnTo>
                    <a:pt x="273" y="12"/>
                  </a:lnTo>
                  <a:lnTo>
                    <a:pt x="292" y="25"/>
                  </a:lnTo>
                  <a:lnTo>
                    <a:pt x="305" y="44"/>
                  </a:lnTo>
                  <a:lnTo>
                    <a:pt x="315" y="66"/>
                  </a:lnTo>
                  <a:lnTo>
                    <a:pt x="318" y="88"/>
                  </a:lnTo>
                  <a:lnTo>
                    <a:pt x="318" y="364"/>
                  </a:lnTo>
                  <a:lnTo>
                    <a:pt x="315" y="389"/>
                  </a:lnTo>
                  <a:lnTo>
                    <a:pt x="305" y="409"/>
                  </a:lnTo>
                  <a:lnTo>
                    <a:pt x="292" y="427"/>
                  </a:lnTo>
                  <a:lnTo>
                    <a:pt x="273" y="441"/>
                  </a:lnTo>
                  <a:lnTo>
                    <a:pt x="252" y="450"/>
                  </a:lnTo>
                  <a:lnTo>
                    <a:pt x="228" y="454"/>
                  </a:lnTo>
                  <a:lnTo>
                    <a:pt x="90" y="454"/>
                  </a:lnTo>
                  <a:lnTo>
                    <a:pt x="66" y="450"/>
                  </a:lnTo>
                  <a:lnTo>
                    <a:pt x="45" y="441"/>
                  </a:lnTo>
                  <a:lnTo>
                    <a:pt x="26" y="427"/>
                  </a:lnTo>
                  <a:lnTo>
                    <a:pt x="13" y="409"/>
                  </a:lnTo>
                  <a:lnTo>
                    <a:pt x="3" y="389"/>
                  </a:lnTo>
                  <a:lnTo>
                    <a:pt x="0" y="364"/>
                  </a:lnTo>
                  <a:lnTo>
                    <a:pt x="0" y="88"/>
                  </a:lnTo>
                  <a:lnTo>
                    <a:pt x="3" y="66"/>
                  </a:lnTo>
                  <a:lnTo>
                    <a:pt x="13" y="44"/>
                  </a:lnTo>
                  <a:lnTo>
                    <a:pt x="26" y="25"/>
                  </a:lnTo>
                  <a:lnTo>
                    <a:pt x="45" y="12"/>
                  </a:lnTo>
                  <a:lnTo>
                    <a:pt x="66" y="3"/>
                  </a:lnTo>
                  <a:lnTo>
                    <a:pt x="9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4" name="Freeform 124"/>
            <p:cNvSpPr>
              <a:spLocks noEditPoints="1"/>
            </p:cNvSpPr>
            <p:nvPr/>
          </p:nvSpPr>
          <p:spPr bwMode="auto">
            <a:xfrm>
              <a:off x="6140451" y="3559176"/>
              <a:ext cx="84138" cy="120650"/>
            </a:xfrm>
            <a:custGeom>
              <a:avLst/>
              <a:gdLst>
                <a:gd name="T0" fmla="*/ 89 w 317"/>
                <a:gd name="T1" fmla="*/ 59 h 453"/>
                <a:gd name="T2" fmla="*/ 77 w 317"/>
                <a:gd name="T3" fmla="*/ 62 h 453"/>
                <a:gd name="T4" fmla="*/ 68 w 317"/>
                <a:gd name="T5" fmla="*/ 68 h 453"/>
                <a:gd name="T6" fmla="*/ 61 w 317"/>
                <a:gd name="T7" fmla="*/ 78 h 453"/>
                <a:gd name="T8" fmla="*/ 59 w 317"/>
                <a:gd name="T9" fmla="*/ 89 h 453"/>
                <a:gd name="T10" fmla="*/ 59 w 317"/>
                <a:gd name="T11" fmla="*/ 365 h 453"/>
                <a:gd name="T12" fmla="*/ 61 w 317"/>
                <a:gd name="T13" fmla="*/ 377 h 453"/>
                <a:gd name="T14" fmla="*/ 68 w 317"/>
                <a:gd name="T15" fmla="*/ 386 h 453"/>
                <a:gd name="T16" fmla="*/ 77 w 317"/>
                <a:gd name="T17" fmla="*/ 393 h 453"/>
                <a:gd name="T18" fmla="*/ 89 w 317"/>
                <a:gd name="T19" fmla="*/ 395 h 453"/>
                <a:gd name="T20" fmla="*/ 228 w 317"/>
                <a:gd name="T21" fmla="*/ 395 h 453"/>
                <a:gd name="T22" fmla="*/ 240 w 317"/>
                <a:gd name="T23" fmla="*/ 393 h 453"/>
                <a:gd name="T24" fmla="*/ 249 w 317"/>
                <a:gd name="T25" fmla="*/ 386 h 453"/>
                <a:gd name="T26" fmla="*/ 255 w 317"/>
                <a:gd name="T27" fmla="*/ 377 h 453"/>
                <a:gd name="T28" fmla="*/ 257 w 317"/>
                <a:gd name="T29" fmla="*/ 365 h 453"/>
                <a:gd name="T30" fmla="*/ 257 w 317"/>
                <a:gd name="T31" fmla="*/ 89 h 453"/>
                <a:gd name="T32" fmla="*/ 255 w 317"/>
                <a:gd name="T33" fmla="*/ 78 h 453"/>
                <a:gd name="T34" fmla="*/ 249 w 317"/>
                <a:gd name="T35" fmla="*/ 68 h 453"/>
                <a:gd name="T36" fmla="*/ 240 w 317"/>
                <a:gd name="T37" fmla="*/ 62 h 453"/>
                <a:gd name="T38" fmla="*/ 228 w 317"/>
                <a:gd name="T39" fmla="*/ 59 h 453"/>
                <a:gd name="T40" fmla="*/ 89 w 317"/>
                <a:gd name="T41" fmla="*/ 59 h 453"/>
                <a:gd name="T42" fmla="*/ 89 w 317"/>
                <a:gd name="T43" fmla="*/ 0 h 453"/>
                <a:gd name="T44" fmla="*/ 228 w 317"/>
                <a:gd name="T45" fmla="*/ 0 h 453"/>
                <a:gd name="T46" fmla="*/ 251 w 317"/>
                <a:gd name="T47" fmla="*/ 3 h 453"/>
                <a:gd name="T48" fmla="*/ 273 w 317"/>
                <a:gd name="T49" fmla="*/ 12 h 453"/>
                <a:gd name="T50" fmla="*/ 290 w 317"/>
                <a:gd name="T51" fmla="*/ 26 h 453"/>
                <a:gd name="T52" fmla="*/ 305 w 317"/>
                <a:gd name="T53" fmla="*/ 44 h 453"/>
                <a:gd name="T54" fmla="*/ 314 w 317"/>
                <a:gd name="T55" fmla="*/ 65 h 453"/>
                <a:gd name="T56" fmla="*/ 317 w 317"/>
                <a:gd name="T57" fmla="*/ 89 h 453"/>
                <a:gd name="T58" fmla="*/ 317 w 317"/>
                <a:gd name="T59" fmla="*/ 365 h 453"/>
                <a:gd name="T60" fmla="*/ 314 w 317"/>
                <a:gd name="T61" fmla="*/ 388 h 453"/>
                <a:gd name="T62" fmla="*/ 305 w 317"/>
                <a:gd name="T63" fmla="*/ 410 h 453"/>
                <a:gd name="T64" fmla="*/ 290 w 317"/>
                <a:gd name="T65" fmla="*/ 428 h 453"/>
                <a:gd name="T66" fmla="*/ 273 w 317"/>
                <a:gd name="T67" fmla="*/ 442 h 453"/>
                <a:gd name="T68" fmla="*/ 251 w 317"/>
                <a:gd name="T69" fmla="*/ 451 h 453"/>
                <a:gd name="T70" fmla="*/ 228 w 317"/>
                <a:gd name="T71" fmla="*/ 453 h 453"/>
                <a:gd name="T72" fmla="*/ 89 w 317"/>
                <a:gd name="T73" fmla="*/ 453 h 453"/>
                <a:gd name="T74" fmla="*/ 64 w 317"/>
                <a:gd name="T75" fmla="*/ 451 h 453"/>
                <a:gd name="T76" fmla="*/ 44 w 317"/>
                <a:gd name="T77" fmla="*/ 442 h 453"/>
                <a:gd name="T78" fmla="*/ 25 w 317"/>
                <a:gd name="T79" fmla="*/ 428 h 453"/>
                <a:gd name="T80" fmla="*/ 11 w 317"/>
                <a:gd name="T81" fmla="*/ 410 h 453"/>
                <a:gd name="T82" fmla="*/ 2 w 317"/>
                <a:gd name="T83" fmla="*/ 388 h 453"/>
                <a:gd name="T84" fmla="*/ 0 w 317"/>
                <a:gd name="T85" fmla="*/ 365 h 453"/>
                <a:gd name="T86" fmla="*/ 0 w 317"/>
                <a:gd name="T87" fmla="*/ 89 h 453"/>
                <a:gd name="T88" fmla="*/ 2 w 317"/>
                <a:gd name="T89" fmla="*/ 65 h 453"/>
                <a:gd name="T90" fmla="*/ 11 w 317"/>
                <a:gd name="T91" fmla="*/ 44 h 453"/>
                <a:gd name="T92" fmla="*/ 25 w 317"/>
                <a:gd name="T93" fmla="*/ 26 h 453"/>
                <a:gd name="T94" fmla="*/ 44 w 317"/>
                <a:gd name="T95" fmla="*/ 12 h 453"/>
                <a:gd name="T96" fmla="*/ 64 w 317"/>
                <a:gd name="T97" fmla="*/ 3 h 453"/>
                <a:gd name="T98" fmla="*/ 89 w 317"/>
                <a:gd name="T99" fmla="*/ 0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17" h="453">
                  <a:moveTo>
                    <a:pt x="89" y="59"/>
                  </a:moveTo>
                  <a:lnTo>
                    <a:pt x="77" y="62"/>
                  </a:lnTo>
                  <a:lnTo>
                    <a:pt x="68" y="68"/>
                  </a:lnTo>
                  <a:lnTo>
                    <a:pt x="61" y="78"/>
                  </a:lnTo>
                  <a:lnTo>
                    <a:pt x="59" y="89"/>
                  </a:lnTo>
                  <a:lnTo>
                    <a:pt x="59" y="365"/>
                  </a:lnTo>
                  <a:lnTo>
                    <a:pt x="61" y="377"/>
                  </a:lnTo>
                  <a:lnTo>
                    <a:pt x="68" y="386"/>
                  </a:lnTo>
                  <a:lnTo>
                    <a:pt x="77" y="393"/>
                  </a:lnTo>
                  <a:lnTo>
                    <a:pt x="89" y="395"/>
                  </a:lnTo>
                  <a:lnTo>
                    <a:pt x="228" y="395"/>
                  </a:lnTo>
                  <a:lnTo>
                    <a:pt x="240" y="393"/>
                  </a:lnTo>
                  <a:lnTo>
                    <a:pt x="249" y="386"/>
                  </a:lnTo>
                  <a:lnTo>
                    <a:pt x="255" y="377"/>
                  </a:lnTo>
                  <a:lnTo>
                    <a:pt x="257" y="365"/>
                  </a:lnTo>
                  <a:lnTo>
                    <a:pt x="257" y="89"/>
                  </a:lnTo>
                  <a:lnTo>
                    <a:pt x="255" y="78"/>
                  </a:lnTo>
                  <a:lnTo>
                    <a:pt x="249" y="68"/>
                  </a:lnTo>
                  <a:lnTo>
                    <a:pt x="240" y="62"/>
                  </a:lnTo>
                  <a:lnTo>
                    <a:pt x="228" y="59"/>
                  </a:lnTo>
                  <a:lnTo>
                    <a:pt x="89" y="59"/>
                  </a:lnTo>
                  <a:close/>
                  <a:moveTo>
                    <a:pt x="89" y="0"/>
                  </a:moveTo>
                  <a:lnTo>
                    <a:pt x="228" y="0"/>
                  </a:lnTo>
                  <a:lnTo>
                    <a:pt x="251" y="3"/>
                  </a:lnTo>
                  <a:lnTo>
                    <a:pt x="273" y="12"/>
                  </a:lnTo>
                  <a:lnTo>
                    <a:pt x="290" y="26"/>
                  </a:lnTo>
                  <a:lnTo>
                    <a:pt x="305" y="44"/>
                  </a:lnTo>
                  <a:lnTo>
                    <a:pt x="314" y="65"/>
                  </a:lnTo>
                  <a:lnTo>
                    <a:pt x="317" y="89"/>
                  </a:lnTo>
                  <a:lnTo>
                    <a:pt x="317" y="365"/>
                  </a:lnTo>
                  <a:lnTo>
                    <a:pt x="314" y="388"/>
                  </a:lnTo>
                  <a:lnTo>
                    <a:pt x="305" y="410"/>
                  </a:lnTo>
                  <a:lnTo>
                    <a:pt x="290" y="428"/>
                  </a:lnTo>
                  <a:lnTo>
                    <a:pt x="273" y="442"/>
                  </a:lnTo>
                  <a:lnTo>
                    <a:pt x="251" y="451"/>
                  </a:lnTo>
                  <a:lnTo>
                    <a:pt x="228" y="453"/>
                  </a:lnTo>
                  <a:lnTo>
                    <a:pt x="89" y="453"/>
                  </a:lnTo>
                  <a:lnTo>
                    <a:pt x="64" y="451"/>
                  </a:lnTo>
                  <a:lnTo>
                    <a:pt x="44" y="442"/>
                  </a:lnTo>
                  <a:lnTo>
                    <a:pt x="25" y="428"/>
                  </a:lnTo>
                  <a:lnTo>
                    <a:pt x="11" y="410"/>
                  </a:lnTo>
                  <a:lnTo>
                    <a:pt x="2" y="388"/>
                  </a:lnTo>
                  <a:lnTo>
                    <a:pt x="0" y="365"/>
                  </a:lnTo>
                  <a:lnTo>
                    <a:pt x="0" y="89"/>
                  </a:lnTo>
                  <a:lnTo>
                    <a:pt x="2" y="65"/>
                  </a:lnTo>
                  <a:lnTo>
                    <a:pt x="11" y="44"/>
                  </a:lnTo>
                  <a:lnTo>
                    <a:pt x="25" y="26"/>
                  </a:lnTo>
                  <a:lnTo>
                    <a:pt x="44" y="12"/>
                  </a:lnTo>
                  <a:lnTo>
                    <a:pt x="64" y="3"/>
                  </a:lnTo>
                  <a:lnTo>
                    <a:pt x="8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5" name="Freeform 125"/>
            <p:cNvSpPr>
              <a:spLocks/>
            </p:cNvSpPr>
            <p:nvPr/>
          </p:nvSpPr>
          <p:spPr bwMode="auto">
            <a:xfrm>
              <a:off x="6016626" y="3213101"/>
              <a:ext cx="58738" cy="128588"/>
            </a:xfrm>
            <a:custGeom>
              <a:avLst/>
              <a:gdLst>
                <a:gd name="T0" fmla="*/ 196 w 222"/>
                <a:gd name="T1" fmla="*/ 0 h 483"/>
                <a:gd name="T2" fmla="*/ 206 w 222"/>
                <a:gd name="T3" fmla="*/ 3 h 483"/>
                <a:gd name="T4" fmla="*/ 216 w 222"/>
                <a:gd name="T5" fmla="*/ 10 h 483"/>
                <a:gd name="T6" fmla="*/ 221 w 222"/>
                <a:gd name="T7" fmla="*/ 19 h 483"/>
                <a:gd name="T8" fmla="*/ 222 w 222"/>
                <a:gd name="T9" fmla="*/ 29 h 483"/>
                <a:gd name="T10" fmla="*/ 222 w 222"/>
                <a:gd name="T11" fmla="*/ 453 h 483"/>
                <a:gd name="T12" fmla="*/ 220 w 222"/>
                <a:gd name="T13" fmla="*/ 465 h 483"/>
                <a:gd name="T14" fmla="*/ 214 w 222"/>
                <a:gd name="T15" fmla="*/ 474 h 483"/>
                <a:gd name="T16" fmla="*/ 204 w 222"/>
                <a:gd name="T17" fmla="*/ 481 h 483"/>
                <a:gd name="T18" fmla="*/ 192 w 222"/>
                <a:gd name="T19" fmla="*/ 483 h 483"/>
                <a:gd name="T20" fmla="*/ 181 w 222"/>
                <a:gd name="T21" fmla="*/ 481 h 483"/>
                <a:gd name="T22" fmla="*/ 172 w 222"/>
                <a:gd name="T23" fmla="*/ 474 h 483"/>
                <a:gd name="T24" fmla="*/ 166 w 222"/>
                <a:gd name="T25" fmla="*/ 465 h 483"/>
                <a:gd name="T26" fmla="*/ 164 w 222"/>
                <a:gd name="T27" fmla="*/ 453 h 483"/>
                <a:gd name="T28" fmla="*/ 164 w 222"/>
                <a:gd name="T29" fmla="*/ 85 h 483"/>
                <a:gd name="T30" fmla="*/ 46 w 222"/>
                <a:gd name="T31" fmla="*/ 167 h 483"/>
                <a:gd name="T32" fmla="*/ 36 w 222"/>
                <a:gd name="T33" fmla="*/ 171 h 483"/>
                <a:gd name="T34" fmla="*/ 24 w 222"/>
                <a:gd name="T35" fmla="*/ 171 h 483"/>
                <a:gd name="T36" fmla="*/ 14 w 222"/>
                <a:gd name="T37" fmla="*/ 168 h 483"/>
                <a:gd name="T38" fmla="*/ 5 w 222"/>
                <a:gd name="T39" fmla="*/ 160 h 483"/>
                <a:gd name="T40" fmla="*/ 0 w 222"/>
                <a:gd name="T41" fmla="*/ 148 h 483"/>
                <a:gd name="T42" fmla="*/ 0 w 222"/>
                <a:gd name="T43" fmla="*/ 137 h 483"/>
                <a:gd name="T44" fmla="*/ 3 w 222"/>
                <a:gd name="T45" fmla="*/ 127 h 483"/>
                <a:gd name="T46" fmla="*/ 11 w 222"/>
                <a:gd name="T47" fmla="*/ 119 h 483"/>
                <a:gd name="T48" fmla="*/ 176 w 222"/>
                <a:gd name="T49" fmla="*/ 5 h 483"/>
                <a:gd name="T50" fmla="*/ 186 w 222"/>
                <a:gd name="T51" fmla="*/ 1 h 483"/>
                <a:gd name="T52" fmla="*/ 196 w 222"/>
                <a:gd name="T53" fmla="*/ 0 h 4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2" h="483">
                  <a:moveTo>
                    <a:pt x="196" y="0"/>
                  </a:moveTo>
                  <a:lnTo>
                    <a:pt x="206" y="3"/>
                  </a:lnTo>
                  <a:lnTo>
                    <a:pt x="216" y="10"/>
                  </a:lnTo>
                  <a:lnTo>
                    <a:pt x="221" y="19"/>
                  </a:lnTo>
                  <a:lnTo>
                    <a:pt x="222" y="29"/>
                  </a:lnTo>
                  <a:lnTo>
                    <a:pt x="222" y="453"/>
                  </a:lnTo>
                  <a:lnTo>
                    <a:pt x="220" y="465"/>
                  </a:lnTo>
                  <a:lnTo>
                    <a:pt x="214" y="474"/>
                  </a:lnTo>
                  <a:lnTo>
                    <a:pt x="204" y="481"/>
                  </a:lnTo>
                  <a:lnTo>
                    <a:pt x="192" y="483"/>
                  </a:lnTo>
                  <a:lnTo>
                    <a:pt x="181" y="481"/>
                  </a:lnTo>
                  <a:lnTo>
                    <a:pt x="172" y="474"/>
                  </a:lnTo>
                  <a:lnTo>
                    <a:pt x="166" y="465"/>
                  </a:lnTo>
                  <a:lnTo>
                    <a:pt x="164" y="453"/>
                  </a:lnTo>
                  <a:lnTo>
                    <a:pt x="164" y="85"/>
                  </a:lnTo>
                  <a:lnTo>
                    <a:pt x="46" y="167"/>
                  </a:lnTo>
                  <a:lnTo>
                    <a:pt x="36" y="171"/>
                  </a:lnTo>
                  <a:lnTo>
                    <a:pt x="24" y="171"/>
                  </a:lnTo>
                  <a:lnTo>
                    <a:pt x="14" y="168"/>
                  </a:lnTo>
                  <a:lnTo>
                    <a:pt x="5" y="160"/>
                  </a:lnTo>
                  <a:lnTo>
                    <a:pt x="0" y="148"/>
                  </a:lnTo>
                  <a:lnTo>
                    <a:pt x="0" y="137"/>
                  </a:lnTo>
                  <a:lnTo>
                    <a:pt x="3" y="127"/>
                  </a:lnTo>
                  <a:lnTo>
                    <a:pt x="11" y="119"/>
                  </a:lnTo>
                  <a:lnTo>
                    <a:pt x="176" y="5"/>
                  </a:lnTo>
                  <a:lnTo>
                    <a:pt x="186" y="1"/>
                  </a:lnTo>
                  <a:lnTo>
                    <a:pt x="19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6" name="Freeform 126"/>
            <p:cNvSpPr>
              <a:spLocks/>
            </p:cNvSpPr>
            <p:nvPr/>
          </p:nvSpPr>
          <p:spPr bwMode="auto">
            <a:xfrm>
              <a:off x="5903913" y="3395663"/>
              <a:ext cx="58738" cy="127000"/>
            </a:xfrm>
            <a:custGeom>
              <a:avLst/>
              <a:gdLst>
                <a:gd name="T0" fmla="*/ 196 w 223"/>
                <a:gd name="T1" fmla="*/ 0 h 482"/>
                <a:gd name="T2" fmla="*/ 207 w 223"/>
                <a:gd name="T3" fmla="*/ 2 h 482"/>
                <a:gd name="T4" fmla="*/ 215 w 223"/>
                <a:gd name="T5" fmla="*/ 9 h 482"/>
                <a:gd name="T6" fmla="*/ 221 w 223"/>
                <a:gd name="T7" fmla="*/ 18 h 482"/>
                <a:gd name="T8" fmla="*/ 223 w 223"/>
                <a:gd name="T9" fmla="*/ 28 h 482"/>
                <a:gd name="T10" fmla="*/ 223 w 223"/>
                <a:gd name="T11" fmla="*/ 452 h 482"/>
                <a:gd name="T12" fmla="*/ 221 w 223"/>
                <a:gd name="T13" fmla="*/ 465 h 482"/>
                <a:gd name="T14" fmla="*/ 214 w 223"/>
                <a:gd name="T15" fmla="*/ 474 h 482"/>
                <a:gd name="T16" fmla="*/ 204 w 223"/>
                <a:gd name="T17" fmla="*/ 480 h 482"/>
                <a:gd name="T18" fmla="*/ 193 w 223"/>
                <a:gd name="T19" fmla="*/ 482 h 482"/>
                <a:gd name="T20" fmla="*/ 181 w 223"/>
                <a:gd name="T21" fmla="*/ 480 h 482"/>
                <a:gd name="T22" fmla="*/ 172 w 223"/>
                <a:gd name="T23" fmla="*/ 474 h 482"/>
                <a:gd name="T24" fmla="*/ 165 w 223"/>
                <a:gd name="T25" fmla="*/ 465 h 482"/>
                <a:gd name="T26" fmla="*/ 163 w 223"/>
                <a:gd name="T27" fmla="*/ 452 h 482"/>
                <a:gd name="T28" fmla="*/ 163 w 223"/>
                <a:gd name="T29" fmla="*/ 86 h 482"/>
                <a:gd name="T30" fmla="*/ 46 w 223"/>
                <a:gd name="T31" fmla="*/ 166 h 482"/>
                <a:gd name="T32" fmla="*/ 35 w 223"/>
                <a:gd name="T33" fmla="*/ 172 h 482"/>
                <a:gd name="T34" fmla="*/ 25 w 223"/>
                <a:gd name="T35" fmla="*/ 172 h 482"/>
                <a:gd name="T36" fmla="*/ 13 w 223"/>
                <a:gd name="T37" fmla="*/ 167 h 482"/>
                <a:gd name="T38" fmla="*/ 5 w 223"/>
                <a:gd name="T39" fmla="*/ 159 h 482"/>
                <a:gd name="T40" fmla="*/ 0 w 223"/>
                <a:gd name="T41" fmla="*/ 149 h 482"/>
                <a:gd name="T42" fmla="*/ 0 w 223"/>
                <a:gd name="T43" fmla="*/ 137 h 482"/>
                <a:gd name="T44" fmla="*/ 4 w 223"/>
                <a:gd name="T45" fmla="*/ 126 h 482"/>
                <a:gd name="T46" fmla="*/ 12 w 223"/>
                <a:gd name="T47" fmla="*/ 118 h 482"/>
                <a:gd name="T48" fmla="*/ 176 w 223"/>
                <a:gd name="T49" fmla="*/ 4 h 482"/>
                <a:gd name="T50" fmla="*/ 186 w 223"/>
                <a:gd name="T51" fmla="*/ 0 h 482"/>
                <a:gd name="T52" fmla="*/ 196 w 223"/>
                <a:gd name="T53" fmla="*/ 0 h 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3" h="482">
                  <a:moveTo>
                    <a:pt x="196" y="0"/>
                  </a:moveTo>
                  <a:lnTo>
                    <a:pt x="207" y="2"/>
                  </a:lnTo>
                  <a:lnTo>
                    <a:pt x="215" y="9"/>
                  </a:lnTo>
                  <a:lnTo>
                    <a:pt x="221" y="18"/>
                  </a:lnTo>
                  <a:lnTo>
                    <a:pt x="223" y="28"/>
                  </a:lnTo>
                  <a:lnTo>
                    <a:pt x="223" y="452"/>
                  </a:lnTo>
                  <a:lnTo>
                    <a:pt x="221" y="465"/>
                  </a:lnTo>
                  <a:lnTo>
                    <a:pt x="214" y="474"/>
                  </a:lnTo>
                  <a:lnTo>
                    <a:pt x="204" y="480"/>
                  </a:lnTo>
                  <a:lnTo>
                    <a:pt x="193" y="482"/>
                  </a:lnTo>
                  <a:lnTo>
                    <a:pt x="181" y="480"/>
                  </a:lnTo>
                  <a:lnTo>
                    <a:pt x="172" y="474"/>
                  </a:lnTo>
                  <a:lnTo>
                    <a:pt x="165" y="465"/>
                  </a:lnTo>
                  <a:lnTo>
                    <a:pt x="163" y="452"/>
                  </a:lnTo>
                  <a:lnTo>
                    <a:pt x="163" y="86"/>
                  </a:lnTo>
                  <a:lnTo>
                    <a:pt x="46" y="166"/>
                  </a:lnTo>
                  <a:lnTo>
                    <a:pt x="35" y="172"/>
                  </a:lnTo>
                  <a:lnTo>
                    <a:pt x="25" y="172"/>
                  </a:lnTo>
                  <a:lnTo>
                    <a:pt x="13" y="167"/>
                  </a:lnTo>
                  <a:lnTo>
                    <a:pt x="5" y="159"/>
                  </a:lnTo>
                  <a:lnTo>
                    <a:pt x="0" y="149"/>
                  </a:lnTo>
                  <a:lnTo>
                    <a:pt x="0" y="137"/>
                  </a:lnTo>
                  <a:lnTo>
                    <a:pt x="4" y="126"/>
                  </a:lnTo>
                  <a:lnTo>
                    <a:pt x="12" y="118"/>
                  </a:lnTo>
                  <a:lnTo>
                    <a:pt x="176" y="4"/>
                  </a:lnTo>
                  <a:lnTo>
                    <a:pt x="186" y="0"/>
                  </a:lnTo>
                  <a:lnTo>
                    <a:pt x="19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7" name="Freeform 127"/>
            <p:cNvSpPr>
              <a:spLocks/>
            </p:cNvSpPr>
            <p:nvPr/>
          </p:nvSpPr>
          <p:spPr bwMode="auto">
            <a:xfrm>
              <a:off x="6026151" y="3552826"/>
              <a:ext cx="58738" cy="127000"/>
            </a:xfrm>
            <a:custGeom>
              <a:avLst/>
              <a:gdLst>
                <a:gd name="T0" fmla="*/ 197 w 222"/>
                <a:gd name="T1" fmla="*/ 0 h 484"/>
                <a:gd name="T2" fmla="*/ 207 w 222"/>
                <a:gd name="T3" fmla="*/ 4 h 484"/>
                <a:gd name="T4" fmla="*/ 215 w 222"/>
                <a:gd name="T5" fmla="*/ 10 h 484"/>
                <a:gd name="T6" fmla="*/ 221 w 222"/>
                <a:gd name="T7" fmla="*/ 19 h 484"/>
                <a:gd name="T8" fmla="*/ 222 w 222"/>
                <a:gd name="T9" fmla="*/ 30 h 484"/>
                <a:gd name="T10" fmla="*/ 222 w 222"/>
                <a:gd name="T11" fmla="*/ 454 h 484"/>
                <a:gd name="T12" fmla="*/ 220 w 222"/>
                <a:gd name="T13" fmla="*/ 465 h 484"/>
                <a:gd name="T14" fmla="*/ 214 w 222"/>
                <a:gd name="T15" fmla="*/ 475 h 484"/>
                <a:gd name="T16" fmla="*/ 205 w 222"/>
                <a:gd name="T17" fmla="*/ 481 h 484"/>
                <a:gd name="T18" fmla="*/ 193 w 222"/>
                <a:gd name="T19" fmla="*/ 484 h 484"/>
                <a:gd name="T20" fmla="*/ 182 w 222"/>
                <a:gd name="T21" fmla="*/ 481 h 484"/>
                <a:gd name="T22" fmla="*/ 171 w 222"/>
                <a:gd name="T23" fmla="*/ 475 h 484"/>
                <a:gd name="T24" fmla="*/ 166 w 222"/>
                <a:gd name="T25" fmla="*/ 465 h 484"/>
                <a:gd name="T26" fmla="*/ 163 w 222"/>
                <a:gd name="T27" fmla="*/ 454 h 484"/>
                <a:gd name="T28" fmla="*/ 163 w 222"/>
                <a:gd name="T29" fmla="*/ 86 h 484"/>
                <a:gd name="T30" fmla="*/ 46 w 222"/>
                <a:gd name="T31" fmla="*/ 168 h 484"/>
                <a:gd name="T32" fmla="*/ 35 w 222"/>
                <a:gd name="T33" fmla="*/ 172 h 484"/>
                <a:gd name="T34" fmla="*/ 24 w 222"/>
                <a:gd name="T35" fmla="*/ 172 h 484"/>
                <a:gd name="T36" fmla="*/ 13 w 222"/>
                <a:gd name="T37" fmla="*/ 168 h 484"/>
                <a:gd name="T38" fmla="*/ 4 w 222"/>
                <a:gd name="T39" fmla="*/ 160 h 484"/>
                <a:gd name="T40" fmla="*/ 0 w 222"/>
                <a:gd name="T41" fmla="*/ 149 h 484"/>
                <a:gd name="T42" fmla="*/ 0 w 222"/>
                <a:gd name="T43" fmla="*/ 138 h 484"/>
                <a:gd name="T44" fmla="*/ 4 w 222"/>
                <a:gd name="T45" fmla="*/ 127 h 484"/>
                <a:gd name="T46" fmla="*/ 12 w 222"/>
                <a:gd name="T47" fmla="*/ 118 h 484"/>
                <a:gd name="T48" fmla="*/ 176 w 222"/>
                <a:gd name="T49" fmla="*/ 5 h 484"/>
                <a:gd name="T50" fmla="*/ 185 w 222"/>
                <a:gd name="T51" fmla="*/ 1 h 484"/>
                <a:gd name="T52" fmla="*/ 197 w 222"/>
                <a:gd name="T53" fmla="*/ 0 h 4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2" h="484">
                  <a:moveTo>
                    <a:pt x="197" y="0"/>
                  </a:moveTo>
                  <a:lnTo>
                    <a:pt x="207" y="4"/>
                  </a:lnTo>
                  <a:lnTo>
                    <a:pt x="215" y="10"/>
                  </a:lnTo>
                  <a:lnTo>
                    <a:pt x="221" y="19"/>
                  </a:lnTo>
                  <a:lnTo>
                    <a:pt x="222" y="30"/>
                  </a:lnTo>
                  <a:lnTo>
                    <a:pt x="222" y="454"/>
                  </a:lnTo>
                  <a:lnTo>
                    <a:pt x="220" y="465"/>
                  </a:lnTo>
                  <a:lnTo>
                    <a:pt x="214" y="475"/>
                  </a:lnTo>
                  <a:lnTo>
                    <a:pt x="205" y="481"/>
                  </a:lnTo>
                  <a:lnTo>
                    <a:pt x="193" y="484"/>
                  </a:lnTo>
                  <a:lnTo>
                    <a:pt x="182" y="481"/>
                  </a:lnTo>
                  <a:lnTo>
                    <a:pt x="171" y="475"/>
                  </a:lnTo>
                  <a:lnTo>
                    <a:pt x="166" y="465"/>
                  </a:lnTo>
                  <a:lnTo>
                    <a:pt x="163" y="454"/>
                  </a:lnTo>
                  <a:lnTo>
                    <a:pt x="163" y="86"/>
                  </a:lnTo>
                  <a:lnTo>
                    <a:pt x="46" y="168"/>
                  </a:lnTo>
                  <a:lnTo>
                    <a:pt x="35" y="172"/>
                  </a:lnTo>
                  <a:lnTo>
                    <a:pt x="24" y="172"/>
                  </a:lnTo>
                  <a:lnTo>
                    <a:pt x="13" y="168"/>
                  </a:lnTo>
                  <a:lnTo>
                    <a:pt x="4" y="160"/>
                  </a:lnTo>
                  <a:lnTo>
                    <a:pt x="0" y="149"/>
                  </a:lnTo>
                  <a:lnTo>
                    <a:pt x="0" y="138"/>
                  </a:lnTo>
                  <a:lnTo>
                    <a:pt x="4" y="127"/>
                  </a:lnTo>
                  <a:lnTo>
                    <a:pt x="12" y="118"/>
                  </a:lnTo>
                  <a:lnTo>
                    <a:pt x="176" y="5"/>
                  </a:lnTo>
                  <a:lnTo>
                    <a:pt x="185" y="1"/>
                  </a:lnTo>
                  <a:lnTo>
                    <a:pt x="19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8" name="Freeform 128"/>
            <p:cNvSpPr>
              <a:spLocks/>
            </p:cNvSpPr>
            <p:nvPr/>
          </p:nvSpPr>
          <p:spPr bwMode="auto">
            <a:xfrm>
              <a:off x="6143626" y="3395663"/>
              <a:ext cx="58738" cy="127000"/>
            </a:xfrm>
            <a:custGeom>
              <a:avLst/>
              <a:gdLst>
                <a:gd name="T0" fmla="*/ 198 w 224"/>
                <a:gd name="T1" fmla="*/ 0 h 482"/>
                <a:gd name="T2" fmla="*/ 208 w 224"/>
                <a:gd name="T3" fmla="*/ 2 h 482"/>
                <a:gd name="T4" fmla="*/ 216 w 224"/>
                <a:gd name="T5" fmla="*/ 9 h 482"/>
                <a:gd name="T6" fmla="*/ 222 w 224"/>
                <a:gd name="T7" fmla="*/ 18 h 482"/>
                <a:gd name="T8" fmla="*/ 224 w 224"/>
                <a:gd name="T9" fmla="*/ 28 h 482"/>
                <a:gd name="T10" fmla="*/ 224 w 224"/>
                <a:gd name="T11" fmla="*/ 452 h 482"/>
                <a:gd name="T12" fmla="*/ 222 w 224"/>
                <a:gd name="T13" fmla="*/ 465 h 482"/>
                <a:gd name="T14" fmla="*/ 215 w 224"/>
                <a:gd name="T15" fmla="*/ 474 h 482"/>
                <a:gd name="T16" fmla="*/ 206 w 224"/>
                <a:gd name="T17" fmla="*/ 480 h 482"/>
                <a:gd name="T18" fmla="*/ 194 w 224"/>
                <a:gd name="T19" fmla="*/ 482 h 482"/>
                <a:gd name="T20" fmla="*/ 183 w 224"/>
                <a:gd name="T21" fmla="*/ 480 h 482"/>
                <a:gd name="T22" fmla="*/ 173 w 224"/>
                <a:gd name="T23" fmla="*/ 474 h 482"/>
                <a:gd name="T24" fmla="*/ 166 w 224"/>
                <a:gd name="T25" fmla="*/ 465 h 482"/>
                <a:gd name="T26" fmla="*/ 164 w 224"/>
                <a:gd name="T27" fmla="*/ 452 h 482"/>
                <a:gd name="T28" fmla="*/ 164 w 224"/>
                <a:gd name="T29" fmla="*/ 86 h 482"/>
                <a:gd name="T30" fmla="*/ 48 w 224"/>
                <a:gd name="T31" fmla="*/ 166 h 482"/>
                <a:gd name="T32" fmla="*/ 36 w 224"/>
                <a:gd name="T33" fmla="*/ 172 h 482"/>
                <a:gd name="T34" fmla="*/ 25 w 224"/>
                <a:gd name="T35" fmla="*/ 172 h 482"/>
                <a:gd name="T36" fmla="*/ 14 w 224"/>
                <a:gd name="T37" fmla="*/ 167 h 482"/>
                <a:gd name="T38" fmla="*/ 6 w 224"/>
                <a:gd name="T39" fmla="*/ 159 h 482"/>
                <a:gd name="T40" fmla="*/ 0 w 224"/>
                <a:gd name="T41" fmla="*/ 149 h 482"/>
                <a:gd name="T42" fmla="*/ 0 w 224"/>
                <a:gd name="T43" fmla="*/ 137 h 482"/>
                <a:gd name="T44" fmla="*/ 5 w 224"/>
                <a:gd name="T45" fmla="*/ 126 h 482"/>
                <a:gd name="T46" fmla="*/ 13 w 224"/>
                <a:gd name="T47" fmla="*/ 118 h 482"/>
                <a:gd name="T48" fmla="*/ 177 w 224"/>
                <a:gd name="T49" fmla="*/ 4 h 482"/>
                <a:gd name="T50" fmla="*/ 187 w 224"/>
                <a:gd name="T51" fmla="*/ 0 h 482"/>
                <a:gd name="T52" fmla="*/ 198 w 224"/>
                <a:gd name="T53" fmla="*/ 0 h 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4" h="482">
                  <a:moveTo>
                    <a:pt x="198" y="0"/>
                  </a:moveTo>
                  <a:lnTo>
                    <a:pt x="208" y="2"/>
                  </a:lnTo>
                  <a:lnTo>
                    <a:pt x="216" y="9"/>
                  </a:lnTo>
                  <a:lnTo>
                    <a:pt x="222" y="18"/>
                  </a:lnTo>
                  <a:lnTo>
                    <a:pt x="224" y="28"/>
                  </a:lnTo>
                  <a:lnTo>
                    <a:pt x="224" y="452"/>
                  </a:lnTo>
                  <a:lnTo>
                    <a:pt x="222" y="465"/>
                  </a:lnTo>
                  <a:lnTo>
                    <a:pt x="215" y="474"/>
                  </a:lnTo>
                  <a:lnTo>
                    <a:pt x="206" y="480"/>
                  </a:lnTo>
                  <a:lnTo>
                    <a:pt x="194" y="482"/>
                  </a:lnTo>
                  <a:lnTo>
                    <a:pt x="183" y="480"/>
                  </a:lnTo>
                  <a:lnTo>
                    <a:pt x="173" y="474"/>
                  </a:lnTo>
                  <a:lnTo>
                    <a:pt x="166" y="465"/>
                  </a:lnTo>
                  <a:lnTo>
                    <a:pt x="164" y="452"/>
                  </a:lnTo>
                  <a:lnTo>
                    <a:pt x="164" y="86"/>
                  </a:lnTo>
                  <a:lnTo>
                    <a:pt x="48" y="166"/>
                  </a:lnTo>
                  <a:lnTo>
                    <a:pt x="36" y="172"/>
                  </a:lnTo>
                  <a:lnTo>
                    <a:pt x="25" y="172"/>
                  </a:lnTo>
                  <a:lnTo>
                    <a:pt x="14" y="167"/>
                  </a:lnTo>
                  <a:lnTo>
                    <a:pt x="6" y="159"/>
                  </a:lnTo>
                  <a:lnTo>
                    <a:pt x="0" y="149"/>
                  </a:lnTo>
                  <a:lnTo>
                    <a:pt x="0" y="137"/>
                  </a:lnTo>
                  <a:lnTo>
                    <a:pt x="5" y="126"/>
                  </a:lnTo>
                  <a:lnTo>
                    <a:pt x="13" y="118"/>
                  </a:lnTo>
                  <a:lnTo>
                    <a:pt x="177" y="4"/>
                  </a:lnTo>
                  <a:lnTo>
                    <a:pt x="187" y="0"/>
                  </a:lnTo>
                  <a:lnTo>
                    <a:pt x="19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9" name="Freeform 129"/>
            <p:cNvSpPr>
              <a:spLocks noEditPoints="1"/>
            </p:cNvSpPr>
            <p:nvPr/>
          </p:nvSpPr>
          <p:spPr bwMode="auto">
            <a:xfrm>
              <a:off x="6262688" y="3221038"/>
              <a:ext cx="84138" cy="120650"/>
            </a:xfrm>
            <a:custGeom>
              <a:avLst/>
              <a:gdLst>
                <a:gd name="T0" fmla="*/ 89 w 318"/>
                <a:gd name="T1" fmla="*/ 60 h 454"/>
                <a:gd name="T2" fmla="*/ 77 w 318"/>
                <a:gd name="T3" fmla="*/ 62 h 454"/>
                <a:gd name="T4" fmla="*/ 68 w 318"/>
                <a:gd name="T5" fmla="*/ 68 h 454"/>
                <a:gd name="T6" fmla="*/ 62 w 318"/>
                <a:gd name="T7" fmla="*/ 77 h 454"/>
                <a:gd name="T8" fmla="*/ 60 w 318"/>
                <a:gd name="T9" fmla="*/ 89 h 454"/>
                <a:gd name="T10" fmla="*/ 60 w 318"/>
                <a:gd name="T11" fmla="*/ 365 h 454"/>
                <a:gd name="T12" fmla="*/ 62 w 318"/>
                <a:gd name="T13" fmla="*/ 376 h 454"/>
                <a:gd name="T14" fmla="*/ 68 w 318"/>
                <a:gd name="T15" fmla="*/ 386 h 454"/>
                <a:gd name="T16" fmla="*/ 77 w 318"/>
                <a:gd name="T17" fmla="*/ 392 h 454"/>
                <a:gd name="T18" fmla="*/ 89 w 318"/>
                <a:gd name="T19" fmla="*/ 394 h 454"/>
                <a:gd name="T20" fmla="*/ 228 w 318"/>
                <a:gd name="T21" fmla="*/ 394 h 454"/>
                <a:gd name="T22" fmla="*/ 240 w 318"/>
                <a:gd name="T23" fmla="*/ 392 h 454"/>
                <a:gd name="T24" fmla="*/ 249 w 318"/>
                <a:gd name="T25" fmla="*/ 386 h 454"/>
                <a:gd name="T26" fmla="*/ 256 w 318"/>
                <a:gd name="T27" fmla="*/ 376 h 454"/>
                <a:gd name="T28" fmla="*/ 258 w 318"/>
                <a:gd name="T29" fmla="*/ 365 h 454"/>
                <a:gd name="T30" fmla="*/ 258 w 318"/>
                <a:gd name="T31" fmla="*/ 89 h 454"/>
                <a:gd name="T32" fmla="*/ 256 w 318"/>
                <a:gd name="T33" fmla="*/ 77 h 454"/>
                <a:gd name="T34" fmla="*/ 249 w 318"/>
                <a:gd name="T35" fmla="*/ 68 h 454"/>
                <a:gd name="T36" fmla="*/ 240 w 318"/>
                <a:gd name="T37" fmla="*/ 62 h 454"/>
                <a:gd name="T38" fmla="*/ 228 w 318"/>
                <a:gd name="T39" fmla="*/ 60 h 454"/>
                <a:gd name="T40" fmla="*/ 89 w 318"/>
                <a:gd name="T41" fmla="*/ 60 h 454"/>
                <a:gd name="T42" fmla="*/ 89 w 318"/>
                <a:gd name="T43" fmla="*/ 0 h 454"/>
                <a:gd name="T44" fmla="*/ 228 w 318"/>
                <a:gd name="T45" fmla="*/ 0 h 454"/>
                <a:gd name="T46" fmla="*/ 253 w 318"/>
                <a:gd name="T47" fmla="*/ 4 h 454"/>
                <a:gd name="T48" fmla="*/ 273 w 318"/>
                <a:gd name="T49" fmla="*/ 12 h 454"/>
                <a:gd name="T50" fmla="*/ 292 w 318"/>
                <a:gd name="T51" fmla="*/ 27 h 454"/>
                <a:gd name="T52" fmla="*/ 306 w 318"/>
                <a:gd name="T53" fmla="*/ 44 h 454"/>
                <a:gd name="T54" fmla="*/ 315 w 318"/>
                <a:gd name="T55" fmla="*/ 66 h 454"/>
                <a:gd name="T56" fmla="*/ 318 w 318"/>
                <a:gd name="T57" fmla="*/ 89 h 454"/>
                <a:gd name="T58" fmla="*/ 318 w 318"/>
                <a:gd name="T59" fmla="*/ 365 h 454"/>
                <a:gd name="T60" fmla="*/ 315 w 318"/>
                <a:gd name="T61" fmla="*/ 389 h 454"/>
                <a:gd name="T62" fmla="*/ 306 w 318"/>
                <a:gd name="T63" fmla="*/ 409 h 454"/>
                <a:gd name="T64" fmla="*/ 292 w 318"/>
                <a:gd name="T65" fmla="*/ 428 h 454"/>
                <a:gd name="T66" fmla="*/ 273 w 318"/>
                <a:gd name="T67" fmla="*/ 441 h 454"/>
                <a:gd name="T68" fmla="*/ 253 w 318"/>
                <a:gd name="T69" fmla="*/ 451 h 454"/>
                <a:gd name="T70" fmla="*/ 228 w 318"/>
                <a:gd name="T71" fmla="*/ 454 h 454"/>
                <a:gd name="T72" fmla="*/ 89 w 318"/>
                <a:gd name="T73" fmla="*/ 454 h 454"/>
                <a:gd name="T74" fmla="*/ 66 w 318"/>
                <a:gd name="T75" fmla="*/ 451 h 454"/>
                <a:gd name="T76" fmla="*/ 44 w 318"/>
                <a:gd name="T77" fmla="*/ 441 h 454"/>
                <a:gd name="T78" fmla="*/ 27 w 318"/>
                <a:gd name="T79" fmla="*/ 428 h 454"/>
                <a:gd name="T80" fmla="*/ 13 w 318"/>
                <a:gd name="T81" fmla="*/ 409 h 454"/>
                <a:gd name="T82" fmla="*/ 4 w 318"/>
                <a:gd name="T83" fmla="*/ 389 h 454"/>
                <a:gd name="T84" fmla="*/ 0 w 318"/>
                <a:gd name="T85" fmla="*/ 365 h 454"/>
                <a:gd name="T86" fmla="*/ 0 w 318"/>
                <a:gd name="T87" fmla="*/ 89 h 454"/>
                <a:gd name="T88" fmla="*/ 4 w 318"/>
                <a:gd name="T89" fmla="*/ 66 h 454"/>
                <a:gd name="T90" fmla="*/ 13 w 318"/>
                <a:gd name="T91" fmla="*/ 44 h 454"/>
                <a:gd name="T92" fmla="*/ 27 w 318"/>
                <a:gd name="T93" fmla="*/ 27 h 454"/>
                <a:gd name="T94" fmla="*/ 44 w 318"/>
                <a:gd name="T95" fmla="*/ 12 h 454"/>
                <a:gd name="T96" fmla="*/ 66 w 318"/>
                <a:gd name="T97" fmla="*/ 4 h 454"/>
                <a:gd name="T98" fmla="*/ 89 w 318"/>
                <a:gd name="T99" fmla="*/ 0 h 4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18" h="454">
                  <a:moveTo>
                    <a:pt x="89" y="60"/>
                  </a:moveTo>
                  <a:lnTo>
                    <a:pt x="77" y="62"/>
                  </a:lnTo>
                  <a:lnTo>
                    <a:pt x="68" y="68"/>
                  </a:lnTo>
                  <a:lnTo>
                    <a:pt x="62" y="77"/>
                  </a:lnTo>
                  <a:lnTo>
                    <a:pt x="60" y="89"/>
                  </a:lnTo>
                  <a:lnTo>
                    <a:pt x="60" y="365"/>
                  </a:lnTo>
                  <a:lnTo>
                    <a:pt x="62" y="376"/>
                  </a:lnTo>
                  <a:lnTo>
                    <a:pt x="68" y="386"/>
                  </a:lnTo>
                  <a:lnTo>
                    <a:pt x="77" y="392"/>
                  </a:lnTo>
                  <a:lnTo>
                    <a:pt x="89" y="394"/>
                  </a:lnTo>
                  <a:lnTo>
                    <a:pt x="228" y="394"/>
                  </a:lnTo>
                  <a:lnTo>
                    <a:pt x="240" y="392"/>
                  </a:lnTo>
                  <a:lnTo>
                    <a:pt x="249" y="386"/>
                  </a:lnTo>
                  <a:lnTo>
                    <a:pt x="256" y="376"/>
                  </a:lnTo>
                  <a:lnTo>
                    <a:pt x="258" y="365"/>
                  </a:lnTo>
                  <a:lnTo>
                    <a:pt x="258" y="89"/>
                  </a:lnTo>
                  <a:lnTo>
                    <a:pt x="256" y="77"/>
                  </a:lnTo>
                  <a:lnTo>
                    <a:pt x="249" y="68"/>
                  </a:lnTo>
                  <a:lnTo>
                    <a:pt x="240" y="62"/>
                  </a:lnTo>
                  <a:lnTo>
                    <a:pt x="228" y="60"/>
                  </a:lnTo>
                  <a:lnTo>
                    <a:pt x="89" y="60"/>
                  </a:lnTo>
                  <a:close/>
                  <a:moveTo>
                    <a:pt x="89" y="0"/>
                  </a:moveTo>
                  <a:lnTo>
                    <a:pt x="228" y="0"/>
                  </a:lnTo>
                  <a:lnTo>
                    <a:pt x="253" y="4"/>
                  </a:lnTo>
                  <a:lnTo>
                    <a:pt x="273" y="12"/>
                  </a:lnTo>
                  <a:lnTo>
                    <a:pt x="292" y="27"/>
                  </a:lnTo>
                  <a:lnTo>
                    <a:pt x="306" y="44"/>
                  </a:lnTo>
                  <a:lnTo>
                    <a:pt x="315" y="66"/>
                  </a:lnTo>
                  <a:lnTo>
                    <a:pt x="318" y="89"/>
                  </a:lnTo>
                  <a:lnTo>
                    <a:pt x="318" y="365"/>
                  </a:lnTo>
                  <a:lnTo>
                    <a:pt x="315" y="389"/>
                  </a:lnTo>
                  <a:lnTo>
                    <a:pt x="306" y="409"/>
                  </a:lnTo>
                  <a:lnTo>
                    <a:pt x="292" y="428"/>
                  </a:lnTo>
                  <a:lnTo>
                    <a:pt x="273" y="441"/>
                  </a:lnTo>
                  <a:lnTo>
                    <a:pt x="253" y="451"/>
                  </a:lnTo>
                  <a:lnTo>
                    <a:pt x="228" y="454"/>
                  </a:lnTo>
                  <a:lnTo>
                    <a:pt x="89" y="454"/>
                  </a:lnTo>
                  <a:lnTo>
                    <a:pt x="66" y="451"/>
                  </a:lnTo>
                  <a:lnTo>
                    <a:pt x="44" y="441"/>
                  </a:lnTo>
                  <a:lnTo>
                    <a:pt x="27" y="428"/>
                  </a:lnTo>
                  <a:lnTo>
                    <a:pt x="13" y="409"/>
                  </a:lnTo>
                  <a:lnTo>
                    <a:pt x="4" y="389"/>
                  </a:lnTo>
                  <a:lnTo>
                    <a:pt x="0" y="365"/>
                  </a:lnTo>
                  <a:lnTo>
                    <a:pt x="0" y="89"/>
                  </a:lnTo>
                  <a:lnTo>
                    <a:pt x="4" y="66"/>
                  </a:lnTo>
                  <a:lnTo>
                    <a:pt x="13" y="44"/>
                  </a:lnTo>
                  <a:lnTo>
                    <a:pt x="27" y="27"/>
                  </a:lnTo>
                  <a:lnTo>
                    <a:pt x="44" y="12"/>
                  </a:lnTo>
                  <a:lnTo>
                    <a:pt x="66" y="4"/>
                  </a:lnTo>
                  <a:lnTo>
                    <a:pt x="8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0" name="Freeform 130"/>
            <p:cNvSpPr>
              <a:spLocks noEditPoints="1"/>
            </p:cNvSpPr>
            <p:nvPr/>
          </p:nvSpPr>
          <p:spPr bwMode="auto">
            <a:xfrm>
              <a:off x="6272213" y="3559176"/>
              <a:ext cx="84138" cy="120650"/>
            </a:xfrm>
            <a:custGeom>
              <a:avLst/>
              <a:gdLst>
                <a:gd name="T0" fmla="*/ 89 w 317"/>
                <a:gd name="T1" fmla="*/ 59 h 453"/>
                <a:gd name="T2" fmla="*/ 77 w 317"/>
                <a:gd name="T3" fmla="*/ 62 h 453"/>
                <a:gd name="T4" fmla="*/ 68 w 317"/>
                <a:gd name="T5" fmla="*/ 68 h 453"/>
                <a:gd name="T6" fmla="*/ 61 w 317"/>
                <a:gd name="T7" fmla="*/ 78 h 453"/>
                <a:gd name="T8" fmla="*/ 59 w 317"/>
                <a:gd name="T9" fmla="*/ 89 h 453"/>
                <a:gd name="T10" fmla="*/ 59 w 317"/>
                <a:gd name="T11" fmla="*/ 365 h 453"/>
                <a:gd name="T12" fmla="*/ 61 w 317"/>
                <a:gd name="T13" fmla="*/ 377 h 453"/>
                <a:gd name="T14" fmla="*/ 68 w 317"/>
                <a:gd name="T15" fmla="*/ 386 h 453"/>
                <a:gd name="T16" fmla="*/ 77 w 317"/>
                <a:gd name="T17" fmla="*/ 393 h 453"/>
                <a:gd name="T18" fmla="*/ 89 w 317"/>
                <a:gd name="T19" fmla="*/ 395 h 453"/>
                <a:gd name="T20" fmla="*/ 228 w 317"/>
                <a:gd name="T21" fmla="*/ 395 h 453"/>
                <a:gd name="T22" fmla="*/ 240 w 317"/>
                <a:gd name="T23" fmla="*/ 393 h 453"/>
                <a:gd name="T24" fmla="*/ 249 w 317"/>
                <a:gd name="T25" fmla="*/ 386 h 453"/>
                <a:gd name="T26" fmla="*/ 255 w 317"/>
                <a:gd name="T27" fmla="*/ 377 h 453"/>
                <a:gd name="T28" fmla="*/ 257 w 317"/>
                <a:gd name="T29" fmla="*/ 365 h 453"/>
                <a:gd name="T30" fmla="*/ 257 w 317"/>
                <a:gd name="T31" fmla="*/ 89 h 453"/>
                <a:gd name="T32" fmla="*/ 255 w 317"/>
                <a:gd name="T33" fmla="*/ 78 h 453"/>
                <a:gd name="T34" fmla="*/ 249 w 317"/>
                <a:gd name="T35" fmla="*/ 68 h 453"/>
                <a:gd name="T36" fmla="*/ 240 w 317"/>
                <a:gd name="T37" fmla="*/ 62 h 453"/>
                <a:gd name="T38" fmla="*/ 228 w 317"/>
                <a:gd name="T39" fmla="*/ 59 h 453"/>
                <a:gd name="T40" fmla="*/ 89 w 317"/>
                <a:gd name="T41" fmla="*/ 59 h 453"/>
                <a:gd name="T42" fmla="*/ 89 w 317"/>
                <a:gd name="T43" fmla="*/ 0 h 453"/>
                <a:gd name="T44" fmla="*/ 228 w 317"/>
                <a:gd name="T45" fmla="*/ 0 h 453"/>
                <a:gd name="T46" fmla="*/ 251 w 317"/>
                <a:gd name="T47" fmla="*/ 3 h 453"/>
                <a:gd name="T48" fmla="*/ 273 w 317"/>
                <a:gd name="T49" fmla="*/ 12 h 453"/>
                <a:gd name="T50" fmla="*/ 290 w 317"/>
                <a:gd name="T51" fmla="*/ 26 h 453"/>
                <a:gd name="T52" fmla="*/ 304 w 317"/>
                <a:gd name="T53" fmla="*/ 44 h 453"/>
                <a:gd name="T54" fmla="*/ 313 w 317"/>
                <a:gd name="T55" fmla="*/ 65 h 453"/>
                <a:gd name="T56" fmla="*/ 317 w 317"/>
                <a:gd name="T57" fmla="*/ 89 h 453"/>
                <a:gd name="T58" fmla="*/ 317 w 317"/>
                <a:gd name="T59" fmla="*/ 365 h 453"/>
                <a:gd name="T60" fmla="*/ 313 w 317"/>
                <a:gd name="T61" fmla="*/ 388 h 453"/>
                <a:gd name="T62" fmla="*/ 304 w 317"/>
                <a:gd name="T63" fmla="*/ 410 h 453"/>
                <a:gd name="T64" fmla="*/ 290 w 317"/>
                <a:gd name="T65" fmla="*/ 428 h 453"/>
                <a:gd name="T66" fmla="*/ 273 w 317"/>
                <a:gd name="T67" fmla="*/ 442 h 453"/>
                <a:gd name="T68" fmla="*/ 251 w 317"/>
                <a:gd name="T69" fmla="*/ 451 h 453"/>
                <a:gd name="T70" fmla="*/ 228 w 317"/>
                <a:gd name="T71" fmla="*/ 453 h 453"/>
                <a:gd name="T72" fmla="*/ 89 w 317"/>
                <a:gd name="T73" fmla="*/ 453 h 453"/>
                <a:gd name="T74" fmla="*/ 64 w 317"/>
                <a:gd name="T75" fmla="*/ 451 h 453"/>
                <a:gd name="T76" fmla="*/ 44 w 317"/>
                <a:gd name="T77" fmla="*/ 442 h 453"/>
                <a:gd name="T78" fmla="*/ 25 w 317"/>
                <a:gd name="T79" fmla="*/ 428 h 453"/>
                <a:gd name="T80" fmla="*/ 11 w 317"/>
                <a:gd name="T81" fmla="*/ 410 h 453"/>
                <a:gd name="T82" fmla="*/ 2 w 317"/>
                <a:gd name="T83" fmla="*/ 388 h 453"/>
                <a:gd name="T84" fmla="*/ 0 w 317"/>
                <a:gd name="T85" fmla="*/ 365 h 453"/>
                <a:gd name="T86" fmla="*/ 0 w 317"/>
                <a:gd name="T87" fmla="*/ 89 h 453"/>
                <a:gd name="T88" fmla="*/ 2 w 317"/>
                <a:gd name="T89" fmla="*/ 65 h 453"/>
                <a:gd name="T90" fmla="*/ 11 w 317"/>
                <a:gd name="T91" fmla="*/ 44 h 453"/>
                <a:gd name="T92" fmla="*/ 25 w 317"/>
                <a:gd name="T93" fmla="*/ 26 h 453"/>
                <a:gd name="T94" fmla="*/ 44 w 317"/>
                <a:gd name="T95" fmla="*/ 12 h 453"/>
                <a:gd name="T96" fmla="*/ 64 w 317"/>
                <a:gd name="T97" fmla="*/ 3 h 453"/>
                <a:gd name="T98" fmla="*/ 89 w 317"/>
                <a:gd name="T99" fmla="*/ 0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17" h="453">
                  <a:moveTo>
                    <a:pt x="89" y="59"/>
                  </a:moveTo>
                  <a:lnTo>
                    <a:pt x="77" y="62"/>
                  </a:lnTo>
                  <a:lnTo>
                    <a:pt x="68" y="68"/>
                  </a:lnTo>
                  <a:lnTo>
                    <a:pt x="61" y="78"/>
                  </a:lnTo>
                  <a:lnTo>
                    <a:pt x="59" y="89"/>
                  </a:lnTo>
                  <a:lnTo>
                    <a:pt x="59" y="365"/>
                  </a:lnTo>
                  <a:lnTo>
                    <a:pt x="61" y="377"/>
                  </a:lnTo>
                  <a:lnTo>
                    <a:pt x="68" y="386"/>
                  </a:lnTo>
                  <a:lnTo>
                    <a:pt x="77" y="393"/>
                  </a:lnTo>
                  <a:lnTo>
                    <a:pt x="89" y="395"/>
                  </a:lnTo>
                  <a:lnTo>
                    <a:pt x="228" y="395"/>
                  </a:lnTo>
                  <a:lnTo>
                    <a:pt x="240" y="393"/>
                  </a:lnTo>
                  <a:lnTo>
                    <a:pt x="249" y="386"/>
                  </a:lnTo>
                  <a:lnTo>
                    <a:pt x="255" y="377"/>
                  </a:lnTo>
                  <a:lnTo>
                    <a:pt x="257" y="365"/>
                  </a:lnTo>
                  <a:lnTo>
                    <a:pt x="257" y="89"/>
                  </a:lnTo>
                  <a:lnTo>
                    <a:pt x="255" y="78"/>
                  </a:lnTo>
                  <a:lnTo>
                    <a:pt x="249" y="68"/>
                  </a:lnTo>
                  <a:lnTo>
                    <a:pt x="240" y="62"/>
                  </a:lnTo>
                  <a:lnTo>
                    <a:pt x="228" y="59"/>
                  </a:lnTo>
                  <a:lnTo>
                    <a:pt x="89" y="59"/>
                  </a:lnTo>
                  <a:close/>
                  <a:moveTo>
                    <a:pt x="89" y="0"/>
                  </a:moveTo>
                  <a:lnTo>
                    <a:pt x="228" y="0"/>
                  </a:lnTo>
                  <a:lnTo>
                    <a:pt x="251" y="3"/>
                  </a:lnTo>
                  <a:lnTo>
                    <a:pt x="273" y="12"/>
                  </a:lnTo>
                  <a:lnTo>
                    <a:pt x="290" y="26"/>
                  </a:lnTo>
                  <a:lnTo>
                    <a:pt x="304" y="44"/>
                  </a:lnTo>
                  <a:lnTo>
                    <a:pt x="313" y="65"/>
                  </a:lnTo>
                  <a:lnTo>
                    <a:pt x="317" y="89"/>
                  </a:lnTo>
                  <a:lnTo>
                    <a:pt x="317" y="365"/>
                  </a:lnTo>
                  <a:lnTo>
                    <a:pt x="313" y="388"/>
                  </a:lnTo>
                  <a:lnTo>
                    <a:pt x="304" y="410"/>
                  </a:lnTo>
                  <a:lnTo>
                    <a:pt x="290" y="428"/>
                  </a:lnTo>
                  <a:lnTo>
                    <a:pt x="273" y="442"/>
                  </a:lnTo>
                  <a:lnTo>
                    <a:pt x="251" y="451"/>
                  </a:lnTo>
                  <a:lnTo>
                    <a:pt x="228" y="453"/>
                  </a:lnTo>
                  <a:lnTo>
                    <a:pt x="89" y="453"/>
                  </a:lnTo>
                  <a:lnTo>
                    <a:pt x="64" y="451"/>
                  </a:lnTo>
                  <a:lnTo>
                    <a:pt x="44" y="442"/>
                  </a:lnTo>
                  <a:lnTo>
                    <a:pt x="25" y="428"/>
                  </a:lnTo>
                  <a:lnTo>
                    <a:pt x="11" y="410"/>
                  </a:lnTo>
                  <a:lnTo>
                    <a:pt x="2" y="388"/>
                  </a:lnTo>
                  <a:lnTo>
                    <a:pt x="0" y="365"/>
                  </a:lnTo>
                  <a:lnTo>
                    <a:pt x="0" y="89"/>
                  </a:lnTo>
                  <a:lnTo>
                    <a:pt x="2" y="65"/>
                  </a:lnTo>
                  <a:lnTo>
                    <a:pt x="11" y="44"/>
                  </a:lnTo>
                  <a:lnTo>
                    <a:pt x="25" y="26"/>
                  </a:lnTo>
                  <a:lnTo>
                    <a:pt x="44" y="12"/>
                  </a:lnTo>
                  <a:lnTo>
                    <a:pt x="64" y="3"/>
                  </a:lnTo>
                  <a:lnTo>
                    <a:pt x="8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1" name="Freeform 131"/>
            <p:cNvSpPr>
              <a:spLocks/>
            </p:cNvSpPr>
            <p:nvPr/>
          </p:nvSpPr>
          <p:spPr bwMode="auto">
            <a:xfrm>
              <a:off x="6275388" y="3395663"/>
              <a:ext cx="58738" cy="127000"/>
            </a:xfrm>
            <a:custGeom>
              <a:avLst/>
              <a:gdLst>
                <a:gd name="T0" fmla="*/ 198 w 224"/>
                <a:gd name="T1" fmla="*/ 0 h 482"/>
                <a:gd name="T2" fmla="*/ 208 w 224"/>
                <a:gd name="T3" fmla="*/ 2 h 482"/>
                <a:gd name="T4" fmla="*/ 216 w 224"/>
                <a:gd name="T5" fmla="*/ 9 h 482"/>
                <a:gd name="T6" fmla="*/ 222 w 224"/>
                <a:gd name="T7" fmla="*/ 18 h 482"/>
                <a:gd name="T8" fmla="*/ 224 w 224"/>
                <a:gd name="T9" fmla="*/ 28 h 482"/>
                <a:gd name="T10" fmla="*/ 224 w 224"/>
                <a:gd name="T11" fmla="*/ 452 h 482"/>
                <a:gd name="T12" fmla="*/ 222 w 224"/>
                <a:gd name="T13" fmla="*/ 465 h 482"/>
                <a:gd name="T14" fmla="*/ 215 w 224"/>
                <a:gd name="T15" fmla="*/ 474 h 482"/>
                <a:gd name="T16" fmla="*/ 206 w 224"/>
                <a:gd name="T17" fmla="*/ 480 h 482"/>
                <a:gd name="T18" fmla="*/ 194 w 224"/>
                <a:gd name="T19" fmla="*/ 482 h 482"/>
                <a:gd name="T20" fmla="*/ 183 w 224"/>
                <a:gd name="T21" fmla="*/ 480 h 482"/>
                <a:gd name="T22" fmla="*/ 173 w 224"/>
                <a:gd name="T23" fmla="*/ 474 h 482"/>
                <a:gd name="T24" fmla="*/ 166 w 224"/>
                <a:gd name="T25" fmla="*/ 465 h 482"/>
                <a:gd name="T26" fmla="*/ 164 w 224"/>
                <a:gd name="T27" fmla="*/ 452 h 482"/>
                <a:gd name="T28" fmla="*/ 164 w 224"/>
                <a:gd name="T29" fmla="*/ 86 h 482"/>
                <a:gd name="T30" fmla="*/ 47 w 224"/>
                <a:gd name="T31" fmla="*/ 166 h 482"/>
                <a:gd name="T32" fmla="*/ 36 w 224"/>
                <a:gd name="T33" fmla="*/ 172 h 482"/>
                <a:gd name="T34" fmla="*/ 25 w 224"/>
                <a:gd name="T35" fmla="*/ 172 h 482"/>
                <a:gd name="T36" fmla="*/ 14 w 224"/>
                <a:gd name="T37" fmla="*/ 167 h 482"/>
                <a:gd name="T38" fmla="*/ 5 w 224"/>
                <a:gd name="T39" fmla="*/ 159 h 482"/>
                <a:gd name="T40" fmla="*/ 0 w 224"/>
                <a:gd name="T41" fmla="*/ 149 h 482"/>
                <a:gd name="T42" fmla="*/ 0 w 224"/>
                <a:gd name="T43" fmla="*/ 137 h 482"/>
                <a:gd name="T44" fmla="*/ 5 w 224"/>
                <a:gd name="T45" fmla="*/ 126 h 482"/>
                <a:gd name="T46" fmla="*/ 13 w 224"/>
                <a:gd name="T47" fmla="*/ 118 h 482"/>
                <a:gd name="T48" fmla="*/ 177 w 224"/>
                <a:gd name="T49" fmla="*/ 4 h 482"/>
                <a:gd name="T50" fmla="*/ 187 w 224"/>
                <a:gd name="T51" fmla="*/ 0 h 482"/>
                <a:gd name="T52" fmla="*/ 198 w 224"/>
                <a:gd name="T53" fmla="*/ 0 h 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4" h="482">
                  <a:moveTo>
                    <a:pt x="198" y="0"/>
                  </a:moveTo>
                  <a:lnTo>
                    <a:pt x="208" y="2"/>
                  </a:lnTo>
                  <a:lnTo>
                    <a:pt x="216" y="9"/>
                  </a:lnTo>
                  <a:lnTo>
                    <a:pt x="222" y="18"/>
                  </a:lnTo>
                  <a:lnTo>
                    <a:pt x="224" y="28"/>
                  </a:lnTo>
                  <a:lnTo>
                    <a:pt x="224" y="452"/>
                  </a:lnTo>
                  <a:lnTo>
                    <a:pt x="222" y="465"/>
                  </a:lnTo>
                  <a:lnTo>
                    <a:pt x="215" y="474"/>
                  </a:lnTo>
                  <a:lnTo>
                    <a:pt x="206" y="480"/>
                  </a:lnTo>
                  <a:lnTo>
                    <a:pt x="194" y="482"/>
                  </a:lnTo>
                  <a:lnTo>
                    <a:pt x="183" y="480"/>
                  </a:lnTo>
                  <a:lnTo>
                    <a:pt x="173" y="474"/>
                  </a:lnTo>
                  <a:lnTo>
                    <a:pt x="166" y="465"/>
                  </a:lnTo>
                  <a:lnTo>
                    <a:pt x="164" y="452"/>
                  </a:lnTo>
                  <a:lnTo>
                    <a:pt x="164" y="86"/>
                  </a:lnTo>
                  <a:lnTo>
                    <a:pt x="47" y="166"/>
                  </a:lnTo>
                  <a:lnTo>
                    <a:pt x="36" y="172"/>
                  </a:lnTo>
                  <a:lnTo>
                    <a:pt x="25" y="172"/>
                  </a:lnTo>
                  <a:lnTo>
                    <a:pt x="14" y="167"/>
                  </a:lnTo>
                  <a:lnTo>
                    <a:pt x="5" y="159"/>
                  </a:lnTo>
                  <a:lnTo>
                    <a:pt x="0" y="149"/>
                  </a:lnTo>
                  <a:lnTo>
                    <a:pt x="0" y="137"/>
                  </a:lnTo>
                  <a:lnTo>
                    <a:pt x="5" y="126"/>
                  </a:lnTo>
                  <a:lnTo>
                    <a:pt x="13" y="118"/>
                  </a:lnTo>
                  <a:lnTo>
                    <a:pt x="177" y="4"/>
                  </a:lnTo>
                  <a:lnTo>
                    <a:pt x="187" y="0"/>
                  </a:lnTo>
                  <a:lnTo>
                    <a:pt x="19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12" name="Group 311"/>
          <p:cNvGrpSpPr/>
          <p:nvPr/>
        </p:nvGrpSpPr>
        <p:grpSpPr>
          <a:xfrm>
            <a:off x="8186364" y="2689518"/>
            <a:ext cx="487489" cy="535969"/>
            <a:chOff x="5662613" y="2949576"/>
            <a:chExt cx="862013" cy="9477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13" name="Freeform 235"/>
            <p:cNvSpPr>
              <a:spLocks/>
            </p:cNvSpPr>
            <p:nvPr/>
          </p:nvSpPr>
          <p:spPr bwMode="auto">
            <a:xfrm>
              <a:off x="5662613" y="2949576"/>
              <a:ext cx="862013" cy="631825"/>
            </a:xfrm>
            <a:custGeom>
              <a:avLst/>
              <a:gdLst>
                <a:gd name="T0" fmla="*/ 0 w 3257"/>
                <a:gd name="T1" fmla="*/ 0 h 2386"/>
                <a:gd name="T2" fmla="*/ 3257 w 3257"/>
                <a:gd name="T3" fmla="*/ 0 h 2386"/>
                <a:gd name="T4" fmla="*/ 3257 w 3257"/>
                <a:gd name="T5" fmla="*/ 2386 h 2386"/>
                <a:gd name="T6" fmla="*/ 3064 w 3257"/>
                <a:gd name="T7" fmla="*/ 2386 h 2386"/>
                <a:gd name="T8" fmla="*/ 3064 w 3257"/>
                <a:gd name="T9" fmla="*/ 190 h 2386"/>
                <a:gd name="T10" fmla="*/ 192 w 3257"/>
                <a:gd name="T11" fmla="*/ 190 h 2386"/>
                <a:gd name="T12" fmla="*/ 192 w 3257"/>
                <a:gd name="T13" fmla="*/ 2386 h 2386"/>
                <a:gd name="T14" fmla="*/ 0 w 3257"/>
                <a:gd name="T15" fmla="*/ 2386 h 2386"/>
                <a:gd name="T16" fmla="*/ 0 w 3257"/>
                <a:gd name="T17" fmla="*/ 0 h 2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57" h="2386">
                  <a:moveTo>
                    <a:pt x="0" y="0"/>
                  </a:moveTo>
                  <a:lnTo>
                    <a:pt x="3257" y="0"/>
                  </a:lnTo>
                  <a:lnTo>
                    <a:pt x="3257" y="2386"/>
                  </a:lnTo>
                  <a:lnTo>
                    <a:pt x="3064" y="2386"/>
                  </a:lnTo>
                  <a:lnTo>
                    <a:pt x="3064" y="190"/>
                  </a:lnTo>
                  <a:lnTo>
                    <a:pt x="192" y="190"/>
                  </a:lnTo>
                  <a:lnTo>
                    <a:pt x="192" y="2386"/>
                  </a:lnTo>
                  <a:lnTo>
                    <a:pt x="0" y="238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4" name="Freeform 236"/>
            <p:cNvSpPr>
              <a:spLocks/>
            </p:cNvSpPr>
            <p:nvPr/>
          </p:nvSpPr>
          <p:spPr bwMode="auto">
            <a:xfrm>
              <a:off x="5816601" y="3208338"/>
              <a:ext cx="174625" cy="344488"/>
            </a:xfrm>
            <a:custGeom>
              <a:avLst/>
              <a:gdLst>
                <a:gd name="T0" fmla="*/ 395 w 663"/>
                <a:gd name="T1" fmla="*/ 0 h 1302"/>
                <a:gd name="T2" fmla="*/ 412 w 663"/>
                <a:gd name="T3" fmla="*/ 2 h 1302"/>
                <a:gd name="T4" fmla="*/ 429 w 663"/>
                <a:gd name="T5" fmla="*/ 7 h 1302"/>
                <a:gd name="T6" fmla="*/ 443 w 663"/>
                <a:gd name="T7" fmla="*/ 15 h 1302"/>
                <a:gd name="T8" fmla="*/ 456 w 663"/>
                <a:gd name="T9" fmla="*/ 27 h 1302"/>
                <a:gd name="T10" fmla="*/ 466 w 663"/>
                <a:gd name="T11" fmla="*/ 41 h 1302"/>
                <a:gd name="T12" fmla="*/ 653 w 663"/>
                <a:gd name="T13" fmla="*/ 383 h 1302"/>
                <a:gd name="T14" fmla="*/ 661 w 663"/>
                <a:gd name="T15" fmla="*/ 403 h 1302"/>
                <a:gd name="T16" fmla="*/ 663 w 663"/>
                <a:gd name="T17" fmla="*/ 424 h 1302"/>
                <a:gd name="T18" fmla="*/ 659 w 663"/>
                <a:gd name="T19" fmla="*/ 444 h 1302"/>
                <a:gd name="T20" fmla="*/ 652 w 663"/>
                <a:gd name="T21" fmla="*/ 462 h 1302"/>
                <a:gd name="T22" fmla="*/ 638 w 663"/>
                <a:gd name="T23" fmla="*/ 478 h 1302"/>
                <a:gd name="T24" fmla="*/ 622 w 663"/>
                <a:gd name="T25" fmla="*/ 490 h 1302"/>
                <a:gd name="T26" fmla="*/ 603 w 663"/>
                <a:gd name="T27" fmla="*/ 497 h 1302"/>
                <a:gd name="T28" fmla="*/ 584 w 663"/>
                <a:gd name="T29" fmla="*/ 500 h 1302"/>
                <a:gd name="T30" fmla="*/ 567 w 663"/>
                <a:gd name="T31" fmla="*/ 498 h 1302"/>
                <a:gd name="T32" fmla="*/ 552 w 663"/>
                <a:gd name="T33" fmla="*/ 492 h 1302"/>
                <a:gd name="T34" fmla="*/ 537 w 663"/>
                <a:gd name="T35" fmla="*/ 485 h 1302"/>
                <a:gd name="T36" fmla="*/ 524 w 663"/>
                <a:gd name="T37" fmla="*/ 473 h 1302"/>
                <a:gd name="T38" fmla="*/ 514 w 663"/>
                <a:gd name="T39" fmla="*/ 458 h 1302"/>
                <a:gd name="T40" fmla="*/ 428 w 663"/>
                <a:gd name="T41" fmla="*/ 301 h 1302"/>
                <a:gd name="T42" fmla="*/ 271 w 663"/>
                <a:gd name="T43" fmla="*/ 1236 h 1302"/>
                <a:gd name="T44" fmla="*/ 266 w 663"/>
                <a:gd name="T45" fmla="*/ 1255 h 1302"/>
                <a:gd name="T46" fmla="*/ 257 w 663"/>
                <a:gd name="T47" fmla="*/ 1270 h 1302"/>
                <a:gd name="T48" fmla="*/ 243 w 663"/>
                <a:gd name="T49" fmla="*/ 1284 h 1302"/>
                <a:gd name="T50" fmla="*/ 229 w 663"/>
                <a:gd name="T51" fmla="*/ 1293 h 1302"/>
                <a:gd name="T52" fmla="*/ 211 w 663"/>
                <a:gd name="T53" fmla="*/ 1300 h 1302"/>
                <a:gd name="T54" fmla="*/ 193 w 663"/>
                <a:gd name="T55" fmla="*/ 1302 h 1302"/>
                <a:gd name="T56" fmla="*/ 187 w 663"/>
                <a:gd name="T57" fmla="*/ 1302 h 1302"/>
                <a:gd name="T58" fmla="*/ 180 w 663"/>
                <a:gd name="T59" fmla="*/ 1301 h 1302"/>
                <a:gd name="T60" fmla="*/ 160 w 663"/>
                <a:gd name="T61" fmla="*/ 1295 h 1302"/>
                <a:gd name="T62" fmla="*/ 142 w 663"/>
                <a:gd name="T63" fmla="*/ 1284 h 1302"/>
                <a:gd name="T64" fmla="*/ 129 w 663"/>
                <a:gd name="T65" fmla="*/ 1269 h 1302"/>
                <a:gd name="T66" fmla="*/ 119 w 663"/>
                <a:gd name="T67" fmla="*/ 1252 h 1302"/>
                <a:gd name="T68" fmla="*/ 115 w 663"/>
                <a:gd name="T69" fmla="*/ 1232 h 1302"/>
                <a:gd name="T70" fmla="*/ 116 w 663"/>
                <a:gd name="T71" fmla="*/ 1211 h 1302"/>
                <a:gd name="T72" fmla="*/ 272 w 663"/>
                <a:gd name="T73" fmla="*/ 276 h 1302"/>
                <a:gd name="T74" fmla="*/ 127 w 663"/>
                <a:gd name="T75" fmla="*/ 391 h 1302"/>
                <a:gd name="T76" fmla="*/ 109 w 663"/>
                <a:gd name="T77" fmla="*/ 402 h 1302"/>
                <a:gd name="T78" fmla="*/ 89 w 663"/>
                <a:gd name="T79" fmla="*/ 408 h 1302"/>
                <a:gd name="T80" fmla="*/ 69 w 663"/>
                <a:gd name="T81" fmla="*/ 408 h 1302"/>
                <a:gd name="T82" fmla="*/ 49 w 663"/>
                <a:gd name="T83" fmla="*/ 402 h 1302"/>
                <a:gd name="T84" fmla="*/ 31 w 663"/>
                <a:gd name="T85" fmla="*/ 393 h 1302"/>
                <a:gd name="T86" fmla="*/ 16 w 663"/>
                <a:gd name="T87" fmla="*/ 378 h 1302"/>
                <a:gd name="T88" fmla="*/ 6 w 663"/>
                <a:gd name="T89" fmla="*/ 360 h 1302"/>
                <a:gd name="T90" fmla="*/ 0 w 663"/>
                <a:gd name="T91" fmla="*/ 340 h 1302"/>
                <a:gd name="T92" fmla="*/ 0 w 663"/>
                <a:gd name="T93" fmla="*/ 321 h 1302"/>
                <a:gd name="T94" fmla="*/ 5 w 663"/>
                <a:gd name="T95" fmla="*/ 301 h 1302"/>
                <a:gd name="T96" fmla="*/ 15 w 663"/>
                <a:gd name="T97" fmla="*/ 283 h 1302"/>
                <a:gd name="T98" fmla="*/ 29 w 663"/>
                <a:gd name="T99" fmla="*/ 268 h 1302"/>
                <a:gd name="T100" fmla="*/ 348 w 663"/>
                <a:gd name="T101" fmla="*/ 18 h 1302"/>
                <a:gd name="T102" fmla="*/ 362 w 663"/>
                <a:gd name="T103" fmla="*/ 8 h 1302"/>
                <a:gd name="T104" fmla="*/ 378 w 663"/>
                <a:gd name="T105" fmla="*/ 2 h 1302"/>
                <a:gd name="T106" fmla="*/ 395 w 663"/>
                <a:gd name="T107" fmla="*/ 0 h 1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63" h="1302">
                  <a:moveTo>
                    <a:pt x="395" y="0"/>
                  </a:moveTo>
                  <a:lnTo>
                    <a:pt x="412" y="2"/>
                  </a:lnTo>
                  <a:lnTo>
                    <a:pt x="429" y="7"/>
                  </a:lnTo>
                  <a:lnTo>
                    <a:pt x="443" y="15"/>
                  </a:lnTo>
                  <a:lnTo>
                    <a:pt x="456" y="27"/>
                  </a:lnTo>
                  <a:lnTo>
                    <a:pt x="466" y="41"/>
                  </a:lnTo>
                  <a:lnTo>
                    <a:pt x="653" y="383"/>
                  </a:lnTo>
                  <a:lnTo>
                    <a:pt x="661" y="403"/>
                  </a:lnTo>
                  <a:lnTo>
                    <a:pt x="663" y="424"/>
                  </a:lnTo>
                  <a:lnTo>
                    <a:pt x="659" y="444"/>
                  </a:lnTo>
                  <a:lnTo>
                    <a:pt x="652" y="462"/>
                  </a:lnTo>
                  <a:lnTo>
                    <a:pt x="638" y="478"/>
                  </a:lnTo>
                  <a:lnTo>
                    <a:pt x="622" y="490"/>
                  </a:lnTo>
                  <a:lnTo>
                    <a:pt x="603" y="497"/>
                  </a:lnTo>
                  <a:lnTo>
                    <a:pt x="584" y="500"/>
                  </a:lnTo>
                  <a:lnTo>
                    <a:pt x="567" y="498"/>
                  </a:lnTo>
                  <a:lnTo>
                    <a:pt x="552" y="492"/>
                  </a:lnTo>
                  <a:lnTo>
                    <a:pt x="537" y="485"/>
                  </a:lnTo>
                  <a:lnTo>
                    <a:pt x="524" y="473"/>
                  </a:lnTo>
                  <a:lnTo>
                    <a:pt x="514" y="458"/>
                  </a:lnTo>
                  <a:lnTo>
                    <a:pt x="428" y="301"/>
                  </a:lnTo>
                  <a:lnTo>
                    <a:pt x="271" y="1236"/>
                  </a:lnTo>
                  <a:lnTo>
                    <a:pt x="266" y="1255"/>
                  </a:lnTo>
                  <a:lnTo>
                    <a:pt x="257" y="1270"/>
                  </a:lnTo>
                  <a:lnTo>
                    <a:pt x="243" y="1284"/>
                  </a:lnTo>
                  <a:lnTo>
                    <a:pt x="229" y="1293"/>
                  </a:lnTo>
                  <a:lnTo>
                    <a:pt x="211" y="1300"/>
                  </a:lnTo>
                  <a:lnTo>
                    <a:pt x="193" y="1302"/>
                  </a:lnTo>
                  <a:lnTo>
                    <a:pt x="187" y="1302"/>
                  </a:lnTo>
                  <a:lnTo>
                    <a:pt x="180" y="1301"/>
                  </a:lnTo>
                  <a:lnTo>
                    <a:pt x="160" y="1295"/>
                  </a:lnTo>
                  <a:lnTo>
                    <a:pt x="142" y="1284"/>
                  </a:lnTo>
                  <a:lnTo>
                    <a:pt x="129" y="1269"/>
                  </a:lnTo>
                  <a:lnTo>
                    <a:pt x="119" y="1252"/>
                  </a:lnTo>
                  <a:lnTo>
                    <a:pt x="115" y="1232"/>
                  </a:lnTo>
                  <a:lnTo>
                    <a:pt x="116" y="1211"/>
                  </a:lnTo>
                  <a:lnTo>
                    <a:pt x="272" y="276"/>
                  </a:lnTo>
                  <a:lnTo>
                    <a:pt x="127" y="391"/>
                  </a:lnTo>
                  <a:lnTo>
                    <a:pt x="109" y="402"/>
                  </a:lnTo>
                  <a:lnTo>
                    <a:pt x="89" y="408"/>
                  </a:lnTo>
                  <a:lnTo>
                    <a:pt x="69" y="408"/>
                  </a:lnTo>
                  <a:lnTo>
                    <a:pt x="49" y="402"/>
                  </a:lnTo>
                  <a:lnTo>
                    <a:pt x="31" y="393"/>
                  </a:lnTo>
                  <a:lnTo>
                    <a:pt x="16" y="378"/>
                  </a:lnTo>
                  <a:lnTo>
                    <a:pt x="6" y="360"/>
                  </a:lnTo>
                  <a:lnTo>
                    <a:pt x="0" y="340"/>
                  </a:lnTo>
                  <a:lnTo>
                    <a:pt x="0" y="321"/>
                  </a:lnTo>
                  <a:lnTo>
                    <a:pt x="5" y="301"/>
                  </a:lnTo>
                  <a:lnTo>
                    <a:pt x="15" y="283"/>
                  </a:lnTo>
                  <a:lnTo>
                    <a:pt x="29" y="268"/>
                  </a:lnTo>
                  <a:lnTo>
                    <a:pt x="348" y="18"/>
                  </a:lnTo>
                  <a:lnTo>
                    <a:pt x="362" y="8"/>
                  </a:lnTo>
                  <a:lnTo>
                    <a:pt x="378" y="2"/>
                  </a:lnTo>
                  <a:lnTo>
                    <a:pt x="39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5" name="Freeform 237"/>
            <p:cNvSpPr>
              <a:spLocks/>
            </p:cNvSpPr>
            <p:nvPr/>
          </p:nvSpPr>
          <p:spPr bwMode="auto">
            <a:xfrm>
              <a:off x="6235701" y="3236913"/>
              <a:ext cx="176213" cy="344488"/>
            </a:xfrm>
            <a:custGeom>
              <a:avLst/>
              <a:gdLst>
                <a:gd name="T0" fmla="*/ 269 w 664"/>
                <a:gd name="T1" fmla="*/ 0 h 1302"/>
                <a:gd name="T2" fmla="*/ 286 w 664"/>
                <a:gd name="T3" fmla="*/ 2 h 1302"/>
                <a:gd name="T4" fmla="*/ 302 w 664"/>
                <a:gd name="T5" fmla="*/ 8 h 1302"/>
                <a:gd name="T6" fmla="*/ 317 w 664"/>
                <a:gd name="T7" fmla="*/ 17 h 1302"/>
                <a:gd name="T8" fmla="*/ 634 w 664"/>
                <a:gd name="T9" fmla="*/ 268 h 1302"/>
                <a:gd name="T10" fmla="*/ 650 w 664"/>
                <a:gd name="T11" fmla="*/ 283 h 1302"/>
                <a:gd name="T12" fmla="*/ 659 w 664"/>
                <a:gd name="T13" fmla="*/ 301 h 1302"/>
                <a:gd name="T14" fmla="*/ 664 w 664"/>
                <a:gd name="T15" fmla="*/ 321 h 1302"/>
                <a:gd name="T16" fmla="*/ 664 w 664"/>
                <a:gd name="T17" fmla="*/ 340 h 1302"/>
                <a:gd name="T18" fmla="*/ 659 w 664"/>
                <a:gd name="T19" fmla="*/ 360 h 1302"/>
                <a:gd name="T20" fmla="*/ 647 w 664"/>
                <a:gd name="T21" fmla="*/ 378 h 1302"/>
                <a:gd name="T22" fmla="*/ 632 w 664"/>
                <a:gd name="T23" fmla="*/ 392 h 1302"/>
                <a:gd name="T24" fmla="*/ 614 w 664"/>
                <a:gd name="T25" fmla="*/ 402 h 1302"/>
                <a:gd name="T26" fmla="*/ 594 w 664"/>
                <a:gd name="T27" fmla="*/ 407 h 1302"/>
                <a:gd name="T28" fmla="*/ 574 w 664"/>
                <a:gd name="T29" fmla="*/ 407 h 1302"/>
                <a:gd name="T30" fmla="*/ 554 w 664"/>
                <a:gd name="T31" fmla="*/ 401 h 1302"/>
                <a:gd name="T32" fmla="*/ 536 w 664"/>
                <a:gd name="T33" fmla="*/ 390 h 1302"/>
                <a:gd name="T34" fmla="*/ 392 w 664"/>
                <a:gd name="T35" fmla="*/ 277 h 1302"/>
                <a:gd name="T36" fmla="*/ 549 w 664"/>
                <a:gd name="T37" fmla="*/ 1211 h 1302"/>
                <a:gd name="T38" fmla="*/ 549 w 664"/>
                <a:gd name="T39" fmla="*/ 1232 h 1302"/>
                <a:gd name="T40" fmla="*/ 544 w 664"/>
                <a:gd name="T41" fmla="*/ 1252 h 1302"/>
                <a:gd name="T42" fmla="*/ 535 w 664"/>
                <a:gd name="T43" fmla="*/ 1269 h 1302"/>
                <a:gd name="T44" fmla="*/ 521 w 664"/>
                <a:gd name="T45" fmla="*/ 1284 h 1302"/>
                <a:gd name="T46" fmla="*/ 504 w 664"/>
                <a:gd name="T47" fmla="*/ 1295 h 1302"/>
                <a:gd name="T48" fmla="*/ 483 w 664"/>
                <a:gd name="T49" fmla="*/ 1300 h 1302"/>
                <a:gd name="T50" fmla="*/ 477 w 664"/>
                <a:gd name="T51" fmla="*/ 1301 h 1302"/>
                <a:gd name="T52" fmla="*/ 471 w 664"/>
                <a:gd name="T53" fmla="*/ 1302 h 1302"/>
                <a:gd name="T54" fmla="*/ 452 w 664"/>
                <a:gd name="T55" fmla="*/ 1300 h 1302"/>
                <a:gd name="T56" fmla="*/ 434 w 664"/>
                <a:gd name="T57" fmla="*/ 1294 h 1302"/>
                <a:gd name="T58" fmla="*/ 420 w 664"/>
                <a:gd name="T59" fmla="*/ 1284 h 1302"/>
                <a:gd name="T60" fmla="*/ 408 w 664"/>
                <a:gd name="T61" fmla="*/ 1270 h 1302"/>
                <a:gd name="T62" fmla="*/ 398 w 664"/>
                <a:gd name="T63" fmla="*/ 1254 h 1302"/>
                <a:gd name="T64" fmla="*/ 392 w 664"/>
                <a:gd name="T65" fmla="*/ 1236 h 1302"/>
                <a:gd name="T66" fmla="*/ 236 w 664"/>
                <a:gd name="T67" fmla="*/ 301 h 1302"/>
                <a:gd name="T68" fmla="*/ 149 w 664"/>
                <a:gd name="T69" fmla="*/ 458 h 1302"/>
                <a:gd name="T70" fmla="*/ 139 w 664"/>
                <a:gd name="T71" fmla="*/ 473 h 1302"/>
                <a:gd name="T72" fmla="*/ 127 w 664"/>
                <a:gd name="T73" fmla="*/ 484 h 1302"/>
                <a:gd name="T74" fmla="*/ 113 w 664"/>
                <a:gd name="T75" fmla="*/ 493 h 1302"/>
                <a:gd name="T76" fmla="*/ 96 w 664"/>
                <a:gd name="T77" fmla="*/ 498 h 1302"/>
                <a:gd name="T78" fmla="*/ 79 w 664"/>
                <a:gd name="T79" fmla="*/ 499 h 1302"/>
                <a:gd name="T80" fmla="*/ 60 w 664"/>
                <a:gd name="T81" fmla="*/ 497 h 1302"/>
                <a:gd name="T82" fmla="*/ 42 w 664"/>
                <a:gd name="T83" fmla="*/ 490 h 1302"/>
                <a:gd name="T84" fmla="*/ 25 w 664"/>
                <a:gd name="T85" fmla="*/ 477 h 1302"/>
                <a:gd name="T86" fmla="*/ 13 w 664"/>
                <a:gd name="T87" fmla="*/ 462 h 1302"/>
                <a:gd name="T88" fmla="*/ 4 w 664"/>
                <a:gd name="T89" fmla="*/ 443 h 1302"/>
                <a:gd name="T90" fmla="*/ 0 w 664"/>
                <a:gd name="T91" fmla="*/ 423 h 1302"/>
                <a:gd name="T92" fmla="*/ 3 w 664"/>
                <a:gd name="T93" fmla="*/ 403 h 1302"/>
                <a:gd name="T94" fmla="*/ 10 w 664"/>
                <a:gd name="T95" fmla="*/ 383 h 1302"/>
                <a:gd name="T96" fmla="*/ 198 w 664"/>
                <a:gd name="T97" fmla="*/ 41 h 1302"/>
                <a:gd name="T98" fmla="*/ 208 w 664"/>
                <a:gd name="T99" fmla="*/ 26 h 1302"/>
                <a:gd name="T100" fmla="*/ 220 w 664"/>
                <a:gd name="T101" fmla="*/ 15 h 1302"/>
                <a:gd name="T102" fmla="*/ 235 w 664"/>
                <a:gd name="T103" fmla="*/ 7 h 1302"/>
                <a:gd name="T104" fmla="*/ 251 w 664"/>
                <a:gd name="T105" fmla="*/ 1 h 1302"/>
                <a:gd name="T106" fmla="*/ 269 w 664"/>
                <a:gd name="T107" fmla="*/ 0 h 1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64" h="1302">
                  <a:moveTo>
                    <a:pt x="269" y="0"/>
                  </a:moveTo>
                  <a:lnTo>
                    <a:pt x="286" y="2"/>
                  </a:lnTo>
                  <a:lnTo>
                    <a:pt x="302" y="8"/>
                  </a:lnTo>
                  <a:lnTo>
                    <a:pt x="317" y="17"/>
                  </a:lnTo>
                  <a:lnTo>
                    <a:pt x="634" y="268"/>
                  </a:lnTo>
                  <a:lnTo>
                    <a:pt x="650" y="283"/>
                  </a:lnTo>
                  <a:lnTo>
                    <a:pt x="659" y="301"/>
                  </a:lnTo>
                  <a:lnTo>
                    <a:pt x="664" y="321"/>
                  </a:lnTo>
                  <a:lnTo>
                    <a:pt x="664" y="340"/>
                  </a:lnTo>
                  <a:lnTo>
                    <a:pt x="659" y="360"/>
                  </a:lnTo>
                  <a:lnTo>
                    <a:pt x="647" y="378"/>
                  </a:lnTo>
                  <a:lnTo>
                    <a:pt x="632" y="392"/>
                  </a:lnTo>
                  <a:lnTo>
                    <a:pt x="614" y="402"/>
                  </a:lnTo>
                  <a:lnTo>
                    <a:pt x="594" y="407"/>
                  </a:lnTo>
                  <a:lnTo>
                    <a:pt x="574" y="407"/>
                  </a:lnTo>
                  <a:lnTo>
                    <a:pt x="554" y="401"/>
                  </a:lnTo>
                  <a:lnTo>
                    <a:pt x="536" y="390"/>
                  </a:lnTo>
                  <a:lnTo>
                    <a:pt x="392" y="277"/>
                  </a:lnTo>
                  <a:lnTo>
                    <a:pt x="549" y="1211"/>
                  </a:lnTo>
                  <a:lnTo>
                    <a:pt x="549" y="1232"/>
                  </a:lnTo>
                  <a:lnTo>
                    <a:pt x="544" y="1252"/>
                  </a:lnTo>
                  <a:lnTo>
                    <a:pt x="535" y="1269"/>
                  </a:lnTo>
                  <a:lnTo>
                    <a:pt x="521" y="1284"/>
                  </a:lnTo>
                  <a:lnTo>
                    <a:pt x="504" y="1295"/>
                  </a:lnTo>
                  <a:lnTo>
                    <a:pt x="483" y="1300"/>
                  </a:lnTo>
                  <a:lnTo>
                    <a:pt x="477" y="1301"/>
                  </a:lnTo>
                  <a:lnTo>
                    <a:pt x="471" y="1302"/>
                  </a:lnTo>
                  <a:lnTo>
                    <a:pt x="452" y="1300"/>
                  </a:lnTo>
                  <a:lnTo>
                    <a:pt x="434" y="1294"/>
                  </a:lnTo>
                  <a:lnTo>
                    <a:pt x="420" y="1284"/>
                  </a:lnTo>
                  <a:lnTo>
                    <a:pt x="408" y="1270"/>
                  </a:lnTo>
                  <a:lnTo>
                    <a:pt x="398" y="1254"/>
                  </a:lnTo>
                  <a:lnTo>
                    <a:pt x="392" y="1236"/>
                  </a:lnTo>
                  <a:lnTo>
                    <a:pt x="236" y="301"/>
                  </a:lnTo>
                  <a:lnTo>
                    <a:pt x="149" y="458"/>
                  </a:lnTo>
                  <a:lnTo>
                    <a:pt x="139" y="473"/>
                  </a:lnTo>
                  <a:lnTo>
                    <a:pt x="127" y="484"/>
                  </a:lnTo>
                  <a:lnTo>
                    <a:pt x="113" y="493"/>
                  </a:lnTo>
                  <a:lnTo>
                    <a:pt x="96" y="498"/>
                  </a:lnTo>
                  <a:lnTo>
                    <a:pt x="79" y="499"/>
                  </a:lnTo>
                  <a:lnTo>
                    <a:pt x="60" y="497"/>
                  </a:lnTo>
                  <a:lnTo>
                    <a:pt x="42" y="490"/>
                  </a:lnTo>
                  <a:lnTo>
                    <a:pt x="25" y="477"/>
                  </a:lnTo>
                  <a:lnTo>
                    <a:pt x="13" y="462"/>
                  </a:lnTo>
                  <a:lnTo>
                    <a:pt x="4" y="443"/>
                  </a:lnTo>
                  <a:lnTo>
                    <a:pt x="0" y="423"/>
                  </a:lnTo>
                  <a:lnTo>
                    <a:pt x="3" y="403"/>
                  </a:lnTo>
                  <a:lnTo>
                    <a:pt x="10" y="383"/>
                  </a:lnTo>
                  <a:lnTo>
                    <a:pt x="198" y="41"/>
                  </a:lnTo>
                  <a:lnTo>
                    <a:pt x="208" y="26"/>
                  </a:lnTo>
                  <a:lnTo>
                    <a:pt x="220" y="15"/>
                  </a:lnTo>
                  <a:lnTo>
                    <a:pt x="235" y="7"/>
                  </a:lnTo>
                  <a:lnTo>
                    <a:pt x="251" y="1"/>
                  </a:lnTo>
                  <a:lnTo>
                    <a:pt x="2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6" name="Freeform 238"/>
            <p:cNvSpPr>
              <a:spLocks/>
            </p:cNvSpPr>
            <p:nvPr/>
          </p:nvSpPr>
          <p:spPr bwMode="auto">
            <a:xfrm>
              <a:off x="5918201" y="3468688"/>
              <a:ext cx="174625" cy="344488"/>
            </a:xfrm>
            <a:custGeom>
              <a:avLst/>
              <a:gdLst>
                <a:gd name="T0" fmla="*/ 396 w 663"/>
                <a:gd name="T1" fmla="*/ 0 h 1302"/>
                <a:gd name="T2" fmla="*/ 412 w 663"/>
                <a:gd name="T3" fmla="*/ 1 h 1302"/>
                <a:gd name="T4" fmla="*/ 429 w 663"/>
                <a:gd name="T5" fmla="*/ 7 h 1302"/>
                <a:gd name="T6" fmla="*/ 444 w 663"/>
                <a:gd name="T7" fmla="*/ 15 h 1302"/>
                <a:gd name="T8" fmla="*/ 457 w 663"/>
                <a:gd name="T9" fmla="*/ 26 h 1302"/>
                <a:gd name="T10" fmla="*/ 467 w 663"/>
                <a:gd name="T11" fmla="*/ 41 h 1302"/>
                <a:gd name="T12" fmla="*/ 654 w 663"/>
                <a:gd name="T13" fmla="*/ 383 h 1302"/>
                <a:gd name="T14" fmla="*/ 662 w 663"/>
                <a:gd name="T15" fmla="*/ 403 h 1302"/>
                <a:gd name="T16" fmla="*/ 663 w 663"/>
                <a:gd name="T17" fmla="*/ 423 h 1302"/>
                <a:gd name="T18" fmla="*/ 660 w 663"/>
                <a:gd name="T19" fmla="*/ 443 h 1302"/>
                <a:gd name="T20" fmla="*/ 652 w 663"/>
                <a:gd name="T21" fmla="*/ 462 h 1302"/>
                <a:gd name="T22" fmla="*/ 639 w 663"/>
                <a:gd name="T23" fmla="*/ 477 h 1302"/>
                <a:gd name="T24" fmla="*/ 622 w 663"/>
                <a:gd name="T25" fmla="*/ 490 h 1302"/>
                <a:gd name="T26" fmla="*/ 603 w 663"/>
                <a:gd name="T27" fmla="*/ 497 h 1302"/>
                <a:gd name="T28" fmla="*/ 584 w 663"/>
                <a:gd name="T29" fmla="*/ 499 h 1302"/>
                <a:gd name="T30" fmla="*/ 568 w 663"/>
                <a:gd name="T31" fmla="*/ 498 h 1302"/>
                <a:gd name="T32" fmla="*/ 552 w 663"/>
                <a:gd name="T33" fmla="*/ 493 h 1302"/>
                <a:gd name="T34" fmla="*/ 538 w 663"/>
                <a:gd name="T35" fmla="*/ 484 h 1302"/>
                <a:gd name="T36" fmla="*/ 525 w 663"/>
                <a:gd name="T37" fmla="*/ 473 h 1302"/>
                <a:gd name="T38" fmla="*/ 515 w 663"/>
                <a:gd name="T39" fmla="*/ 458 h 1302"/>
                <a:gd name="T40" fmla="*/ 429 w 663"/>
                <a:gd name="T41" fmla="*/ 301 h 1302"/>
                <a:gd name="T42" fmla="*/ 271 w 663"/>
                <a:gd name="T43" fmla="*/ 1236 h 1302"/>
                <a:gd name="T44" fmla="*/ 266 w 663"/>
                <a:gd name="T45" fmla="*/ 1254 h 1302"/>
                <a:gd name="T46" fmla="*/ 257 w 663"/>
                <a:gd name="T47" fmla="*/ 1270 h 1302"/>
                <a:gd name="T48" fmla="*/ 245 w 663"/>
                <a:gd name="T49" fmla="*/ 1284 h 1302"/>
                <a:gd name="T50" fmla="*/ 229 w 663"/>
                <a:gd name="T51" fmla="*/ 1294 h 1302"/>
                <a:gd name="T52" fmla="*/ 212 w 663"/>
                <a:gd name="T53" fmla="*/ 1300 h 1302"/>
                <a:gd name="T54" fmla="*/ 194 w 663"/>
                <a:gd name="T55" fmla="*/ 1302 h 1302"/>
                <a:gd name="T56" fmla="*/ 187 w 663"/>
                <a:gd name="T57" fmla="*/ 1301 h 1302"/>
                <a:gd name="T58" fmla="*/ 180 w 663"/>
                <a:gd name="T59" fmla="*/ 1301 h 1302"/>
                <a:gd name="T60" fmla="*/ 160 w 663"/>
                <a:gd name="T61" fmla="*/ 1295 h 1302"/>
                <a:gd name="T62" fmla="*/ 143 w 663"/>
                <a:gd name="T63" fmla="*/ 1284 h 1302"/>
                <a:gd name="T64" fmla="*/ 129 w 663"/>
                <a:gd name="T65" fmla="*/ 1269 h 1302"/>
                <a:gd name="T66" fmla="*/ 119 w 663"/>
                <a:gd name="T67" fmla="*/ 1252 h 1302"/>
                <a:gd name="T68" fmla="*/ 115 w 663"/>
                <a:gd name="T69" fmla="*/ 1232 h 1302"/>
                <a:gd name="T70" fmla="*/ 116 w 663"/>
                <a:gd name="T71" fmla="*/ 1211 h 1302"/>
                <a:gd name="T72" fmla="*/ 272 w 663"/>
                <a:gd name="T73" fmla="*/ 277 h 1302"/>
                <a:gd name="T74" fmla="*/ 128 w 663"/>
                <a:gd name="T75" fmla="*/ 390 h 1302"/>
                <a:gd name="T76" fmla="*/ 109 w 663"/>
                <a:gd name="T77" fmla="*/ 401 h 1302"/>
                <a:gd name="T78" fmla="*/ 90 w 663"/>
                <a:gd name="T79" fmla="*/ 407 h 1302"/>
                <a:gd name="T80" fmla="*/ 69 w 663"/>
                <a:gd name="T81" fmla="*/ 408 h 1302"/>
                <a:gd name="T82" fmla="*/ 50 w 663"/>
                <a:gd name="T83" fmla="*/ 402 h 1302"/>
                <a:gd name="T84" fmla="*/ 32 w 663"/>
                <a:gd name="T85" fmla="*/ 392 h 1302"/>
                <a:gd name="T86" fmla="*/ 17 w 663"/>
                <a:gd name="T87" fmla="*/ 378 h 1302"/>
                <a:gd name="T88" fmla="*/ 6 w 663"/>
                <a:gd name="T89" fmla="*/ 360 h 1302"/>
                <a:gd name="T90" fmla="*/ 0 w 663"/>
                <a:gd name="T91" fmla="*/ 341 h 1302"/>
                <a:gd name="T92" fmla="*/ 0 w 663"/>
                <a:gd name="T93" fmla="*/ 321 h 1302"/>
                <a:gd name="T94" fmla="*/ 5 w 663"/>
                <a:gd name="T95" fmla="*/ 301 h 1302"/>
                <a:gd name="T96" fmla="*/ 15 w 663"/>
                <a:gd name="T97" fmla="*/ 283 h 1302"/>
                <a:gd name="T98" fmla="*/ 29 w 663"/>
                <a:gd name="T99" fmla="*/ 268 h 1302"/>
                <a:gd name="T100" fmla="*/ 348 w 663"/>
                <a:gd name="T101" fmla="*/ 17 h 1302"/>
                <a:gd name="T102" fmla="*/ 362 w 663"/>
                <a:gd name="T103" fmla="*/ 8 h 1302"/>
                <a:gd name="T104" fmla="*/ 379 w 663"/>
                <a:gd name="T105" fmla="*/ 2 h 1302"/>
                <a:gd name="T106" fmla="*/ 396 w 663"/>
                <a:gd name="T107" fmla="*/ 0 h 1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63" h="1302">
                  <a:moveTo>
                    <a:pt x="396" y="0"/>
                  </a:moveTo>
                  <a:lnTo>
                    <a:pt x="412" y="1"/>
                  </a:lnTo>
                  <a:lnTo>
                    <a:pt x="429" y="7"/>
                  </a:lnTo>
                  <a:lnTo>
                    <a:pt x="444" y="15"/>
                  </a:lnTo>
                  <a:lnTo>
                    <a:pt x="457" y="26"/>
                  </a:lnTo>
                  <a:lnTo>
                    <a:pt x="467" y="41"/>
                  </a:lnTo>
                  <a:lnTo>
                    <a:pt x="654" y="383"/>
                  </a:lnTo>
                  <a:lnTo>
                    <a:pt x="662" y="403"/>
                  </a:lnTo>
                  <a:lnTo>
                    <a:pt x="663" y="423"/>
                  </a:lnTo>
                  <a:lnTo>
                    <a:pt x="660" y="443"/>
                  </a:lnTo>
                  <a:lnTo>
                    <a:pt x="652" y="462"/>
                  </a:lnTo>
                  <a:lnTo>
                    <a:pt x="639" y="477"/>
                  </a:lnTo>
                  <a:lnTo>
                    <a:pt x="622" y="490"/>
                  </a:lnTo>
                  <a:lnTo>
                    <a:pt x="603" y="497"/>
                  </a:lnTo>
                  <a:lnTo>
                    <a:pt x="584" y="499"/>
                  </a:lnTo>
                  <a:lnTo>
                    <a:pt x="568" y="498"/>
                  </a:lnTo>
                  <a:lnTo>
                    <a:pt x="552" y="493"/>
                  </a:lnTo>
                  <a:lnTo>
                    <a:pt x="538" y="484"/>
                  </a:lnTo>
                  <a:lnTo>
                    <a:pt x="525" y="473"/>
                  </a:lnTo>
                  <a:lnTo>
                    <a:pt x="515" y="458"/>
                  </a:lnTo>
                  <a:lnTo>
                    <a:pt x="429" y="301"/>
                  </a:lnTo>
                  <a:lnTo>
                    <a:pt x="271" y="1236"/>
                  </a:lnTo>
                  <a:lnTo>
                    <a:pt x="266" y="1254"/>
                  </a:lnTo>
                  <a:lnTo>
                    <a:pt x="257" y="1270"/>
                  </a:lnTo>
                  <a:lnTo>
                    <a:pt x="245" y="1284"/>
                  </a:lnTo>
                  <a:lnTo>
                    <a:pt x="229" y="1294"/>
                  </a:lnTo>
                  <a:lnTo>
                    <a:pt x="212" y="1300"/>
                  </a:lnTo>
                  <a:lnTo>
                    <a:pt x="194" y="1302"/>
                  </a:lnTo>
                  <a:lnTo>
                    <a:pt x="187" y="1301"/>
                  </a:lnTo>
                  <a:lnTo>
                    <a:pt x="180" y="1301"/>
                  </a:lnTo>
                  <a:lnTo>
                    <a:pt x="160" y="1295"/>
                  </a:lnTo>
                  <a:lnTo>
                    <a:pt x="143" y="1284"/>
                  </a:lnTo>
                  <a:lnTo>
                    <a:pt x="129" y="1269"/>
                  </a:lnTo>
                  <a:lnTo>
                    <a:pt x="119" y="1252"/>
                  </a:lnTo>
                  <a:lnTo>
                    <a:pt x="115" y="1232"/>
                  </a:lnTo>
                  <a:lnTo>
                    <a:pt x="116" y="1211"/>
                  </a:lnTo>
                  <a:lnTo>
                    <a:pt x="272" y="277"/>
                  </a:lnTo>
                  <a:lnTo>
                    <a:pt x="128" y="390"/>
                  </a:lnTo>
                  <a:lnTo>
                    <a:pt x="109" y="401"/>
                  </a:lnTo>
                  <a:lnTo>
                    <a:pt x="90" y="407"/>
                  </a:lnTo>
                  <a:lnTo>
                    <a:pt x="69" y="408"/>
                  </a:lnTo>
                  <a:lnTo>
                    <a:pt x="50" y="402"/>
                  </a:lnTo>
                  <a:lnTo>
                    <a:pt x="32" y="392"/>
                  </a:lnTo>
                  <a:lnTo>
                    <a:pt x="17" y="378"/>
                  </a:lnTo>
                  <a:lnTo>
                    <a:pt x="6" y="360"/>
                  </a:lnTo>
                  <a:lnTo>
                    <a:pt x="0" y="341"/>
                  </a:lnTo>
                  <a:lnTo>
                    <a:pt x="0" y="321"/>
                  </a:lnTo>
                  <a:lnTo>
                    <a:pt x="5" y="301"/>
                  </a:lnTo>
                  <a:lnTo>
                    <a:pt x="15" y="283"/>
                  </a:lnTo>
                  <a:lnTo>
                    <a:pt x="29" y="268"/>
                  </a:lnTo>
                  <a:lnTo>
                    <a:pt x="348" y="17"/>
                  </a:lnTo>
                  <a:lnTo>
                    <a:pt x="362" y="8"/>
                  </a:lnTo>
                  <a:lnTo>
                    <a:pt x="379" y="2"/>
                  </a:lnTo>
                  <a:lnTo>
                    <a:pt x="39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7" name="Freeform 239"/>
            <p:cNvSpPr>
              <a:spLocks/>
            </p:cNvSpPr>
            <p:nvPr/>
          </p:nvSpPr>
          <p:spPr bwMode="auto">
            <a:xfrm>
              <a:off x="6148388" y="3552826"/>
              <a:ext cx="176213" cy="344488"/>
            </a:xfrm>
            <a:custGeom>
              <a:avLst/>
              <a:gdLst>
                <a:gd name="T0" fmla="*/ 268 w 663"/>
                <a:gd name="T1" fmla="*/ 0 h 1303"/>
                <a:gd name="T2" fmla="*/ 285 w 663"/>
                <a:gd name="T3" fmla="*/ 2 h 1303"/>
                <a:gd name="T4" fmla="*/ 302 w 663"/>
                <a:gd name="T5" fmla="*/ 8 h 1303"/>
                <a:gd name="T6" fmla="*/ 316 w 663"/>
                <a:gd name="T7" fmla="*/ 17 h 1303"/>
                <a:gd name="T8" fmla="*/ 633 w 663"/>
                <a:gd name="T9" fmla="*/ 268 h 1303"/>
                <a:gd name="T10" fmla="*/ 649 w 663"/>
                <a:gd name="T11" fmla="*/ 283 h 1303"/>
                <a:gd name="T12" fmla="*/ 658 w 663"/>
                <a:gd name="T13" fmla="*/ 301 h 1303"/>
                <a:gd name="T14" fmla="*/ 663 w 663"/>
                <a:gd name="T15" fmla="*/ 321 h 1303"/>
                <a:gd name="T16" fmla="*/ 663 w 663"/>
                <a:gd name="T17" fmla="*/ 341 h 1303"/>
                <a:gd name="T18" fmla="*/ 658 w 663"/>
                <a:gd name="T19" fmla="*/ 361 h 1303"/>
                <a:gd name="T20" fmla="*/ 647 w 663"/>
                <a:gd name="T21" fmla="*/ 378 h 1303"/>
                <a:gd name="T22" fmla="*/ 631 w 663"/>
                <a:gd name="T23" fmla="*/ 393 h 1303"/>
                <a:gd name="T24" fmla="*/ 613 w 663"/>
                <a:gd name="T25" fmla="*/ 402 h 1303"/>
                <a:gd name="T26" fmla="*/ 593 w 663"/>
                <a:gd name="T27" fmla="*/ 408 h 1303"/>
                <a:gd name="T28" fmla="*/ 573 w 663"/>
                <a:gd name="T29" fmla="*/ 407 h 1303"/>
                <a:gd name="T30" fmla="*/ 553 w 663"/>
                <a:gd name="T31" fmla="*/ 401 h 1303"/>
                <a:gd name="T32" fmla="*/ 536 w 663"/>
                <a:gd name="T33" fmla="*/ 391 h 1303"/>
                <a:gd name="T34" fmla="*/ 391 w 663"/>
                <a:gd name="T35" fmla="*/ 277 h 1303"/>
                <a:gd name="T36" fmla="*/ 548 w 663"/>
                <a:gd name="T37" fmla="*/ 1211 h 1303"/>
                <a:gd name="T38" fmla="*/ 548 w 663"/>
                <a:gd name="T39" fmla="*/ 1232 h 1303"/>
                <a:gd name="T40" fmla="*/ 543 w 663"/>
                <a:gd name="T41" fmla="*/ 1252 h 1303"/>
                <a:gd name="T42" fmla="*/ 535 w 663"/>
                <a:gd name="T43" fmla="*/ 1270 h 1303"/>
                <a:gd name="T44" fmla="*/ 520 w 663"/>
                <a:gd name="T45" fmla="*/ 1284 h 1303"/>
                <a:gd name="T46" fmla="*/ 503 w 663"/>
                <a:gd name="T47" fmla="*/ 1295 h 1303"/>
                <a:gd name="T48" fmla="*/ 482 w 663"/>
                <a:gd name="T49" fmla="*/ 1302 h 1303"/>
                <a:gd name="T50" fmla="*/ 476 w 663"/>
                <a:gd name="T51" fmla="*/ 1302 h 1303"/>
                <a:gd name="T52" fmla="*/ 469 w 663"/>
                <a:gd name="T53" fmla="*/ 1303 h 1303"/>
                <a:gd name="T54" fmla="*/ 451 w 663"/>
                <a:gd name="T55" fmla="*/ 1300 h 1303"/>
                <a:gd name="T56" fmla="*/ 434 w 663"/>
                <a:gd name="T57" fmla="*/ 1294 h 1303"/>
                <a:gd name="T58" fmla="*/ 419 w 663"/>
                <a:gd name="T59" fmla="*/ 1284 h 1303"/>
                <a:gd name="T60" fmla="*/ 407 w 663"/>
                <a:gd name="T61" fmla="*/ 1271 h 1303"/>
                <a:gd name="T62" fmla="*/ 397 w 663"/>
                <a:gd name="T63" fmla="*/ 1255 h 1303"/>
                <a:gd name="T64" fmla="*/ 391 w 663"/>
                <a:gd name="T65" fmla="*/ 1237 h 1303"/>
                <a:gd name="T66" fmla="*/ 235 w 663"/>
                <a:gd name="T67" fmla="*/ 301 h 1303"/>
                <a:gd name="T68" fmla="*/ 148 w 663"/>
                <a:gd name="T69" fmla="*/ 459 h 1303"/>
                <a:gd name="T70" fmla="*/ 138 w 663"/>
                <a:gd name="T71" fmla="*/ 473 h 1303"/>
                <a:gd name="T72" fmla="*/ 126 w 663"/>
                <a:gd name="T73" fmla="*/ 484 h 1303"/>
                <a:gd name="T74" fmla="*/ 112 w 663"/>
                <a:gd name="T75" fmla="*/ 493 h 1303"/>
                <a:gd name="T76" fmla="*/ 95 w 663"/>
                <a:gd name="T77" fmla="*/ 498 h 1303"/>
                <a:gd name="T78" fmla="*/ 78 w 663"/>
                <a:gd name="T79" fmla="*/ 499 h 1303"/>
                <a:gd name="T80" fmla="*/ 60 w 663"/>
                <a:gd name="T81" fmla="*/ 497 h 1303"/>
                <a:gd name="T82" fmla="*/ 41 w 663"/>
                <a:gd name="T83" fmla="*/ 491 h 1303"/>
                <a:gd name="T84" fmla="*/ 24 w 663"/>
                <a:gd name="T85" fmla="*/ 477 h 1303"/>
                <a:gd name="T86" fmla="*/ 12 w 663"/>
                <a:gd name="T87" fmla="*/ 462 h 1303"/>
                <a:gd name="T88" fmla="*/ 3 w 663"/>
                <a:gd name="T89" fmla="*/ 443 h 1303"/>
                <a:gd name="T90" fmla="*/ 0 w 663"/>
                <a:gd name="T91" fmla="*/ 423 h 1303"/>
                <a:gd name="T92" fmla="*/ 2 w 663"/>
                <a:gd name="T93" fmla="*/ 404 h 1303"/>
                <a:gd name="T94" fmla="*/ 10 w 663"/>
                <a:gd name="T95" fmla="*/ 384 h 1303"/>
                <a:gd name="T96" fmla="*/ 197 w 663"/>
                <a:gd name="T97" fmla="*/ 41 h 1303"/>
                <a:gd name="T98" fmla="*/ 207 w 663"/>
                <a:gd name="T99" fmla="*/ 27 h 1303"/>
                <a:gd name="T100" fmla="*/ 219 w 663"/>
                <a:gd name="T101" fmla="*/ 16 h 1303"/>
                <a:gd name="T102" fmla="*/ 234 w 663"/>
                <a:gd name="T103" fmla="*/ 7 h 1303"/>
                <a:gd name="T104" fmla="*/ 250 w 663"/>
                <a:gd name="T105" fmla="*/ 1 h 1303"/>
                <a:gd name="T106" fmla="*/ 268 w 663"/>
                <a:gd name="T107" fmla="*/ 0 h 1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63" h="1303">
                  <a:moveTo>
                    <a:pt x="268" y="0"/>
                  </a:moveTo>
                  <a:lnTo>
                    <a:pt x="285" y="2"/>
                  </a:lnTo>
                  <a:lnTo>
                    <a:pt x="302" y="8"/>
                  </a:lnTo>
                  <a:lnTo>
                    <a:pt x="316" y="17"/>
                  </a:lnTo>
                  <a:lnTo>
                    <a:pt x="633" y="268"/>
                  </a:lnTo>
                  <a:lnTo>
                    <a:pt x="649" y="283"/>
                  </a:lnTo>
                  <a:lnTo>
                    <a:pt x="658" y="301"/>
                  </a:lnTo>
                  <a:lnTo>
                    <a:pt x="663" y="321"/>
                  </a:lnTo>
                  <a:lnTo>
                    <a:pt x="663" y="341"/>
                  </a:lnTo>
                  <a:lnTo>
                    <a:pt x="658" y="361"/>
                  </a:lnTo>
                  <a:lnTo>
                    <a:pt x="647" y="378"/>
                  </a:lnTo>
                  <a:lnTo>
                    <a:pt x="631" y="393"/>
                  </a:lnTo>
                  <a:lnTo>
                    <a:pt x="613" y="402"/>
                  </a:lnTo>
                  <a:lnTo>
                    <a:pt x="593" y="408"/>
                  </a:lnTo>
                  <a:lnTo>
                    <a:pt x="573" y="407"/>
                  </a:lnTo>
                  <a:lnTo>
                    <a:pt x="553" y="401"/>
                  </a:lnTo>
                  <a:lnTo>
                    <a:pt x="536" y="391"/>
                  </a:lnTo>
                  <a:lnTo>
                    <a:pt x="391" y="277"/>
                  </a:lnTo>
                  <a:lnTo>
                    <a:pt x="548" y="1211"/>
                  </a:lnTo>
                  <a:lnTo>
                    <a:pt x="548" y="1232"/>
                  </a:lnTo>
                  <a:lnTo>
                    <a:pt x="543" y="1252"/>
                  </a:lnTo>
                  <a:lnTo>
                    <a:pt x="535" y="1270"/>
                  </a:lnTo>
                  <a:lnTo>
                    <a:pt x="520" y="1284"/>
                  </a:lnTo>
                  <a:lnTo>
                    <a:pt x="503" y="1295"/>
                  </a:lnTo>
                  <a:lnTo>
                    <a:pt x="482" y="1302"/>
                  </a:lnTo>
                  <a:lnTo>
                    <a:pt x="476" y="1302"/>
                  </a:lnTo>
                  <a:lnTo>
                    <a:pt x="469" y="1303"/>
                  </a:lnTo>
                  <a:lnTo>
                    <a:pt x="451" y="1300"/>
                  </a:lnTo>
                  <a:lnTo>
                    <a:pt x="434" y="1294"/>
                  </a:lnTo>
                  <a:lnTo>
                    <a:pt x="419" y="1284"/>
                  </a:lnTo>
                  <a:lnTo>
                    <a:pt x="407" y="1271"/>
                  </a:lnTo>
                  <a:lnTo>
                    <a:pt x="397" y="1255"/>
                  </a:lnTo>
                  <a:lnTo>
                    <a:pt x="391" y="1237"/>
                  </a:lnTo>
                  <a:lnTo>
                    <a:pt x="235" y="301"/>
                  </a:lnTo>
                  <a:lnTo>
                    <a:pt x="148" y="459"/>
                  </a:lnTo>
                  <a:lnTo>
                    <a:pt x="138" y="473"/>
                  </a:lnTo>
                  <a:lnTo>
                    <a:pt x="126" y="484"/>
                  </a:lnTo>
                  <a:lnTo>
                    <a:pt x="112" y="493"/>
                  </a:lnTo>
                  <a:lnTo>
                    <a:pt x="95" y="498"/>
                  </a:lnTo>
                  <a:lnTo>
                    <a:pt x="78" y="499"/>
                  </a:lnTo>
                  <a:lnTo>
                    <a:pt x="60" y="497"/>
                  </a:lnTo>
                  <a:lnTo>
                    <a:pt x="41" y="491"/>
                  </a:lnTo>
                  <a:lnTo>
                    <a:pt x="24" y="477"/>
                  </a:lnTo>
                  <a:lnTo>
                    <a:pt x="12" y="462"/>
                  </a:lnTo>
                  <a:lnTo>
                    <a:pt x="3" y="443"/>
                  </a:lnTo>
                  <a:lnTo>
                    <a:pt x="0" y="423"/>
                  </a:lnTo>
                  <a:lnTo>
                    <a:pt x="2" y="404"/>
                  </a:lnTo>
                  <a:lnTo>
                    <a:pt x="10" y="384"/>
                  </a:lnTo>
                  <a:lnTo>
                    <a:pt x="197" y="41"/>
                  </a:lnTo>
                  <a:lnTo>
                    <a:pt x="207" y="27"/>
                  </a:lnTo>
                  <a:lnTo>
                    <a:pt x="219" y="16"/>
                  </a:lnTo>
                  <a:lnTo>
                    <a:pt x="234" y="7"/>
                  </a:lnTo>
                  <a:lnTo>
                    <a:pt x="250" y="1"/>
                  </a:lnTo>
                  <a:lnTo>
                    <a:pt x="26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8" name="Freeform 240"/>
            <p:cNvSpPr>
              <a:spLocks/>
            </p:cNvSpPr>
            <p:nvPr/>
          </p:nvSpPr>
          <p:spPr bwMode="auto">
            <a:xfrm>
              <a:off x="6030913" y="3124201"/>
              <a:ext cx="176213" cy="344488"/>
            </a:xfrm>
            <a:custGeom>
              <a:avLst/>
              <a:gdLst>
                <a:gd name="T0" fmla="*/ 269 w 664"/>
                <a:gd name="T1" fmla="*/ 0 h 1302"/>
                <a:gd name="T2" fmla="*/ 285 w 664"/>
                <a:gd name="T3" fmla="*/ 2 h 1302"/>
                <a:gd name="T4" fmla="*/ 301 w 664"/>
                <a:gd name="T5" fmla="*/ 7 h 1302"/>
                <a:gd name="T6" fmla="*/ 315 w 664"/>
                <a:gd name="T7" fmla="*/ 17 h 1302"/>
                <a:gd name="T8" fmla="*/ 634 w 664"/>
                <a:gd name="T9" fmla="*/ 267 h 1302"/>
                <a:gd name="T10" fmla="*/ 648 w 664"/>
                <a:gd name="T11" fmla="*/ 283 h 1302"/>
                <a:gd name="T12" fmla="*/ 658 w 664"/>
                <a:gd name="T13" fmla="*/ 300 h 1302"/>
                <a:gd name="T14" fmla="*/ 664 w 664"/>
                <a:gd name="T15" fmla="*/ 320 h 1302"/>
                <a:gd name="T16" fmla="*/ 662 w 664"/>
                <a:gd name="T17" fmla="*/ 340 h 1302"/>
                <a:gd name="T18" fmla="*/ 657 w 664"/>
                <a:gd name="T19" fmla="*/ 360 h 1302"/>
                <a:gd name="T20" fmla="*/ 647 w 664"/>
                <a:gd name="T21" fmla="*/ 378 h 1302"/>
                <a:gd name="T22" fmla="*/ 631 w 664"/>
                <a:gd name="T23" fmla="*/ 392 h 1302"/>
                <a:gd name="T24" fmla="*/ 614 w 664"/>
                <a:gd name="T25" fmla="*/ 402 h 1302"/>
                <a:gd name="T26" fmla="*/ 594 w 664"/>
                <a:gd name="T27" fmla="*/ 407 h 1302"/>
                <a:gd name="T28" fmla="*/ 574 w 664"/>
                <a:gd name="T29" fmla="*/ 406 h 1302"/>
                <a:gd name="T30" fmla="*/ 554 w 664"/>
                <a:gd name="T31" fmla="*/ 402 h 1302"/>
                <a:gd name="T32" fmla="*/ 536 w 664"/>
                <a:gd name="T33" fmla="*/ 391 h 1302"/>
                <a:gd name="T34" fmla="*/ 391 w 664"/>
                <a:gd name="T35" fmla="*/ 276 h 1302"/>
                <a:gd name="T36" fmla="*/ 548 w 664"/>
                <a:gd name="T37" fmla="*/ 1211 h 1302"/>
                <a:gd name="T38" fmla="*/ 548 w 664"/>
                <a:gd name="T39" fmla="*/ 1232 h 1302"/>
                <a:gd name="T40" fmla="*/ 544 w 664"/>
                <a:gd name="T41" fmla="*/ 1251 h 1302"/>
                <a:gd name="T42" fmla="*/ 534 w 664"/>
                <a:gd name="T43" fmla="*/ 1269 h 1302"/>
                <a:gd name="T44" fmla="*/ 520 w 664"/>
                <a:gd name="T45" fmla="*/ 1283 h 1302"/>
                <a:gd name="T46" fmla="*/ 503 w 664"/>
                <a:gd name="T47" fmla="*/ 1294 h 1302"/>
                <a:gd name="T48" fmla="*/ 483 w 664"/>
                <a:gd name="T49" fmla="*/ 1301 h 1302"/>
                <a:gd name="T50" fmla="*/ 476 w 664"/>
                <a:gd name="T51" fmla="*/ 1302 h 1302"/>
                <a:gd name="T52" fmla="*/ 469 w 664"/>
                <a:gd name="T53" fmla="*/ 1302 h 1302"/>
                <a:gd name="T54" fmla="*/ 452 w 664"/>
                <a:gd name="T55" fmla="*/ 1300 h 1302"/>
                <a:gd name="T56" fmla="*/ 434 w 664"/>
                <a:gd name="T57" fmla="*/ 1293 h 1302"/>
                <a:gd name="T58" fmla="*/ 419 w 664"/>
                <a:gd name="T59" fmla="*/ 1283 h 1302"/>
                <a:gd name="T60" fmla="*/ 406 w 664"/>
                <a:gd name="T61" fmla="*/ 1270 h 1302"/>
                <a:gd name="T62" fmla="*/ 397 w 664"/>
                <a:gd name="T63" fmla="*/ 1255 h 1302"/>
                <a:gd name="T64" fmla="*/ 392 w 664"/>
                <a:gd name="T65" fmla="*/ 1236 h 1302"/>
                <a:gd name="T66" fmla="*/ 235 w 664"/>
                <a:gd name="T67" fmla="*/ 300 h 1302"/>
                <a:gd name="T68" fmla="*/ 149 w 664"/>
                <a:gd name="T69" fmla="*/ 458 h 1302"/>
                <a:gd name="T70" fmla="*/ 139 w 664"/>
                <a:gd name="T71" fmla="*/ 472 h 1302"/>
                <a:gd name="T72" fmla="*/ 125 w 664"/>
                <a:gd name="T73" fmla="*/ 485 h 1302"/>
                <a:gd name="T74" fmla="*/ 111 w 664"/>
                <a:gd name="T75" fmla="*/ 492 h 1302"/>
                <a:gd name="T76" fmla="*/ 95 w 664"/>
                <a:gd name="T77" fmla="*/ 498 h 1302"/>
                <a:gd name="T78" fmla="*/ 79 w 664"/>
                <a:gd name="T79" fmla="*/ 499 h 1302"/>
                <a:gd name="T80" fmla="*/ 60 w 664"/>
                <a:gd name="T81" fmla="*/ 497 h 1302"/>
                <a:gd name="T82" fmla="*/ 41 w 664"/>
                <a:gd name="T83" fmla="*/ 490 h 1302"/>
                <a:gd name="T84" fmla="*/ 24 w 664"/>
                <a:gd name="T85" fmla="*/ 478 h 1302"/>
                <a:gd name="T86" fmla="*/ 11 w 664"/>
                <a:gd name="T87" fmla="*/ 461 h 1302"/>
                <a:gd name="T88" fmla="*/ 3 w 664"/>
                <a:gd name="T89" fmla="*/ 443 h 1302"/>
                <a:gd name="T90" fmla="*/ 0 w 664"/>
                <a:gd name="T91" fmla="*/ 424 h 1302"/>
                <a:gd name="T92" fmla="*/ 2 w 664"/>
                <a:gd name="T93" fmla="*/ 403 h 1302"/>
                <a:gd name="T94" fmla="*/ 10 w 664"/>
                <a:gd name="T95" fmla="*/ 383 h 1302"/>
                <a:gd name="T96" fmla="*/ 198 w 664"/>
                <a:gd name="T97" fmla="*/ 40 h 1302"/>
                <a:gd name="T98" fmla="*/ 207 w 664"/>
                <a:gd name="T99" fmla="*/ 26 h 1302"/>
                <a:gd name="T100" fmla="*/ 220 w 664"/>
                <a:gd name="T101" fmla="*/ 15 h 1302"/>
                <a:gd name="T102" fmla="*/ 234 w 664"/>
                <a:gd name="T103" fmla="*/ 6 h 1302"/>
                <a:gd name="T104" fmla="*/ 251 w 664"/>
                <a:gd name="T105" fmla="*/ 1 h 1302"/>
                <a:gd name="T106" fmla="*/ 269 w 664"/>
                <a:gd name="T107" fmla="*/ 0 h 1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64" h="1302">
                  <a:moveTo>
                    <a:pt x="269" y="0"/>
                  </a:moveTo>
                  <a:lnTo>
                    <a:pt x="285" y="2"/>
                  </a:lnTo>
                  <a:lnTo>
                    <a:pt x="301" y="7"/>
                  </a:lnTo>
                  <a:lnTo>
                    <a:pt x="315" y="17"/>
                  </a:lnTo>
                  <a:lnTo>
                    <a:pt x="634" y="267"/>
                  </a:lnTo>
                  <a:lnTo>
                    <a:pt x="648" y="283"/>
                  </a:lnTo>
                  <a:lnTo>
                    <a:pt x="658" y="300"/>
                  </a:lnTo>
                  <a:lnTo>
                    <a:pt x="664" y="320"/>
                  </a:lnTo>
                  <a:lnTo>
                    <a:pt x="662" y="340"/>
                  </a:lnTo>
                  <a:lnTo>
                    <a:pt x="657" y="360"/>
                  </a:lnTo>
                  <a:lnTo>
                    <a:pt x="647" y="378"/>
                  </a:lnTo>
                  <a:lnTo>
                    <a:pt x="631" y="392"/>
                  </a:lnTo>
                  <a:lnTo>
                    <a:pt x="614" y="402"/>
                  </a:lnTo>
                  <a:lnTo>
                    <a:pt x="594" y="407"/>
                  </a:lnTo>
                  <a:lnTo>
                    <a:pt x="574" y="406"/>
                  </a:lnTo>
                  <a:lnTo>
                    <a:pt x="554" y="402"/>
                  </a:lnTo>
                  <a:lnTo>
                    <a:pt x="536" y="391"/>
                  </a:lnTo>
                  <a:lnTo>
                    <a:pt x="391" y="276"/>
                  </a:lnTo>
                  <a:lnTo>
                    <a:pt x="548" y="1211"/>
                  </a:lnTo>
                  <a:lnTo>
                    <a:pt x="548" y="1232"/>
                  </a:lnTo>
                  <a:lnTo>
                    <a:pt x="544" y="1251"/>
                  </a:lnTo>
                  <a:lnTo>
                    <a:pt x="534" y="1269"/>
                  </a:lnTo>
                  <a:lnTo>
                    <a:pt x="520" y="1283"/>
                  </a:lnTo>
                  <a:lnTo>
                    <a:pt x="503" y="1294"/>
                  </a:lnTo>
                  <a:lnTo>
                    <a:pt x="483" y="1301"/>
                  </a:lnTo>
                  <a:lnTo>
                    <a:pt x="476" y="1302"/>
                  </a:lnTo>
                  <a:lnTo>
                    <a:pt x="469" y="1302"/>
                  </a:lnTo>
                  <a:lnTo>
                    <a:pt x="452" y="1300"/>
                  </a:lnTo>
                  <a:lnTo>
                    <a:pt x="434" y="1293"/>
                  </a:lnTo>
                  <a:lnTo>
                    <a:pt x="419" y="1283"/>
                  </a:lnTo>
                  <a:lnTo>
                    <a:pt x="406" y="1270"/>
                  </a:lnTo>
                  <a:lnTo>
                    <a:pt x="397" y="1255"/>
                  </a:lnTo>
                  <a:lnTo>
                    <a:pt x="392" y="1236"/>
                  </a:lnTo>
                  <a:lnTo>
                    <a:pt x="235" y="300"/>
                  </a:lnTo>
                  <a:lnTo>
                    <a:pt x="149" y="458"/>
                  </a:lnTo>
                  <a:lnTo>
                    <a:pt x="139" y="472"/>
                  </a:lnTo>
                  <a:lnTo>
                    <a:pt x="125" y="485"/>
                  </a:lnTo>
                  <a:lnTo>
                    <a:pt x="111" y="492"/>
                  </a:lnTo>
                  <a:lnTo>
                    <a:pt x="95" y="498"/>
                  </a:lnTo>
                  <a:lnTo>
                    <a:pt x="79" y="499"/>
                  </a:lnTo>
                  <a:lnTo>
                    <a:pt x="60" y="497"/>
                  </a:lnTo>
                  <a:lnTo>
                    <a:pt x="41" y="490"/>
                  </a:lnTo>
                  <a:lnTo>
                    <a:pt x="24" y="478"/>
                  </a:lnTo>
                  <a:lnTo>
                    <a:pt x="11" y="461"/>
                  </a:lnTo>
                  <a:lnTo>
                    <a:pt x="3" y="443"/>
                  </a:lnTo>
                  <a:lnTo>
                    <a:pt x="0" y="424"/>
                  </a:lnTo>
                  <a:lnTo>
                    <a:pt x="2" y="403"/>
                  </a:lnTo>
                  <a:lnTo>
                    <a:pt x="10" y="383"/>
                  </a:lnTo>
                  <a:lnTo>
                    <a:pt x="198" y="40"/>
                  </a:lnTo>
                  <a:lnTo>
                    <a:pt x="207" y="26"/>
                  </a:lnTo>
                  <a:lnTo>
                    <a:pt x="220" y="15"/>
                  </a:lnTo>
                  <a:lnTo>
                    <a:pt x="234" y="6"/>
                  </a:lnTo>
                  <a:lnTo>
                    <a:pt x="251" y="1"/>
                  </a:lnTo>
                  <a:lnTo>
                    <a:pt x="2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19" name="Group 318"/>
          <p:cNvGrpSpPr/>
          <p:nvPr/>
        </p:nvGrpSpPr>
        <p:grpSpPr>
          <a:xfrm>
            <a:off x="8138132" y="3534656"/>
            <a:ext cx="583953" cy="399505"/>
            <a:chOff x="4910138" y="3987801"/>
            <a:chExt cx="1181101" cy="8080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20" name="Freeform 323"/>
            <p:cNvSpPr>
              <a:spLocks noEditPoints="1"/>
            </p:cNvSpPr>
            <p:nvPr/>
          </p:nvSpPr>
          <p:spPr bwMode="auto">
            <a:xfrm>
              <a:off x="5672138" y="4279901"/>
              <a:ext cx="152400" cy="163513"/>
            </a:xfrm>
            <a:custGeom>
              <a:avLst/>
              <a:gdLst>
                <a:gd name="T0" fmla="*/ 208 w 478"/>
                <a:gd name="T1" fmla="*/ 245 h 518"/>
                <a:gd name="T2" fmla="*/ 166 w 478"/>
                <a:gd name="T3" fmla="*/ 266 h 518"/>
                <a:gd name="T4" fmla="*/ 136 w 478"/>
                <a:gd name="T5" fmla="*/ 303 h 518"/>
                <a:gd name="T6" fmla="*/ 125 w 478"/>
                <a:gd name="T7" fmla="*/ 350 h 518"/>
                <a:gd name="T8" fmla="*/ 136 w 478"/>
                <a:gd name="T9" fmla="*/ 398 h 518"/>
                <a:gd name="T10" fmla="*/ 166 w 478"/>
                <a:gd name="T11" fmla="*/ 435 h 518"/>
                <a:gd name="T12" fmla="*/ 208 w 478"/>
                <a:gd name="T13" fmla="*/ 455 h 518"/>
                <a:gd name="T14" fmla="*/ 257 w 478"/>
                <a:gd name="T15" fmla="*/ 455 h 518"/>
                <a:gd name="T16" fmla="*/ 300 w 478"/>
                <a:gd name="T17" fmla="*/ 435 h 518"/>
                <a:gd name="T18" fmla="*/ 330 w 478"/>
                <a:gd name="T19" fmla="*/ 398 h 518"/>
                <a:gd name="T20" fmla="*/ 340 w 478"/>
                <a:gd name="T21" fmla="*/ 350 h 518"/>
                <a:gd name="T22" fmla="*/ 330 w 478"/>
                <a:gd name="T23" fmla="*/ 303 h 518"/>
                <a:gd name="T24" fmla="*/ 300 w 478"/>
                <a:gd name="T25" fmla="*/ 266 h 518"/>
                <a:gd name="T26" fmla="*/ 257 w 478"/>
                <a:gd name="T27" fmla="*/ 245 h 518"/>
                <a:gd name="T28" fmla="*/ 81 w 478"/>
                <a:gd name="T29" fmla="*/ 0 h 518"/>
                <a:gd name="T30" fmla="*/ 209 w 478"/>
                <a:gd name="T31" fmla="*/ 184 h 518"/>
                <a:gd name="T32" fmla="*/ 256 w 478"/>
                <a:gd name="T33" fmla="*/ 184 h 518"/>
                <a:gd name="T34" fmla="*/ 299 w 478"/>
                <a:gd name="T35" fmla="*/ 196 h 518"/>
                <a:gd name="T36" fmla="*/ 443 w 478"/>
                <a:gd name="T37" fmla="*/ 49 h 518"/>
                <a:gd name="T38" fmla="*/ 369 w 478"/>
                <a:gd name="T39" fmla="*/ 254 h 518"/>
                <a:gd name="T40" fmla="*/ 392 w 478"/>
                <a:gd name="T41" fmla="*/ 298 h 518"/>
                <a:gd name="T42" fmla="*/ 400 w 478"/>
                <a:gd name="T43" fmla="*/ 350 h 518"/>
                <a:gd name="T44" fmla="*/ 386 w 478"/>
                <a:gd name="T45" fmla="*/ 415 h 518"/>
                <a:gd name="T46" fmla="*/ 351 w 478"/>
                <a:gd name="T47" fmla="*/ 469 h 518"/>
                <a:gd name="T48" fmla="*/ 298 w 478"/>
                <a:gd name="T49" fmla="*/ 506 h 518"/>
                <a:gd name="T50" fmla="*/ 233 w 478"/>
                <a:gd name="T51" fmla="*/ 518 h 518"/>
                <a:gd name="T52" fmla="*/ 168 w 478"/>
                <a:gd name="T53" fmla="*/ 506 h 518"/>
                <a:gd name="T54" fmla="*/ 115 w 478"/>
                <a:gd name="T55" fmla="*/ 469 h 518"/>
                <a:gd name="T56" fmla="*/ 78 w 478"/>
                <a:gd name="T57" fmla="*/ 415 h 518"/>
                <a:gd name="T58" fmla="*/ 66 w 478"/>
                <a:gd name="T59" fmla="*/ 350 h 518"/>
                <a:gd name="T60" fmla="*/ 77 w 478"/>
                <a:gd name="T61" fmla="*/ 289 h 518"/>
                <a:gd name="T62" fmla="*/ 108 w 478"/>
                <a:gd name="T63" fmla="*/ 238 h 518"/>
                <a:gd name="T64" fmla="*/ 40 w 478"/>
                <a:gd name="T65" fmla="*/ 18 h 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78" h="518">
                  <a:moveTo>
                    <a:pt x="233" y="242"/>
                  </a:moveTo>
                  <a:lnTo>
                    <a:pt x="208" y="245"/>
                  </a:lnTo>
                  <a:lnTo>
                    <a:pt x="185" y="253"/>
                  </a:lnTo>
                  <a:lnTo>
                    <a:pt x="166" y="266"/>
                  </a:lnTo>
                  <a:lnTo>
                    <a:pt x="149" y="282"/>
                  </a:lnTo>
                  <a:lnTo>
                    <a:pt x="136" y="303"/>
                  </a:lnTo>
                  <a:lnTo>
                    <a:pt x="128" y="326"/>
                  </a:lnTo>
                  <a:lnTo>
                    <a:pt x="125" y="350"/>
                  </a:lnTo>
                  <a:lnTo>
                    <a:pt x="128" y="375"/>
                  </a:lnTo>
                  <a:lnTo>
                    <a:pt x="136" y="398"/>
                  </a:lnTo>
                  <a:lnTo>
                    <a:pt x="149" y="417"/>
                  </a:lnTo>
                  <a:lnTo>
                    <a:pt x="166" y="435"/>
                  </a:lnTo>
                  <a:lnTo>
                    <a:pt x="185" y="447"/>
                  </a:lnTo>
                  <a:lnTo>
                    <a:pt x="208" y="455"/>
                  </a:lnTo>
                  <a:lnTo>
                    <a:pt x="233" y="459"/>
                  </a:lnTo>
                  <a:lnTo>
                    <a:pt x="257" y="455"/>
                  </a:lnTo>
                  <a:lnTo>
                    <a:pt x="280" y="447"/>
                  </a:lnTo>
                  <a:lnTo>
                    <a:pt x="300" y="435"/>
                  </a:lnTo>
                  <a:lnTo>
                    <a:pt x="316" y="417"/>
                  </a:lnTo>
                  <a:lnTo>
                    <a:pt x="330" y="398"/>
                  </a:lnTo>
                  <a:lnTo>
                    <a:pt x="338" y="375"/>
                  </a:lnTo>
                  <a:lnTo>
                    <a:pt x="340" y="350"/>
                  </a:lnTo>
                  <a:lnTo>
                    <a:pt x="338" y="326"/>
                  </a:lnTo>
                  <a:lnTo>
                    <a:pt x="330" y="303"/>
                  </a:lnTo>
                  <a:lnTo>
                    <a:pt x="316" y="282"/>
                  </a:lnTo>
                  <a:lnTo>
                    <a:pt x="300" y="266"/>
                  </a:lnTo>
                  <a:lnTo>
                    <a:pt x="280" y="253"/>
                  </a:lnTo>
                  <a:lnTo>
                    <a:pt x="257" y="245"/>
                  </a:lnTo>
                  <a:lnTo>
                    <a:pt x="233" y="242"/>
                  </a:lnTo>
                  <a:close/>
                  <a:moveTo>
                    <a:pt x="81" y="0"/>
                  </a:moveTo>
                  <a:lnTo>
                    <a:pt x="185" y="189"/>
                  </a:lnTo>
                  <a:lnTo>
                    <a:pt x="209" y="184"/>
                  </a:lnTo>
                  <a:lnTo>
                    <a:pt x="233" y="182"/>
                  </a:lnTo>
                  <a:lnTo>
                    <a:pt x="256" y="184"/>
                  </a:lnTo>
                  <a:lnTo>
                    <a:pt x="278" y="189"/>
                  </a:lnTo>
                  <a:lnTo>
                    <a:pt x="299" y="196"/>
                  </a:lnTo>
                  <a:lnTo>
                    <a:pt x="406" y="23"/>
                  </a:lnTo>
                  <a:lnTo>
                    <a:pt x="443" y="49"/>
                  </a:lnTo>
                  <a:lnTo>
                    <a:pt x="478" y="79"/>
                  </a:lnTo>
                  <a:lnTo>
                    <a:pt x="369" y="254"/>
                  </a:lnTo>
                  <a:lnTo>
                    <a:pt x="383" y="276"/>
                  </a:lnTo>
                  <a:lnTo>
                    <a:pt x="392" y="298"/>
                  </a:lnTo>
                  <a:lnTo>
                    <a:pt x="398" y="324"/>
                  </a:lnTo>
                  <a:lnTo>
                    <a:pt x="400" y="350"/>
                  </a:lnTo>
                  <a:lnTo>
                    <a:pt x="397" y="384"/>
                  </a:lnTo>
                  <a:lnTo>
                    <a:pt x="386" y="415"/>
                  </a:lnTo>
                  <a:lnTo>
                    <a:pt x="372" y="444"/>
                  </a:lnTo>
                  <a:lnTo>
                    <a:pt x="351" y="469"/>
                  </a:lnTo>
                  <a:lnTo>
                    <a:pt x="326" y="490"/>
                  </a:lnTo>
                  <a:lnTo>
                    <a:pt x="298" y="506"/>
                  </a:lnTo>
                  <a:lnTo>
                    <a:pt x="266" y="515"/>
                  </a:lnTo>
                  <a:lnTo>
                    <a:pt x="233" y="518"/>
                  </a:lnTo>
                  <a:lnTo>
                    <a:pt x="199" y="515"/>
                  </a:lnTo>
                  <a:lnTo>
                    <a:pt x="168" y="506"/>
                  </a:lnTo>
                  <a:lnTo>
                    <a:pt x="140" y="490"/>
                  </a:lnTo>
                  <a:lnTo>
                    <a:pt x="115" y="469"/>
                  </a:lnTo>
                  <a:lnTo>
                    <a:pt x="94" y="444"/>
                  </a:lnTo>
                  <a:lnTo>
                    <a:pt x="78" y="415"/>
                  </a:lnTo>
                  <a:lnTo>
                    <a:pt x="69" y="384"/>
                  </a:lnTo>
                  <a:lnTo>
                    <a:pt x="66" y="350"/>
                  </a:lnTo>
                  <a:lnTo>
                    <a:pt x="68" y="319"/>
                  </a:lnTo>
                  <a:lnTo>
                    <a:pt x="77" y="289"/>
                  </a:lnTo>
                  <a:lnTo>
                    <a:pt x="91" y="262"/>
                  </a:lnTo>
                  <a:lnTo>
                    <a:pt x="108" y="238"/>
                  </a:lnTo>
                  <a:lnTo>
                    <a:pt x="0" y="43"/>
                  </a:lnTo>
                  <a:lnTo>
                    <a:pt x="40" y="18"/>
                  </a:lnTo>
                  <a:lnTo>
                    <a:pt x="8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1" name="Freeform 324"/>
            <p:cNvSpPr>
              <a:spLocks noEditPoints="1"/>
            </p:cNvSpPr>
            <p:nvPr/>
          </p:nvSpPr>
          <p:spPr bwMode="auto">
            <a:xfrm>
              <a:off x="5842001" y="3987801"/>
              <a:ext cx="180975" cy="249238"/>
            </a:xfrm>
            <a:custGeom>
              <a:avLst/>
              <a:gdLst>
                <a:gd name="T0" fmla="*/ 379 w 569"/>
                <a:gd name="T1" fmla="*/ 63 h 787"/>
                <a:gd name="T2" fmla="*/ 335 w 569"/>
                <a:gd name="T3" fmla="*/ 85 h 787"/>
                <a:gd name="T4" fmla="*/ 306 w 569"/>
                <a:gd name="T5" fmla="*/ 121 h 787"/>
                <a:gd name="T6" fmla="*/ 296 w 569"/>
                <a:gd name="T7" fmla="*/ 168 h 787"/>
                <a:gd name="T8" fmla="*/ 306 w 569"/>
                <a:gd name="T9" fmla="*/ 216 h 787"/>
                <a:gd name="T10" fmla="*/ 335 w 569"/>
                <a:gd name="T11" fmla="*/ 253 h 787"/>
                <a:gd name="T12" fmla="*/ 379 w 569"/>
                <a:gd name="T13" fmla="*/ 274 h 787"/>
                <a:gd name="T14" fmla="*/ 427 w 569"/>
                <a:gd name="T15" fmla="*/ 274 h 787"/>
                <a:gd name="T16" fmla="*/ 469 w 569"/>
                <a:gd name="T17" fmla="*/ 253 h 787"/>
                <a:gd name="T18" fmla="*/ 499 w 569"/>
                <a:gd name="T19" fmla="*/ 216 h 787"/>
                <a:gd name="T20" fmla="*/ 510 w 569"/>
                <a:gd name="T21" fmla="*/ 168 h 787"/>
                <a:gd name="T22" fmla="*/ 499 w 569"/>
                <a:gd name="T23" fmla="*/ 121 h 787"/>
                <a:gd name="T24" fmla="*/ 469 w 569"/>
                <a:gd name="T25" fmla="*/ 85 h 787"/>
                <a:gd name="T26" fmla="*/ 427 w 569"/>
                <a:gd name="T27" fmla="*/ 63 h 787"/>
                <a:gd name="T28" fmla="*/ 402 w 569"/>
                <a:gd name="T29" fmla="*/ 0 h 787"/>
                <a:gd name="T30" fmla="*/ 467 w 569"/>
                <a:gd name="T31" fmla="*/ 14 h 787"/>
                <a:gd name="T32" fmla="*/ 521 w 569"/>
                <a:gd name="T33" fmla="*/ 49 h 787"/>
                <a:gd name="T34" fmla="*/ 557 w 569"/>
                <a:gd name="T35" fmla="*/ 103 h 787"/>
                <a:gd name="T36" fmla="*/ 569 w 569"/>
                <a:gd name="T37" fmla="*/ 168 h 787"/>
                <a:gd name="T38" fmla="*/ 557 w 569"/>
                <a:gd name="T39" fmla="*/ 233 h 787"/>
                <a:gd name="T40" fmla="*/ 521 w 569"/>
                <a:gd name="T41" fmla="*/ 287 h 787"/>
                <a:gd name="T42" fmla="*/ 467 w 569"/>
                <a:gd name="T43" fmla="*/ 324 h 787"/>
                <a:gd name="T44" fmla="*/ 402 w 569"/>
                <a:gd name="T45" fmla="*/ 336 h 787"/>
                <a:gd name="T46" fmla="*/ 356 w 569"/>
                <a:gd name="T47" fmla="*/ 331 h 787"/>
                <a:gd name="T48" fmla="*/ 38 w 569"/>
                <a:gd name="T49" fmla="*/ 760 h 787"/>
                <a:gd name="T50" fmla="*/ 280 w 569"/>
                <a:gd name="T51" fmla="*/ 282 h 787"/>
                <a:gd name="T52" fmla="*/ 247 w 569"/>
                <a:gd name="T53" fmla="*/ 230 h 787"/>
                <a:gd name="T54" fmla="*/ 235 w 569"/>
                <a:gd name="T55" fmla="*/ 168 h 787"/>
                <a:gd name="T56" fmla="*/ 249 w 569"/>
                <a:gd name="T57" fmla="*/ 103 h 787"/>
                <a:gd name="T58" fmla="*/ 284 w 569"/>
                <a:gd name="T59" fmla="*/ 49 h 787"/>
                <a:gd name="T60" fmla="*/ 338 w 569"/>
                <a:gd name="T61" fmla="*/ 14 h 787"/>
                <a:gd name="T62" fmla="*/ 402 w 569"/>
                <a:gd name="T63" fmla="*/ 0 h 7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69" h="787">
                  <a:moveTo>
                    <a:pt x="402" y="61"/>
                  </a:moveTo>
                  <a:lnTo>
                    <a:pt x="379" y="63"/>
                  </a:lnTo>
                  <a:lnTo>
                    <a:pt x="356" y="72"/>
                  </a:lnTo>
                  <a:lnTo>
                    <a:pt x="335" y="85"/>
                  </a:lnTo>
                  <a:lnTo>
                    <a:pt x="318" y="101"/>
                  </a:lnTo>
                  <a:lnTo>
                    <a:pt x="306" y="121"/>
                  </a:lnTo>
                  <a:lnTo>
                    <a:pt x="298" y="144"/>
                  </a:lnTo>
                  <a:lnTo>
                    <a:pt x="296" y="168"/>
                  </a:lnTo>
                  <a:lnTo>
                    <a:pt x="298" y="193"/>
                  </a:lnTo>
                  <a:lnTo>
                    <a:pt x="306" y="216"/>
                  </a:lnTo>
                  <a:lnTo>
                    <a:pt x="318" y="236"/>
                  </a:lnTo>
                  <a:lnTo>
                    <a:pt x="335" y="253"/>
                  </a:lnTo>
                  <a:lnTo>
                    <a:pt x="356" y="265"/>
                  </a:lnTo>
                  <a:lnTo>
                    <a:pt x="379" y="274"/>
                  </a:lnTo>
                  <a:lnTo>
                    <a:pt x="402" y="277"/>
                  </a:lnTo>
                  <a:lnTo>
                    <a:pt x="427" y="274"/>
                  </a:lnTo>
                  <a:lnTo>
                    <a:pt x="450" y="265"/>
                  </a:lnTo>
                  <a:lnTo>
                    <a:pt x="469" y="253"/>
                  </a:lnTo>
                  <a:lnTo>
                    <a:pt x="486" y="236"/>
                  </a:lnTo>
                  <a:lnTo>
                    <a:pt x="499" y="216"/>
                  </a:lnTo>
                  <a:lnTo>
                    <a:pt x="507" y="193"/>
                  </a:lnTo>
                  <a:lnTo>
                    <a:pt x="510" y="168"/>
                  </a:lnTo>
                  <a:lnTo>
                    <a:pt x="507" y="144"/>
                  </a:lnTo>
                  <a:lnTo>
                    <a:pt x="499" y="121"/>
                  </a:lnTo>
                  <a:lnTo>
                    <a:pt x="486" y="101"/>
                  </a:lnTo>
                  <a:lnTo>
                    <a:pt x="469" y="85"/>
                  </a:lnTo>
                  <a:lnTo>
                    <a:pt x="450" y="72"/>
                  </a:lnTo>
                  <a:lnTo>
                    <a:pt x="427" y="63"/>
                  </a:lnTo>
                  <a:lnTo>
                    <a:pt x="402" y="61"/>
                  </a:lnTo>
                  <a:close/>
                  <a:moveTo>
                    <a:pt x="402" y="0"/>
                  </a:moveTo>
                  <a:lnTo>
                    <a:pt x="436" y="3"/>
                  </a:lnTo>
                  <a:lnTo>
                    <a:pt x="467" y="14"/>
                  </a:lnTo>
                  <a:lnTo>
                    <a:pt x="496" y="29"/>
                  </a:lnTo>
                  <a:lnTo>
                    <a:pt x="521" y="49"/>
                  </a:lnTo>
                  <a:lnTo>
                    <a:pt x="541" y="74"/>
                  </a:lnTo>
                  <a:lnTo>
                    <a:pt x="557" y="103"/>
                  </a:lnTo>
                  <a:lnTo>
                    <a:pt x="566" y="135"/>
                  </a:lnTo>
                  <a:lnTo>
                    <a:pt x="569" y="168"/>
                  </a:lnTo>
                  <a:lnTo>
                    <a:pt x="566" y="203"/>
                  </a:lnTo>
                  <a:lnTo>
                    <a:pt x="557" y="233"/>
                  </a:lnTo>
                  <a:lnTo>
                    <a:pt x="541" y="262"/>
                  </a:lnTo>
                  <a:lnTo>
                    <a:pt x="521" y="287"/>
                  </a:lnTo>
                  <a:lnTo>
                    <a:pt x="496" y="308"/>
                  </a:lnTo>
                  <a:lnTo>
                    <a:pt x="467" y="324"/>
                  </a:lnTo>
                  <a:lnTo>
                    <a:pt x="436" y="333"/>
                  </a:lnTo>
                  <a:lnTo>
                    <a:pt x="402" y="336"/>
                  </a:lnTo>
                  <a:lnTo>
                    <a:pt x="379" y="335"/>
                  </a:lnTo>
                  <a:lnTo>
                    <a:pt x="356" y="331"/>
                  </a:lnTo>
                  <a:lnTo>
                    <a:pt x="74" y="787"/>
                  </a:lnTo>
                  <a:lnTo>
                    <a:pt x="38" y="760"/>
                  </a:lnTo>
                  <a:lnTo>
                    <a:pt x="0" y="735"/>
                  </a:lnTo>
                  <a:lnTo>
                    <a:pt x="280" y="282"/>
                  </a:lnTo>
                  <a:lnTo>
                    <a:pt x="260" y="257"/>
                  </a:lnTo>
                  <a:lnTo>
                    <a:pt x="247" y="230"/>
                  </a:lnTo>
                  <a:lnTo>
                    <a:pt x="239" y="200"/>
                  </a:lnTo>
                  <a:lnTo>
                    <a:pt x="235" y="168"/>
                  </a:lnTo>
                  <a:lnTo>
                    <a:pt x="239" y="135"/>
                  </a:lnTo>
                  <a:lnTo>
                    <a:pt x="249" y="103"/>
                  </a:lnTo>
                  <a:lnTo>
                    <a:pt x="264" y="74"/>
                  </a:lnTo>
                  <a:lnTo>
                    <a:pt x="284" y="49"/>
                  </a:lnTo>
                  <a:lnTo>
                    <a:pt x="309" y="29"/>
                  </a:lnTo>
                  <a:lnTo>
                    <a:pt x="338" y="14"/>
                  </a:lnTo>
                  <a:lnTo>
                    <a:pt x="369" y="3"/>
                  </a:lnTo>
                  <a:lnTo>
                    <a:pt x="40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2" name="Freeform 325"/>
            <p:cNvSpPr>
              <a:spLocks noEditPoints="1"/>
            </p:cNvSpPr>
            <p:nvPr/>
          </p:nvSpPr>
          <p:spPr bwMode="auto">
            <a:xfrm>
              <a:off x="4910138" y="4054476"/>
              <a:ext cx="749300" cy="447675"/>
            </a:xfrm>
            <a:custGeom>
              <a:avLst/>
              <a:gdLst>
                <a:gd name="T0" fmla="*/ 1519 w 2361"/>
                <a:gd name="T1" fmla="*/ 1158 h 1410"/>
                <a:gd name="T2" fmla="*/ 1480 w 2361"/>
                <a:gd name="T3" fmla="*/ 1242 h 1410"/>
                <a:gd name="T4" fmla="*/ 1519 w 2361"/>
                <a:gd name="T5" fmla="*/ 1327 h 1410"/>
                <a:gd name="T6" fmla="*/ 1611 w 2361"/>
                <a:gd name="T7" fmla="*/ 1347 h 1410"/>
                <a:gd name="T8" fmla="*/ 1683 w 2361"/>
                <a:gd name="T9" fmla="*/ 1290 h 1410"/>
                <a:gd name="T10" fmla="*/ 1683 w 2361"/>
                <a:gd name="T11" fmla="*/ 1195 h 1410"/>
                <a:gd name="T12" fmla="*/ 1611 w 2361"/>
                <a:gd name="T13" fmla="*/ 1137 h 1410"/>
                <a:gd name="T14" fmla="*/ 120 w 2361"/>
                <a:gd name="T15" fmla="*/ 824 h 1410"/>
                <a:gd name="T16" fmla="*/ 63 w 2361"/>
                <a:gd name="T17" fmla="*/ 896 h 1410"/>
                <a:gd name="T18" fmla="*/ 83 w 2361"/>
                <a:gd name="T19" fmla="*/ 989 h 1410"/>
                <a:gd name="T20" fmla="*/ 167 w 2361"/>
                <a:gd name="T21" fmla="*/ 1029 h 1410"/>
                <a:gd name="T22" fmla="*/ 251 w 2361"/>
                <a:gd name="T23" fmla="*/ 989 h 1410"/>
                <a:gd name="T24" fmla="*/ 272 w 2361"/>
                <a:gd name="T25" fmla="*/ 896 h 1410"/>
                <a:gd name="T26" fmla="*/ 215 w 2361"/>
                <a:gd name="T27" fmla="*/ 824 h 1410"/>
                <a:gd name="T28" fmla="*/ 1049 w 2361"/>
                <a:gd name="T29" fmla="*/ 243 h 1410"/>
                <a:gd name="T30" fmla="*/ 977 w 2361"/>
                <a:gd name="T31" fmla="*/ 301 h 1410"/>
                <a:gd name="T32" fmla="*/ 977 w 2361"/>
                <a:gd name="T33" fmla="*/ 396 h 1410"/>
                <a:gd name="T34" fmla="*/ 1049 w 2361"/>
                <a:gd name="T35" fmla="*/ 454 h 1410"/>
                <a:gd name="T36" fmla="*/ 1141 w 2361"/>
                <a:gd name="T37" fmla="*/ 433 h 1410"/>
                <a:gd name="T38" fmla="*/ 1181 w 2361"/>
                <a:gd name="T39" fmla="*/ 348 h 1410"/>
                <a:gd name="T40" fmla="*/ 1141 w 2361"/>
                <a:gd name="T41" fmla="*/ 265 h 1410"/>
                <a:gd name="T42" fmla="*/ 2122 w 2361"/>
                <a:gd name="T43" fmla="*/ 60 h 1410"/>
                <a:gd name="T44" fmla="*/ 2039 w 2361"/>
                <a:gd name="T45" fmla="*/ 101 h 1410"/>
                <a:gd name="T46" fmla="*/ 2018 w 2361"/>
                <a:gd name="T47" fmla="*/ 193 h 1410"/>
                <a:gd name="T48" fmla="*/ 2075 w 2361"/>
                <a:gd name="T49" fmla="*/ 265 h 1410"/>
                <a:gd name="T50" fmla="*/ 2169 w 2361"/>
                <a:gd name="T51" fmla="*/ 265 h 1410"/>
                <a:gd name="T52" fmla="*/ 2226 w 2361"/>
                <a:gd name="T53" fmla="*/ 193 h 1410"/>
                <a:gd name="T54" fmla="*/ 2206 w 2361"/>
                <a:gd name="T55" fmla="*/ 101 h 1410"/>
                <a:gd name="T56" fmla="*/ 2122 w 2361"/>
                <a:gd name="T57" fmla="*/ 60 h 1410"/>
                <a:gd name="T58" fmla="*/ 2216 w 2361"/>
                <a:gd name="T59" fmla="*/ 29 h 1410"/>
                <a:gd name="T60" fmla="*/ 2286 w 2361"/>
                <a:gd name="T61" fmla="*/ 134 h 1410"/>
                <a:gd name="T62" fmla="*/ 2264 w 2361"/>
                <a:gd name="T63" fmla="*/ 258 h 1410"/>
                <a:gd name="T64" fmla="*/ 2282 w 2361"/>
                <a:gd name="T65" fmla="*/ 539 h 1410"/>
                <a:gd name="T66" fmla="*/ 2106 w 2361"/>
                <a:gd name="T67" fmla="*/ 336 h 1410"/>
                <a:gd name="T68" fmla="*/ 1742 w 2361"/>
                <a:gd name="T69" fmla="*/ 1181 h 1410"/>
                <a:gd name="T70" fmla="*/ 1740 w 2361"/>
                <a:gd name="T71" fmla="*/ 1308 h 1410"/>
                <a:gd name="T72" fmla="*/ 1651 w 2361"/>
                <a:gd name="T73" fmla="*/ 1398 h 1410"/>
                <a:gd name="T74" fmla="*/ 1522 w 2361"/>
                <a:gd name="T75" fmla="*/ 1398 h 1410"/>
                <a:gd name="T76" fmla="*/ 1433 w 2361"/>
                <a:gd name="T77" fmla="*/ 1308 h 1410"/>
                <a:gd name="T78" fmla="*/ 1431 w 2361"/>
                <a:gd name="T79" fmla="*/ 1180 h 1410"/>
                <a:gd name="T80" fmla="*/ 1102 w 2361"/>
                <a:gd name="T81" fmla="*/ 514 h 1410"/>
                <a:gd name="T82" fmla="*/ 988 w 2361"/>
                <a:gd name="T83" fmla="*/ 492 h 1410"/>
                <a:gd name="T84" fmla="*/ 334 w 2361"/>
                <a:gd name="T85" fmla="*/ 922 h 1410"/>
                <a:gd name="T86" fmla="*/ 285 w 2361"/>
                <a:gd name="T87" fmla="*/ 1041 h 1410"/>
                <a:gd name="T88" fmla="*/ 167 w 2361"/>
                <a:gd name="T89" fmla="*/ 1090 h 1410"/>
                <a:gd name="T90" fmla="*/ 49 w 2361"/>
                <a:gd name="T91" fmla="*/ 1041 h 1410"/>
                <a:gd name="T92" fmla="*/ 0 w 2361"/>
                <a:gd name="T93" fmla="*/ 922 h 1410"/>
                <a:gd name="T94" fmla="*/ 49 w 2361"/>
                <a:gd name="T95" fmla="*/ 803 h 1410"/>
                <a:gd name="T96" fmla="*/ 167 w 2361"/>
                <a:gd name="T97" fmla="*/ 753 h 1410"/>
                <a:gd name="T98" fmla="*/ 280 w 2361"/>
                <a:gd name="T99" fmla="*/ 797 h 1410"/>
                <a:gd name="T100" fmla="*/ 910 w 2361"/>
                <a:gd name="T101" fmla="*/ 315 h 1410"/>
                <a:gd name="T102" fmla="*/ 981 w 2361"/>
                <a:gd name="T103" fmla="*/ 209 h 1410"/>
                <a:gd name="T104" fmla="*/ 1107 w 2361"/>
                <a:gd name="T105" fmla="*/ 184 h 1410"/>
                <a:gd name="T106" fmla="*/ 1213 w 2361"/>
                <a:gd name="T107" fmla="*/ 254 h 1410"/>
                <a:gd name="T108" fmla="*/ 1239 w 2361"/>
                <a:gd name="T109" fmla="*/ 378 h 1410"/>
                <a:gd name="T110" fmla="*/ 1541 w 2361"/>
                <a:gd name="T111" fmla="*/ 1081 h 1410"/>
                <a:gd name="T112" fmla="*/ 1633 w 2361"/>
                <a:gd name="T113" fmla="*/ 1081 h 1410"/>
                <a:gd name="T114" fmla="*/ 1965 w 2361"/>
                <a:gd name="T115" fmla="*/ 224 h 1410"/>
                <a:gd name="T116" fmla="*/ 1968 w 2361"/>
                <a:gd name="T117" fmla="*/ 103 h 1410"/>
                <a:gd name="T118" fmla="*/ 2057 w 2361"/>
                <a:gd name="T119" fmla="*/ 13 h 1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361" h="1410">
                  <a:moveTo>
                    <a:pt x="1586" y="1134"/>
                  </a:moveTo>
                  <a:lnTo>
                    <a:pt x="1561" y="1137"/>
                  </a:lnTo>
                  <a:lnTo>
                    <a:pt x="1540" y="1146"/>
                  </a:lnTo>
                  <a:lnTo>
                    <a:pt x="1519" y="1158"/>
                  </a:lnTo>
                  <a:lnTo>
                    <a:pt x="1502" y="1174"/>
                  </a:lnTo>
                  <a:lnTo>
                    <a:pt x="1490" y="1195"/>
                  </a:lnTo>
                  <a:lnTo>
                    <a:pt x="1482" y="1218"/>
                  </a:lnTo>
                  <a:lnTo>
                    <a:pt x="1480" y="1242"/>
                  </a:lnTo>
                  <a:lnTo>
                    <a:pt x="1482" y="1267"/>
                  </a:lnTo>
                  <a:lnTo>
                    <a:pt x="1490" y="1290"/>
                  </a:lnTo>
                  <a:lnTo>
                    <a:pt x="1502" y="1309"/>
                  </a:lnTo>
                  <a:lnTo>
                    <a:pt x="1519" y="1327"/>
                  </a:lnTo>
                  <a:lnTo>
                    <a:pt x="1540" y="1339"/>
                  </a:lnTo>
                  <a:lnTo>
                    <a:pt x="1561" y="1347"/>
                  </a:lnTo>
                  <a:lnTo>
                    <a:pt x="1586" y="1351"/>
                  </a:lnTo>
                  <a:lnTo>
                    <a:pt x="1611" y="1347"/>
                  </a:lnTo>
                  <a:lnTo>
                    <a:pt x="1633" y="1339"/>
                  </a:lnTo>
                  <a:lnTo>
                    <a:pt x="1653" y="1327"/>
                  </a:lnTo>
                  <a:lnTo>
                    <a:pt x="1670" y="1309"/>
                  </a:lnTo>
                  <a:lnTo>
                    <a:pt x="1683" y="1290"/>
                  </a:lnTo>
                  <a:lnTo>
                    <a:pt x="1691" y="1267"/>
                  </a:lnTo>
                  <a:lnTo>
                    <a:pt x="1693" y="1242"/>
                  </a:lnTo>
                  <a:lnTo>
                    <a:pt x="1691" y="1218"/>
                  </a:lnTo>
                  <a:lnTo>
                    <a:pt x="1683" y="1195"/>
                  </a:lnTo>
                  <a:lnTo>
                    <a:pt x="1670" y="1174"/>
                  </a:lnTo>
                  <a:lnTo>
                    <a:pt x="1653" y="1158"/>
                  </a:lnTo>
                  <a:lnTo>
                    <a:pt x="1633" y="1146"/>
                  </a:lnTo>
                  <a:lnTo>
                    <a:pt x="1611" y="1137"/>
                  </a:lnTo>
                  <a:lnTo>
                    <a:pt x="1586" y="1134"/>
                  </a:lnTo>
                  <a:close/>
                  <a:moveTo>
                    <a:pt x="167" y="814"/>
                  </a:moveTo>
                  <a:lnTo>
                    <a:pt x="142" y="816"/>
                  </a:lnTo>
                  <a:lnTo>
                    <a:pt x="120" y="824"/>
                  </a:lnTo>
                  <a:lnTo>
                    <a:pt x="100" y="837"/>
                  </a:lnTo>
                  <a:lnTo>
                    <a:pt x="83" y="854"/>
                  </a:lnTo>
                  <a:lnTo>
                    <a:pt x="70" y="875"/>
                  </a:lnTo>
                  <a:lnTo>
                    <a:pt x="63" y="896"/>
                  </a:lnTo>
                  <a:lnTo>
                    <a:pt x="60" y="922"/>
                  </a:lnTo>
                  <a:lnTo>
                    <a:pt x="63" y="947"/>
                  </a:lnTo>
                  <a:lnTo>
                    <a:pt x="70" y="970"/>
                  </a:lnTo>
                  <a:lnTo>
                    <a:pt x="83" y="989"/>
                  </a:lnTo>
                  <a:lnTo>
                    <a:pt x="100" y="1006"/>
                  </a:lnTo>
                  <a:lnTo>
                    <a:pt x="120" y="1019"/>
                  </a:lnTo>
                  <a:lnTo>
                    <a:pt x="142" y="1027"/>
                  </a:lnTo>
                  <a:lnTo>
                    <a:pt x="167" y="1029"/>
                  </a:lnTo>
                  <a:lnTo>
                    <a:pt x="192" y="1027"/>
                  </a:lnTo>
                  <a:lnTo>
                    <a:pt x="215" y="1019"/>
                  </a:lnTo>
                  <a:lnTo>
                    <a:pt x="234" y="1006"/>
                  </a:lnTo>
                  <a:lnTo>
                    <a:pt x="251" y="989"/>
                  </a:lnTo>
                  <a:lnTo>
                    <a:pt x="264" y="970"/>
                  </a:lnTo>
                  <a:lnTo>
                    <a:pt x="272" y="947"/>
                  </a:lnTo>
                  <a:lnTo>
                    <a:pt x="274" y="922"/>
                  </a:lnTo>
                  <a:lnTo>
                    <a:pt x="272" y="896"/>
                  </a:lnTo>
                  <a:lnTo>
                    <a:pt x="264" y="875"/>
                  </a:lnTo>
                  <a:lnTo>
                    <a:pt x="251" y="854"/>
                  </a:lnTo>
                  <a:lnTo>
                    <a:pt x="234" y="837"/>
                  </a:lnTo>
                  <a:lnTo>
                    <a:pt x="215" y="824"/>
                  </a:lnTo>
                  <a:lnTo>
                    <a:pt x="192" y="816"/>
                  </a:lnTo>
                  <a:lnTo>
                    <a:pt x="167" y="814"/>
                  </a:lnTo>
                  <a:close/>
                  <a:moveTo>
                    <a:pt x="1074" y="241"/>
                  </a:moveTo>
                  <a:lnTo>
                    <a:pt x="1049" y="243"/>
                  </a:lnTo>
                  <a:lnTo>
                    <a:pt x="1026" y="252"/>
                  </a:lnTo>
                  <a:lnTo>
                    <a:pt x="1007" y="265"/>
                  </a:lnTo>
                  <a:lnTo>
                    <a:pt x="990" y="281"/>
                  </a:lnTo>
                  <a:lnTo>
                    <a:pt x="977" y="301"/>
                  </a:lnTo>
                  <a:lnTo>
                    <a:pt x="969" y="324"/>
                  </a:lnTo>
                  <a:lnTo>
                    <a:pt x="966" y="348"/>
                  </a:lnTo>
                  <a:lnTo>
                    <a:pt x="969" y="373"/>
                  </a:lnTo>
                  <a:lnTo>
                    <a:pt x="977" y="396"/>
                  </a:lnTo>
                  <a:lnTo>
                    <a:pt x="990" y="416"/>
                  </a:lnTo>
                  <a:lnTo>
                    <a:pt x="1007" y="433"/>
                  </a:lnTo>
                  <a:lnTo>
                    <a:pt x="1026" y="446"/>
                  </a:lnTo>
                  <a:lnTo>
                    <a:pt x="1049" y="454"/>
                  </a:lnTo>
                  <a:lnTo>
                    <a:pt x="1074" y="457"/>
                  </a:lnTo>
                  <a:lnTo>
                    <a:pt x="1098" y="454"/>
                  </a:lnTo>
                  <a:lnTo>
                    <a:pt x="1120" y="446"/>
                  </a:lnTo>
                  <a:lnTo>
                    <a:pt x="1141" y="433"/>
                  </a:lnTo>
                  <a:lnTo>
                    <a:pt x="1157" y="416"/>
                  </a:lnTo>
                  <a:lnTo>
                    <a:pt x="1169" y="396"/>
                  </a:lnTo>
                  <a:lnTo>
                    <a:pt x="1178" y="373"/>
                  </a:lnTo>
                  <a:lnTo>
                    <a:pt x="1181" y="348"/>
                  </a:lnTo>
                  <a:lnTo>
                    <a:pt x="1178" y="324"/>
                  </a:lnTo>
                  <a:lnTo>
                    <a:pt x="1169" y="301"/>
                  </a:lnTo>
                  <a:lnTo>
                    <a:pt x="1157" y="281"/>
                  </a:lnTo>
                  <a:lnTo>
                    <a:pt x="1141" y="265"/>
                  </a:lnTo>
                  <a:lnTo>
                    <a:pt x="1120" y="252"/>
                  </a:lnTo>
                  <a:lnTo>
                    <a:pt x="1098" y="243"/>
                  </a:lnTo>
                  <a:lnTo>
                    <a:pt x="1074" y="241"/>
                  </a:lnTo>
                  <a:close/>
                  <a:moveTo>
                    <a:pt x="2122" y="60"/>
                  </a:moveTo>
                  <a:lnTo>
                    <a:pt x="2098" y="63"/>
                  </a:lnTo>
                  <a:lnTo>
                    <a:pt x="2075" y="71"/>
                  </a:lnTo>
                  <a:lnTo>
                    <a:pt x="2056" y="84"/>
                  </a:lnTo>
                  <a:lnTo>
                    <a:pt x="2039" y="101"/>
                  </a:lnTo>
                  <a:lnTo>
                    <a:pt x="2026" y="121"/>
                  </a:lnTo>
                  <a:lnTo>
                    <a:pt x="2018" y="143"/>
                  </a:lnTo>
                  <a:lnTo>
                    <a:pt x="2015" y="169"/>
                  </a:lnTo>
                  <a:lnTo>
                    <a:pt x="2018" y="193"/>
                  </a:lnTo>
                  <a:lnTo>
                    <a:pt x="2026" y="216"/>
                  </a:lnTo>
                  <a:lnTo>
                    <a:pt x="2039" y="236"/>
                  </a:lnTo>
                  <a:lnTo>
                    <a:pt x="2056" y="252"/>
                  </a:lnTo>
                  <a:lnTo>
                    <a:pt x="2075" y="265"/>
                  </a:lnTo>
                  <a:lnTo>
                    <a:pt x="2098" y="274"/>
                  </a:lnTo>
                  <a:lnTo>
                    <a:pt x="2122" y="276"/>
                  </a:lnTo>
                  <a:lnTo>
                    <a:pt x="2147" y="274"/>
                  </a:lnTo>
                  <a:lnTo>
                    <a:pt x="2169" y="265"/>
                  </a:lnTo>
                  <a:lnTo>
                    <a:pt x="2190" y="252"/>
                  </a:lnTo>
                  <a:lnTo>
                    <a:pt x="2206" y="236"/>
                  </a:lnTo>
                  <a:lnTo>
                    <a:pt x="2218" y="216"/>
                  </a:lnTo>
                  <a:lnTo>
                    <a:pt x="2226" y="193"/>
                  </a:lnTo>
                  <a:lnTo>
                    <a:pt x="2230" y="169"/>
                  </a:lnTo>
                  <a:lnTo>
                    <a:pt x="2226" y="143"/>
                  </a:lnTo>
                  <a:lnTo>
                    <a:pt x="2218" y="121"/>
                  </a:lnTo>
                  <a:lnTo>
                    <a:pt x="2206" y="101"/>
                  </a:lnTo>
                  <a:lnTo>
                    <a:pt x="2190" y="84"/>
                  </a:lnTo>
                  <a:lnTo>
                    <a:pt x="2169" y="71"/>
                  </a:lnTo>
                  <a:lnTo>
                    <a:pt x="2147" y="63"/>
                  </a:lnTo>
                  <a:lnTo>
                    <a:pt x="2122" y="60"/>
                  </a:lnTo>
                  <a:close/>
                  <a:moveTo>
                    <a:pt x="2122" y="0"/>
                  </a:moveTo>
                  <a:lnTo>
                    <a:pt x="2156" y="4"/>
                  </a:lnTo>
                  <a:lnTo>
                    <a:pt x="2188" y="13"/>
                  </a:lnTo>
                  <a:lnTo>
                    <a:pt x="2216" y="29"/>
                  </a:lnTo>
                  <a:lnTo>
                    <a:pt x="2240" y="50"/>
                  </a:lnTo>
                  <a:lnTo>
                    <a:pt x="2260" y="75"/>
                  </a:lnTo>
                  <a:lnTo>
                    <a:pt x="2276" y="103"/>
                  </a:lnTo>
                  <a:lnTo>
                    <a:pt x="2286" y="134"/>
                  </a:lnTo>
                  <a:lnTo>
                    <a:pt x="2290" y="169"/>
                  </a:lnTo>
                  <a:lnTo>
                    <a:pt x="2286" y="201"/>
                  </a:lnTo>
                  <a:lnTo>
                    <a:pt x="2277" y="230"/>
                  </a:lnTo>
                  <a:lnTo>
                    <a:pt x="2264" y="258"/>
                  </a:lnTo>
                  <a:lnTo>
                    <a:pt x="2244" y="283"/>
                  </a:lnTo>
                  <a:lnTo>
                    <a:pt x="2361" y="495"/>
                  </a:lnTo>
                  <a:lnTo>
                    <a:pt x="2322" y="515"/>
                  </a:lnTo>
                  <a:lnTo>
                    <a:pt x="2282" y="539"/>
                  </a:lnTo>
                  <a:lnTo>
                    <a:pt x="2167" y="330"/>
                  </a:lnTo>
                  <a:lnTo>
                    <a:pt x="2144" y="335"/>
                  </a:lnTo>
                  <a:lnTo>
                    <a:pt x="2122" y="337"/>
                  </a:lnTo>
                  <a:lnTo>
                    <a:pt x="2106" y="336"/>
                  </a:lnTo>
                  <a:lnTo>
                    <a:pt x="2091" y="333"/>
                  </a:lnTo>
                  <a:lnTo>
                    <a:pt x="1711" y="1130"/>
                  </a:lnTo>
                  <a:lnTo>
                    <a:pt x="1728" y="1154"/>
                  </a:lnTo>
                  <a:lnTo>
                    <a:pt x="1742" y="1181"/>
                  </a:lnTo>
                  <a:lnTo>
                    <a:pt x="1750" y="1211"/>
                  </a:lnTo>
                  <a:lnTo>
                    <a:pt x="1753" y="1242"/>
                  </a:lnTo>
                  <a:lnTo>
                    <a:pt x="1750" y="1276"/>
                  </a:lnTo>
                  <a:lnTo>
                    <a:pt x="1740" y="1308"/>
                  </a:lnTo>
                  <a:lnTo>
                    <a:pt x="1725" y="1337"/>
                  </a:lnTo>
                  <a:lnTo>
                    <a:pt x="1705" y="1361"/>
                  </a:lnTo>
                  <a:lnTo>
                    <a:pt x="1680" y="1382"/>
                  </a:lnTo>
                  <a:lnTo>
                    <a:pt x="1651" y="1398"/>
                  </a:lnTo>
                  <a:lnTo>
                    <a:pt x="1620" y="1407"/>
                  </a:lnTo>
                  <a:lnTo>
                    <a:pt x="1586" y="1410"/>
                  </a:lnTo>
                  <a:lnTo>
                    <a:pt x="1552" y="1407"/>
                  </a:lnTo>
                  <a:lnTo>
                    <a:pt x="1522" y="1398"/>
                  </a:lnTo>
                  <a:lnTo>
                    <a:pt x="1493" y="1382"/>
                  </a:lnTo>
                  <a:lnTo>
                    <a:pt x="1468" y="1361"/>
                  </a:lnTo>
                  <a:lnTo>
                    <a:pt x="1448" y="1337"/>
                  </a:lnTo>
                  <a:lnTo>
                    <a:pt x="1433" y="1308"/>
                  </a:lnTo>
                  <a:lnTo>
                    <a:pt x="1423" y="1276"/>
                  </a:lnTo>
                  <a:lnTo>
                    <a:pt x="1419" y="1242"/>
                  </a:lnTo>
                  <a:lnTo>
                    <a:pt x="1423" y="1210"/>
                  </a:lnTo>
                  <a:lnTo>
                    <a:pt x="1431" y="1180"/>
                  </a:lnTo>
                  <a:lnTo>
                    <a:pt x="1445" y="1153"/>
                  </a:lnTo>
                  <a:lnTo>
                    <a:pt x="1464" y="1129"/>
                  </a:lnTo>
                  <a:lnTo>
                    <a:pt x="1130" y="507"/>
                  </a:lnTo>
                  <a:lnTo>
                    <a:pt x="1102" y="514"/>
                  </a:lnTo>
                  <a:lnTo>
                    <a:pt x="1074" y="516"/>
                  </a:lnTo>
                  <a:lnTo>
                    <a:pt x="1043" y="514"/>
                  </a:lnTo>
                  <a:lnTo>
                    <a:pt x="1015" y="506"/>
                  </a:lnTo>
                  <a:lnTo>
                    <a:pt x="988" y="492"/>
                  </a:lnTo>
                  <a:lnTo>
                    <a:pt x="965" y="475"/>
                  </a:lnTo>
                  <a:lnTo>
                    <a:pt x="327" y="875"/>
                  </a:lnTo>
                  <a:lnTo>
                    <a:pt x="333" y="898"/>
                  </a:lnTo>
                  <a:lnTo>
                    <a:pt x="334" y="922"/>
                  </a:lnTo>
                  <a:lnTo>
                    <a:pt x="331" y="956"/>
                  </a:lnTo>
                  <a:lnTo>
                    <a:pt x="320" y="987"/>
                  </a:lnTo>
                  <a:lnTo>
                    <a:pt x="306" y="1015"/>
                  </a:lnTo>
                  <a:lnTo>
                    <a:pt x="285" y="1041"/>
                  </a:lnTo>
                  <a:lnTo>
                    <a:pt x="260" y="1061"/>
                  </a:lnTo>
                  <a:lnTo>
                    <a:pt x="232" y="1077"/>
                  </a:lnTo>
                  <a:lnTo>
                    <a:pt x="201" y="1086"/>
                  </a:lnTo>
                  <a:lnTo>
                    <a:pt x="167" y="1090"/>
                  </a:lnTo>
                  <a:lnTo>
                    <a:pt x="133" y="1086"/>
                  </a:lnTo>
                  <a:lnTo>
                    <a:pt x="102" y="1077"/>
                  </a:lnTo>
                  <a:lnTo>
                    <a:pt x="74" y="1061"/>
                  </a:lnTo>
                  <a:lnTo>
                    <a:pt x="49" y="1041"/>
                  </a:lnTo>
                  <a:lnTo>
                    <a:pt x="28" y="1015"/>
                  </a:lnTo>
                  <a:lnTo>
                    <a:pt x="14" y="987"/>
                  </a:lnTo>
                  <a:lnTo>
                    <a:pt x="3" y="956"/>
                  </a:lnTo>
                  <a:lnTo>
                    <a:pt x="0" y="922"/>
                  </a:lnTo>
                  <a:lnTo>
                    <a:pt x="3" y="887"/>
                  </a:lnTo>
                  <a:lnTo>
                    <a:pt x="14" y="856"/>
                  </a:lnTo>
                  <a:lnTo>
                    <a:pt x="28" y="828"/>
                  </a:lnTo>
                  <a:lnTo>
                    <a:pt x="49" y="803"/>
                  </a:lnTo>
                  <a:lnTo>
                    <a:pt x="74" y="782"/>
                  </a:lnTo>
                  <a:lnTo>
                    <a:pt x="102" y="767"/>
                  </a:lnTo>
                  <a:lnTo>
                    <a:pt x="133" y="757"/>
                  </a:lnTo>
                  <a:lnTo>
                    <a:pt x="167" y="753"/>
                  </a:lnTo>
                  <a:lnTo>
                    <a:pt x="199" y="757"/>
                  </a:lnTo>
                  <a:lnTo>
                    <a:pt x="228" y="765"/>
                  </a:lnTo>
                  <a:lnTo>
                    <a:pt x="256" y="779"/>
                  </a:lnTo>
                  <a:lnTo>
                    <a:pt x="280" y="797"/>
                  </a:lnTo>
                  <a:lnTo>
                    <a:pt x="914" y="399"/>
                  </a:lnTo>
                  <a:lnTo>
                    <a:pt x="908" y="375"/>
                  </a:lnTo>
                  <a:lnTo>
                    <a:pt x="907" y="348"/>
                  </a:lnTo>
                  <a:lnTo>
                    <a:pt x="910" y="315"/>
                  </a:lnTo>
                  <a:lnTo>
                    <a:pt x="919" y="283"/>
                  </a:lnTo>
                  <a:lnTo>
                    <a:pt x="935" y="254"/>
                  </a:lnTo>
                  <a:lnTo>
                    <a:pt x="956" y="229"/>
                  </a:lnTo>
                  <a:lnTo>
                    <a:pt x="981" y="209"/>
                  </a:lnTo>
                  <a:lnTo>
                    <a:pt x="1009" y="194"/>
                  </a:lnTo>
                  <a:lnTo>
                    <a:pt x="1040" y="184"/>
                  </a:lnTo>
                  <a:lnTo>
                    <a:pt x="1074" y="180"/>
                  </a:lnTo>
                  <a:lnTo>
                    <a:pt x="1107" y="184"/>
                  </a:lnTo>
                  <a:lnTo>
                    <a:pt x="1139" y="194"/>
                  </a:lnTo>
                  <a:lnTo>
                    <a:pt x="1167" y="209"/>
                  </a:lnTo>
                  <a:lnTo>
                    <a:pt x="1192" y="229"/>
                  </a:lnTo>
                  <a:lnTo>
                    <a:pt x="1213" y="254"/>
                  </a:lnTo>
                  <a:lnTo>
                    <a:pt x="1227" y="283"/>
                  </a:lnTo>
                  <a:lnTo>
                    <a:pt x="1238" y="315"/>
                  </a:lnTo>
                  <a:lnTo>
                    <a:pt x="1241" y="348"/>
                  </a:lnTo>
                  <a:lnTo>
                    <a:pt x="1239" y="378"/>
                  </a:lnTo>
                  <a:lnTo>
                    <a:pt x="1231" y="405"/>
                  </a:lnTo>
                  <a:lnTo>
                    <a:pt x="1219" y="431"/>
                  </a:lnTo>
                  <a:lnTo>
                    <a:pt x="1205" y="454"/>
                  </a:lnTo>
                  <a:lnTo>
                    <a:pt x="1541" y="1081"/>
                  </a:lnTo>
                  <a:lnTo>
                    <a:pt x="1564" y="1076"/>
                  </a:lnTo>
                  <a:lnTo>
                    <a:pt x="1586" y="1074"/>
                  </a:lnTo>
                  <a:lnTo>
                    <a:pt x="1610" y="1076"/>
                  </a:lnTo>
                  <a:lnTo>
                    <a:pt x="1633" y="1081"/>
                  </a:lnTo>
                  <a:lnTo>
                    <a:pt x="2009" y="292"/>
                  </a:lnTo>
                  <a:lnTo>
                    <a:pt x="1991" y="272"/>
                  </a:lnTo>
                  <a:lnTo>
                    <a:pt x="1976" y="249"/>
                  </a:lnTo>
                  <a:lnTo>
                    <a:pt x="1965" y="224"/>
                  </a:lnTo>
                  <a:lnTo>
                    <a:pt x="1958" y="197"/>
                  </a:lnTo>
                  <a:lnTo>
                    <a:pt x="1955" y="169"/>
                  </a:lnTo>
                  <a:lnTo>
                    <a:pt x="1958" y="134"/>
                  </a:lnTo>
                  <a:lnTo>
                    <a:pt x="1968" y="103"/>
                  </a:lnTo>
                  <a:lnTo>
                    <a:pt x="1984" y="75"/>
                  </a:lnTo>
                  <a:lnTo>
                    <a:pt x="2005" y="50"/>
                  </a:lnTo>
                  <a:lnTo>
                    <a:pt x="2028" y="29"/>
                  </a:lnTo>
                  <a:lnTo>
                    <a:pt x="2057" y="13"/>
                  </a:lnTo>
                  <a:lnTo>
                    <a:pt x="2089" y="4"/>
                  </a:lnTo>
                  <a:lnTo>
                    <a:pt x="212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3" name="Freeform 326"/>
            <p:cNvSpPr>
              <a:spLocks noEditPoints="1"/>
            </p:cNvSpPr>
            <p:nvPr/>
          </p:nvSpPr>
          <p:spPr bwMode="auto">
            <a:xfrm>
              <a:off x="5556251" y="4206876"/>
              <a:ext cx="534988" cy="588963"/>
            </a:xfrm>
            <a:custGeom>
              <a:avLst/>
              <a:gdLst>
                <a:gd name="T0" fmla="*/ 463 w 1685"/>
                <a:gd name="T1" fmla="*/ 167 h 1853"/>
                <a:gd name="T2" fmla="*/ 334 w 1685"/>
                <a:gd name="T3" fmla="*/ 227 h 1853"/>
                <a:gd name="T4" fmla="*/ 231 w 1685"/>
                <a:gd name="T5" fmla="*/ 329 h 1853"/>
                <a:gd name="T6" fmla="*/ 170 w 1685"/>
                <a:gd name="T7" fmla="*/ 455 h 1853"/>
                <a:gd name="T8" fmla="*/ 153 w 1685"/>
                <a:gd name="T9" fmla="*/ 592 h 1853"/>
                <a:gd name="T10" fmla="*/ 181 w 1685"/>
                <a:gd name="T11" fmla="*/ 729 h 1853"/>
                <a:gd name="T12" fmla="*/ 255 w 1685"/>
                <a:gd name="T13" fmla="*/ 853 h 1853"/>
                <a:gd name="T14" fmla="*/ 366 w 1685"/>
                <a:gd name="T15" fmla="*/ 943 h 1853"/>
                <a:gd name="T16" fmla="*/ 497 w 1685"/>
                <a:gd name="T17" fmla="*/ 990 h 1853"/>
                <a:gd name="T18" fmla="*/ 634 w 1685"/>
                <a:gd name="T19" fmla="*/ 992 h 1853"/>
                <a:gd name="T20" fmla="*/ 767 w 1685"/>
                <a:gd name="T21" fmla="*/ 949 h 1853"/>
                <a:gd name="T22" fmla="*/ 882 w 1685"/>
                <a:gd name="T23" fmla="*/ 860 h 1853"/>
                <a:gd name="T24" fmla="*/ 957 w 1685"/>
                <a:gd name="T25" fmla="*/ 740 h 1853"/>
                <a:gd name="T26" fmla="*/ 990 w 1685"/>
                <a:gd name="T27" fmla="*/ 605 h 1853"/>
                <a:gd name="T28" fmla="*/ 976 w 1685"/>
                <a:gd name="T29" fmla="*/ 466 h 1853"/>
                <a:gd name="T30" fmla="*/ 917 w 1685"/>
                <a:gd name="T31" fmla="*/ 337 h 1853"/>
                <a:gd name="T32" fmla="*/ 816 w 1685"/>
                <a:gd name="T33" fmla="*/ 232 h 1853"/>
                <a:gd name="T34" fmla="*/ 691 w 1685"/>
                <a:gd name="T35" fmla="*/ 170 h 1853"/>
                <a:gd name="T36" fmla="*/ 554 w 1685"/>
                <a:gd name="T37" fmla="*/ 154 h 1853"/>
                <a:gd name="T38" fmla="*/ 665 w 1685"/>
                <a:gd name="T39" fmla="*/ 8 h 1853"/>
                <a:gd name="T40" fmla="*/ 822 w 1685"/>
                <a:gd name="T41" fmla="*/ 59 h 1853"/>
                <a:gd name="T42" fmla="*/ 962 w 1685"/>
                <a:gd name="T43" fmla="*/ 155 h 1853"/>
                <a:gd name="T44" fmla="*/ 1067 w 1685"/>
                <a:gd name="T45" fmla="*/ 290 h 1853"/>
                <a:gd name="T46" fmla="*/ 1128 w 1685"/>
                <a:gd name="T47" fmla="*/ 444 h 1853"/>
                <a:gd name="T48" fmla="*/ 1141 w 1685"/>
                <a:gd name="T49" fmla="*/ 606 h 1853"/>
                <a:gd name="T50" fmla="*/ 1109 w 1685"/>
                <a:gd name="T51" fmla="*/ 765 h 1853"/>
                <a:gd name="T52" fmla="*/ 1034 w 1685"/>
                <a:gd name="T53" fmla="*/ 910 h 1853"/>
                <a:gd name="T54" fmla="*/ 1679 w 1685"/>
                <a:gd name="T55" fmla="*/ 1743 h 1853"/>
                <a:gd name="T56" fmla="*/ 1682 w 1685"/>
                <a:gd name="T57" fmla="*/ 1800 h 1853"/>
                <a:gd name="T58" fmla="*/ 1643 w 1685"/>
                <a:gd name="T59" fmla="*/ 1845 h 1853"/>
                <a:gd name="T60" fmla="*/ 1587 w 1685"/>
                <a:gd name="T61" fmla="*/ 1848 h 1853"/>
                <a:gd name="T62" fmla="*/ 885 w 1685"/>
                <a:gd name="T63" fmla="*/ 1054 h 1853"/>
                <a:gd name="T64" fmla="*/ 735 w 1685"/>
                <a:gd name="T65" fmla="*/ 1125 h 1853"/>
                <a:gd name="T66" fmla="*/ 576 w 1685"/>
                <a:gd name="T67" fmla="*/ 1149 h 1853"/>
                <a:gd name="T68" fmla="*/ 417 w 1685"/>
                <a:gd name="T69" fmla="*/ 1129 h 1853"/>
                <a:gd name="T70" fmla="*/ 268 w 1685"/>
                <a:gd name="T71" fmla="*/ 1062 h 1853"/>
                <a:gd name="T72" fmla="*/ 140 w 1685"/>
                <a:gd name="T73" fmla="*/ 952 h 1853"/>
                <a:gd name="T74" fmla="*/ 48 w 1685"/>
                <a:gd name="T75" fmla="*/ 807 h 1853"/>
                <a:gd name="T76" fmla="*/ 5 w 1685"/>
                <a:gd name="T77" fmla="*/ 646 h 1853"/>
                <a:gd name="T78" fmla="*/ 8 w 1685"/>
                <a:gd name="T79" fmla="*/ 481 h 1853"/>
                <a:gd name="T80" fmla="*/ 58 w 1685"/>
                <a:gd name="T81" fmla="*/ 322 h 1853"/>
                <a:gd name="T82" fmla="*/ 154 w 1685"/>
                <a:gd name="T83" fmla="*/ 182 h 1853"/>
                <a:gd name="T84" fmla="*/ 290 w 1685"/>
                <a:gd name="T85" fmla="*/ 74 h 1853"/>
                <a:gd name="T86" fmla="*/ 447 w 1685"/>
                <a:gd name="T87" fmla="*/ 14 h 1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685" h="1853">
                  <a:moveTo>
                    <a:pt x="554" y="154"/>
                  </a:moveTo>
                  <a:lnTo>
                    <a:pt x="508" y="157"/>
                  </a:lnTo>
                  <a:lnTo>
                    <a:pt x="463" y="167"/>
                  </a:lnTo>
                  <a:lnTo>
                    <a:pt x="418" y="181"/>
                  </a:lnTo>
                  <a:lnTo>
                    <a:pt x="375" y="202"/>
                  </a:lnTo>
                  <a:lnTo>
                    <a:pt x="334" y="227"/>
                  </a:lnTo>
                  <a:lnTo>
                    <a:pt x="296" y="257"/>
                  </a:lnTo>
                  <a:lnTo>
                    <a:pt x="260" y="291"/>
                  </a:lnTo>
                  <a:lnTo>
                    <a:pt x="231" y="329"/>
                  </a:lnTo>
                  <a:lnTo>
                    <a:pt x="205" y="369"/>
                  </a:lnTo>
                  <a:lnTo>
                    <a:pt x="184" y="411"/>
                  </a:lnTo>
                  <a:lnTo>
                    <a:pt x="170" y="455"/>
                  </a:lnTo>
                  <a:lnTo>
                    <a:pt x="158" y="500"/>
                  </a:lnTo>
                  <a:lnTo>
                    <a:pt x="153" y="546"/>
                  </a:lnTo>
                  <a:lnTo>
                    <a:pt x="153" y="592"/>
                  </a:lnTo>
                  <a:lnTo>
                    <a:pt x="157" y="639"/>
                  </a:lnTo>
                  <a:lnTo>
                    <a:pt x="166" y="685"/>
                  </a:lnTo>
                  <a:lnTo>
                    <a:pt x="181" y="729"/>
                  </a:lnTo>
                  <a:lnTo>
                    <a:pt x="200" y="773"/>
                  </a:lnTo>
                  <a:lnTo>
                    <a:pt x="225" y="814"/>
                  </a:lnTo>
                  <a:lnTo>
                    <a:pt x="255" y="853"/>
                  </a:lnTo>
                  <a:lnTo>
                    <a:pt x="289" y="888"/>
                  </a:lnTo>
                  <a:lnTo>
                    <a:pt x="326" y="918"/>
                  </a:lnTo>
                  <a:lnTo>
                    <a:pt x="366" y="943"/>
                  </a:lnTo>
                  <a:lnTo>
                    <a:pt x="408" y="964"/>
                  </a:lnTo>
                  <a:lnTo>
                    <a:pt x="451" y="980"/>
                  </a:lnTo>
                  <a:lnTo>
                    <a:pt x="497" y="990"/>
                  </a:lnTo>
                  <a:lnTo>
                    <a:pt x="542" y="996"/>
                  </a:lnTo>
                  <a:lnTo>
                    <a:pt x="589" y="997"/>
                  </a:lnTo>
                  <a:lnTo>
                    <a:pt x="634" y="992"/>
                  </a:lnTo>
                  <a:lnTo>
                    <a:pt x="680" y="983"/>
                  </a:lnTo>
                  <a:lnTo>
                    <a:pt x="724" y="968"/>
                  </a:lnTo>
                  <a:lnTo>
                    <a:pt x="767" y="949"/>
                  </a:lnTo>
                  <a:lnTo>
                    <a:pt x="808" y="924"/>
                  </a:lnTo>
                  <a:lnTo>
                    <a:pt x="847" y="894"/>
                  </a:lnTo>
                  <a:lnTo>
                    <a:pt x="882" y="860"/>
                  </a:lnTo>
                  <a:lnTo>
                    <a:pt x="912" y="822"/>
                  </a:lnTo>
                  <a:lnTo>
                    <a:pt x="937" y="782"/>
                  </a:lnTo>
                  <a:lnTo>
                    <a:pt x="957" y="740"/>
                  </a:lnTo>
                  <a:lnTo>
                    <a:pt x="973" y="695"/>
                  </a:lnTo>
                  <a:lnTo>
                    <a:pt x="984" y="650"/>
                  </a:lnTo>
                  <a:lnTo>
                    <a:pt x="990" y="605"/>
                  </a:lnTo>
                  <a:lnTo>
                    <a:pt x="990" y="558"/>
                  </a:lnTo>
                  <a:lnTo>
                    <a:pt x="985" y="512"/>
                  </a:lnTo>
                  <a:lnTo>
                    <a:pt x="976" y="466"/>
                  </a:lnTo>
                  <a:lnTo>
                    <a:pt x="962" y="422"/>
                  </a:lnTo>
                  <a:lnTo>
                    <a:pt x="942" y="378"/>
                  </a:lnTo>
                  <a:lnTo>
                    <a:pt x="917" y="337"/>
                  </a:lnTo>
                  <a:lnTo>
                    <a:pt x="888" y="298"/>
                  </a:lnTo>
                  <a:lnTo>
                    <a:pt x="854" y="262"/>
                  </a:lnTo>
                  <a:lnTo>
                    <a:pt x="816" y="232"/>
                  </a:lnTo>
                  <a:lnTo>
                    <a:pt x="776" y="206"/>
                  </a:lnTo>
                  <a:lnTo>
                    <a:pt x="734" y="186"/>
                  </a:lnTo>
                  <a:lnTo>
                    <a:pt x="691" y="170"/>
                  </a:lnTo>
                  <a:lnTo>
                    <a:pt x="646" y="159"/>
                  </a:lnTo>
                  <a:lnTo>
                    <a:pt x="600" y="154"/>
                  </a:lnTo>
                  <a:lnTo>
                    <a:pt x="554" y="154"/>
                  </a:lnTo>
                  <a:close/>
                  <a:moveTo>
                    <a:pt x="556" y="0"/>
                  </a:moveTo>
                  <a:lnTo>
                    <a:pt x="610" y="2"/>
                  </a:lnTo>
                  <a:lnTo>
                    <a:pt x="665" y="8"/>
                  </a:lnTo>
                  <a:lnTo>
                    <a:pt x="718" y="20"/>
                  </a:lnTo>
                  <a:lnTo>
                    <a:pt x="771" y="37"/>
                  </a:lnTo>
                  <a:lnTo>
                    <a:pt x="822" y="59"/>
                  </a:lnTo>
                  <a:lnTo>
                    <a:pt x="871" y="85"/>
                  </a:lnTo>
                  <a:lnTo>
                    <a:pt x="917" y="118"/>
                  </a:lnTo>
                  <a:lnTo>
                    <a:pt x="962" y="155"/>
                  </a:lnTo>
                  <a:lnTo>
                    <a:pt x="1001" y="197"/>
                  </a:lnTo>
                  <a:lnTo>
                    <a:pt x="1038" y="243"/>
                  </a:lnTo>
                  <a:lnTo>
                    <a:pt x="1067" y="290"/>
                  </a:lnTo>
                  <a:lnTo>
                    <a:pt x="1092" y="340"/>
                  </a:lnTo>
                  <a:lnTo>
                    <a:pt x="1113" y="392"/>
                  </a:lnTo>
                  <a:lnTo>
                    <a:pt x="1128" y="444"/>
                  </a:lnTo>
                  <a:lnTo>
                    <a:pt x="1137" y="497"/>
                  </a:lnTo>
                  <a:lnTo>
                    <a:pt x="1141" y="551"/>
                  </a:lnTo>
                  <a:lnTo>
                    <a:pt x="1141" y="606"/>
                  </a:lnTo>
                  <a:lnTo>
                    <a:pt x="1135" y="660"/>
                  </a:lnTo>
                  <a:lnTo>
                    <a:pt x="1125" y="712"/>
                  </a:lnTo>
                  <a:lnTo>
                    <a:pt x="1109" y="765"/>
                  </a:lnTo>
                  <a:lnTo>
                    <a:pt x="1090" y="815"/>
                  </a:lnTo>
                  <a:lnTo>
                    <a:pt x="1065" y="864"/>
                  </a:lnTo>
                  <a:lnTo>
                    <a:pt x="1034" y="910"/>
                  </a:lnTo>
                  <a:lnTo>
                    <a:pt x="1000" y="955"/>
                  </a:lnTo>
                  <a:lnTo>
                    <a:pt x="1667" y="1726"/>
                  </a:lnTo>
                  <a:lnTo>
                    <a:pt x="1679" y="1743"/>
                  </a:lnTo>
                  <a:lnTo>
                    <a:pt x="1684" y="1763"/>
                  </a:lnTo>
                  <a:lnTo>
                    <a:pt x="1685" y="1782"/>
                  </a:lnTo>
                  <a:lnTo>
                    <a:pt x="1682" y="1800"/>
                  </a:lnTo>
                  <a:lnTo>
                    <a:pt x="1674" y="1819"/>
                  </a:lnTo>
                  <a:lnTo>
                    <a:pt x="1660" y="1833"/>
                  </a:lnTo>
                  <a:lnTo>
                    <a:pt x="1643" y="1845"/>
                  </a:lnTo>
                  <a:lnTo>
                    <a:pt x="1624" y="1852"/>
                  </a:lnTo>
                  <a:lnTo>
                    <a:pt x="1605" y="1853"/>
                  </a:lnTo>
                  <a:lnTo>
                    <a:pt x="1587" y="1848"/>
                  </a:lnTo>
                  <a:lnTo>
                    <a:pt x="1568" y="1840"/>
                  </a:lnTo>
                  <a:lnTo>
                    <a:pt x="1554" y="1827"/>
                  </a:lnTo>
                  <a:lnTo>
                    <a:pt x="885" y="1054"/>
                  </a:lnTo>
                  <a:lnTo>
                    <a:pt x="838" y="1083"/>
                  </a:lnTo>
                  <a:lnTo>
                    <a:pt x="788" y="1107"/>
                  </a:lnTo>
                  <a:lnTo>
                    <a:pt x="735" y="1125"/>
                  </a:lnTo>
                  <a:lnTo>
                    <a:pt x="683" y="1139"/>
                  </a:lnTo>
                  <a:lnTo>
                    <a:pt x="630" y="1147"/>
                  </a:lnTo>
                  <a:lnTo>
                    <a:pt x="576" y="1149"/>
                  </a:lnTo>
                  <a:lnTo>
                    <a:pt x="523" y="1148"/>
                  </a:lnTo>
                  <a:lnTo>
                    <a:pt x="470" y="1140"/>
                  </a:lnTo>
                  <a:lnTo>
                    <a:pt x="417" y="1129"/>
                  </a:lnTo>
                  <a:lnTo>
                    <a:pt x="366" y="1111"/>
                  </a:lnTo>
                  <a:lnTo>
                    <a:pt x="316" y="1090"/>
                  </a:lnTo>
                  <a:lnTo>
                    <a:pt x="268" y="1062"/>
                  </a:lnTo>
                  <a:lnTo>
                    <a:pt x="223" y="1031"/>
                  </a:lnTo>
                  <a:lnTo>
                    <a:pt x="180" y="995"/>
                  </a:lnTo>
                  <a:lnTo>
                    <a:pt x="140" y="952"/>
                  </a:lnTo>
                  <a:lnTo>
                    <a:pt x="105" y="907"/>
                  </a:lnTo>
                  <a:lnTo>
                    <a:pt x="74" y="857"/>
                  </a:lnTo>
                  <a:lnTo>
                    <a:pt x="48" y="807"/>
                  </a:lnTo>
                  <a:lnTo>
                    <a:pt x="29" y="754"/>
                  </a:lnTo>
                  <a:lnTo>
                    <a:pt x="14" y="701"/>
                  </a:lnTo>
                  <a:lnTo>
                    <a:pt x="5" y="646"/>
                  </a:lnTo>
                  <a:lnTo>
                    <a:pt x="0" y="591"/>
                  </a:lnTo>
                  <a:lnTo>
                    <a:pt x="1" y="536"/>
                  </a:lnTo>
                  <a:lnTo>
                    <a:pt x="8" y="481"/>
                  </a:lnTo>
                  <a:lnTo>
                    <a:pt x="20" y="427"/>
                  </a:lnTo>
                  <a:lnTo>
                    <a:pt x="37" y="373"/>
                  </a:lnTo>
                  <a:lnTo>
                    <a:pt x="58" y="322"/>
                  </a:lnTo>
                  <a:lnTo>
                    <a:pt x="85" y="273"/>
                  </a:lnTo>
                  <a:lnTo>
                    <a:pt x="117" y="226"/>
                  </a:lnTo>
                  <a:lnTo>
                    <a:pt x="154" y="182"/>
                  </a:lnTo>
                  <a:lnTo>
                    <a:pt x="196" y="141"/>
                  </a:lnTo>
                  <a:lnTo>
                    <a:pt x="242" y="105"/>
                  </a:lnTo>
                  <a:lnTo>
                    <a:pt x="290" y="74"/>
                  </a:lnTo>
                  <a:lnTo>
                    <a:pt x="341" y="48"/>
                  </a:lnTo>
                  <a:lnTo>
                    <a:pt x="393" y="29"/>
                  </a:lnTo>
                  <a:lnTo>
                    <a:pt x="447" y="14"/>
                  </a:lnTo>
                  <a:lnTo>
                    <a:pt x="500" y="5"/>
                  </a:lnTo>
                  <a:lnTo>
                    <a:pt x="5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24" name="Group 323"/>
          <p:cNvGrpSpPr/>
          <p:nvPr/>
        </p:nvGrpSpPr>
        <p:grpSpPr>
          <a:xfrm>
            <a:off x="8191319" y="4287660"/>
            <a:ext cx="477579" cy="442562"/>
            <a:chOff x="5070475" y="5399088"/>
            <a:chExt cx="1017588" cy="9429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25" name="Freeform 415"/>
            <p:cNvSpPr>
              <a:spLocks/>
            </p:cNvSpPr>
            <p:nvPr/>
          </p:nvSpPr>
          <p:spPr bwMode="auto">
            <a:xfrm>
              <a:off x="5070475" y="5399088"/>
              <a:ext cx="1017588" cy="942975"/>
            </a:xfrm>
            <a:custGeom>
              <a:avLst/>
              <a:gdLst>
                <a:gd name="T0" fmla="*/ 0 w 3847"/>
                <a:gd name="T1" fmla="*/ 0 h 3564"/>
                <a:gd name="T2" fmla="*/ 115 w 3847"/>
                <a:gd name="T3" fmla="*/ 0 h 3564"/>
                <a:gd name="T4" fmla="*/ 115 w 3847"/>
                <a:gd name="T5" fmla="*/ 3449 h 3564"/>
                <a:gd name="T6" fmla="*/ 3847 w 3847"/>
                <a:gd name="T7" fmla="*/ 3449 h 3564"/>
                <a:gd name="T8" fmla="*/ 3847 w 3847"/>
                <a:gd name="T9" fmla="*/ 3564 h 3564"/>
                <a:gd name="T10" fmla="*/ 0 w 3847"/>
                <a:gd name="T11" fmla="*/ 3564 h 3564"/>
                <a:gd name="T12" fmla="*/ 0 w 3847"/>
                <a:gd name="T13" fmla="*/ 0 h 3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47" h="3564">
                  <a:moveTo>
                    <a:pt x="0" y="0"/>
                  </a:moveTo>
                  <a:lnTo>
                    <a:pt x="115" y="0"/>
                  </a:lnTo>
                  <a:lnTo>
                    <a:pt x="115" y="3449"/>
                  </a:lnTo>
                  <a:lnTo>
                    <a:pt x="3847" y="3449"/>
                  </a:lnTo>
                  <a:lnTo>
                    <a:pt x="3847" y="3564"/>
                  </a:lnTo>
                  <a:lnTo>
                    <a:pt x="0" y="356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6" name="Freeform 416"/>
            <p:cNvSpPr>
              <a:spLocks/>
            </p:cNvSpPr>
            <p:nvPr/>
          </p:nvSpPr>
          <p:spPr bwMode="auto">
            <a:xfrm>
              <a:off x="5235575" y="5622926"/>
              <a:ext cx="711200" cy="500063"/>
            </a:xfrm>
            <a:custGeom>
              <a:avLst/>
              <a:gdLst>
                <a:gd name="T0" fmla="*/ 137 w 2689"/>
                <a:gd name="T1" fmla="*/ 0 h 1892"/>
                <a:gd name="T2" fmla="*/ 1202 w 2689"/>
                <a:gd name="T3" fmla="*/ 1077 h 1892"/>
                <a:gd name="T4" fmla="*/ 1735 w 2689"/>
                <a:gd name="T5" fmla="*/ 449 h 1892"/>
                <a:gd name="T6" fmla="*/ 2497 w 2689"/>
                <a:gd name="T7" fmla="*/ 1445 h 1892"/>
                <a:gd name="T8" fmla="*/ 2497 w 2689"/>
                <a:gd name="T9" fmla="*/ 1083 h 1892"/>
                <a:gd name="T10" fmla="*/ 2689 w 2689"/>
                <a:gd name="T11" fmla="*/ 1083 h 1892"/>
                <a:gd name="T12" fmla="*/ 2689 w 2689"/>
                <a:gd name="T13" fmla="*/ 1892 h 1892"/>
                <a:gd name="T14" fmla="*/ 1987 w 2689"/>
                <a:gd name="T15" fmla="*/ 1625 h 1892"/>
                <a:gd name="T16" fmla="*/ 2055 w 2689"/>
                <a:gd name="T17" fmla="*/ 1444 h 1892"/>
                <a:gd name="T18" fmla="*/ 2338 w 2689"/>
                <a:gd name="T19" fmla="*/ 1552 h 1892"/>
                <a:gd name="T20" fmla="*/ 1728 w 2689"/>
                <a:gd name="T21" fmla="*/ 756 h 1892"/>
                <a:gd name="T22" fmla="*/ 1213 w 2689"/>
                <a:gd name="T23" fmla="*/ 1362 h 1892"/>
                <a:gd name="T24" fmla="*/ 0 w 2689"/>
                <a:gd name="T25" fmla="*/ 135 h 1892"/>
                <a:gd name="T26" fmla="*/ 137 w 2689"/>
                <a:gd name="T27" fmla="*/ 0 h 1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689" h="1892">
                  <a:moveTo>
                    <a:pt x="137" y="0"/>
                  </a:moveTo>
                  <a:lnTo>
                    <a:pt x="1202" y="1077"/>
                  </a:lnTo>
                  <a:lnTo>
                    <a:pt x="1735" y="449"/>
                  </a:lnTo>
                  <a:lnTo>
                    <a:pt x="2497" y="1445"/>
                  </a:lnTo>
                  <a:lnTo>
                    <a:pt x="2497" y="1083"/>
                  </a:lnTo>
                  <a:lnTo>
                    <a:pt x="2689" y="1083"/>
                  </a:lnTo>
                  <a:lnTo>
                    <a:pt x="2689" y="1892"/>
                  </a:lnTo>
                  <a:lnTo>
                    <a:pt x="1987" y="1625"/>
                  </a:lnTo>
                  <a:lnTo>
                    <a:pt x="2055" y="1444"/>
                  </a:lnTo>
                  <a:lnTo>
                    <a:pt x="2338" y="1552"/>
                  </a:lnTo>
                  <a:lnTo>
                    <a:pt x="1728" y="756"/>
                  </a:lnTo>
                  <a:lnTo>
                    <a:pt x="1213" y="1362"/>
                  </a:lnTo>
                  <a:lnTo>
                    <a:pt x="0" y="135"/>
                  </a:lnTo>
                  <a:lnTo>
                    <a:pt x="13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27" name="Freeform 496"/>
          <p:cNvSpPr>
            <a:spLocks noEditPoints="1"/>
          </p:cNvSpPr>
          <p:nvPr/>
        </p:nvSpPr>
        <p:spPr bwMode="auto">
          <a:xfrm>
            <a:off x="8197926" y="5029296"/>
            <a:ext cx="464364" cy="508664"/>
          </a:xfrm>
          <a:custGeom>
            <a:avLst/>
            <a:gdLst>
              <a:gd name="T0" fmla="*/ 1480 w 3520"/>
              <a:gd name="T1" fmla="*/ 3311 h 3861"/>
              <a:gd name="T2" fmla="*/ 1557 w 3520"/>
              <a:gd name="T3" fmla="*/ 3671 h 3861"/>
              <a:gd name="T4" fmla="*/ 1928 w 3520"/>
              <a:gd name="T5" fmla="*/ 3697 h 3861"/>
              <a:gd name="T6" fmla="*/ 2055 w 3520"/>
              <a:gd name="T7" fmla="*/ 3351 h 3861"/>
              <a:gd name="T8" fmla="*/ 1759 w 3520"/>
              <a:gd name="T9" fmla="*/ 3134 h 3861"/>
              <a:gd name="T10" fmla="*/ 1480 w 3520"/>
              <a:gd name="T11" fmla="*/ 1620 h 3861"/>
              <a:gd name="T12" fmla="*/ 1557 w 3520"/>
              <a:gd name="T13" fmla="*/ 1980 h 3861"/>
              <a:gd name="T14" fmla="*/ 1928 w 3520"/>
              <a:gd name="T15" fmla="*/ 2006 h 3861"/>
              <a:gd name="T16" fmla="*/ 2055 w 3520"/>
              <a:gd name="T17" fmla="*/ 1660 h 3861"/>
              <a:gd name="T18" fmla="*/ 1759 w 3520"/>
              <a:gd name="T19" fmla="*/ 1443 h 3861"/>
              <a:gd name="T20" fmla="*/ 333 w 3520"/>
              <a:gd name="T21" fmla="*/ 1043 h 3861"/>
              <a:gd name="T22" fmla="*/ 120 w 3520"/>
              <a:gd name="T23" fmla="*/ 1857 h 3861"/>
              <a:gd name="T24" fmla="*/ 437 w 3520"/>
              <a:gd name="T25" fmla="*/ 2718 h 3861"/>
              <a:gd name="T26" fmla="*/ 1154 w 3520"/>
              <a:gd name="T27" fmla="*/ 3267 h 3861"/>
              <a:gd name="T28" fmla="*/ 1559 w 3520"/>
              <a:gd name="T29" fmla="*/ 3070 h 3861"/>
              <a:gd name="T30" fmla="*/ 1477 w 3520"/>
              <a:gd name="T31" fmla="*/ 2062 h 3861"/>
              <a:gd name="T32" fmla="*/ 1346 w 3520"/>
              <a:gd name="T33" fmla="*/ 1658 h 3861"/>
              <a:gd name="T34" fmla="*/ 2173 w 3520"/>
              <a:gd name="T35" fmla="*/ 1656 h 3861"/>
              <a:gd name="T36" fmla="*/ 2043 w 3520"/>
              <a:gd name="T37" fmla="*/ 2062 h 3861"/>
              <a:gd name="T38" fmla="*/ 1960 w 3520"/>
              <a:gd name="T39" fmla="*/ 3070 h 3861"/>
              <a:gd name="T40" fmla="*/ 2366 w 3520"/>
              <a:gd name="T41" fmla="*/ 3267 h 3861"/>
              <a:gd name="T42" fmla="*/ 3083 w 3520"/>
              <a:gd name="T43" fmla="*/ 2718 h 3861"/>
              <a:gd name="T44" fmla="*/ 3400 w 3520"/>
              <a:gd name="T45" fmla="*/ 1857 h 3861"/>
              <a:gd name="T46" fmla="*/ 3206 w 3520"/>
              <a:gd name="T47" fmla="*/ 1094 h 3861"/>
              <a:gd name="T48" fmla="*/ 2793 w 3520"/>
              <a:gd name="T49" fmla="*/ 983 h 3861"/>
              <a:gd name="T50" fmla="*/ 2816 w 3520"/>
              <a:gd name="T51" fmla="*/ 558 h 3861"/>
              <a:gd name="T52" fmla="*/ 2894 w 3520"/>
              <a:gd name="T53" fmla="*/ 918 h 3861"/>
              <a:gd name="T54" fmla="*/ 3264 w 3520"/>
              <a:gd name="T55" fmla="*/ 945 h 3861"/>
              <a:gd name="T56" fmla="*/ 3390 w 3520"/>
              <a:gd name="T57" fmla="*/ 599 h 3861"/>
              <a:gd name="T58" fmla="*/ 3095 w 3520"/>
              <a:gd name="T59" fmla="*/ 381 h 3861"/>
              <a:gd name="T60" fmla="*/ 202 w 3520"/>
              <a:gd name="T61" fmla="*/ 520 h 3861"/>
              <a:gd name="T62" fmla="*/ 280 w 3520"/>
              <a:gd name="T63" fmla="*/ 880 h 3861"/>
              <a:gd name="T64" fmla="*/ 650 w 3520"/>
              <a:gd name="T65" fmla="*/ 905 h 3861"/>
              <a:gd name="T66" fmla="*/ 777 w 3520"/>
              <a:gd name="T67" fmla="*/ 561 h 3861"/>
              <a:gd name="T68" fmla="*/ 482 w 3520"/>
              <a:gd name="T69" fmla="*/ 343 h 3861"/>
              <a:gd name="T70" fmla="*/ 992 w 3520"/>
              <a:gd name="T71" fmla="*/ 305 h 3861"/>
              <a:gd name="T72" fmla="*/ 894 w 3520"/>
              <a:gd name="T73" fmla="*/ 745 h 3861"/>
              <a:gd name="T74" fmla="*/ 1650 w 3520"/>
              <a:gd name="T75" fmla="*/ 1342 h 3861"/>
              <a:gd name="T76" fmla="*/ 2725 w 3520"/>
              <a:gd name="T77" fmla="*/ 891 h 3861"/>
              <a:gd name="T78" fmla="*/ 2749 w 3520"/>
              <a:gd name="T79" fmla="*/ 446 h 3861"/>
              <a:gd name="T80" fmla="*/ 1871 w 3520"/>
              <a:gd name="T81" fmla="*/ 119 h 3861"/>
              <a:gd name="T82" fmla="*/ 2477 w 3520"/>
              <a:gd name="T83" fmla="*/ 153 h 3861"/>
              <a:gd name="T84" fmla="*/ 3046 w 3520"/>
              <a:gd name="T85" fmla="*/ 269 h 3861"/>
              <a:gd name="T86" fmla="*/ 3443 w 3520"/>
              <a:gd name="T87" fmla="*/ 446 h 3861"/>
              <a:gd name="T88" fmla="*/ 3475 w 3520"/>
              <a:gd name="T89" fmla="*/ 874 h 3861"/>
              <a:gd name="T90" fmla="*/ 3505 w 3520"/>
              <a:gd name="T91" fmla="*/ 1530 h 3861"/>
              <a:gd name="T92" fmla="*/ 3343 w 3520"/>
              <a:gd name="T93" fmla="*/ 2511 h 3861"/>
              <a:gd name="T94" fmla="*/ 2693 w 3520"/>
              <a:gd name="T95" fmla="*/ 3231 h 3861"/>
              <a:gd name="T96" fmla="*/ 2131 w 3520"/>
              <a:gd name="T97" fmla="*/ 3641 h 3861"/>
              <a:gd name="T98" fmla="*/ 1759 w 3520"/>
              <a:gd name="T99" fmla="*/ 3861 h 3861"/>
              <a:gd name="T100" fmla="*/ 1387 w 3520"/>
              <a:gd name="T101" fmla="*/ 3641 h 3861"/>
              <a:gd name="T102" fmla="*/ 827 w 3520"/>
              <a:gd name="T103" fmla="*/ 3230 h 3861"/>
              <a:gd name="T104" fmla="*/ 176 w 3520"/>
              <a:gd name="T105" fmla="*/ 2511 h 3861"/>
              <a:gd name="T106" fmla="*/ 13 w 3520"/>
              <a:gd name="T107" fmla="*/ 1538 h 3861"/>
              <a:gd name="T108" fmla="*/ 105 w 3520"/>
              <a:gd name="T109" fmla="*/ 841 h 3861"/>
              <a:gd name="T110" fmla="*/ 134 w 3520"/>
              <a:gd name="T111" fmla="*/ 408 h 3861"/>
              <a:gd name="T112" fmla="*/ 531 w 3520"/>
              <a:gd name="T113" fmla="*/ 231 h 3861"/>
              <a:gd name="T114" fmla="*/ 1119 w 3520"/>
              <a:gd name="T115" fmla="*/ 122 h 38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520" h="3861">
                <a:moveTo>
                  <a:pt x="1759" y="3134"/>
                </a:moveTo>
                <a:lnTo>
                  <a:pt x="1714" y="3137"/>
                </a:lnTo>
                <a:lnTo>
                  <a:pt x="1671" y="3147"/>
                </a:lnTo>
                <a:lnTo>
                  <a:pt x="1630" y="3162"/>
                </a:lnTo>
                <a:lnTo>
                  <a:pt x="1592" y="3184"/>
                </a:lnTo>
                <a:lnTo>
                  <a:pt x="1557" y="3209"/>
                </a:lnTo>
                <a:lnTo>
                  <a:pt x="1527" y="3240"/>
                </a:lnTo>
                <a:lnTo>
                  <a:pt x="1501" y="3273"/>
                </a:lnTo>
                <a:lnTo>
                  <a:pt x="1480" y="3311"/>
                </a:lnTo>
                <a:lnTo>
                  <a:pt x="1465" y="3351"/>
                </a:lnTo>
                <a:lnTo>
                  <a:pt x="1455" y="3395"/>
                </a:lnTo>
                <a:lnTo>
                  <a:pt x="1452" y="3440"/>
                </a:lnTo>
                <a:lnTo>
                  <a:pt x="1455" y="3486"/>
                </a:lnTo>
                <a:lnTo>
                  <a:pt x="1465" y="3528"/>
                </a:lnTo>
                <a:lnTo>
                  <a:pt x="1480" y="3569"/>
                </a:lnTo>
                <a:lnTo>
                  <a:pt x="1501" y="3607"/>
                </a:lnTo>
                <a:lnTo>
                  <a:pt x="1527" y="3640"/>
                </a:lnTo>
                <a:lnTo>
                  <a:pt x="1557" y="3671"/>
                </a:lnTo>
                <a:lnTo>
                  <a:pt x="1592" y="3697"/>
                </a:lnTo>
                <a:lnTo>
                  <a:pt x="1630" y="3718"/>
                </a:lnTo>
                <a:lnTo>
                  <a:pt x="1671" y="3733"/>
                </a:lnTo>
                <a:lnTo>
                  <a:pt x="1714" y="3743"/>
                </a:lnTo>
                <a:lnTo>
                  <a:pt x="1759" y="3746"/>
                </a:lnTo>
                <a:lnTo>
                  <a:pt x="1805" y="3743"/>
                </a:lnTo>
                <a:lnTo>
                  <a:pt x="1849" y="3733"/>
                </a:lnTo>
                <a:lnTo>
                  <a:pt x="1890" y="3718"/>
                </a:lnTo>
                <a:lnTo>
                  <a:pt x="1928" y="3697"/>
                </a:lnTo>
                <a:lnTo>
                  <a:pt x="1962" y="3671"/>
                </a:lnTo>
                <a:lnTo>
                  <a:pt x="1993" y="3640"/>
                </a:lnTo>
                <a:lnTo>
                  <a:pt x="2018" y="3607"/>
                </a:lnTo>
                <a:lnTo>
                  <a:pt x="2039" y="3569"/>
                </a:lnTo>
                <a:lnTo>
                  <a:pt x="2055" y="3528"/>
                </a:lnTo>
                <a:lnTo>
                  <a:pt x="2064" y="3486"/>
                </a:lnTo>
                <a:lnTo>
                  <a:pt x="2068" y="3440"/>
                </a:lnTo>
                <a:lnTo>
                  <a:pt x="2064" y="3395"/>
                </a:lnTo>
                <a:lnTo>
                  <a:pt x="2055" y="3351"/>
                </a:lnTo>
                <a:lnTo>
                  <a:pt x="2039" y="3311"/>
                </a:lnTo>
                <a:lnTo>
                  <a:pt x="2018" y="3273"/>
                </a:lnTo>
                <a:lnTo>
                  <a:pt x="1993" y="3240"/>
                </a:lnTo>
                <a:lnTo>
                  <a:pt x="1962" y="3209"/>
                </a:lnTo>
                <a:lnTo>
                  <a:pt x="1928" y="3184"/>
                </a:lnTo>
                <a:lnTo>
                  <a:pt x="1890" y="3162"/>
                </a:lnTo>
                <a:lnTo>
                  <a:pt x="1849" y="3147"/>
                </a:lnTo>
                <a:lnTo>
                  <a:pt x="1805" y="3137"/>
                </a:lnTo>
                <a:lnTo>
                  <a:pt x="1759" y="3134"/>
                </a:lnTo>
                <a:close/>
                <a:moveTo>
                  <a:pt x="1759" y="1443"/>
                </a:moveTo>
                <a:lnTo>
                  <a:pt x="1714" y="1446"/>
                </a:lnTo>
                <a:lnTo>
                  <a:pt x="1671" y="1456"/>
                </a:lnTo>
                <a:lnTo>
                  <a:pt x="1630" y="1471"/>
                </a:lnTo>
                <a:lnTo>
                  <a:pt x="1592" y="1493"/>
                </a:lnTo>
                <a:lnTo>
                  <a:pt x="1557" y="1518"/>
                </a:lnTo>
                <a:lnTo>
                  <a:pt x="1527" y="1549"/>
                </a:lnTo>
                <a:lnTo>
                  <a:pt x="1501" y="1582"/>
                </a:lnTo>
                <a:lnTo>
                  <a:pt x="1480" y="1620"/>
                </a:lnTo>
                <a:lnTo>
                  <a:pt x="1465" y="1660"/>
                </a:lnTo>
                <a:lnTo>
                  <a:pt x="1455" y="1704"/>
                </a:lnTo>
                <a:lnTo>
                  <a:pt x="1452" y="1750"/>
                </a:lnTo>
                <a:lnTo>
                  <a:pt x="1455" y="1795"/>
                </a:lnTo>
                <a:lnTo>
                  <a:pt x="1465" y="1838"/>
                </a:lnTo>
                <a:lnTo>
                  <a:pt x="1480" y="1878"/>
                </a:lnTo>
                <a:lnTo>
                  <a:pt x="1501" y="1916"/>
                </a:lnTo>
                <a:lnTo>
                  <a:pt x="1527" y="1949"/>
                </a:lnTo>
                <a:lnTo>
                  <a:pt x="1557" y="1980"/>
                </a:lnTo>
                <a:lnTo>
                  <a:pt x="1592" y="2006"/>
                </a:lnTo>
                <a:lnTo>
                  <a:pt x="1630" y="2027"/>
                </a:lnTo>
                <a:lnTo>
                  <a:pt x="1671" y="2042"/>
                </a:lnTo>
                <a:lnTo>
                  <a:pt x="1714" y="2052"/>
                </a:lnTo>
                <a:lnTo>
                  <a:pt x="1759" y="2055"/>
                </a:lnTo>
                <a:lnTo>
                  <a:pt x="1805" y="2052"/>
                </a:lnTo>
                <a:lnTo>
                  <a:pt x="1849" y="2042"/>
                </a:lnTo>
                <a:lnTo>
                  <a:pt x="1890" y="2027"/>
                </a:lnTo>
                <a:lnTo>
                  <a:pt x="1928" y="2006"/>
                </a:lnTo>
                <a:lnTo>
                  <a:pt x="1962" y="1980"/>
                </a:lnTo>
                <a:lnTo>
                  <a:pt x="1993" y="1949"/>
                </a:lnTo>
                <a:lnTo>
                  <a:pt x="2018" y="1916"/>
                </a:lnTo>
                <a:lnTo>
                  <a:pt x="2039" y="1878"/>
                </a:lnTo>
                <a:lnTo>
                  <a:pt x="2055" y="1838"/>
                </a:lnTo>
                <a:lnTo>
                  <a:pt x="2064" y="1795"/>
                </a:lnTo>
                <a:lnTo>
                  <a:pt x="2068" y="1750"/>
                </a:lnTo>
                <a:lnTo>
                  <a:pt x="2064" y="1704"/>
                </a:lnTo>
                <a:lnTo>
                  <a:pt x="2055" y="1660"/>
                </a:lnTo>
                <a:lnTo>
                  <a:pt x="2039" y="1620"/>
                </a:lnTo>
                <a:lnTo>
                  <a:pt x="2018" y="1582"/>
                </a:lnTo>
                <a:lnTo>
                  <a:pt x="1993" y="1549"/>
                </a:lnTo>
                <a:lnTo>
                  <a:pt x="1962" y="1518"/>
                </a:lnTo>
                <a:lnTo>
                  <a:pt x="1928" y="1493"/>
                </a:lnTo>
                <a:lnTo>
                  <a:pt x="1890" y="1471"/>
                </a:lnTo>
                <a:lnTo>
                  <a:pt x="1849" y="1456"/>
                </a:lnTo>
                <a:lnTo>
                  <a:pt x="1805" y="1446"/>
                </a:lnTo>
                <a:lnTo>
                  <a:pt x="1759" y="1443"/>
                </a:lnTo>
                <a:close/>
                <a:moveTo>
                  <a:pt x="729" y="990"/>
                </a:moveTo>
                <a:lnTo>
                  <a:pt x="686" y="1017"/>
                </a:lnTo>
                <a:lnTo>
                  <a:pt x="639" y="1040"/>
                </a:lnTo>
                <a:lnTo>
                  <a:pt x="589" y="1056"/>
                </a:lnTo>
                <a:lnTo>
                  <a:pt x="536" y="1066"/>
                </a:lnTo>
                <a:lnTo>
                  <a:pt x="482" y="1069"/>
                </a:lnTo>
                <a:lnTo>
                  <a:pt x="431" y="1067"/>
                </a:lnTo>
                <a:lnTo>
                  <a:pt x="381" y="1058"/>
                </a:lnTo>
                <a:lnTo>
                  <a:pt x="333" y="1043"/>
                </a:lnTo>
                <a:lnTo>
                  <a:pt x="288" y="1023"/>
                </a:lnTo>
                <a:lnTo>
                  <a:pt x="244" y="1118"/>
                </a:lnTo>
                <a:lnTo>
                  <a:pt x="206" y="1217"/>
                </a:lnTo>
                <a:lnTo>
                  <a:pt x="174" y="1318"/>
                </a:lnTo>
                <a:lnTo>
                  <a:pt x="148" y="1423"/>
                </a:lnTo>
                <a:lnTo>
                  <a:pt x="130" y="1530"/>
                </a:lnTo>
                <a:lnTo>
                  <a:pt x="120" y="1638"/>
                </a:lnTo>
                <a:lnTo>
                  <a:pt x="116" y="1750"/>
                </a:lnTo>
                <a:lnTo>
                  <a:pt x="120" y="1857"/>
                </a:lnTo>
                <a:lnTo>
                  <a:pt x="129" y="1962"/>
                </a:lnTo>
                <a:lnTo>
                  <a:pt x="147" y="2067"/>
                </a:lnTo>
                <a:lnTo>
                  <a:pt x="170" y="2168"/>
                </a:lnTo>
                <a:lnTo>
                  <a:pt x="200" y="2267"/>
                </a:lnTo>
                <a:lnTo>
                  <a:pt x="237" y="2363"/>
                </a:lnTo>
                <a:lnTo>
                  <a:pt x="278" y="2457"/>
                </a:lnTo>
                <a:lnTo>
                  <a:pt x="326" y="2547"/>
                </a:lnTo>
                <a:lnTo>
                  <a:pt x="378" y="2634"/>
                </a:lnTo>
                <a:lnTo>
                  <a:pt x="437" y="2718"/>
                </a:lnTo>
                <a:lnTo>
                  <a:pt x="499" y="2797"/>
                </a:lnTo>
                <a:lnTo>
                  <a:pt x="567" y="2872"/>
                </a:lnTo>
                <a:lnTo>
                  <a:pt x="639" y="2943"/>
                </a:lnTo>
                <a:lnTo>
                  <a:pt x="716" y="3010"/>
                </a:lnTo>
                <a:lnTo>
                  <a:pt x="796" y="3072"/>
                </a:lnTo>
                <a:lnTo>
                  <a:pt x="880" y="3128"/>
                </a:lnTo>
                <a:lnTo>
                  <a:pt x="968" y="3180"/>
                </a:lnTo>
                <a:lnTo>
                  <a:pt x="1059" y="3226"/>
                </a:lnTo>
                <a:lnTo>
                  <a:pt x="1154" y="3267"/>
                </a:lnTo>
                <a:lnTo>
                  <a:pt x="1251" y="3303"/>
                </a:lnTo>
                <a:lnTo>
                  <a:pt x="1351" y="3331"/>
                </a:lnTo>
                <a:lnTo>
                  <a:pt x="1367" y="3284"/>
                </a:lnTo>
                <a:lnTo>
                  <a:pt x="1387" y="3240"/>
                </a:lnTo>
                <a:lnTo>
                  <a:pt x="1413" y="3198"/>
                </a:lnTo>
                <a:lnTo>
                  <a:pt x="1445" y="3160"/>
                </a:lnTo>
                <a:lnTo>
                  <a:pt x="1479" y="3125"/>
                </a:lnTo>
                <a:lnTo>
                  <a:pt x="1518" y="3096"/>
                </a:lnTo>
                <a:lnTo>
                  <a:pt x="1559" y="3070"/>
                </a:lnTo>
                <a:lnTo>
                  <a:pt x="1605" y="3049"/>
                </a:lnTo>
                <a:lnTo>
                  <a:pt x="1652" y="3034"/>
                </a:lnTo>
                <a:lnTo>
                  <a:pt x="1702" y="3023"/>
                </a:lnTo>
                <a:lnTo>
                  <a:pt x="1702" y="2166"/>
                </a:lnTo>
                <a:lnTo>
                  <a:pt x="1652" y="2156"/>
                </a:lnTo>
                <a:lnTo>
                  <a:pt x="1602" y="2140"/>
                </a:lnTo>
                <a:lnTo>
                  <a:pt x="1557" y="2118"/>
                </a:lnTo>
                <a:lnTo>
                  <a:pt x="1515" y="2092"/>
                </a:lnTo>
                <a:lnTo>
                  <a:pt x="1477" y="2062"/>
                </a:lnTo>
                <a:lnTo>
                  <a:pt x="1441" y="2027"/>
                </a:lnTo>
                <a:lnTo>
                  <a:pt x="1411" y="1987"/>
                </a:lnTo>
                <a:lnTo>
                  <a:pt x="1385" y="1946"/>
                </a:lnTo>
                <a:lnTo>
                  <a:pt x="1364" y="1899"/>
                </a:lnTo>
                <a:lnTo>
                  <a:pt x="1349" y="1852"/>
                </a:lnTo>
                <a:lnTo>
                  <a:pt x="1339" y="1802"/>
                </a:lnTo>
                <a:lnTo>
                  <a:pt x="1336" y="1750"/>
                </a:lnTo>
                <a:lnTo>
                  <a:pt x="1338" y="1702"/>
                </a:lnTo>
                <a:lnTo>
                  <a:pt x="1346" y="1658"/>
                </a:lnTo>
                <a:lnTo>
                  <a:pt x="1358" y="1614"/>
                </a:lnTo>
                <a:lnTo>
                  <a:pt x="1375" y="1572"/>
                </a:lnTo>
                <a:lnTo>
                  <a:pt x="1397" y="1533"/>
                </a:lnTo>
                <a:lnTo>
                  <a:pt x="729" y="990"/>
                </a:lnTo>
                <a:close/>
                <a:moveTo>
                  <a:pt x="2793" y="983"/>
                </a:moveTo>
                <a:lnTo>
                  <a:pt x="2122" y="1531"/>
                </a:lnTo>
                <a:lnTo>
                  <a:pt x="2143" y="1570"/>
                </a:lnTo>
                <a:lnTo>
                  <a:pt x="2160" y="1613"/>
                </a:lnTo>
                <a:lnTo>
                  <a:pt x="2173" y="1656"/>
                </a:lnTo>
                <a:lnTo>
                  <a:pt x="2181" y="1702"/>
                </a:lnTo>
                <a:lnTo>
                  <a:pt x="2183" y="1750"/>
                </a:lnTo>
                <a:lnTo>
                  <a:pt x="2181" y="1802"/>
                </a:lnTo>
                <a:lnTo>
                  <a:pt x="2171" y="1852"/>
                </a:lnTo>
                <a:lnTo>
                  <a:pt x="2155" y="1899"/>
                </a:lnTo>
                <a:lnTo>
                  <a:pt x="2134" y="1946"/>
                </a:lnTo>
                <a:lnTo>
                  <a:pt x="2109" y="1987"/>
                </a:lnTo>
                <a:lnTo>
                  <a:pt x="2078" y="2027"/>
                </a:lnTo>
                <a:lnTo>
                  <a:pt x="2043" y="2062"/>
                </a:lnTo>
                <a:lnTo>
                  <a:pt x="2005" y="2092"/>
                </a:lnTo>
                <a:lnTo>
                  <a:pt x="1962" y="2118"/>
                </a:lnTo>
                <a:lnTo>
                  <a:pt x="1916" y="2140"/>
                </a:lnTo>
                <a:lnTo>
                  <a:pt x="1868" y="2156"/>
                </a:lnTo>
                <a:lnTo>
                  <a:pt x="1818" y="2166"/>
                </a:lnTo>
                <a:lnTo>
                  <a:pt x="1818" y="3023"/>
                </a:lnTo>
                <a:lnTo>
                  <a:pt x="1867" y="3034"/>
                </a:lnTo>
                <a:lnTo>
                  <a:pt x="1915" y="3049"/>
                </a:lnTo>
                <a:lnTo>
                  <a:pt x="1960" y="3070"/>
                </a:lnTo>
                <a:lnTo>
                  <a:pt x="2002" y="3096"/>
                </a:lnTo>
                <a:lnTo>
                  <a:pt x="2041" y="3125"/>
                </a:lnTo>
                <a:lnTo>
                  <a:pt x="2075" y="3160"/>
                </a:lnTo>
                <a:lnTo>
                  <a:pt x="2105" y="3198"/>
                </a:lnTo>
                <a:lnTo>
                  <a:pt x="2131" y="3240"/>
                </a:lnTo>
                <a:lnTo>
                  <a:pt x="2153" y="3284"/>
                </a:lnTo>
                <a:lnTo>
                  <a:pt x="2169" y="3331"/>
                </a:lnTo>
                <a:lnTo>
                  <a:pt x="2269" y="3303"/>
                </a:lnTo>
                <a:lnTo>
                  <a:pt x="2366" y="3267"/>
                </a:lnTo>
                <a:lnTo>
                  <a:pt x="2461" y="3226"/>
                </a:lnTo>
                <a:lnTo>
                  <a:pt x="2552" y="3180"/>
                </a:lnTo>
                <a:lnTo>
                  <a:pt x="2639" y="3128"/>
                </a:lnTo>
                <a:lnTo>
                  <a:pt x="2724" y="3072"/>
                </a:lnTo>
                <a:lnTo>
                  <a:pt x="2804" y="3010"/>
                </a:lnTo>
                <a:lnTo>
                  <a:pt x="2881" y="2943"/>
                </a:lnTo>
                <a:lnTo>
                  <a:pt x="2952" y="2872"/>
                </a:lnTo>
                <a:lnTo>
                  <a:pt x="3021" y="2797"/>
                </a:lnTo>
                <a:lnTo>
                  <a:pt x="3083" y="2718"/>
                </a:lnTo>
                <a:lnTo>
                  <a:pt x="3142" y="2634"/>
                </a:lnTo>
                <a:lnTo>
                  <a:pt x="3194" y="2547"/>
                </a:lnTo>
                <a:lnTo>
                  <a:pt x="3241" y="2457"/>
                </a:lnTo>
                <a:lnTo>
                  <a:pt x="3283" y="2363"/>
                </a:lnTo>
                <a:lnTo>
                  <a:pt x="3319" y="2267"/>
                </a:lnTo>
                <a:lnTo>
                  <a:pt x="3349" y="2168"/>
                </a:lnTo>
                <a:lnTo>
                  <a:pt x="3373" y="2067"/>
                </a:lnTo>
                <a:lnTo>
                  <a:pt x="3389" y="1962"/>
                </a:lnTo>
                <a:lnTo>
                  <a:pt x="3400" y="1857"/>
                </a:lnTo>
                <a:lnTo>
                  <a:pt x="3404" y="1750"/>
                </a:lnTo>
                <a:lnTo>
                  <a:pt x="3400" y="1647"/>
                </a:lnTo>
                <a:lnTo>
                  <a:pt x="3390" y="1546"/>
                </a:lnTo>
                <a:lnTo>
                  <a:pt x="3375" y="1449"/>
                </a:lnTo>
                <a:lnTo>
                  <a:pt x="3355" y="1352"/>
                </a:lnTo>
                <a:lnTo>
                  <a:pt x="3327" y="1257"/>
                </a:lnTo>
                <a:lnTo>
                  <a:pt x="3295" y="1166"/>
                </a:lnTo>
                <a:lnTo>
                  <a:pt x="3256" y="1077"/>
                </a:lnTo>
                <a:lnTo>
                  <a:pt x="3206" y="1094"/>
                </a:lnTo>
                <a:lnTo>
                  <a:pt x="3151" y="1105"/>
                </a:lnTo>
                <a:lnTo>
                  <a:pt x="3096" y="1109"/>
                </a:lnTo>
                <a:lnTo>
                  <a:pt x="3046" y="1105"/>
                </a:lnTo>
                <a:lnTo>
                  <a:pt x="2998" y="1097"/>
                </a:lnTo>
                <a:lnTo>
                  <a:pt x="2951" y="1084"/>
                </a:lnTo>
                <a:lnTo>
                  <a:pt x="2908" y="1065"/>
                </a:lnTo>
                <a:lnTo>
                  <a:pt x="2866" y="1042"/>
                </a:lnTo>
                <a:lnTo>
                  <a:pt x="2828" y="1014"/>
                </a:lnTo>
                <a:lnTo>
                  <a:pt x="2793" y="983"/>
                </a:lnTo>
                <a:close/>
                <a:moveTo>
                  <a:pt x="3095" y="381"/>
                </a:moveTo>
                <a:lnTo>
                  <a:pt x="3049" y="385"/>
                </a:lnTo>
                <a:lnTo>
                  <a:pt x="3006" y="394"/>
                </a:lnTo>
                <a:lnTo>
                  <a:pt x="2966" y="410"/>
                </a:lnTo>
                <a:lnTo>
                  <a:pt x="2927" y="431"/>
                </a:lnTo>
                <a:lnTo>
                  <a:pt x="2894" y="456"/>
                </a:lnTo>
                <a:lnTo>
                  <a:pt x="2863" y="487"/>
                </a:lnTo>
                <a:lnTo>
                  <a:pt x="2836" y="521"/>
                </a:lnTo>
                <a:lnTo>
                  <a:pt x="2816" y="558"/>
                </a:lnTo>
                <a:lnTo>
                  <a:pt x="2800" y="599"/>
                </a:lnTo>
                <a:lnTo>
                  <a:pt x="2791" y="643"/>
                </a:lnTo>
                <a:lnTo>
                  <a:pt x="2787" y="688"/>
                </a:lnTo>
                <a:lnTo>
                  <a:pt x="2791" y="733"/>
                </a:lnTo>
                <a:lnTo>
                  <a:pt x="2800" y="776"/>
                </a:lnTo>
                <a:lnTo>
                  <a:pt x="2816" y="816"/>
                </a:lnTo>
                <a:lnTo>
                  <a:pt x="2836" y="854"/>
                </a:lnTo>
                <a:lnTo>
                  <a:pt x="2863" y="889"/>
                </a:lnTo>
                <a:lnTo>
                  <a:pt x="2894" y="918"/>
                </a:lnTo>
                <a:lnTo>
                  <a:pt x="2927" y="945"/>
                </a:lnTo>
                <a:lnTo>
                  <a:pt x="2966" y="965"/>
                </a:lnTo>
                <a:lnTo>
                  <a:pt x="3006" y="980"/>
                </a:lnTo>
                <a:lnTo>
                  <a:pt x="3049" y="990"/>
                </a:lnTo>
                <a:lnTo>
                  <a:pt x="3095" y="993"/>
                </a:lnTo>
                <a:lnTo>
                  <a:pt x="3140" y="990"/>
                </a:lnTo>
                <a:lnTo>
                  <a:pt x="3185" y="980"/>
                </a:lnTo>
                <a:lnTo>
                  <a:pt x="3225" y="965"/>
                </a:lnTo>
                <a:lnTo>
                  <a:pt x="3264" y="945"/>
                </a:lnTo>
                <a:lnTo>
                  <a:pt x="3297" y="918"/>
                </a:lnTo>
                <a:lnTo>
                  <a:pt x="3328" y="889"/>
                </a:lnTo>
                <a:lnTo>
                  <a:pt x="3355" y="854"/>
                </a:lnTo>
                <a:lnTo>
                  <a:pt x="3375" y="816"/>
                </a:lnTo>
                <a:lnTo>
                  <a:pt x="3390" y="776"/>
                </a:lnTo>
                <a:lnTo>
                  <a:pt x="3400" y="733"/>
                </a:lnTo>
                <a:lnTo>
                  <a:pt x="3404" y="688"/>
                </a:lnTo>
                <a:lnTo>
                  <a:pt x="3400" y="643"/>
                </a:lnTo>
                <a:lnTo>
                  <a:pt x="3390" y="599"/>
                </a:lnTo>
                <a:lnTo>
                  <a:pt x="3375" y="558"/>
                </a:lnTo>
                <a:lnTo>
                  <a:pt x="3355" y="521"/>
                </a:lnTo>
                <a:lnTo>
                  <a:pt x="3328" y="487"/>
                </a:lnTo>
                <a:lnTo>
                  <a:pt x="3297" y="456"/>
                </a:lnTo>
                <a:lnTo>
                  <a:pt x="3264" y="431"/>
                </a:lnTo>
                <a:lnTo>
                  <a:pt x="3225" y="410"/>
                </a:lnTo>
                <a:lnTo>
                  <a:pt x="3185" y="394"/>
                </a:lnTo>
                <a:lnTo>
                  <a:pt x="3140" y="385"/>
                </a:lnTo>
                <a:lnTo>
                  <a:pt x="3095" y="381"/>
                </a:lnTo>
                <a:close/>
                <a:moveTo>
                  <a:pt x="482" y="343"/>
                </a:moveTo>
                <a:lnTo>
                  <a:pt x="437" y="346"/>
                </a:lnTo>
                <a:lnTo>
                  <a:pt x="393" y="356"/>
                </a:lnTo>
                <a:lnTo>
                  <a:pt x="352" y="371"/>
                </a:lnTo>
                <a:lnTo>
                  <a:pt x="314" y="392"/>
                </a:lnTo>
                <a:lnTo>
                  <a:pt x="280" y="418"/>
                </a:lnTo>
                <a:lnTo>
                  <a:pt x="249" y="448"/>
                </a:lnTo>
                <a:lnTo>
                  <a:pt x="224" y="482"/>
                </a:lnTo>
                <a:lnTo>
                  <a:pt x="202" y="520"/>
                </a:lnTo>
                <a:lnTo>
                  <a:pt x="187" y="561"/>
                </a:lnTo>
                <a:lnTo>
                  <a:pt x="177" y="603"/>
                </a:lnTo>
                <a:lnTo>
                  <a:pt x="174" y="649"/>
                </a:lnTo>
                <a:lnTo>
                  <a:pt x="177" y="694"/>
                </a:lnTo>
                <a:lnTo>
                  <a:pt x="187" y="738"/>
                </a:lnTo>
                <a:lnTo>
                  <a:pt x="202" y="778"/>
                </a:lnTo>
                <a:lnTo>
                  <a:pt x="224" y="815"/>
                </a:lnTo>
                <a:lnTo>
                  <a:pt x="249" y="849"/>
                </a:lnTo>
                <a:lnTo>
                  <a:pt x="280" y="880"/>
                </a:lnTo>
                <a:lnTo>
                  <a:pt x="314" y="905"/>
                </a:lnTo>
                <a:lnTo>
                  <a:pt x="352" y="927"/>
                </a:lnTo>
                <a:lnTo>
                  <a:pt x="393" y="942"/>
                </a:lnTo>
                <a:lnTo>
                  <a:pt x="437" y="952"/>
                </a:lnTo>
                <a:lnTo>
                  <a:pt x="482" y="955"/>
                </a:lnTo>
                <a:lnTo>
                  <a:pt x="528" y="952"/>
                </a:lnTo>
                <a:lnTo>
                  <a:pt x="571" y="942"/>
                </a:lnTo>
                <a:lnTo>
                  <a:pt x="612" y="927"/>
                </a:lnTo>
                <a:lnTo>
                  <a:pt x="650" y="905"/>
                </a:lnTo>
                <a:lnTo>
                  <a:pt x="685" y="880"/>
                </a:lnTo>
                <a:lnTo>
                  <a:pt x="714" y="849"/>
                </a:lnTo>
                <a:lnTo>
                  <a:pt x="741" y="815"/>
                </a:lnTo>
                <a:lnTo>
                  <a:pt x="761" y="778"/>
                </a:lnTo>
                <a:lnTo>
                  <a:pt x="777" y="738"/>
                </a:lnTo>
                <a:lnTo>
                  <a:pt x="786" y="694"/>
                </a:lnTo>
                <a:lnTo>
                  <a:pt x="790" y="649"/>
                </a:lnTo>
                <a:lnTo>
                  <a:pt x="786" y="603"/>
                </a:lnTo>
                <a:lnTo>
                  <a:pt x="777" y="561"/>
                </a:lnTo>
                <a:lnTo>
                  <a:pt x="761" y="520"/>
                </a:lnTo>
                <a:lnTo>
                  <a:pt x="741" y="482"/>
                </a:lnTo>
                <a:lnTo>
                  <a:pt x="714" y="448"/>
                </a:lnTo>
                <a:lnTo>
                  <a:pt x="685" y="418"/>
                </a:lnTo>
                <a:lnTo>
                  <a:pt x="650" y="392"/>
                </a:lnTo>
                <a:lnTo>
                  <a:pt x="612" y="371"/>
                </a:lnTo>
                <a:lnTo>
                  <a:pt x="571" y="356"/>
                </a:lnTo>
                <a:lnTo>
                  <a:pt x="528" y="346"/>
                </a:lnTo>
                <a:lnTo>
                  <a:pt x="482" y="343"/>
                </a:lnTo>
                <a:close/>
                <a:moveTo>
                  <a:pt x="1759" y="116"/>
                </a:moveTo>
                <a:lnTo>
                  <a:pt x="1656" y="118"/>
                </a:lnTo>
                <a:lnTo>
                  <a:pt x="1555" y="128"/>
                </a:lnTo>
                <a:lnTo>
                  <a:pt x="1455" y="143"/>
                </a:lnTo>
                <a:lnTo>
                  <a:pt x="1358" y="165"/>
                </a:lnTo>
                <a:lnTo>
                  <a:pt x="1263" y="192"/>
                </a:lnTo>
                <a:lnTo>
                  <a:pt x="1170" y="225"/>
                </a:lnTo>
                <a:lnTo>
                  <a:pt x="1079" y="262"/>
                </a:lnTo>
                <a:lnTo>
                  <a:pt x="992" y="305"/>
                </a:lnTo>
                <a:lnTo>
                  <a:pt x="908" y="354"/>
                </a:lnTo>
                <a:lnTo>
                  <a:pt x="827" y="406"/>
                </a:lnTo>
                <a:lnTo>
                  <a:pt x="854" y="449"/>
                </a:lnTo>
                <a:lnTo>
                  <a:pt x="876" y="495"/>
                </a:lnTo>
                <a:lnTo>
                  <a:pt x="893" y="544"/>
                </a:lnTo>
                <a:lnTo>
                  <a:pt x="902" y="595"/>
                </a:lnTo>
                <a:lnTo>
                  <a:pt x="906" y="649"/>
                </a:lnTo>
                <a:lnTo>
                  <a:pt x="902" y="697"/>
                </a:lnTo>
                <a:lnTo>
                  <a:pt x="894" y="745"/>
                </a:lnTo>
                <a:lnTo>
                  <a:pt x="881" y="790"/>
                </a:lnTo>
                <a:lnTo>
                  <a:pt x="863" y="833"/>
                </a:lnTo>
                <a:lnTo>
                  <a:pt x="840" y="873"/>
                </a:lnTo>
                <a:lnTo>
                  <a:pt x="814" y="910"/>
                </a:lnTo>
                <a:lnTo>
                  <a:pt x="1468" y="1444"/>
                </a:lnTo>
                <a:lnTo>
                  <a:pt x="1508" y="1411"/>
                </a:lnTo>
                <a:lnTo>
                  <a:pt x="1552" y="1382"/>
                </a:lnTo>
                <a:lnTo>
                  <a:pt x="1600" y="1360"/>
                </a:lnTo>
                <a:lnTo>
                  <a:pt x="1650" y="1342"/>
                </a:lnTo>
                <a:lnTo>
                  <a:pt x="1704" y="1331"/>
                </a:lnTo>
                <a:lnTo>
                  <a:pt x="1759" y="1327"/>
                </a:lnTo>
                <a:lnTo>
                  <a:pt x="1814" y="1331"/>
                </a:lnTo>
                <a:lnTo>
                  <a:pt x="1867" y="1342"/>
                </a:lnTo>
                <a:lnTo>
                  <a:pt x="1917" y="1358"/>
                </a:lnTo>
                <a:lnTo>
                  <a:pt x="1965" y="1381"/>
                </a:lnTo>
                <a:lnTo>
                  <a:pt x="2008" y="1410"/>
                </a:lnTo>
                <a:lnTo>
                  <a:pt x="2049" y="1442"/>
                </a:lnTo>
                <a:lnTo>
                  <a:pt x="2725" y="891"/>
                </a:lnTo>
                <a:lnTo>
                  <a:pt x="2702" y="844"/>
                </a:lnTo>
                <a:lnTo>
                  <a:pt x="2686" y="794"/>
                </a:lnTo>
                <a:lnTo>
                  <a:pt x="2675" y="741"/>
                </a:lnTo>
                <a:lnTo>
                  <a:pt x="2671" y="688"/>
                </a:lnTo>
                <a:lnTo>
                  <a:pt x="2675" y="634"/>
                </a:lnTo>
                <a:lnTo>
                  <a:pt x="2684" y="583"/>
                </a:lnTo>
                <a:lnTo>
                  <a:pt x="2701" y="534"/>
                </a:lnTo>
                <a:lnTo>
                  <a:pt x="2721" y="489"/>
                </a:lnTo>
                <a:lnTo>
                  <a:pt x="2749" y="446"/>
                </a:lnTo>
                <a:lnTo>
                  <a:pt x="2664" y="387"/>
                </a:lnTo>
                <a:lnTo>
                  <a:pt x="2575" y="332"/>
                </a:lnTo>
                <a:lnTo>
                  <a:pt x="2483" y="283"/>
                </a:lnTo>
                <a:lnTo>
                  <a:pt x="2389" y="241"/>
                </a:lnTo>
                <a:lnTo>
                  <a:pt x="2291" y="203"/>
                </a:lnTo>
                <a:lnTo>
                  <a:pt x="2189" y="172"/>
                </a:lnTo>
                <a:lnTo>
                  <a:pt x="2085" y="148"/>
                </a:lnTo>
                <a:lnTo>
                  <a:pt x="1978" y="130"/>
                </a:lnTo>
                <a:lnTo>
                  <a:pt x="1871" y="119"/>
                </a:lnTo>
                <a:lnTo>
                  <a:pt x="1759" y="116"/>
                </a:lnTo>
                <a:close/>
                <a:moveTo>
                  <a:pt x="1759" y="0"/>
                </a:moveTo>
                <a:lnTo>
                  <a:pt x="1868" y="4"/>
                </a:lnTo>
                <a:lnTo>
                  <a:pt x="1975" y="14"/>
                </a:lnTo>
                <a:lnTo>
                  <a:pt x="2080" y="30"/>
                </a:lnTo>
                <a:lnTo>
                  <a:pt x="2183" y="52"/>
                </a:lnTo>
                <a:lnTo>
                  <a:pt x="2283" y="80"/>
                </a:lnTo>
                <a:lnTo>
                  <a:pt x="2382" y="113"/>
                </a:lnTo>
                <a:lnTo>
                  <a:pt x="2477" y="153"/>
                </a:lnTo>
                <a:lnTo>
                  <a:pt x="2569" y="198"/>
                </a:lnTo>
                <a:lnTo>
                  <a:pt x="2659" y="248"/>
                </a:lnTo>
                <a:lnTo>
                  <a:pt x="2745" y="302"/>
                </a:lnTo>
                <a:lnTo>
                  <a:pt x="2828" y="362"/>
                </a:lnTo>
                <a:lnTo>
                  <a:pt x="2866" y="333"/>
                </a:lnTo>
                <a:lnTo>
                  <a:pt x="2907" y="311"/>
                </a:lnTo>
                <a:lnTo>
                  <a:pt x="2951" y="292"/>
                </a:lnTo>
                <a:lnTo>
                  <a:pt x="2997" y="278"/>
                </a:lnTo>
                <a:lnTo>
                  <a:pt x="3046" y="269"/>
                </a:lnTo>
                <a:lnTo>
                  <a:pt x="3095" y="266"/>
                </a:lnTo>
                <a:lnTo>
                  <a:pt x="3149" y="269"/>
                </a:lnTo>
                <a:lnTo>
                  <a:pt x="3200" y="279"/>
                </a:lnTo>
                <a:lnTo>
                  <a:pt x="3248" y="294"/>
                </a:lnTo>
                <a:lnTo>
                  <a:pt x="3295" y="316"/>
                </a:lnTo>
                <a:lnTo>
                  <a:pt x="3338" y="342"/>
                </a:lnTo>
                <a:lnTo>
                  <a:pt x="3377" y="373"/>
                </a:lnTo>
                <a:lnTo>
                  <a:pt x="3412" y="408"/>
                </a:lnTo>
                <a:lnTo>
                  <a:pt x="3443" y="446"/>
                </a:lnTo>
                <a:lnTo>
                  <a:pt x="3469" y="489"/>
                </a:lnTo>
                <a:lnTo>
                  <a:pt x="3491" y="536"/>
                </a:lnTo>
                <a:lnTo>
                  <a:pt x="3507" y="584"/>
                </a:lnTo>
                <a:lnTo>
                  <a:pt x="3516" y="634"/>
                </a:lnTo>
                <a:lnTo>
                  <a:pt x="3520" y="688"/>
                </a:lnTo>
                <a:lnTo>
                  <a:pt x="3516" y="737"/>
                </a:lnTo>
                <a:lnTo>
                  <a:pt x="3508" y="785"/>
                </a:lnTo>
                <a:lnTo>
                  <a:pt x="3493" y="830"/>
                </a:lnTo>
                <a:lnTo>
                  <a:pt x="3475" y="874"/>
                </a:lnTo>
                <a:lnTo>
                  <a:pt x="3452" y="915"/>
                </a:lnTo>
                <a:lnTo>
                  <a:pt x="3424" y="953"/>
                </a:lnTo>
                <a:lnTo>
                  <a:pt x="3392" y="987"/>
                </a:lnTo>
                <a:lnTo>
                  <a:pt x="3357" y="1018"/>
                </a:lnTo>
                <a:lnTo>
                  <a:pt x="3399" y="1115"/>
                </a:lnTo>
                <a:lnTo>
                  <a:pt x="3435" y="1215"/>
                </a:lnTo>
                <a:lnTo>
                  <a:pt x="3465" y="1317"/>
                </a:lnTo>
                <a:lnTo>
                  <a:pt x="3487" y="1421"/>
                </a:lnTo>
                <a:lnTo>
                  <a:pt x="3505" y="1530"/>
                </a:lnTo>
                <a:lnTo>
                  <a:pt x="3516" y="1638"/>
                </a:lnTo>
                <a:lnTo>
                  <a:pt x="3520" y="1750"/>
                </a:lnTo>
                <a:lnTo>
                  <a:pt x="3515" y="1865"/>
                </a:lnTo>
                <a:lnTo>
                  <a:pt x="3504" y="1979"/>
                </a:lnTo>
                <a:lnTo>
                  <a:pt x="3485" y="2091"/>
                </a:lnTo>
                <a:lnTo>
                  <a:pt x="3460" y="2200"/>
                </a:lnTo>
                <a:lnTo>
                  <a:pt x="3428" y="2307"/>
                </a:lnTo>
                <a:lnTo>
                  <a:pt x="3388" y="2411"/>
                </a:lnTo>
                <a:lnTo>
                  <a:pt x="3343" y="2511"/>
                </a:lnTo>
                <a:lnTo>
                  <a:pt x="3292" y="2608"/>
                </a:lnTo>
                <a:lnTo>
                  <a:pt x="3235" y="2701"/>
                </a:lnTo>
                <a:lnTo>
                  <a:pt x="3171" y="2790"/>
                </a:lnTo>
                <a:lnTo>
                  <a:pt x="3104" y="2876"/>
                </a:lnTo>
                <a:lnTo>
                  <a:pt x="3030" y="2957"/>
                </a:lnTo>
                <a:lnTo>
                  <a:pt x="2952" y="3033"/>
                </a:lnTo>
                <a:lnTo>
                  <a:pt x="2870" y="3104"/>
                </a:lnTo>
                <a:lnTo>
                  <a:pt x="2784" y="3171"/>
                </a:lnTo>
                <a:lnTo>
                  <a:pt x="2693" y="3231"/>
                </a:lnTo>
                <a:lnTo>
                  <a:pt x="2597" y="3286"/>
                </a:lnTo>
                <a:lnTo>
                  <a:pt x="2499" y="3335"/>
                </a:lnTo>
                <a:lnTo>
                  <a:pt x="2397" y="3379"/>
                </a:lnTo>
                <a:lnTo>
                  <a:pt x="2292" y="3416"/>
                </a:lnTo>
                <a:lnTo>
                  <a:pt x="2183" y="3445"/>
                </a:lnTo>
                <a:lnTo>
                  <a:pt x="2179" y="3498"/>
                </a:lnTo>
                <a:lnTo>
                  <a:pt x="2170" y="3548"/>
                </a:lnTo>
                <a:lnTo>
                  <a:pt x="2153" y="3596"/>
                </a:lnTo>
                <a:lnTo>
                  <a:pt x="2131" y="3641"/>
                </a:lnTo>
                <a:lnTo>
                  <a:pt x="2105" y="3683"/>
                </a:lnTo>
                <a:lnTo>
                  <a:pt x="2074" y="3721"/>
                </a:lnTo>
                <a:lnTo>
                  <a:pt x="2039" y="3757"/>
                </a:lnTo>
                <a:lnTo>
                  <a:pt x="2000" y="3787"/>
                </a:lnTo>
                <a:lnTo>
                  <a:pt x="1957" y="3813"/>
                </a:lnTo>
                <a:lnTo>
                  <a:pt x="1911" y="3833"/>
                </a:lnTo>
                <a:lnTo>
                  <a:pt x="1863" y="3848"/>
                </a:lnTo>
                <a:lnTo>
                  <a:pt x="1812" y="3858"/>
                </a:lnTo>
                <a:lnTo>
                  <a:pt x="1759" y="3861"/>
                </a:lnTo>
                <a:lnTo>
                  <a:pt x="1707" y="3858"/>
                </a:lnTo>
                <a:lnTo>
                  <a:pt x="1656" y="3848"/>
                </a:lnTo>
                <a:lnTo>
                  <a:pt x="1607" y="3833"/>
                </a:lnTo>
                <a:lnTo>
                  <a:pt x="1562" y="3813"/>
                </a:lnTo>
                <a:lnTo>
                  <a:pt x="1520" y="3787"/>
                </a:lnTo>
                <a:lnTo>
                  <a:pt x="1480" y="3757"/>
                </a:lnTo>
                <a:lnTo>
                  <a:pt x="1445" y="3721"/>
                </a:lnTo>
                <a:lnTo>
                  <a:pt x="1413" y="3683"/>
                </a:lnTo>
                <a:lnTo>
                  <a:pt x="1387" y="3641"/>
                </a:lnTo>
                <a:lnTo>
                  <a:pt x="1366" y="3596"/>
                </a:lnTo>
                <a:lnTo>
                  <a:pt x="1350" y="3548"/>
                </a:lnTo>
                <a:lnTo>
                  <a:pt x="1340" y="3498"/>
                </a:lnTo>
                <a:lnTo>
                  <a:pt x="1336" y="3445"/>
                </a:lnTo>
                <a:lnTo>
                  <a:pt x="1228" y="3416"/>
                </a:lnTo>
                <a:lnTo>
                  <a:pt x="1123" y="3379"/>
                </a:lnTo>
                <a:lnTo>
                  <a:pt x="1021" y="3335"/>
                </a:lnTo>
                <a:lnTo>
                  <a:pt x="923" y="3286"/>
                </a:lnTo>
                <a:lnTo>
                  <a:pt x="827" y="3230"/>
                </a:lnTo>
                <a:lnTo>
                  <a:pt x="736" y="3169"/>
                </a:lnTo>
                <a:lnTo>
                  <a:pt x="649" y="3104"/>
                </a:lnTo>
                <a:lnTo>
                  <a:pt x="566" y="3033"/>
                </a:lnTo>
                <a:lnTo>
                  <a:pt x="488" y="2957"/>
                </a:lnTo>
                <a:lnTo>
                  <a:pt x="415" y="2876"/>
                </a:lnTo>
                <a:lnTo>
                  <a:pt x="347" y="2790"/>
                </a:lnTo>
                <a:lnTo>
                  <a:pt x="285" y="2701"/>
                </a:lnTo>
                <a:lnTo>
                  <a:pt x="227" y="2608"/>
                </a:lnTo>
                <a:lnTo>
                  <a:pt x="176" y="2511"/>
                </a:lnTo>
                <a:lnTo>
                  <a:pt x="130" y="2411"/>
                </a:lnTo>
                <a:lnTo>
                  <a:pt x="92" y="2307"/>
                </a:lnTo>
                <a:lnTo>
                  <a:pt x="60" y="2200"/>
                </a:lnTo>
                <a:lnTo>
                  <a:pt x="34" y="2091"/>
                </a:lnTo>
                <a:lnTo>
                  <a:pt x="16" y="1979"/>
                </a:lnTo>
                <a:lnTo>
                  <a:pt x="4" y="1865"/>
                </a:lnTo>
                <a:lnTo>
                  <a:pt x="0" y="1750"/>
                </a:lnTo>
                <a:lnTo>
                  <a:pt x="4" y="1643"/>
                </a:lnTo>
                <a:lnTo>
                  <a:pt x="13" y="1538"/>
                </a:lnTo>
                <a:lnTo>
                  <a:pt x="29" y="1436"/>
                </a:lnTo>
                <a:lnTo>
                  <a:pt x="50" y="1335"/>
                </a:lnTo>
                <a:lnTo>
                  <a:pt x="78" y="1236"/>
                </a:lnTo>
                <a:lnTo>
                  <a:pt x="111" y="1141"/>
                </a:lnTo>
                <a:lnTo>
                  <a:pt x="150" y="1047"/>
                </a:lnTo>
                <a:lnTo>
                  <a:pt x="193" y="956"/>
                </a:lnTo>
                <a:lnTo>
                  <a:pt x="159" y="921"/>
                </a:lnTo>
                <a:lnTo>
                  <a:pt x="130" y="883"/>
                </a:lnTo>
                <a:lnTo>
                  <a:pt x="105" y="841"/>
                </a:lnTo>
                <a:lnTo>
                  <a:pt x="85" y="796"/>
                </a:lnTo>
                <a:lnTo>
                  <a:pt x="71" y="750"/>
                </a:lnTo>
                <a:lnTo>
                  <a:pt x="61" y="700"/>
                </a:lnTo>
                <a:lnTo>
                  <a:pt x="59" y="649"/>
                </a:lnTo>
                <a:lnTo>
                  <a:pt x="61" y="596"/>
                </a:lnTo>
                <a:lnTo>
                  <a:pt x="71" y="545"/>
                </a:lnTo>
                <a:lnTo>
                  <a:pt x="86" y="496"/>
                </a:lnTo>
                <a:lnTo>
                  <a:pt x="108" y="451"/>
                </a:lnTo>
                <a:lnTo>
                  <a:pt x="134" y="408"/>
                </a:lnTo>
                <a:lnTo>
                  <a:pt x="165" y="369"/>
                </a:lnTo>
                <a:lnTo>
                  <a:pt x="201" y="335"/>
                </a:lnTo>
                <a:lnTo>
                  <a:pt x="239" y="304"/>
                </a:lnTo>
                <a:lnTo>
                  <a:pt x="282" y="278"/>
                </a:lnTo>
                <a:lnTo>
                  <a:pt x="329" y="256"/>
                </a:lnTo>
                <a:lnTo>
                  <a:pt x="377" y="241"/>
                </a:lnTo>
                <a:lnTo>
                  <a:pt x="428" y="231"/>
                </a:lnTo>
                <a:lnTo>
                  <a:pt x="482" y="228"/>
                </a:lnTo>
                <a:lnTo>
                  <a:pt x="531" y="231"/>
                </a:lnTo>
                <a:lnTo>
                  <a:pt x="579" y="239"/>
                </a:lnTo>
                <a:lnTo>
                  <a:pt x="625" y="253"/>
                </a:lnTo>
                <a:lnTo>
                  <a:pt x="668" y="270"/>
                </a:lnTo>
                <a:lnTo>
                  <a:pt x="710" y="294"/>
                </a:lnTo>
                <a:lnTo>
                  <a:pt x="747" y="322"/>
                </a:lnTo>
                <a:lnTo>
                  <a:pt x="835" y="263"/>
                </a:lnTo>
                <a:lnTo>
                  <a:pt x="926" y="211"/>
                </a:lnTo>
                <a:lnTo>
                  <a:pt x="1021" y="163"/>
                </a:lnTo>
                <a:lnTo>
                  <a:pt x="1119" y="122"/>
                </a:lnTo>
                <a:lnTo>
                  <a:pt x="1220" y="85"/>
                </a:lnTo>
                <a:lnTo>
                  <a:pt x="1322" y="55"/>
                </a:lnTo>
                <a:lnTo>
                  <a:pt x="1429" y="31"/>
                </a:lnTo>
                <a:lnTo>
                  <a:pt x="1537" y="15"/>
                </a:lnTo>
                <a:lnTo>
                  <a:pt x="1648" y="4"/>
                </a:lnTo>
                <a:lnTo>
                  <a:pt x="1759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328" name="Group 327"/>
          <p:cNvGrpSpPr/>
          <p:nvPr/>
        </p:nvGrpSpPr>
        <p:grpSpPr>
          <a:xfrm>
            <a:off x="8161554" y="5823952"/>
            <a:ext cx="537109" cy="461566"/>
            <a:chOff x="8797925" y="5932488"/>
            <a:chExt cx="1027113" cy="882651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29" name="Freeform 639"/>
            <p:cNvSpPr>
              <a:spLocks noEditPoints="1"/>
            </p:cNvSpPr>
            <p:nvPr/>
          </p:nvSpPr>
          <p:spPr bwMode="auto">
            <a:xfrm>
              <a:off x="9244013" y="6034088"/>
              <a:ext cx="581025" cy="584200"/>
            </a:xfrm>
            <a:custGeom>
              <a:avLst/>
              <a:gdLst>
                <a:gd name="T0" fmla="*/ 675 w 2193"/>
                <a:gd name="T1" fmla="*/ 211 h 2209"/>
                <a:gd name="T2" fmla="*/ 513 w 2193"/>
                <a:gd name="T3" fmla="*/ 267 h 2209"/>
                <a:gd name="T4" fmla="*/ 370 w 2193"/>
                <a:gd name="T5" fmla="*/ 373 h 2209"/>
                <a:gd name="T6" fmla="*/ 265 w 2193"/>
                <a:gd name="T7" fmla="*/ 516 h 2209"/>
                <a:gd name="T8" fmla="*/ 210 w 2193"/>
                <a:gd name="T9" fmla="*/ 679 h 2209"/>
                <a:gd name="T10" fmla="*/ 201 w 2193"/>
                <a:gd name="T11" fmla="*/ 849 h 2209"/>
                <a:gd name="T12" fmla="*/ 242 w 2193"/>
                <a:gd name="T13" fmla="*/ 1014 h 2209"/>
                <a:gd name="T14" fmla="*/ 330 w 2193"/>
                <a:gd name="T15" fmla="*/ 1165 h 2209"/>
                <a:gd name="T16" fmla="*/ 463 w 2193"/>
                <a:gd name="T17" fmla="*/ 1286 h 2209"/>
                <a:gd name="T18" fmla="*/ 619 w 2193"/>
                <a:gd name="T19" fmla="*/ 1359 h 2209"/>
                <a:gd name="T20" fmla="*/ 786 w 2193"/>
                <a:gd name="T21" fmla="*/ 1384 h 2209"/>
                <a:gd name="T22" fmla="*/ 954 w 2193"/>
                <a:gd name="T23" fmla="*/ 1359 h 2209"/>
                <a:gd name="T24" fmla="*/ 1110 w 2193"/>
                <a:gd name="T25" fmla="*/ 1286 h 2209"/>
                <a:gd name="T26" fmla="*/ 1243 w 2193"/>
                <a:gd name="T27" fmla="*/ 1165 h 2209"/>
                <a:gd name="T28" fmla="*/ 1331 w 2193"/>
                <a:gd name="T29" fmla="*/ 1014 h 2209"/>
                <a:gd name="T30" fmla="*/ 1371 w 2193"/>
                <a:gd name="T31" fmla="*/ 849 h 2209"/>
                <a:gd name="T32" fmla="*/ 1364 w 2193"/>
                <a:gd name="T33" fmla="*/ 679 h 2209"/>
                <a:gd name="T34" fmla="*/ 1307 w 2193"/>
                <a:gd name="T35" fmla="*/ 516 h 2209"/>
                <a:gd name="T36" fmla="*/ 1202 w 2193"/>
                <a:gd name="T37" fmla="*/ 373 h 2209"/>
                <a:gd name="T38" fmla="*/ 1060 w 2193"/>
                <a:gd name="T39" fmla="*/ 267 h 2209"/>
                <a:gd name="T40" fmla="*/ 899 w 2193"/>
                <a:gd name="T41" fmla="*/ 211 h 2209"/>
                <a:gd name="T42" fmla="*/ 786 w 2193"/>
                <a:gd name="T43" fmla="*/ 0 h 2209"/>
                <a:gd name="T44" fmla="*/ 986 w 2193"/>
                <a:gd name="T45" fmla="*/ 27 h 2209"/>
                <a:gd name="T46" fmla="*/ 1175 w 2193"/>
                <a:gd name="T47" fmla="*/ 103 h 2209"/>
                <a:gd name="T48" fmla="*/ 1343 w 2193"/>
                <a:gd name="T49" fmla="*/ 231 h 2209"/>
                <a:gd name="T50" fmla="*/ 1468 w 2193"/>
                <a:gd name="T51" fmla="*/ 397 h 2209"/>
                <a:gd name="T52" fmla="*/ 1544 w 2193"/>
                <a:gd name="T53" fmla="*/ 582 h 2209"/>
                <a:gd name="T54" fmla="*/ 1572 w 2193"/>
                <a:gd name="T55" fmla="*/ 777 h 2209"/>
                <a:gd name="T56" fmla="*/ 1551 w 2193"/>
                <a:gd name="T57" fmla="*/ 974 h 2209"/>
                <a:gd name="T58" fmla="*/ 1481 w 2193"/>
                <a:gd name="T59" fmla="*/ 1162 h 2209"/>
                <a:gd name="T60" fmla="*/ 2164 w 2193"/>
                <a:gd name="T61" fmla="*/ 2039 h 2209"/>
                <a:gd name="T62" fmla="*/ 2193 w 2193"/>
                <a:gd name="T63" fmla="*/ 2099 h 2209"/>
                <a:gd name="T64" fmla="*/ 2179 w 2193"/>
                <a:gd name="T65" fmla="*/ 2162 h 2209"/>
                <a:gd name="T66" fmla="*/ 2128 w 2193"/>
                <a:gd name="T67" fmla="*/ 2204 h 2209"/>
                <a:gd name="T68" fmla="*/ 2063 w 2193"/>
                <a:gd name="T69" fmla="*/ 2204 h 2209"/>
                <a:gd name="T70" fmla="*/ 1268 w 2193"/>
                <a:gd name="T71" fmla="*/ 1418 h 2209"/>
                <a:gd name="T72" fmla="*/ 1093 w 2193"/>
                <a:gd name="T73" fmla="*/ 1521 h 2209"/>
                <a:gd name="T74" fmla="*/ 903 w 2193"/>
                <a:gd name="T75" fmla="*/ 1574 h 2209"/>
                <a:gd name="T76" fmla="*/ 707 w 2193"/>
                <a:gd name="T77" fmla="*/ 1579 h 2209"/>
                <a:gd name="T78" fmla="*/ 515 w 2193"/>
                <a:gd name="T79" fmla="*/ 1535 h 2209"/>
                <a:gd name="T80" fmla="*/ 337 w 2193"/>
                <a:gd name="T81" fmla="*/ 1442 h 2209"/>
                <a:gd name="T82" fmla="*/ 182 w 2193"/>
                <a:gd name="T83" fmla="*/ 1298 h 2209"/>
                <a:gd name="T84" fmla="*/ 72 w 2193"/>
                <a:gd name="T85" fmla="*/ 1122 h 2209"/>
                <a:gd name="T86" fmla="*/ 11 w 2193"/>
                <a:gd name="T87" fmla="*/ 927 h 2209"/>
                <a:gd name="T88" fmla="*/ 3 w 2193"/>
                <a:gd name="T89" fmla="*/ 725 h 2209"/>
                <a:gd name="T90" fmla="*/ 46 w 2193"/>
                <a:gd name="T91" fmla="*/ 526 h 2209"/>
                <a:gd name="T92" fmla="*/ 139 w 2193"/>
                <a:gd name="T93" fmla="*/ 342 h 2209"/>
                <a:gd name="T94" fmla="*/ 283 w 2193"/>
                <a:gd name="T95" fmla="*/ 184 h 2209"/>
                <a:gd name="T96" fmla="*/ 459 w 2193"/>
                <a:gd name="T97" fmla="*/ 72 h 2209"/>
                <a:gd name="T98" fmla="*/ 653 w 2193"/>
                <a:gd name="T99" fmla="*/ 12 h 2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193" h="2209">
                  <a:moveTo>
                    <a:pt x="786" y="200"/>
                  </a:moveTo>
                  <a:lnTo>
                    <a:pt x="730" y="203"/>
                  </a:lnTo>
                  <a:lnTo>
                    <a:pt x="675" y="211"/>
                  </a:lnTo>
                  <a:lnTo>
                    <a:pt x="619" y="224"/>
                  </a:lnTo>
                  <a:lnTo>
                    <a:pt x="565" y="243"/>
                  </a:lnTo>
                  <a:lnTo>
                    <a:pt x="513" y="267"/>
                  </a:lnTo>
                  <a:lnTo>
                    <a:pt x="463" y="297"/>
                  </a:lnTo>
                  <a:lnTo>
                    <a:pt x="415" y="333"/>
                  </a:lnTo>
                  <a:lnTo>
                    <a:pt x="370" y="373"/>
                  </a:lnTo>
                  <a:lnTo>
                    <a:pt x="330" y="418"/>
                  </a:lnTo>
                  <a:lnTo>
                    <a:pt x="295" y="466"/>
                  </a:lnTo>
                  <a:lnTo>
                    <a:pt x="265" y="516"/>
                  </a:lnTo>
                  <a:lnTo>
                    <a:pt x="242" y="569"/>
                  </a:lnTo>
                  <a:lnTo>
                    <a:pt x="223" y="623"/>
                  </a:lnTo>
                  <a:lnTo>
                    <a:pt x="210" y="679"/>
                  </a:lnTo>
                  <a:lnTo>
                    <a:pt x="201" y="735"/>
                  </a:lnTo>
                  <a:lnTo>
                    <a:pt x="199" y="792"/>
                  </a:lnTo>
                  <a:lnTo>
                    <a:pt x="201" y="849"/>
                  </a:lnTo>
                  <a:lnTo>
                    <a:pt x="210" y="905"/>
                  </a:lnTo>
                  <a:lnTo>
                    <a:pt x="223" y="960"/>
                  </a:lnTo>
                  <a:lnTo>
                    <a:pt x="242" y="1014"/>
                  </a:lnTo>
                  <a:lnTo>
                    <a:pt x="265" y="1067"/>
                  </a:lnTo>
                  <a:lnTo>
                    <a:pt x="295" y="1117"/>
                  </a:lnTo>
                  <a:lnTo>
                    <a:pt x="330" y="1165"/>
                  </a:lnTo>
                  <a:lnTo>
                    <a:pt x="370" y="1211"/>
                  </a:lnTo>
                  <a:lnTo>
                    <a:pt x="415" y="1251"/>
                  </a:lnTo>
                  <a:lnTo>
                    <a:pt x="463" y="1286"/>
                  </a:lnTo>
                  <a:lnTo>
                    <a:pt x="513" y="1316"/>
                  </a:lnTo>
                  <a:lnTo>
                    <a:pt x="565" y="1341"/>
                  </a:lnTo>
                  <a:lnTo>
                    <a:pt x="619" y="1359"/>
                  </a:lnTo>
                  <a:lnTo>
                    <a:pt x="675" y="1373"/>
                  </a:lnTo>
                  <a:lnTo>
                    <a:pt x="730" y="1381"/>
                  </a:lnTo>
                  <a:lnTo>
                    <a:pt x="786" y="1384"/>
                  </a:lnTo>
                  <a:lnTo>
                    <a:pt x="843" y="1381"/>
                  </a:lnTo>
                  <a:lnTo>
                    <a:pt x="899" y="1373"/>
                  </a:lnTo>
                  <a:lnTo>
                    <a:pt x="954" y="1359"/>
                  </a:lnTo>
                  <a:lnTo>
                    <a:pt x="1007" y="1341"/>
                  </a:lnTo>
                  <a:lnTo>
                    <a:pt x="1060" y="1316"/>
                  </a:lnTo>
                  <a:lnTo>
                    <a:pt x="1110" y="1286"/>
                  </a:lnTo>
                  <a:lnTo>
                    <a:pt x="1157" y="1251"/>
                  </a:lnTo>
                  <a:lnTo>
                    <a:pt x="1202" y="1211"/>
                  </a:lnTo>
                  <a:lnTo>
                    <a:pt x="1243" y="1165"/>
                  </a:lnTo>
                  <a:lnTo>
                    <a:pt x="1277" y="1117"/>
                  </a:lnTo>
                  <a:lnTo>
                    <a:pt x="1307" y="1067"/>
                  </a:lnTo>
                  <a:lnTo>
                    <a:pt x="1331" y="1014"/>
                  </a:lnTo>
                  <a:lnTo>
                    <a:pt x="1350" y="960"/>
                  </a:lnTo>
                  <a:lnTo>
                    <a:pt x="1364" y="905"/>
                  </a:lnTo>
                  <a:lnTo>
                    <a:pt x="1371" y="849"/>
                  </a:lnTo>
                  <a:lnTo>
                    <a:pt x="1375" y="792"/>
                  </a:lnTo>
                  <a:lnTo>
                    <a:pt x="1371" y="735"/>
                  </a:lnTo>
                  <a:lnTo>
                    <a:pt x="1364" y="679"/>
                  </a:lnTo>
                  <a:lnTo>
                    <a:pt x="1350" y="623"/>
                  </a:lnTo>
                  <a:lnTo>
                    <a:pt x="1331" y="569"/>
                  </a:lnTo>
                  <a:lnTo>
                    <a:pt x="1307" y="516"/>
                  </a:lnTo>
                  <a:lnTo>
                    <a:pt x="1277" y="466"/>
                  </a:lnTo>
                  <a:lnTo>
                    <a:pt x="1243" y="418"/>
                  </a:lnTo>
                  <a:lnTo>
                    <a:pt x="1202" y="373"/>
                  </a:lnTo>
                  <a:lnTo>
                    <a:pt x="1157" y="333"/>
                  </a:lnTo>
                  <a:lnTo>
                    <a:pt x="1110" y="297"/>
                  </a:lnTo>
                  <a:lnTo>
                    <a:pt x="1060" y="267"/>
                  </a:lnTo>
                  <a:lnTo>
                    <a:pt x="1007" y="243"/>
                  </a:lnTo>
                  <a:lnTo>
                    <a:pt x="954" y="224"/>
                  </a:lnTo>
                  <a:lnTo>
                    <a:pt x="899" y="211"/>
                  </a:lnTo>
                  <a:lnTo>
                    <a:pt x="843" y="203"/>
                  </a:lnTo>
                  <a:lnTo>
                    <a:pt x="786" y="200"/>
                  </a:lnTo>
                  <a:close/>
                  <a:moveTo>
                    <a:pt x="786" y="0"/>
                  </a:moveTo>
                  <a:lnTo>
                    <a:pt x="854" y="3"/>
                  </a:lnTo>
                  <a:lnTo>
                    <a:pt x="921" y="12"/>
                  </a:lnTo>
                  <a:lnTo>
                    <a:pt x="986" y="27"/>
                  </a:lnTo>
                  <a:lnTo>
                    <a:pt x="1050" y="46"/>
                  </a:lnTo>
                  <a:lnTo>
                    <a:pt x="1113" y="72"/>
                  </a:lnTo>
                  <a:lnTo>
                    <a:pt x="1175" y="103"/>
                  </a:lnTo>
                  <a:lnTo>
                    <a:pt x="1233" y="140"/>
                  </a:lnTo>
                  <a:lnTo>
                    <a:pt x="1289" y="184"/>
                  </a:lnTo>
                  <a:lnTo>
                    <a:pt x="1343" y="231"/>
                  </a:lnTo>
                  <a:lnTo>
                    <a:pt x="1389" y="284"/>
                  </a:lnTo>
                  <a:lnTo>
                    <a:pt x="1432" y="339"/>
                  </a:lnTo>
                  <a:lnTo>
                    <a:pt x="1468" y="397"/>
                  </a:lnTo>
                  <a:lnTo>
                    <a:pt x="1499" y="456"/>
                  </a:lnTo>
                  <a:lnTo>
                    <a:pt x="1525" y="519"/>
                  </a:lnTo>
                  <a:lnTo>
                    <a:pt x="1544" y="582"/>
                  </a:lnTo>
                  <a:lnTo>
                    <a:pt x="1559" y="647"/>
                  </a:lnTo>
                  <a:lnTo>
                    <a:pt x="1569" y="711"/>
                  </a:lnTo>
                  <a:lnTo>
                    <a:pt x="1572" y="777"/>
                  </a:lnTo>
                  <a:lnTo>
                    <a:pt x="1570" y="843"/>
                  </a:lnTo>
                  <a:lnTo>
                    <a:pt x="1564" y="909"/>
                  </a:lnTo>
                  <a:lnTo>
                    <a:pt x="1551" y="974"/>
                  </a:lnTo>
                  <a:lnTo>
                    <a:pt x="1533" y="1038"/>
                  </a:lnTo>
                  <a:lnTo>
                    <a:pt x="1510" y="1100"/>
                  </a:lnTo>
                  <a:lnTo>
                    <a:pt x="1481" y="1162"/>
                  </a:lnTo>
                  <a:lnTo>
                    <a:pt x="1447" y="1220"/>
                  </a:lnTo>
                  <a:lnTo>
                    <a:pt x="1408" y="1276"/>
                  </a:lnTo>
                  <a:lnTo>
                    <a:pt x="2164" y="2039"/>
                  </a:lnTo>
                  <a:lnTo>
                    <a:pt x="2179" y="2057"/>
                  </a:lnTo>
                  <a:lnTo>
                    <a:pt x="2188" y="2077"/>
                  </a:lnTo>
                  <a:lnTo>
                    <a:pt x="2193" y="2099"/>
                  </a:lnTo>
                  <a:lnTo>
                    <a:pt x="2193" y="2120"/>
                  </a:lnTo>
                  <a:lnTo>
                    <a:pt x="2188" y="2142"/>
                  </a:lnTo>
                  <a:lnTo>
                    <a:pt x="2179" y="2162"/>
                  </a:lnTo>
                  <a:lnTo>
                    <a:pt x="2164" y="2180"/>
                  </a:lnTo>
                  <a:lnTo>
                    <a:pt x="2147" y="2195"/>
                  </a:lnTo>
                  <a:lnTo>
                    <a:pt x="2128" y="2204"/>
                  </a:lnTo>
                  <a:lnTo>
                    <a:pt x="2106" y="2209"/>
                  </a:lnTo>
                  <a:lnTo>
                    <a:pt x="2084" y="2209"/>
                  </a:lnTo>
                  <a:lnTo>
                    <a:pt x="2063" y="2204"/>
                  </a:lnTo>
                  <a:lnTo>
                    <a:pt x="2043" y="2195"/>
                  </a:lnTo>
                  <a:lnTo>
                    <a:pt x="2025" y="2180"/>
                  </a:lnTo>
                  <a:lnTo>
                    <a:pt x="1268" y="1418"/>
                  </a:lnTo>
                  <a:lnTo>
                    <a:pt x="1212" y="1457"/>
                  </a:lnTo>
                  <a:lnTo>
                    <a:pt x="1154" y="1492"/>
                  </a:lnTo>
                  <a:lnTo>
                    <a:pt x="1093" y="1521"/>
                  </a:lnTo>
                  <a:lnTo>
                    <a:pt x="1031" y="1543"/>
                  </a:lnTo>
                  <a:lnTo>
                    <a:pt x="967" y="1561"/>
                  </a:lnTo>
                  <a:lnTo>
                    <a:pt x="903" y="1574"/>
                  </a:lnTo>
                  <a:lnTo>
                    <a:pt x="837" y="1582"/>
                  </a:lnTo>
                  <a:lnTo>
                    <a:pt x="772" y="1583"/>
                  </a:lnTo>
                  <a:lnTo>
                    <a:pt x="707" y="1579"/>
                  </a:lnTo>
                  <a:lnTo>
                    <a:pt x="641" y="1570"/>
                  </a:lnTo>
                  <a:lnTo>
                    <a:pt x="577" y="1555"/>
                  </a:lnTo>
                  <a:lnTo>
                    <a:pt x="515" y="1535"/>
                  </a:lnTo>
                  <a:lnTo>
                    <a:pt x="453" y="1509"/>
                  </a:lnTo>
                  <a:lnTo>
                    <a:pt x="394" y="1478"/>
                  </a:lnTo>
                  <a:lnTo>
                    <a:pt x="337" y="1442"/>
                  </a:lnTo>
                  <a:lnTo>
                    <a:pt x="282" y="1400"/>
                  </a:lnTo>
                  <a:lnTo>
                    <a:pt x="230" y="1352"/>
                  </a:lnTo>
                  <a:lnTo>
                    <a:pt x="182" y="1298"/>
                  </a:lnTo>
                  <a:lnTo>
                    <a:pt x="139" y="1242"/>
                  </a:lnTo>
                  <a:lnTo>
                    <a:pt x="103" y="1183"/>
                  </a:lnTo>
                  <a:lnTo>
                    <a:pt x="72" y="1122"/>
                  </a:lnTo>
                  <a:lnTo>
                    <a:pt x="46" y="1057"/>
                  </a:lnTo>
                  <a:lnTo>
                    <a:pt x="25" y="993"/>
                  </a:lnTo>
                  <a:lnTo>
                    <a:pt x="11" y="927"/>
                  </a:lnTo>
                  <a:lnTo>
                    <a:pt x="3" y="860"/>
                  </a:lnTo>
                  <a:lnTo>
                    <a:pt x="0" y="792"/>
                  </a:lnTo>
                  <a:lnTo>
                    <a:pt x="3" y="725"/>
                  </a:lnTo>
                  <a:lnTo>
                    <a:pt x="11" y="658"/>
                  </a:lnTo>
                  <a:lnTo>
                    <a:pt x="25" y="591"/>
                  </a:lnTo>
                  <a:lnTo>
                    <a:pt x="46" y="526"/>
                  </a:lnTo>
                  <a:lnTo>
                    <a:pt x="72" y="462"/>
                  </a:lnTo>
                  <a:lnTo>
                    <a:pt x="103" y="400"/>
                  </a:lnTo>
                  <a:lnTo>
                    <a:pt x="139" y="342"/>
                  </a:lnTo>
                  <a:lnTo>
                    <a:pt x="182" y="285"/>
                  </a:lnTo>
                  <a:lnTo>
                    <a:pt x="230" y="231"/>
                  </a:lnTo>
                  <a:lnTo>
                    <a:pt x="283" y="184"/>
                  </a:lnTo>
                  <a:lnTo>
                    <a:pt x="339" y="140"/>
                  </a:lnTo>
                  <a:lnTo>
                    <a:pt x="397" y="103"/>
                  </a:lnTo>
                  <a:lnTo>
                    <a:pt x="459" y="72"/>
                  </a:lnTo>
                  <a:lnTo>
                    <a:pt x="522" y="46"/>
                  </a:lnTo>
                  <a:lnTo>
                    <a:pt x="587" y="27"/>
                  </a:lnTo>
                  <a:lnTo>
                    <a:pt x="653" y="12"/>
                  </a:lnTo>
                  <a:lnTo>
                    <a:pt x="720" y="3"/>
                  </a:lnTo>
                  <a:lnTo>
                    <a:pt x="78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0" name="Freeform 640"/>
            <p:cNvSpPr>
              <a:spLocks noEditPoints="1"/>
            </p:cNvSpPr>
            <p:nvPr/>
          </p:nvSpPr>
          <p:spPr bwMode="auto">
            <a:xfrm>
              <a:off x="8797925" y="5932488"/>
              <a:ext cx="1003300" cy="825500"/>
            </a:xfrm>
            <a:custGeom>
              <a:avLst/>
              <a:gdLst>
                <a:gd name="T0" fmla="*/ 1671 w 3790"/>
                <a:gd name="T1" fmla="*/ 2454 h 3123"/>
                <a:gd name="T2" fmla="*/ 1671 w 3790"/>
                <a:gd name="T3" fmla="*/ 3003 h 3123"/>
                <a:gd name="T4" fmla="*/ 2043 w 3790"/>
                <a:gd name="T5" fmla="*/ 3003 h 3123"/>
                <a:gd name="T6" fmla="*/ 2043 w 3790"/>
                <a:gd name="T7" fmla="*/ 2454 h 3123"/>
                <a:gd name="T8" fmla="*/ 1671 w 3790"/>
                <a:gd name="T9" fmla="*/ 2454 h 3123"/>
                <a:gd name="T10" fmla="*/ 172 w 3790"/>
                <a:gd name="T11" fmla="*/ 0 h 3123"/>
                <a:gd name="T12" fmla="*/ 3618 w 3790"/>
                <a:gd name="T13" fmla="*/ 0 h 3123"/>
                <a:gd name="T14" fmla="*/ 3653 w 3790"/>
                <a:gd name="T15" fmla="*/ 3 h 3123"/>
                <a:gd name="T16" fmla="*/ 3685 w 3790"/>
                <a:gd name="T17" fmla="*/ 14 h 3123"/>
                <a:gd name="T18" fmla="*/ 3714 w 3790"/>
                <a:gd name="T19" fmla="*/ 30 h 3123"/>
                <a:gd name="T20" fmla="*/ 3740 w 3790"/>
                <a:gd name="T21" fmla="*/ 51 h 3123"/>
                <a:gd name="T22" fmla="*/ 3761 w 3790"/>
                <a:gd name="T23" fmla="*/ 76 h 3123"/>
                <a:gd name="T24" fmla="*/ 3777 w 3790"/>
                <a:gd name="T25" fmla="*/ 106 h 3123"/>
                <a:gd name="T26" fmla="*/ 3786 w 3790"/>
                <a:gd name="T27" fmla="*/ 139 h 3123"/>
                <a:gd name="T28" fmla="*/ 3790 w 3790"/>
                <a:gd name="T29" fmla="*/ 173 h 3123"/>
                <a:gd name="T30" fmla="*/ 3790 w 3790"/>
                <a:gd name="T31" fmla="*/ 2238 h 3123"/>
                <a:gd name="T32" fmla="*/ 3598 w 3790"/>
                <a:gd name="T33" fmla="*/ 2045 h 3123"/>
                <a:gd name="T34" fmla="*/ 3598 w 3790"/>
                <a:gd name="T35" fmla="*/ 192 h 3123"/>
                <a:gd name="T36" fmla="*/ 191 w 3790"/>
                <a:gd name="T37" fmla="*/ 192 h 3123"/>
                <a:gd name="T38" fmla="*/ 191 w 3790"/>
                <a:gd name="T39" fmla="*/ 2261 h 3123"/>
                <a:gd name="T40" fmla="*/ 3315 w 3790"/>
                <a:gd name="T41" fmla="*/ 2261 h 3123"/>
                <a:gd name="T42" fmla="*/ 3507 w 3790"/>
                <a:gd name="T43" fmla="*/ 2454 h 3123"/>
                <a:gd name="T44" fmla="*/ 2163 w 3790"/>
                <a:gd name="T45" fmla="*/ 2454 h 3123"/>
                <a:gd name="T46" fmla="*/ 2163 w 3790"/>
                <a:gd name="T47" fmla="*/ 3003 h 3123"/>
                <a:gd name="T48" fmla="*/ 2159 w 3790"/>
                <a:gd name="T49" fmla="*/ 3031 h 3123"/>
                <a:gd name="T50" fmla="*/ 2150 w 3790"/>
                <a:gd name="T51" fmla="*/ 3056 h 3123"/>
                <a:gd name="T52" fmla="*/ 2137 w 3790"/>
                <a:gd name="T53" fmla="*/ 3079 h 3123"/>
                <a:gd name="T54" fmla="*/ 2118 w 3790"/>
                <a:gd name="T55" fmla="*/ 3097 h 3123"/>
                <a:gd name="T56" fmla="*/ 2095 w 3790"/>
                <a:gd name="T57" fmla="*/ 3111 h 3123"/>
                <a:gd name="T58" fmla="*/ 2070 w 3790"/>
                <a:gd name="T59" fmla="*/ 3120 h 3123"/>
                <a:gd name="T60" fmla="*/ 2043 w 3790"/>
                <a:gd name="T61" fmla="*/ 3123 h 3123"/>
                <a:gd name="T62" fmla="*/ 1671 w 3790"/>
                <a:gd name="T63" fmla="*/ 3123 h 3123"/>
                <a:gd name="T64" fmla="*/ 1643 w 3790"/>
                <a:gd name="T65" fmla="*/ 3120 h 3123"/>
                <a:gd name="T66" fmla="*/ 1618 w 3790"/>
                <a:gd name="T67" fmla="*/ 3111 h 3123"/>
                <a:gd name="T68" fmla="*/ 1596 w 3790"/>
                <a:gd name="T69" fmla="*/ 3097 h 3123"/>
                <a:gd name="T70" fmla="*/ 1577 w 3790"/>
                <a:gd name="T71" fmla="*/ 3079 h 3123"/>
                <a:gd name="T72" fmla="*/ 1564 w 3790"/>
                <a:gd name="T73" fmla="*/ 3056 h 3123"/>
                <a:gd name="T74" fmla="*/ 1554 w 3790"/>
                <a:gd name="T75" fmla="*/ 3031 h 3123"/>
                <a:gd name="T76" fmla="*/ 1551 w 3790"/>
                <a:gd name="T77" fmla="*/ 3003 h 3123"/>
                <a:gd name="T78" fmla="*/ 1551 w 3790"/>
                <a:gd name="T79" fmla="*/ 2454 h 3123"/>
                <a:gd name="T80" fmla="*/ 172 w 3790"/>
                <a:gd name="T81" fmla="*/ 2454 h 3123"/>
                <a:gd name="T82" fmla="*/ 138 w 3790"/>
                <a:gd name="T83" fmla="*/ 2450 h 3123"/>
                <a:gd name="T84" fmla="*/ 106 w 3790"/>
                <a:gd name="T85" fmla="*/ 2441 h 3123"/>
                <a:gd name="T86" fmla="*/ 76 w 3790"/>
                <a:gd name="T87" fmla="*/ 2424 h 3123"/>
                <a:gd name="T88" fmla="*/ 50 w 3790"/>
                <a:gd name="T89" fmla="*/ 2402 h 3123"/>
                <a:gd name="T90" fmla="*/ 30 w 3790"/>
                <a:gd name="T91" fmla="*/ 2377 h 3123"/>
                <a:gd name="T92" fmla="*/ 13 w 3790"/>
                <a:gd name="T93" fmla="*/ 2347 h 3123"/>
                <a:gd name="T94" fmla="*/ 4 w 3790"/>
                <a:gd name="T95" fmla="*/ 2315 h 3123"/>
                <a:gd name="T96" fmla="*/ 0 w 3790"/>
                <a:gd name="T97" fmla="*/ 2280 h 3123"/>
                <a:gd name="T98" fmla="*/ 0 w 3790"/>
                <a:gd name="T99" fmla="*/ 173 h 3123"/>
                <a:gd name="T100" fmla="*/ 4 w 3790"/>
                <a:gd name="T101" fmla="*/ 139 h 3123"/>
                <a:gd name="T102" fmla="*/ 13 w 3790"/>
                <a:gd name="T103" fmla="*/ 106 h 3123"/>
                <a:gd name="T104" fmla="*/ 30 w 3790"/>
                <a:gd name="T105" fmla="*/ 76 h 3123"/>
                <a:gd name="T106" fmla="*/ 50 w 3790"/>
                <a:gd name="T107" fmla="*/ 51 h 3123"/>
                <a:gd name="T108" fmla="*/ 76 w 3790"/>
                <a:gd name="T109" fmla="*/ 30 h 3123"/>
                <a:gd name="T110" fmla="*/ 106 w 3790"/>
                <a:gd name="T111" fmla="*/ 14 h 3123"/>
                <a:gd name="T112" fmla="*/ 138 w 3790"/>
                <a:gd name="T113" fmla="*/ 3 h 3123"/>
                <a:gd name="T114" fmla="*/ 172 w 3790"/>
                <a:gd name="T115" fmla="*/ 0 h 3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790" h="3123">
                  <a:moveTo>
                    <a:pt x="1671" y="2454"/>
                  </a:moveTo>
                  <a:lnTo>
                    <a:pt x="1671" y="3003"/>
                  </a:lnTo>
                  <a:lnTo>
                    <a:pt x="2043" y="3003"/>
                  </a:lnTo>
                  <a:lnTo>
                    <a:pt x="2043" y="2454"/>
                  </a:lnTo>
                  <a:lnTo>
                    <a:pt x="1671" y="2454"/>
                  </a:lnTo>
                  <a:close/>
                  <a:moveTo>
                    <a:pt x="172" y="0"/>
                  </a:moveTo>
                  <a:lnTo>
                    <a:pt x="3618" y="0"/>
                  </a:lnTo>
                  <a:lnTo>
                    <a:pt x="3653" y="3"/>
                  </a:lnTo>
                  <a:lnTo>
                    <a:pt x="3685" y="14"/>
                  </a:lnTo>
                  <a:lnTo>
                    <a:pt x="3714" y="30"/>
                  </a:lnTo>
                  <a:lnTo>
                    <a:pt x="3740" y="51"/>
                  </a:lnTo>
                  <a:lnTo>
                    <a:pt x="3761" y="76"/>
                  </a:lnTo>
                  <a:lnTo>
                    <a:pt x="3777" y="106"/>
                  </a:lnTo>
                  <a:lnTo>
                    <a:pt x="3786" y="139"/>
                  </a:lnTo>
                  <a:lnTo>
                    <a:pt x="3790" y="173"/>
                  </a:lnTo>
                  <a:lnTo>
                    <a:pt x="3790" y="2238"/>
                  </a:lnTo>
                  <a:lnTo>
                    <a:pt x="3598" y="2045"/>
                  </a:lnTo>
                  <a:lnTo>
                    <a:pt x="3598" y="192"/>
                  </a:lnTo>
                  <a:lnTo>
                    <a:pt x="191" y="192"/>
                  </a:lnTo>
                  <a:lnTo>
                    <a:pt x="191" y="2261"/>
                  </a:lnTo>
                  <a:lnTo>
                    <a:pt x="3315" y="2261"/>
                  </a:lnTo>
                  <a:lnTo>
                    <a:pt x="3507" y="2454"/>
                  </a:lnTo>
                  <a:lnTo>
                    <a:pt x="2163" y="2454"/>
                  </a:lnTo>
                  <a:lnTo>
                    <a:pt x="2163" y="3003"/>
                  </a:lnTo>
                  <a:lnTo>
                    <a:pt x="2159" y="3031"/>
                  </a:lnTo>
                  <a:lnTo>
                    <a:pt x="2150" y="3056"/>
                  </a:lnTo>
                  <a:lnTo>
                    <a:pt x="2137" y="3079"/>
                  </a:lnTo>
                  <a:lnTo>
                    <a:pt x="2118" y="3097"/>
                  </a:lnTo>
                  <a:lnTo>
                    <a:pt x="2095" y="3111"/>
                  </a:lnTo>
                  <a:lnTo>
                    <a:pt x="2070" y="3120"/>
                  </a:lnTo>
                  <a:lnTo>
                    <a:pt x="2043" y="3123"/>
                  </a:lnTo>
                  <a:lnTo>
                    <a:pt x="1671" y="3123"/>
                  </a:lnTo>
                  <a:lnTo>
                    <a:pt x="1643" y="3120"/>
                  </a:lnTo>
                  <a:lnTo>
                    <a:pt x="1618" y="3111"/>
                  </a:lnTo>
                  <a:lnTo>
                    <a:pt x="1596" y="3097"/>
                  </a:lnTo>
                  <a:lnTo>
                    <a:pt x="1577" y="3079"/>
                  </a:lnTo>
                  <a:lnTo>
                    <a:pt x="1564" y="3056"/>
                  </a:lnTo>
                  <a:lnTo>
                    <a:pt x="1554" y="3031"/>
                  </a:lnTo>
                  <a:lnTo>
                    <a:pt x="1551" y="3003"/>
                  </a:lnTo>
                  <a:lnTo>
                    <a:pt x="1551" y="2454"/>
                  </a:lnTo>
                  <a:lnTo>
                    <a:pt x="172" y="2454"/>
                  </a:lnTo>
                  <a:lnTo>
                    <a:pt x="138" y="2450"/>
                  </a:lnTo>
                  <a:lnTo>
                    <a:pt x="106" y="2441"/>
                  </a:lnTo>
                  <a:lnTo>
                    <a:pt x="76" y="2424"/>
                  </a:lnTo>
                  <a:lnTo>
                    <a:pt x="50" y="2402"/>
                  </a:lnTo>
                  <a:lnTo>
                    <a:pt x="30" y="2377"/>
                  </a:lnTo>
                  <a:lnTo>
                    <a:pt x="13" y="2347"/>
                  </a:lnTo>
                  <a:lnTo>
                    <a:pt x="4" y="2315"/>
                  </a:lnTo>
                  <a:lnTo>
                    <a:pt x="0" y="2280"/>
                  </a:lnTo>
                  <a:lnTo>
                    <a:pt x="0" y="173"/>
                  </a:lnTo>
                  <a:lnTo>
                    <a:pt x="4" y="139"/>
                  </a:lnTo>
                  <a:lnTo>
                    <a:pt x="13" y="106"/>
                  </a:lnTo>
                  <a:lnTo>
                    <a:pt x="30" y="76"/>
                  </a:lnTo>
                  <a:lnTo>
                    <a:pt x="50" y="51"/>
                  </a:lnTo>
                  <a:lnTo>
                    <a:pt x="76" y="30"/>
                  </a:lnTo>
                  <a:lnTo>
                    <a:pt x="106" y="14"/>
                  </a:lnTo>
                  <a:lnTo>
                    <a:pt x="138" y="3"/>
                  </a:lnTo>
                  <a:lnTo>
                    <a:pt x="1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1" name="Freeform 641"/>
            <p:cNvSpPr>
              <a:spLocks/>
            </p:cNvSpPr>
            <p:nvPr/>
          </p:nvSpPr>
          <p:spPr bwMode="auto">
            <a:xfrm>
              <a:off x="9101138" y="6692901"/>
              <a:ext cx="376238" cy="122238"/>
            </a:xfrm>
            <a:custGeom>
              <a:avLst/>
              <a:gdLst>
                <a:gd name="T0" fmla="*/ 100 w 1423"/>
                <a:gd name="T1" fmla="*/ 0 h 459"/>
                <a:gd name="T2" fmla="*/ 100 w 1423"/>
                <a:gd name="T3" fmla="*/ 117 h 459"/>
                <a:gd name="T4" fmla="*/ 105 w 1423"/>
                <a:gd name="T5" fmla="*/ 115 h 459"/>
                <a:gd name="T6" fmla="*/ 108 w 1423"/>
                <a:gd name="T7" fmla="*/ 113 h 459"/>
                <a:gd name="T8" fmla="*/ 112 w 1423"/>
                <a:gd name="T9" fmla="*/ 111 h 459"/>
                <a:gd name="T10" fmla="*/ 113 w 1423"/>
                <a:gd name="T11" fmla="*/ 106 h 459"/>
                <a:gd name="T12" fmla="*/ 114 w 1423"/>
                <a:gd name="T13" fmla="*/ 101 h 459"/>
                <a:gd name="T14" fmla="*/ 114 w 1423"/>
                <a:gd name="T15" fmla="*/ 344 h 459"/>
                <a:gd name="T16" fmla="*/ 1309 w 1423"/>
                <a:gd name="T17" fmla="*/ 344 h 459"/>
                <a:gd name="T18" fmla="*/ 1309 w 1423"/>
                <a:gd name="T19" fmla="*/ 101 h 459"/>
                <a:gd name="T20" fmla="*/ 1309 w 1423"/>
                <a:gd name="T21" fmla="*/ 106 h 459"/>
                <a:gd name="T22" fmla="*/ 1312 w 1423"/>
                <a:gd name="T23" fmla="*/ 111 h 459"/>
                <a:gd name="T24" fmla="*/ 1315 w 1423"/>
                <a:gd name="T25" fmla="*/ 113 h 459"/>
                <a:gd name="T26" fmla="*/ 1319 w 1423"/>
                <a:gd name="T27" fmla="*/ 115 h 459"/>
                <a:gd name="T28" fmla="*/ 1324 w 1423"/>
                <a:gd name="T29" fmla="*/ 117 h 459"/>
                <a:gd name="T30" fmla="*/ 1324 w 1423"/>
                <a:gd name="T31" fmla="*/ 0 h 459"/>
                <a:gd name="T32" fmla="*/ 1351 w 1423"/>
                <a:gd name="T33" fmla="*/ 4 h 459"/>
                <a:gd name="T34" fmla="*/ 1375 w 1423"/>
                <a:gd name="T35" fmla="*/ 15 h 459"/>
                <a:gd name="T36" fmla="*/ 1395 w 1423"/>
                <a:gd name="T37" fmla="*/ 30 h 459"/>
                <a:gd name="T38" fmla="*/ 1410 w 1423"/>
                <a:gd name="T39" fmla="*/ 51 h 459"/>
                <a:gd name="T40" fmla="*/ 1420 w 1423"/>
                <a:gd name="T41" fmla="*/ 75 h 459"/>
                <a:gd name="T42" fmla="*/ 1423 w 1423"/>
                <a:gd name="T43" fmla="*/ 101 h 459"/>
                <a:gd name="T44" fmla="*/ 1423 w 1423"/>
                <a:gd name="T45" fmla="*/ 358 h 459"/>
                <a:gd name="T46" fmla="*/ 1420 w 1423"/>
                <a:gd name="T47" fmla="*/ 386 h 459"/>
                <a:gd name="T48" fmla="*/ 1410 w 1423"/>
                <a:gd name="T49" fmla="*/ 410 h 459"/>
                <a:gd name="T50" fmla="*/ 1395 w 1423"/>
                <a:gd name="T51" fmla="*/ 430 h 459"/>
                <a:gd name="T52" fmla="*/ 1375 w 1423"/>
                <a:gd name="T53" fmla="*/ 446 h 459"/>
                <a:gd name="T54" fmla="*/ 1351 w 1423"/>
                <a:gd name="T55" fmla="*/ 455 h 459"/>
                <a:gd name="T56" fmla="*/ 1324 w 1423"/>
                <a:gd name="T57" fmla="*/ 459 h 459"/>
                <a:gd name="T58" fmla="*/ 100 w 1423"/>
                <a:gd name="T59" fmla="*/ 459 h 459"/>
                <a:gd name="T60" fmla="*/ 73 w 1423"/>
                <a:gd name="T61" fmla="*/ 455 h 459"/>
                <a:gd name="T62" fmla="*/ 49 w 1423"/>
                <a:gd name="T63" fmla="*/ 446 h 459"/>
                <a:gd name="T64" fmla="*/ 29 w 1423"/>
                <a:gd name="T65" fmla="*/ 430 h 459"/>
                <a:gd name="T66" fmla="*/ 13 w 1423"/>
                <a:gd name="T67" fmla="*/ 410 h 459"/>
                <a:gd name="T68" fmla="*/ 4 w 1423"/>
                <a:gd name="T69" fmla="*/ 386 h 459"/>
                <a:gd name="T70" fmla="*/ 0 w 1423"/>
                <a:gd name="T71" fmla="*/ 358 h 459"/>
                <a:gd name="T72" fmla="*/ 0 w 1423"/>
                <a:gd name="T73" fmla="*/ 101 h 459"/>
                <a:gd name="T74" fmla="*/ 4 w 1423"/>
                <a:gd name="T75" fmla="*/ 75 h 459"/>
                <a:gd name="T76" fmla="*/ 13 w 1423"/>
                <a:gd name="T77" fmla="*/ 51 h 459"/>
                <a:gd name="T78" fmla="*/ 29 w 1423"/>
                <a:gd name="T79" fmla="*/ 30 h 459"/>
                <a:gd name="T80" fmla="*/ 49 w 1423"/>
                <a:gd name="T81" fmla="*/ 15 h 459"/>
                <a:gd name="T82" fmla="*/ 73 w 1423"/>
                <a:gd name="T83" fmla="*/ 4 h 459"/>
                <a:gd name="T84" fmla="*/ 100 w 1423"/>
                <a:gd name="T85" fmla="*/ 0 h 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423" h="459">
                  <a:moveTo>
                    <a:pt x="100" y="0"/>
                  </a:moveTo>
                  <a:lnTo>
                    <a:pt x="100" y="117"/>
                  </a:lnTo>
                  <a:lnTo>
                    <a:pt x="105" y="115"/>
                  </a:lnTo>
                  <a:lnTo>
                    <a:pt x="108" y="113"/>
                  </a:lnTo>
                  <a:lnTo>
                    <a:pt x="112" y="111"/>
                  </a:lnTo>
                  <a:lnTo>
                    <a:pt x="113" y="106"/>
                  </a:lnTo>
                  <a:lnTo>
                    <a:pt x="114" y="101"/>
                  </a:lnTo>
                  <a:lnTo>
                    <a:pt x="114" y="344"/>
                  </a:lnTo>
                  <a:lnTo>
                    <a:pt x="1309" y="344"/>
                  </a:lnTo>
                  <a:lnTo>
                    <a:pt x="1309" y="101"/>
                  </a:lnTo>
                  <a:lnTo>
                    <a:pt x="1309" y="106"/>
                  </a:lnTo>
                  <a:lnTo>
                    <a:pt x="1312" y="111"/>
                  </a:lnTo>
                  <a:lnTo>
                    <a:pt x="1315" y="113"/>
                  </a:lnTo>
                  <a:lnTo>
                    <a:pt x="1319" y="115"/>
                  </a:lnTo>
                  <a:lnTo>
                    <a:pt x="1324" y="117"/>
                  </a:lnTo>
                  <a:lnTo>
                    <a:pt x="1324" y="0"/>
                  </a:lnTo>
                  <a:lnTo>
                    <a:pt x="1351" y="4"/>
                  </a:lnTo>
                  <a:lnTo>
                    <a:pt x="1375" y="15"/>
                  </a:lnTo>
                  <a:lnTo>
                    <a:pt x="1395" y="30"/>
                  </a:lnTo>
                  <a:lnTo>
                    <a:pt x="1410" y="51"/>
                  </a:lnTo>
                  <a:lnTo>
                    <a:pt x="1420" y="75"/>
                  </a:lnTo>
                  <a:lnTo>
                    <a:pt x="1423" y="101"/>
                  </a:lnTo>
                  <a:lnTo>
                    <a:pt x="1423" y="358"/>
                  </a:lnTo>
                  <a:lnTo>
                    <a:pt x="1420" y="386"/>
                  </a:lnTo>
                  <a:lnTo>
                    <a:pt x="1410" y="410"/>
                  </a:lnTo>
                  <a:lnTo>
                    <a:pt x="1395" y="430"/>
                  </a:lnTo>
                  <a:lnTo>
                    <a:pt x="1375" y="446"/>
                  </a:lnTo>
                  <a:lnTo>
                    <a:pt x="1351" y="455"/>
                  </a:lnTo>
                  <a:lnTo>
                    <a:pt x="1324" y="459"/>
                  </a:lnTo>
                  <a:lnTo>
                    <a:pt x="100" y="459"/>
                  </a:lnTo>
                  <a:lnTo>
                    <a:pt x="73" y="455"/>
                  </a:lnTo>
                  <a:lnTo>
                    <a:pt x="49" y="446"/>
                  </a:lnTo>
                  <a:lnTo>
                    <a:pt x="29" y="430"/>
                  </a:lnTo>
                  <a:lnTo>
                    <a:pt x="13" y="410"/>
                  </a:lnTo>
                  <a:lnTo>
                    <a:pt x="4" y="386"/>
                  </a:lnTo>
                  <a:lnTo>
                    <a:pt x="0" y="358"/>
                  </a:lnTo>
                  <a:lnTo>
                    <a:pt x="0" y="101"/>
                  </a:lnTo>
                  <a:lnTo>
                    <a:pt x="4" y="75"/>
                  </a:lnTo>
                  <a:lnTo>
                    <a:pt x="13" y="51"/>
                  </a:lnTo>
                  <a:lnTo>
                    <a:pt x="29" y="30"/>
                  </a:lnTo>
                  <a:lnTo>
                    <a:pt x="49" y="15"/>
                  </a:lnTo>
                  <a:lnTo>
                    <a:pt x="73" y="4"/>
                  </a:lnTo>
                  <a:lnTo>
                    <a:pt x="10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2" name="Freeform 642"/>
            <p:cNvSpPr>
              <a:spLocks/>
            </p:cNvSpPr>
            <p:nvPr/>
          </p:nvSpPr>
          <p:spPr bwMode="auto">
            <a:xfrm>
              <a:off x="9180513" y="6300788"/>
              <a:ext cx="88900" cy="176213"/>
            </a:xfrm>
            <a:custGeom>
              <a:avLst/>
              <a:gdLst>
                <a:gd name="T0" fmla="*/ 209 w 336"/>
                <a:gd name="T1" fmla="*/ 0 h 666"/>
                <a:gd name="T2" fmla="*/ 225 w 336"/>
                <a:gd name="T3" fmla="*/ 60 h 666"/>
                <a:gd name="T4" fmla="*/ 247 w 336"/>
                <a:gd name="T5" fmla="*/ 117 h 666"/>
                <a:gd name="T6" fmla="*/ 272 w 336"/>
                <a:gd name="T7" fmla="*/ 174 h 666"/>
                <a:gd name="T8" fmla="*/ 302 w 336"/>
                <a:gd name="T9" fmla="*/ 230 h 666"/>
                <a:gd name="T10" fmla="*/ 336 w 336"/>
                <a:gd name="T11" fmla="*/ 282 h 666"/>
                <a:gd name="T12" fmla="*/ 336 w 336"/>
                <a:gd name="T13" fmla="*/ 645 h 666"/>
                <a:gd name="T14" fmla="*/ 334 w 336"/>
                <a:gd name="T15" fmla="*/ 656 h 666"/>
                <a:gd name="T16" fmla="*/ 325 w 336"/>
                <a:gd name="T17" fmla="*/ 664 h 666"/>
                <a:gd name="T18" fmla="*/ 315 w 336"/>
                <a:gd name="T19" fmla="*/ 666 h 666"/>
                <a:gd name="T20" fmla="*/ 21 w 336"/>
                <a:gd name="T21" fmla="*/ 666 h 666"/>
                <a:gd name="T22" fmla="*/ 10 w 336"/>
                <a:gd name="T23" fmla="*/ 664 h 666"/>
                <a:gd name="T24" fmla="*/ 3 w 336"/>
                <a:gd name="T25" fmla="*/ 656 h 666"/>
                <a:gd name="T26" fmla="*/ 0 w 336"/>
                <a:gd name="T27" fmla="*/ 645 h 666"/>
                <a:gd name="T28" fmla="*/ 0 w 336"/>
                <a:gd name="T29" fmla="*/ 219 h 666"/>
                <a:gd name="T30" fmla="*/ 209 w 336"/>
                <a:gd name="T31" fmla="*/ 0 h 6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36" h="666">
                  <a:moveTo>
                    <a:pt x="209" y="0"/>
                  </a:moveTo>
                  <a:lnTo>
                    <a:pt x="225" y="60"/>
                  </a:lnTo>
                  <a:lnTo>
                    <a:pt x="247" y="117"/>
                  </a:lnTo>
                  <a:lnTo>
                    <a:pt x="272" y="174"/>
                  </a:lnTo>
                  <a:lnTo>
                    <a:pt x="302" y="230"/>
                  </a:lnTo>
                  <a:lnTo>
                    <a:pt x="336" y="282"/>
                  </a:lnTo>
                  <a:lnTo>
                    <a:pt x="336" y="645"/>
                  </a:lnTo>
                  <a:lnTo>
                    <a:pt x="334" y="656"/>
                  </a:lnTo>
                  <a:lnTo>
                    <a:pt x="325" y="664"/>
                  </a:lnTo>
                  <a:lnTo>
                    <a:pt x="315" y="666"/>
                  </a:lnTo>
                  <a:lnTo>
                    <a:pt x="21" y="666"/>
                  </a:lnTo>
                  <a:lnTo>
                    <a:pt x="10" y="664"/>
                  </a:lnTo>
                  <a:lnTo>
                    <a:pt x="3" y="656"/>
                  </a:lnTo>
                  <a:lnTo>
                    <a:pt x="0" y="645"/>
                  </a:lnTo>
                  <a:lnTo>
                    <a:pt x="0" y="219"/>
                  </a:lnTo>
                  <a:lnTo>
                    <a:pt x="20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3" name="Freeform 643"/>
            <p:cNvSpPr>
              <a:spLocks/>
            </p:cNvSpPr>
            <p:nvPr/>
          </p:nvSpPr>
          <p:spPr bwMode="auto">
            <a:xfrm>
              <a:off x="9318625" y="6426201"/>
              <a:ext cx="88900" cy="50800"/>
            </a:xfrm>
            <a:custGeom>
              <a:avLst/>
              <a:gdLst>
                <a:gd name="T0" fmla="*/ 0 w 336"/>
                <a:gd name="T1" fmla="*/ 0 h 187"/>
                <a:gd name="T2" fmla="*/ 61 w 336"/>
                <a:gd name="T3" fmla="*/ 43 h 187"/>
                <a:gd name="T4" fmla="*/ 126 w 336"/>
                <a:gd name="T5" fmla="*/ 80 h 187"/>
                <a:gd name="T6" fmla="*/ 194 w 336"/>
                <a:gd name="T7" fmla="*/ 112 h 187"/>
                <a:gd name="T8" fmla="*/ 264 w 336"/>
                <a:gd name="T9" fmla="*/ 137 h 187"/>
                <a:gd name="T10" fmla="*/ 336 w 336"/>
                <a:gd name="T11" fmla="*/ 156 h 187"/>
                <a:gd name="T12" fmla="*/ 336 w 336"/>
                <a:gd name="T13" fmla="*/ 166 h 187"/>
                <a:gd name="T14" fmla="*/ 333 w 336"/>
                <a:gd name="T15" fmla="*/ 177 h 187"/>
                <a:gd name="T16" fmla="*/ 325 w 336"/>
                <a:gd name="T17" fmla="*/ 185 h 187"/>
                <a:gd name="T18" fmla="*/ 314 w 336"/>
                <a:gd name="T19" fmla="*/ 187 h 187"/>
                <a:gd name="T20" fmla="*/ 21 w 336"/>
                <a:gd name="T21" fmla="*/ 187 h 187"/>
                <a:gd name="T22" fmla="*/ 11 w 336"/>
                <a:gd name="T23" fmla="*/ 185 h 187"/>
                <a:gd name="T24" fmla="*/ 2 w 336"/>
                <a:gd name="T25" fmla="*/ 177 h 187"/>
                <a:gd name="T26" fmla="*/ 0 w 336"/>
                <a:gd name="T27" fmla="*/ 166 h 187"/>
                <a:gd name="T28" fmla="*/ 0 w 336"/>
                <a:gd name="T29" fmla="*/ 0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36" h="187">
                  <a:moveTo>
                    <a:pt x="0" y="0"/>
                  </a:moveTo>
                  <a:lnTo>
                    <a:pt x="61" y="43"/>
                  </a:lnTo>
                  <a:lnTo>
                    <a:pt x="126" y="80"/>
                  </a:lnTo>
                  <a:lnTo>
                    <a:pt x="194" y="112"/>
                  </a:lnTo>
                  <a:lnTo>
                    <a:pt x="264" y="137"/>
                  </a:lnTo>
                  <a:lnTo>
                    <a:pt x="336" y="156"/>
                  </a:lnTo>
                  <a:lnTo>
                    <a:pt x="336" y="166"/>
                  </a:lnTo>
                  <a:lnTo>
                    <a:pt x="333" y="177"/>
                  </a:lnTo>
                  <a:lnTo>
                    <a:pt x="325" y="185"/>
                  </a:lnTo>
                  <a:lnTo>
                    <a:pt x="314" y="187"/>
                  </a:lnTo>
                  <a:lnTo>
                    <a:pt x="21" y="187"/>
                  </a:lnTo>
                  <a:lnTo>
                    <a:pt x="11" y="185"/>
                  </a:lnTo>
                  <a:lnTo>
                    <a:pt x="2" y="177"/>
                  </a:lnTo>
                  <a:lnTo>
                    <a:pt x="0" y="16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4" name="Freeform 644"/>
            <p:cNvSpPr>
              <a:spLocks/>
            </p:cNvSpPr>
            <p:nvPr/>
          </p:nvSpPr>
          <p:spPr bwMode="auto">
            <a:xfrm>
              <a:off x="9364663" y="6343651"/>
              <a:ext cx="42863" cy="26988"/>
            </a:xfrm>
            <a:custGeom>
              <a:avLst/>
              <a:gdLst>
                <a:gd name="T0" fmla="*/ 0 w 164"/>
                <a:gd name="T1" fmla="*/ 0 h 103"/>
                <a:gd name="T2" fmla="*/ 142 w 164"/>
                <a:gd name="T3" fmla="*/ 0 h 103"/>
                <a:gd name="T4" fmla="*/ 153 w 164"/>
                <a:gd name="T5" fmla="*/ 3 h 103"/>
                <a:gd name="T6" fmla="*/ 161 w 164"/>
                <a:gd name="T7" fmla="*/ 10 h 103"/>
                <a:gd name="T8" fmla="*/ 164 w 164"/>
                <a:gd name="T9" fmla="*/ 21 h 103"/>
                <a:gd name="T10" fmla="*/ 164 w 164"/>
                <a:gd name="T11" fmla="*/ 103 h 103"/>
                <a:gd name="T12" fmla="*/ 119 w 164"/>
                <a:gd name="T13" fmla="*/ 83 h 103"/>
                <a:gd name="T14" fmla="*/ 78 w 164"/>
                <a:gd name="T15" fmla="*/ 60 h 103"/>
                <a:gd name="T16" fmla="*/ 37 w 164"/>
                <a:gd name="T17" fmla="*/ 32 h 103"/>
                <a:gd name="T18" fmla="*/ 0 w 164"/>
                <a:gd name="T19" fmla="*/ 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4" h="103">
                  <a:moveTo>
                    <a:pt x="0" y="0"/>
                  </a:moveTo>
                  <a:lnTo>
                    <a:pt x="142" y="0"/>
                  </a:lnTo>
                  <a:lnTo>
                    <a:pt x="153" y="3"/>
                  </a:lnTo>
                  <a:lnTo>
                    <a:pt x="161" y="10"/>
                  </a:lnTo>
                  <a:lnTo>
                    <a:pt x="164" y="21"/>
                  </a:lnTo>
                  <a:lnTo>
                    <a:pt x="164" y="103"/>
                  </a:lnTo>
                  <a:lnTo>
                    <a:pt x="119" y="83"/>
                  </a:lnTo>
                  <a:lnTo>
                    <a:pt x="78" y="60"/>
                  </a:lnTo>
                  <a:lnTo>
                    <a:pt x="37" y="3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5" name="Freeform 645"/>
            <p:cNvSpPr>
              <a:spLocks/>
            </p:cNvSpPr>
            <p:nvPr/>
          </p:nvSpPr>
          <p:spPr bwMode="auto">
            <a:xfrm>
              <a:off x="9450388" y="6457951"/>
              <a:ext cx="88900" cy="19050"/>
            </a:xfrm>
            <a:custGeom>
              <a:avLst/>
              <a:gdLst>
                <a:gd name="T0" fmla="*/ 335 w 335"/>
                <a:gd name="T1" fmla="*/ 0 h 70"/>
                <a:gd name="T2" fmla="*/ 335 w 335"/>
                <a:gd name="T3" fmla="*/ 49 h 70"/>
                <a:gd name="T4" fmla="*/ 332 w 335"/>
                <a:gd name="T5" fmla="*/ 60 h 70"/>
                <a:gd name="T6" fmla="*/ 324 w 335"/>
                <a:gd name="T7" fmla="*/ 68 h 70"/>
                <a:gd name="T8" fmla="*/ 313 w 335"/>
                <a:gd name="T9" fmla="*/ 70 h 70"/>
                <a:gd name="T10" fmla="*/ 20 w 335"/>
                <a:gd name="T11" fmla="*/ 70 h 70"/>
                <a:gd name="T12" fmla="*/ 12 w 335"/>
                <a:gd name="T13" fmla="*/ 69 h 70"/>
                <a:gd name="T14" fmla="*/ 5 w 335"/>
                <a:gd name="T15" fmla="*/ 64 h 70"/>
                <a:gd name="T16" fmla="*/ 0 w 335"/>
                <a:gd name="T17" fmla="*/ 57 h 70"/>
                <a:gd name="T18" fmla="*/ 24 w 335"/>
                <a:gd name="T19" fmla="*/ 58 h 70"/>
                <a:gd name="T20" fmla="*/ 103 w 335"/>
                <a:gd name="T21" fmla="*/ 55 h 70"/>
                <a:gd name="T22" fmla="*/ 182 w 335"/>
                <a:gd name="T23" fmla="*/ 44 h 70"/>
                <a:gd name="T24" fmla="*/ 259 w 335"/>
                <a:gd name="T25" fmla="*/ 25 h 70"/>
                <a:gd name="T26" fmla="*/ 335 w 335"/>
                <a:gd name="T27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35" h="70">
                  <a:moveTo>
                    <a:pt x="335" y="0"/>
                  </a:moveTo>
                  <a:lnTo>
                    <a:pt x="335" y="49"/>
                  </a:lnTo>
                  <a:lnTo>
                    <a:pt x="332" y="60"/>
                  </a:lnTo>
                  <a:lnTo>
                    <a:pt x="324" y="68"/>
                  </a:lnTo>
                  <a:lnTo>
                    <a:pt x="313" y="70"/>
                  </a:lnTo>
                  <a:lnTo>
                    <a:pt x="20" y="70"/>
                  </a:lnTo>
                  <a:lnTo>
                    <a:pt x="12" y="69"/>
                  </a:lnTo>
                  <a:lnTo>
                    <a:pt x="5" y="64"/>
                  </a:lnTo>
                  <a:lnTo>
                    <a:pt x="0" y="57"/>
                  </a:lnTo>
                  <a:lnTo>
                    <a:pt x="24" y="58"/>
                  </a:lnTo>
                  <a:lnTo>
                    <a:pt x="103" y="55"/>
                  </a:lnTo>
                  <a:lnTo>
                    <a:pt x="182" y="44"/>
                  </a:lnTo>
                  <a:lnTo>
                    <a:pt x="259" y="25"/>
                  </a:lnTo>
                  <a:lnTo>
                    <a:pt x="3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6" name="Freeform 646"/>
            <p:cNvSpPr>
              <a:spLocks/>
            </p:cNvSpPr>
            <p:nvPr/>
          </p:nvSpPr>
          <p:spPr bwMode="auto">
            <a:xfrm>
              <a:off x="9448800" y="6208713"/>
              <a:ext cx="90488" cy="171450"/>
            </a:xfrm>
            <a:custGeom>
              <a:avLst/>
              <a:gdLst>
                <a:gd name="T0" fmla="*/ 192 w 336"/>
                <a:gd name="T1" fmla="*/ 0 h 650"/>
                <a:gd name="T2" fmla="*/ 246 w 336"/>
                <a:gd name="T3" fmla="*/ 45 h 650"/>
                <a:gd name="T4" fmla="*/ 260 w 336"/>
                <a:gd name="T5" fmla="*/ 54 h 650"/>
                <a:gd name="T6" fmla="*/ 278 w 336"/>
                <a:gd name="T7" fmla="*/ 61 h 650"/>
                <a:gd name="T8" fmla="*/ 296 w 336"/>
                <a:gd name="T9" fmla="*/ 63 h 650"/>
                <a:gd name="T10" fmla="*/ 315 w 336"/>
                <a:gd name="T11" fmla="*/ 61 h 650"/>
                <a:gd name="T12" fmla="*/ 333 w 336"/>
                <a:gd name="T13" fmla="*/ 54 h 650"/>
                <a:gd name="T14" fmla="*/ 336 w 336"/>
                <a:gd name="T15" fmla="*/ 52 h 650"/>
                <a:gd name="T16" fmla="*/ 336 w 336"/>
                <a:gd name="T17" fmla="*/ 544 h 650"/>
                <a:gd name="T18" fmla="*/ 290 w 336"/>
                <a:gd name="T19" fmla="*/ 576 h 650"/>
                <a:gd name="T20" fmla="*/ 241 w 336"/>
                <a:gd name="T21" fmla="*/ 602 h 650"/>
                <a:gd name="T22" fmla="*/ 190 w 336"/>
                <a:gd name="T23" fmla="*/ 623 h 650"/>
                <a:gd name="T24" fmla="*/ 136 w 336"/>
                <a:gd name="T25" fmla="*/ 638 h 650"/>
                <a:gd name="T26" fmla="*/ 82 w 336"/>
                <a:gd name="T27" fmla="*/ 648 h 650"/>
                <a:gd name="T28" fmla="*/ 25 w 336"/>
                <a:gd name="T29" fmla="*/ 650 h 650"/>
                <a:gd name="T30" fmla="*/ 0 w 336"/>
                <a:gd name="T31" fmla="*/ 649 h 650"/>
                <a:gd name="T32" fmla="*/ 0 w 336"/>
                <a:gd name="T33" fmla="*/ 211 h 650"/>
                <a:gd name="T34" fmla="*/ 192 w 336"/>
                <a:gd name="T35" fmla="*/ 0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36" h="650">
                  <a:moveTo>
                    <a:pt x="192" y="0"/>
                  </a:moveTo>
                  <a:lnTo>
                    <a:pt x="246" y="45"/>
                  </a:lnTo>
                  <a:lnTo>
                    <a:pt x="260" y="54"/>
                  </a:lnTo>
                  <a:lnTo>
                    <a:pt x="278" y="61"/>
                  </a:lnTo>
                  <a:lnTo>
                    <a:pt x="296" y="63"/>
                  </a:lnTo>
                  <a:lnTo>
                    <a:pt x="315" y="61"/>
                  </a:lnTo>
                  <a:lnTo>
                    <a:pt x="333" y="54"/>
                  </a:lnTo>
                  <a:lnTo>
                    <a:pt x="336" y="52"/>
                  </a:lnTo>
                  <a:lnTo>
                    <a:pt x="336" y="544"/>
                  </a:lnTo>
                  <a:lnTo>
                    <a:pt x="290" y="576"/>
                  </a:lnTo>
                  <a:lnTo>
                    <a:pt x="241" y="602"/>
                  </a:lnTo>
                  <a:lnTo>
                    <a:pt x="190" y="623"/>
                  </a:lnTo>
                  <a:lnTo>
                    <a:pt x="136" y="638"/>
                  </a:lnTo>
                  <a:lnTo>
                    <a:pt x="82" y="648"/>
                  </a:lnTo>
                  <a:lnTo>
                    <a:pt x="25" y="650"/>
                  </a:lnTo>
                  <a:lnTo>
                    <a:pt x="0" y="649"/>
                  </a:lnTo>
                  <a:lnTo>
                    <a:pt x="0" y="211"/>
                  </a:lnTo>
                  <a:lnTo>
                    <a:pt x="19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7" name="Freeform 647"/>
            <p:cNvSpPr>
              <a:spLocks/>
            </p:cNvSpPr>
            <p:nvPr/>
          </p:nvSpPr>
          <p:spPr bwMode="auto">
            <a:xfrm>
              <a:off x="9324975" y="6132513"/>
              <a:ext cx="209550" cy="184150"/>
            </a:xfrm>
            <a:custGeom>
              <a:avLst/>
              <a:gdLst>
                <a:gd name="T0" fmla="*/ 753 w 793"/>
                <a:gd name="T1" fmla="*/ 0 h 696"/>
                <a:gd name="T2" fmla="*/ 758 w 793"/>
                <a:gd name="T3" fmla="*/ 0 h 696"/>
                <a:gd name="T4" fmla="*/ 763 w 793"/>
                <a:gd name="T5" fmla="*/ 2 h 696"/>
                <a:gd name="T6" fmla="*/ 767 w 793"/>
                <a:gd name="T7" fmla="*/ 4 h 696"/>
                <a:gd name="T8" fmla="*/ 769 w 793"/>
                <a:gd name="T9" fmla="*/ 9 h 696"/>
                <a:gd name="T10" fmla="*/ 771 w 793"/>
                <a:gd name="T11" fmla="*/ 14 h 696"/>
                <a:gd name="T12" fmla="*/ 793 w 793"/>
                <a:gd name="T13" fmla="*/ 268 h 696"/>
                <a:gd name="T14" fmla="*/ 793 w 793"/>
                <a:gd name="T15" fmla="*/ 273 h 696"/>
                <a:gd name="T16" fmla="*/ 791 w 793"/>
                <a:gd name="T17" fmla="*/ 277 h 696"/>
                <a:gd name="T18" fmla="*/ 788 w 793"/>
                <a:gd name="T19" fmla="*/ 281 h 696"/>
                <a:gd name="T20" fmla="*/ 784 w 793"/>
                <a:gd name="T21" fmla="*/ 285 h 696"/>
                <a:gd name="T22" fmla="*/ 780 w 793"/>
                <a:gd name="T23" fmla="*/ 286 h 696"/>
                <a:gd name="T24" fmla="*/ 775 w 793"/>
                <a:gd name="T25" fmla="*/ 286 h 696"/>
                <a:gd name="T26" fmla="*/ 770 w 793"/>
                <a:gd name="T27" fmla="*/ 285 h 696"/>
                <a:gd name="T28" fmla="*/ 767 w 793"/>
                <a:gd name="T29" fmla="*/ 282 h 696"/>
                <a:gd name="T30" fmla="*/ 662 w 793"/>
                <a:gd name="T31" fmla="*/ 195 h 696"/>
                <a:gd name="T32" fmla="*/ 218 w 793"/>
                <a:gd name="T33" fmla="*/ 683 h 696"/>
                <a:gd name="T34" fmla="*/ 208 w 793"/>
                <a:gd name="T35" fmla="*/ 690 h 696"/>
                <a:gd name="T36" fmla="*/ 196 w 793"/>
                <a:gd name="T37" fmla="*/ 695 h 696"/>
                <a:gd name="T38" fmla="*/ 184 w 793"/>
                <a:gd name="T39" fmla="*/ 696 h 696"/>
                <a:gd name="T40" fmla="*/ 171 w 793"/>
                <a:gd name="T41" fmla="*/ 694 h 696"/>
                <a:gd name="T42" fmla="*/ 38 w 793"/>
                <a:gd name="T43" fmla="*/ 645 h 696"/>
                <a:gd name="T44" fmla="*/ 16 w 793"/>
                <a:gd name="T45" fmla="*/ 592 h 696"/>
                <a:gd name="T46" fmla="*/ 0 w 793"/>
                <a:gd name="T47" fmla="*/ 538 h 696"/>
                <a:gd name="T48" fmla="*/ 173 w 793"/>
                <a:gd name="T49" fmla="*/ 603 h 696"/>
                <a:gd name="T50" fmla="*/ 596 w 793"/>
                <a:gd name="T51" fmla="*/ 139 h 696"/>
                <a:gd name="T52" fmla="*/ 492 w 793"/>
                <a:gd name="T53" fmla="*/ 51 h 696"/>
                <a:gd name="T54" fmla="*/ 489 w 793"/>
                <a:gd name="T55" fmla="*/ 48 h 696"/>
                <a:gd name="T56" fmla="*/ 487 w 793"/>
                <a:gd name="T57" fmla="*/ 44 h 696"/>
                <a:gd name="T58" fmla="*/ 486 w 793"/>
                <a:gd name="T59" fmla="*/ 40 h 696"/>
                <a:gd name="T60" fmla="*/ 486 w 793"/>
                <a:gd name="T61" fmla="*/ 37 h 696"/>
                <a:gd name="T62" fmla="*/ 487 w 793"/>
                <a:gd name="T63" fmla="*/ 33 h 696"/>
                <a:gd name="T64" fmla="*/ 488 w 793"/>
                <a:gd name="T65" fmla="*/ 30 h 696"/>
                <a:gd name="T66" fmla="*/ 492 w 793"/>
                <a:gd name="T67" fmla="*/ 26 h 696"/>
                <a:gd name="T68" fmla="*/ 497 w 793"/>
                <a:gd name="T69" fmla="*/ 24 h 696"/>
                <a:gd name="T70" fmla="*/ 500 w 793"/>
                <a:gd name="T71" fmla="*/ 22 h 696"/>
                <a:gd name="T72" fmla="*/ 753 w 793"/>
                <a:gd name="T73" fmla="*/ 0 h 6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93" h="696">
                  <a:moveTo>
                    <a:pt x="753" y="0"/>
                  </a:moveTo>
                  <a:lnTo>
                    <a:pt x="758" y="0"/>
                  </a:lnTo>
                  <a:lnTo>
                    <a:pt x="763" y="2"/>
                  </a:lnTo>
                  <a:lnTo>
                    <a:pt x="767" y="4"/>
                  </a:lnTo>
                  <a:lnTo>
                    <a:pt x="769" y="9"/>
                  </a:lnTo>
                  <a:lnTo>
                    <a:pt x="771" y="14"/>
                  </a:lnTo>
                  <a:lnTo>
                    <a:pt x="793" y="268"/>
                  </a:lnTo>
                  <a:lnTo>
                    <a:pt x="793" y="273"/>
                  </a:lnTo>
                  <a:lnTo>
                    <a:pt x="791" y="277"/>
                  </a:lnTo>
                  <a:lnTo>
                    <a:pt x="788" y="281"/>
                  </a:lnTo>
                  <a:lnTo>
                    <a:pt x="784" y="285"/>
                  </a:lnTo>
                  <a:lnTo>
                    <a:pt x="780" y="286"/>
                  </a:lnTo>
                  <a:lnTo>
                    <a:pt x="775" y="286"/>
                  </a:lnTo>
                  <a:lnTo>
                    <a:pt x="770" y="285"/>
                  </a:lnTo>
                  <a:lnTo>
                    <a:pt x="767" y="282"/>
                  </a:lnTo>
                  <a:lnTo>
                    <a:pt x="662" y="195"/>
                  </a:lnTo>
                  <a:lnTo>
                    <a:pt x="218" y="683"/>
                  </a:lnTo>
                  <a:lnTo>
                    <a:pt x="208" y="690"/>
                  </a:lnTo>
                  <a:lnTo>
                    <a:pt x="196" y="695"/>
                  </a:lnTo>
                  <a:lnTo>
                    <a:pt x="184" y="696"/>
                  </a:lnTo>
                  <a:lnTo>
                    <a:pt x="171" y="694"/>
                  </a:lnTo>
                  <a:lnTo>
                    <a:pt x="38" y="645"/>
                  </a:lnTo>
                  <a:lnTo>
                    <a:pt x="16" y="592"/>
                  </a:lnTo>
                  <a:lnTo>
                    <a:pt x="0" y="538"/>
                  </a:lnTo>
                  <a:lnTo>
                    <a:pt x="173" y="603"/>
                  </a:lnTo>
                  <a:lnTo>
                    <a:pt x="596" y="139"/>
                  </a:lnTo>
                  <a:lnTo>
                    <a:pt x="492" y="51"/>
                  </a:lnTo>
                  <a:lnTo>
                    <a:pt x="489" y="48"/>
                  </a:lnTo>
                  <a:lnTo>
                    <a:pt x="487" y="44"/>
                  </a:lnTo>
                  <a:lnTo>
                    <a:pt x="486" y="40"/>
                  </a:lnTo>
                  <a:lnTo>
                    <a:pt x="486" y="37"/>
                  </a:lnTo>
                  <a:lnTo>
                    <a:pt x="487" y="33"/>
                  </a:lnTo>
                  <a:lnTo>
                    <a:pt x="488" y="30"/>
                  </a:lnTo>
                  <a:lnTo>
                    <a:pt x="492" y="26"/>
                  </a:lnTo>
                  <a:lnTo>
                    <a:pt x="497" y="24"/>
                  </a:lnTo>
                  <a:lnTo>
                    <a:pt x="500" y="22"/>
                  </a:lnTo>
                  <a:lnTo>
                    <a:pt x="7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8" name="Freeform 648"/>
            <p:cNvSpPr>
              <a:spLocks/>
            </p:cNvSpPr>
            <p:nvPr/>
          </p:nvSpPr>
          <p:spPr bwMode="auto">
            <a:xfrm>
              <a:off x="9150350" y="6249988"/>
              <a:ext cx="80963" cy="100013"/>
            </a:xfrm>
            <a:custGeom>
              <a:avLst/>
              <a:gdLst>
                <a:gd name="T0" fmla="*/ 298 w 308"/>
                <a:gd name="T1" fmla="*/ 0 h 372"/>
                <a:gd name="T2" fmla="*/ 301 w 308"/>
                <a:gd name="T3" fmla="*/ 57 h 372"/>
                <a:gd name="T4" fmla="*/ 308 w 308"/>
                <a:gd name="T5" fmla="*/ 115 h 372"/>
                <a:gd name="T6" fmla="*/ 74 w 308"/>
                <a:gd name="T7" fmla="*/ 359 h 372"/>
                <a:gd name="T8" fmla="*/ 65 w 308"/>
                <a:gd name="T9" fmla="*/ 366 h 372"/>
                <a:gd name="T10" fmla="*/ 54 w 308"/>
                <a:gd name="T11" fmla="*/ 371 h 372"/>
                <a:gd name="T12" fmla="*/ 43 w 308"/>
                <a:gd name="T13" fmla="*/ 372 h 372"/>
                <a:gd name="T14" fmla="*/ 28 w 308"/>
                <a:gd name="T15" fmla="*/ 370 h 372"/>
                <a:gd name="T16" fmla="*/ 13 w 308"/>
                <a:gd name="T17" fmla="*/ 360 h 372"/>
                <a:gd name="T18" fmla="*/ 5 w 308"/>
                <a:gd name="T19" fmla="*/ 349 h 372"/>
                <a:gd name="T20" fmla="*/ 0 w 308"/>
                <a:gd name="T21" fmla="*/ 336 h 372"/>
                <a:gd name="T22" fmla="*/ 0 w 308"/>
                <a:gd name="T23" fmla="*/ 323 h 372"/>
                <a:gd name="T24" fmla="*/ 4 w 308"/>
                <a:gd name="T25" fmla="*/ 310 h 372"/>
                <a:gd name="T26" fmla="*/ 12 w 308"/>
                <a:gd name="T27" fmla="*/ 299 h 372"/>
                <a:gd name="T28" fmla="*/ 298 w 308"/>
                <a:gd name="T29" fmla="*/ 0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08" h="372">
                  <a:moveTo>
                    <a:pt x="298" y="0"/>
                  </a:moveTo>
                  <a:lnTo>
                    <a:pt x="301" y="57"/>
                  </a:lnTo>
                  <a:lnTo>
                    <a:pt x="308" y="115"/>
                  </a:lnTo>
                  <a:lnTo>
                    <a:pt x="74" y="359"/>
                  </a:lnTo>
                  <a:lnTo>
                    <a:pt x="65" y="366"/>
                  </a:lnTo>
                  <a:lnTo>
                    <a:pt x="54" y="371"/>
                  </a:lnTo>
                  <a:lnTo>
                    <a:pt x="43" y="372"/>
                  </a:lnTo>
                  <a:lnTo>
                    <a:pt x="28" y="370"/>
                  </a:lnTo>
                  <a:lnTo>
                    <a:pt x="13" y="360"/>
                  </a:lnTo>
                  <a:lnTo>
                    <a:pt x="5" y="349"/>
                  </a:lnTo>
                  <a:lnTo>
                    <a:pt x="0" y="336"/>
                  </a:lnTo>
                  <a:lnTo>
                    <a:pt x="0" y="323"/>
                  </a:lnTo>
                  <a:lnTo>
                    <a:pt x="4" y="310"/>
                  </a:lnTo>
                  <a:lnTo>
                    <a:pt x="12" y="299"/>
                  </a:lnTo>
                  <a:lnTo>
                    <a:pt x="29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43" name="Group 342"/>
          <p:cNvGrpSpPr/>
          <p:nvPr/>
        </p:nvGrpSpPr>
        <p:grpSpPr>
          <a:xfrm>
            <a:off x="9158635" y="2698689"/>
            <a:ext cx="413934" cy="517627"/>
            <a:chOff x="5700713" y="2933701"/>
            <a:chExt cx="785813" cy="9826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44" name="Freeform 245"/>
            <p:cNvSpPr>
              <a:spLocks noEditPoints="1"/>
            </p:cNvSpPr>
            <p:nvPr/>
          </p:nvSpPr>
          <p:spPr bwMode="auto">
            <a:xfrm>
              <a:off x="5700713" y="2933701"/>
              <a:ext cx="785813" cy="982663"/>
            </a:xfrm>
            <a:custGeom>
              <a:avLst/>
              <a:gdLst>
                <a:gd name="T0" fmla="*/ 98 w 2972"/>
                <a:gd name="T1" fmla="*/ 1086 h 3713"/>
                <a:gd name="T2" fmla="*/ 105 w 2972"/>
                <a:gd name="T3" fmla="*/ 3613 h 3713"/>
                <a:gd name="T4" fmla="*/ 533 w 2972"/>
                <a:gd name="T5" fmla="*/ 3612 h 3713"/>
                <a:gd name="T6" fmla="*/ 2382 w 2972"/>
                <a:gd name="T7" fmla="*/ 3605 h 3713"/>
                <a:gd name="T8" fmla="*/ 2385 w 2972"/>
                <a:gd name="T9" fmla="*/ 1845 h 3713"/>
                <a:gd name="T10" fmla="*/ 2254 w 2972"/>
                <a:gd name="T11" fmla="*/ 796 h 3713"/>
                <a:gd name="T12" fmla="*/ 2189 w 2972"/>
                <a:gd name="T13" fmla="*/ 833 h 3713"/>
                <a:gd name="T14" fmla="*/ 2189 w 2972"/>
                <a:gd name="T15" fmla="*/ 908 h 3713"/>
                <a:gd name="T16" fmla="*/ 2254 w 2972"/>
                <a:gd name="T17" fmla="*/ 944 h 3713"/>
                <a:gd name="T18" fmla="*/ 2318 w 2972"/>
                <a:gd name="T19" fmla="*/ 908 h 3713"/>
                <a:gd name="T20" fmla="*/ 2318 w 2972"/>
                <a:gd name="T21" fmla="*/ 833 h 3713"/>
                <a:gd name="T22" fmla="*/ 2254 w 2972"/>
                <a:gd name="T23" fmla="*/ 796 h 3713"/>
                <a:gd name="T24" fmla="*/ 1872 w 2972"/>
                <a:gd name="T25" fmla="*/ 818 h 3713"/>
                <a:gd name="T26" fmla="*/ 1853 w 2972"/>
                <a:gd name="T27" fmla="*/ 889 h 3713"/>
                <a:gd name="T28" fmla="*/ 1905 w 2972"/>
                <a:gd name="T29" fmla="*/ 942 h 3713"/>
                <a:gd name="T30" fmla="*/ 1978 w 2972"/>
                <a:gd name="T31" fmla="*/ 922 h 3713"/>
                <a:gd name="T32" fmla="*/ 1996 w 2972"/>
                <a:gd name="T33" fmla="*/ 850 h 3713"/>
                <a:gd name="T34" fmla="*/ 1945 w 2972"/>
                <a:gd name="T35" fmla="*/ 799 h 3713"/>
                <a:gd name="T36" fmla="*/ 1560 w 2972"/>
                <a:gd name="T37" fmla="*/ 806 h 3713"/>
                <a:gd name="T38" fmla="*/ 1523 w 2972"/>
                <a:gd name="T39" fmla="*/ 870 h 3713"/>
                <a:gd name="T40" fmla="*/ 1560 w 2972"/>
                <a:gd name="T41" fmla="*/ 934 h 3713"/>
                <a:gd name="T42" fmla="*/ 1636 w 2972"/>
                <a:gd name="T43" fmla="*/ 934 h 3713"/>
                <a:gd name="T44" fmla="*/ 1673 w 2972"/>
                <a:gd name="T45" fmla="*/ 870 h 3713"/>
                <a:gd name="T46" fmla="*/ 1636 w 2972"/>
                <a:gd name="T47" fmla="*/ 806 h 3713"/>
                <a:gd name="T48" fmla="*/ 2866 w 2972"/>
                <a:gd name="T49" fmla="*/ 421 h 3713"/>
                <a:gd name="T50" fmla="*/ 2369 w 2972"/>
                <a:gd name="T51" fmla="*/ 665 h 3713"/>
                <a:gd name="T52" fmla="*/ 2458 w 2972"/>
                <a:gd name="T53" fmla="*/ 707 h 3713"/>
                <a:gd name="T54" fmla="*/ 2483 w 2972"/>
                <a:gd name="T55" fmla="*/ 2948 h 3713"/>
                <a:gd name="T56" fmla="*/ 2870 w 2972"/>
                <a:gd name="T57" fmla="*/ 2941 h 3713"/>
                <a:gd name="T58" fmla="*/ 2874 w 2972"/>
                <a:gd name="T59" fmla="*/ 1180 h 3713"/>
                <a:gd name="T60" fmla="*/ 2874 w 2972"/>
                <a:gd name="T61" fmla="*/ 420 h 3713"/>
                <a:gd name="T62" fmla="*/ 2689 w 2972"/>
                <a:gd name="T63" fmla="*/ 153 h 3713"/>
                <a:gd name="T64" fmla="*/ 2670 w 2972"/>
                <a:gd name="T65" fmla="*/ 225 h 3713"/>
                <a:gd name="T66" fmla="*/ 2722 w 2972"/>
                <a:gd name="T67" fmla="*/ 278 h 3713"/>
                <a:gd name="T68" fmla="*/ 2795 w 2972"/>
                <a:gd name="T69" fmla="*/ 258 h 3713"/>
                <a:gd name="T70" fmla="*/ 2815 w 2972"/>
                <a:gd name="T71" fmla="*/ 186 h 3713"/>
                <a:gd name="T72" fmla="*/ 2762 w 2972"/>
                <a:gd name="T73" fmla="*/ 134 h 3713"/>
                <a:gd name="T74" fmla="*/ 2376 w 2972"/>
                <a:gd name="T75" fmla="*/ 141 h 3713"/>
                <a:gd name="T76" fmla="*/ 2339 w 2972"/>
                <a:gd name="T77" fmla="*/ 205 h 3713"/>
                <a:gd name="T78" fmla="*/ 2376 w 2972"/>
                <a:gd name="T79" fmla="*/ 270 h 3713"/>
                <a:gd name="T80" fmla="*/ 2451 w 2972"/>
                <a:gd name="T81" fmla="*/ 270 h 3713"/>
                <a:gd name="T82" fmla="*/ 2488 w 2972"/>
                <a:gd name="T83" fmla="*/ 205 h 3713"/>
                <a:gd name="T84" fmla="*/ 2451 w 2972"/>
                <a:gd name="T85" fmla="*/ 141 h 3713"/>
                <a:gd name="T86" fmla="*/ 2067 w 2972"/>
                <a:gd name="T87" fmla="*/ 134 h 3713"/>
                <a:gd name="T88" fmla="*/ 2015 w 2972"/>
                <a:gd name="T89" fmla="*/ 186 h 3713"/>
                <a:gd name="T90" fmla="*/ 2035 w 2972"/>
                <a:gd name="T91" fmla="*/ 258 h 3713"/>
                <a:gd name="T92" fmla="*/ 2107 w 2972"/>
                <a:gd name="T93" fmla="*/ 278 h 3713"/>
                <a:gd name="T94" fmla="*/ 2159 w 2972"/>
                <a:gd name="T95" fmla="*/ 225 h 3713"/>
                <a:gd name="T96" fmla="*/ 2140 w 2972"/>
                <a:gd name="T97" fmla="*/ 153 h 3713"/>
                <a:gd name="T98" fmla="*/ 603 w 2972"/>
                <a:gd name="T99" fmla="*/ 0 h 3713"/>
                <a:gd name="T100" fmla="*/ 2929 w 2972"/>
                <a:gd name="T101" fmla="*/ 26 h 3713"/>
                <a:gd name="T102" fmla="*/ 2972 w 2972"/>
                <a:gd name="T103" fmla="*/ 114 h 3713"/>
                <a:gd name="T104" fmla="*/ 2968 w 2972"/>
                <a:gd name="T105" fmla="*/ 2957 h 3713"/>
                <a:gd name="T106" fmla="*/ 2907 w 2972"/>
                <a:gd name="T107" fmla="*/ 3033 h 3713"/>
                <a:gd name="T108" fmla="*/ 2483 w 2972"/>
                <a:gd name="T109" fmla="*/ 3596 h 3713"/>
                <a:gd name="T110" fmla="*/ 2441 w 2972"/>
                <a:gd name="T111" fmla="*/ 3684 h 3713"/>
                <a:gd name="T112" fmla="*/ 1956 w 2972"/>
                <a:gd name="T113" fmla="*/ 3709 h 3713"/>
                <a:gd name="T114" fmla="*/ 64 w 2972"/>
                <a:gd name="T115" fmla="*/ 3701 h 3713"/>
                <a:gd name="T116" fmla="*/ 3 w 2972"/>
                <a:gd name="T117" fmla="*/ 3626 h 3713"/>
                <a:gd name="T118" fmla="*/ 11 w 2972"/>
                <a:gd name="T119" fmla="*/ 729 h 3713"/>
                <a:gd name="T120" fmla="*/ 88 w 2972"/>
                <a:gd name="T121" fmla="*/ 668 h 3713"/>
                <a:gd name="T122" fmla="*/ 491 w 2972"/>
                <a:gd name="T123" fmla="*/ 87 h 3713"/>
                <a:gd name="T124" fmla="*/ 553 w 2972"/>
                <a:gd name="T125" fmla="*/ 12 h 37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972" h="3713">
                  <a:moveTo>
                    <a:pt x="2385" y="1084"/>
                  </a:moveTo>
                  <a:lnTo>
                    <a:pt x="2377" y="1085"/>
                  </a:lnTo>
                  <a:lnTo>
                    <a:pt x="2369" y="1086"/>
                  </a:lnTo>
                  <a:lnTo>
                    <a:pt x="98" y="1086"/>
                  </a:lnTo>
                  <a:lnTo>
                    <a:pt x="98" y="3599"/>
                  </a:lnTo>
                  <a:lnTo>
                    <a:pt x="99" y="3605"/>
                  </a:lnTo>
                  <a:lnTo>
                    <a:pt x="101" y="3609"/>
                  </a:lnTo>
                  <a:lnTo>
                    <a:pt x="105" y="3613"/>
                  </a:lnTo>
                  <a:lnTo>
                    <a:pt x="109" y="3615"/>
                  </a:lnTo>
                  <a:lnTo>
                    <a:pt x="114" y="3615"/>
                  </a:lnTo>
                  <a:lnTo>
                    <a:pt x="533" y="3615"/>
                  </a:lnTo>
                  <a:lnTo>
                    <a:pt x="533" y="3612"/>
                  </a:lnTo>
                  <a:lnTo>
                    <a:pt x="2369" y="3612"/>
                  </a:lnTo>
                  <a:lnTo>
                    <a:pt x="2374" y="3611"/>
                  </a:lnTo>
                  <a:lnTo>
                    <a:pt x="2378" y="3609"/>
                  </a:lnTo>
                  <a:lnTo>
                    <a:pt x="2382" y="3605"/>
                  </a:lnTo>
                  <a:lnTo>
                    <a:pt x="2384" y="3600"/>
                  </a:lnTo>
                  <a:lnTo>
                    <a:pt x="2385" y="3596"/>
                  </a:lnTo>
                  <a:lnTo>
                    <a:pt x="2385" y="1845"/>
                  </a:lnTo>
                  <a:lnTo>
                    <a:pt x="2385" y="1845"/>
                  </a:lnTo>
                  <a:lnTo>
                    <a:pt x="2385" y="1086"/>
                  </a:lnTo>
                  <a:lnTo>
                    <a:pt x="2385" y="1086"/>
                  </a:lnTo>
                  <a:lnTo>
                    <a:pt x="2385" y="1084"/>
                  </a:lnTo>
                  <a:close/>
                  <a:moveTo>
                    <a:pt x="2254" y="796"/>
                  </a:moveTo>
                  <a:lnTo>
                    <a:pt x="2234" y="799"/>
                  </a:lnTo>
                  <a:lnTo>
                    <a:pt x="2216" y="806"/>
                  </a:lnTo>
                  <a:lnTo>
                    <a:pt x="2201" y="818"/>
                  </a:lnTo>
                  <a:lnTo>
                    <a:pt x="2189" y="833"/>
                  </a:lnTo>
                  <a:lnTo>
                    <a:pt x="2182" y="850"/>
                  </a:lnTo>
                  <a:lnTo>
                    <a:pt x="2179" y="870"/>
                  </a:lnTo>
                  <a:lnTo>
                    <a:pt x="2182" y="889"/>
                  </a:lnTo>
                  <a:lnTo>
                    <a:pt x="2189" y="908"/>
                  </a:lnTo>
                  <a:lnTo>
                    <a:pt x="2201" y="922"/>
                  </a:lnTo>
                  <a:lnTo>
                    <a:pt x="2216" y="934"/>
                  </a:lnTo>
                  <a:lnTo>
                    <a:pt x="2234" y="942"/>
                  </a:lnTo>
                  <a:lnTo>
                    <a:pt x="2254" y="944"/>
                  </a:lnTo>
                  <a:lnTo>
                    <a:pt x="2273" y="942"/>
                  </a:lnTo>
                  <a:lnTo>
                    <a:pt x="2292" y="934"/>
                  </a:lnTo>
                  <a:lnTo>
                    <a:pt x="2307" y="922"/>
                  </a:lnTo>
                  <a:lnTo>
                    <a:pt x="2318" y="908"/>
                  </a:lnTo>
                  <a:lnTo>
                    <a:pt x="2325" y="889"/>
                  </a:lnTo>
                  <a:lnTo>
                    <a:pt x="2329" y="870"/>
                  </a:lnTo>
                  <a:lnTo>
                    <a:pt x="2325" y="850"/>
                  </a:lnTo>
                  <a:lnTo>
                    <a:pt x="2318" y="833"/>
                  </a:lnTo>
                  <a:lnTo>
                    <a:pt x="2307" y="818"/>
                  </a:lnTo>
                  <a:lnTo>
                    <a:pt x="2292" y="806"/>
                  </a:lnTo>
                  <a:lnTo>
                    <a:pt x="2273" y="799"/>
                  </a:lnTo>
                  <a:lnTo>
                    <a:pt x="2254" y="796"/>
                  </a:lnTo>
                  <a:close/>
                  <a:moveTo>
                    <a:pt x="1925" y="796"/>
                  </a:moveTo>
                  <a:lnTo>
                    <a:pt x="1905" y="799"/>
                  </a:lnTo>
                  <a:lnTo>
                    <a:pt x="1887" y="806"/>
                  </a:lnTo>
                  <a:lnTo>
                    <a:pt x="1872" y="818"/>
                  </a:lnTo>
                  <a:lnTo>
                    <a:pt x="1860" y="833"/>
                  </a:lnTo>
                  <a:lnTo>
                    <a:pt x="1853" y="850"/>
                  </a:lnTo>
                  <a:lnTo>
                    <a:pt x="1850" y="870"/>
                  </a:lnTo>
                  <a:lnTo>
                    <a:pt x="1853" y="889"/>
                  </a:lnTo>
                  <a:lnTo>
                    <a:pt x="1860" y="908"/>
                  </a:lnTo>
                  <a:lnTo>
                    <a:pt x="1872" y="922"/>
                  </a:lnTo>
                  <a:lnTo>
                    <a:pt x="1887" y="934"/>
                  </a:lnTo>
                  <a:lnTo>
                    <a:pt x="1905" y="942"/>
                  </a:lnTo>
                  <a:lnTo>
                    <a:pt x="1925" y="944"/>
                  </a:lnTo>
                  <a:lnTo>
                    <a:pt x="1945" y="942"/>
                  </a:lnTo>
                  <a:lnTo>
                    <a:pt x="1963" y="934"/>
                  </a:lnTo>
                  <a:lnTo>
                    <a:pt x="1978" y="922"/>
                  </a:lnTo>
                  <a:lnTo>
                    <a:pt x="1990" y="908"/>
                  </a:lnTo>
                  <a:lnTo>
                    <a:pt x="1996" y="889"/>
                  </a:lnTo>
                  <a:lnTo>
                    <a:pt x="2000" y="870"/>
                  </a:lnTo>
                  <a:lnTo>
                    <a:pt x="1996" y="850"/>
                  </a:lnTo>
                  <a:lnTo>
                    <a:pt x="1990" y="833"/>
                  </a:lnTo>
                  <a:lnTo>
                    <a:pt x="1978" y="818"/>
                  </a:lnTo>
                  <a:lnTo>
                    <a:pt x="1963" y="806"/>
                  </a:lnTo>
                  <a:lnTo>
                    <a:pt x="1945" y="799"/>
                  </a:lnTo>
                  <a:lnTo>
                    <a:pt x="1925" y="796"/>
                  </a:lnTo>
                  <a:close/>
                  <a:moveTo>
                    <a:pt x="1598" y="796"/>
                  </a:moveTo>
                  <a:lnTo>
                    <a:pt x="1579" y="799"/>
                  </a:lnTo>
                  <a:lnTo>
                    <a:pt x="1560" y="806"/>
                  </a:lnTo>
                  <a:lnTo>
                    <a:pt x="1545" y="818"/>
                  </a:lnTo>
                  <a:lnTo>
                    <a:pt x="1534" y="833"/>
                  </a:lnTo>
                  <a:lnTo>
                    <a:pt x="1527" y="850"/>
                  </a:lnTo>
                  <a:lnTo>
                    <a:pt x="1523" y="870"/>
                  </a:lnTo>
                  <a:lnTo>
                    <a:pt x="1527" y="889"/>
                  </a:lnTo>
                  <a:lnTo>
                    <a:pt x="1534" y="908"/>
                  </a:lnTo>
                  <a:lnTo>
                    <a:pt x="1545" y="922"/>
                  </a:lnTo>
                  <a:lnTo>
                    <a:pt x="1560" y="934"/>
                  </a:lnTo>
                  <a:lnTo>
                    <a:pt x="1579" y="942"/>
                  </a:lnTo>
                  <a:lnTo>
                    <a:pt x="1598" y="944"/>
                  </a:lnTo>
                  <a:lnTo>
                    <a:pt x="1618" y="942"/>
                  </a:lnTo>
                  <a:lnTo>
                    <a:pt x="1636" y="934"/>
                  </a:lnTo>
                  <a:lnTo>
                    <a:pt x="1651" y="922"/>
                  </a:lnTo>
                  <a:lnTo>
                    <a:pt x="1663" y="908"/>
                  </a:lnTo>
                  <a:lnTo>
                    <a:pt x="1670" y="889"/>
                  </a:lnTo>
                  <a:lnTo>
                    <a:pt x="1673" y="870"/>
                  </a:lnTo>
                  <a:lnTo>
                    <a:pt x="1670" y="850"/>
                  </a:lnTo>
                  <a:lnTo>
                    <a:pt x="1663" y="833"/>
                  </a:lnTo>
                  <a:lnTo>
                    <a:pt x="1651" y="818"/>
                  </a:lnTo>
                  <a:lnTo>
                    <a:pt x="1636" y="806"/>
                  </a:lnTo>
                  <a:lnTo>
                    <a:pt x="1618" y="799"/>
                  </a:lnTo>
                  <a:lnTo>
                    <a:pt x="1598" y="796"/>
                  </a:lnTo>
                  <a:close/>
                  <a:moveTo>
                    <a:pt x="2874" y="420"/>
                  </a:moveTo>
                  <a:lnTo>
                    <a:pt x="2866" y="421"/>
                  </a:lnTo>
                  <a:lnTo>
                    <a:pt x="2857" y="422"/>
                  </a:lnTo>
                  <a:lnTo>
                    <a:pt x="586" y="422"/>
                  </a:lnTo>
                  <a:lnTo>
                    <a:pt x="586" y="665"/>
                  </a:lnTo>
                  <a:lnTo>
                    <a:pt x="2369" y="665"/>
                  </a:lnTo>
                  <a:lnTo>
                    <a:pt x="2395" y="668"/>
                  </a:lnTo>
                  <a:lnTo>
                    <a:pt x="2419" y="676"/>
                  </a:lnTo>
                  <a:lnTo>
                    <a:pt x="2441" y="690"/>
                  </a:lnTo>
                  <a:lnTo>
                    <a:pt x="2458" y="707"/>
                  </a:lnTo>
                  <a:lnTo>
                    <a:pt x="2472" y="729"/>
                  </a:lnTo>
                  <a:lnTo>
                    <a:pt x="2480" y="752"/>
                  </a:lnTo>
                  <a:lnTo>
                    <a:pt x="2483" y="778"/>
                  </a:lnTo>
                  <a:lnTo>
                    <a:pt x="2483" y="2948"/>
                  </a:lnTo>
                  <a:lnTo>
                    <a:pt x="2857" y="2948"/>
                  </a:lnTo>
                  <a:lnTo>
                    <a:pt x="2862" y="2946"/>
                  </a:lnTo>
                  <a:lnTo>
                    <a:pt x="2867" y="2944"/>
                  </a:lnTo>
                  <a:lnTo>
                    <a:pt x="2870" y="2941"/>
                  </a:lnTo>
                  <a:lnTo>
                    <a:pt x="2872" y="2936"/>
                  </a:lnTo>
                  <a:lnTo>
                    <a:pt x="2874" y="2932"/>
                  </a:lnTo>
                  <a:lnTo>
                    <a:pt x="2874" y="2932"/>
                  </a:lnTo>
                  <a:lnTo>
                    <a:pt x="2874" y="1180"/>
                  </a:lnTo>
                  <a:lnTo>
                    <a:pt x="2874" y="1180"/>
                  </a:lnTo>
                  <a:lnTo>
                    <a:pt x="2874" y="422"/>
                  </a:lnTo>
                  <a:lnTo>
                    <a:pt x="2874" y="422"/>
                  </a:lnTo>
                  <a:lnTo>
                    <a:pt x="2874" y="420"/>
                  </a:lnTo>
                  <a:close/>
                  <a:moveTo>
                    <a:pt x="2742" y="132"/>
                  </a:moveTo>
                  <a:lnTo>
                    <a:pt x="2722" y="134"/>
                  </a:lnTo>
                  <a:lnTo>
                    <a:pt x="2705" y="141"/>
                  </a:lnTo>
                  <a:lnTo>
                    <a:pt x="2689" y="153"/>
                  </a:lnTo>
                  <a:lnTo>
                    <a:pt x="2677" y="169"/>
                  </a:lnTo>
                  <a:lnTo>
                    <a:pt x="2670" y="186"/>
                  </a:lnTo>
                  <a:lnTo>
                    <a:pt x="2668" y="205"/>
                  </a:lnTo>
                  <a:lnTo>
                    <a:pt x="2670" y="225"/>
                  </a:lnTo>
                  <a:lnTo>
                    <a:pt x="2677" y="243"/>
                  </a:lnTo>
                  <a:lnTo>
                    <a:pt x="2689" y="258"/>
                  </a:lnTo>
                  <a:lnTo>
                    <a:pt x="2705" y="270"/>
                  </a:lnTo>
                  <a:lnTo>
                    <a:pt x="2722" y="278"/>
                  </a:lnTo>
                  <a:lnTo>
                    <a:pt x="2742" y="280"/>
                  </a:lnTo>
                  <a:lnTo>
                    <a:pt x="2762" y="278"/>
                  </a:lnTo>
                  <a:lnTo>
                    <a:pt x="2780" y="270"/>
                  </a:lnTo>
                  <a:lnTo>
                    <a:pt x="2795" y="258"/>
                  </a:lnTo>
                  <a:lnTo>
                    <a:pt x="2807" y="243"/>
                  </a:lnTo>
                  <a:lnTo>
                    <a:pt x="2815" y="225"/>
                  </a:lnTo>
                  <a:lnTo>
                    <a:pt x="2817" y="205"/>
                  </a:lnTo>
                  <a:lnTo>
                    <a:pt x="2815" y="186"/>
                  </a:lnTo>
                  <a:lnTo>
                    <a:pt x="2807" y="169"/>
                  </a:lnTo>
                  <a:lnTo>
                    <a:pt x="2795" y="153"/>
                  </a:lnTo>
                  <a:lnTo>
                    <a:pt x="2780" y="141"/>
                  </a:lnTo>
                  <a:lnTo>
                    <a:pt x="2762" y="134"/>
                  </a:lnTo>
                  <a:lnTo>
                    <a:pt x="2742" y="132"/>
                  </a:lnTo>
                  <a:close/>
                  <a:moveTo>
                    <a:pt x="2413" y="132"/>
                  </a:moveTo>
                  <a:lnTo>
                    <a:pt x="2393" y="134"/>
                  </a:lnTo>
                  <a:lnTo>
                    <a:pt x="2376" y="141"/>
                  </a:lnTo>
                  <a:lnTo>
                    <a:pt x="2361" y="153"/>
                  </a:lnTo>
                  <a:lnTo>
                    <a:pt x="2350" y="169"/>
                  </a:lnTo>
                  <a:lnTo>
                    <a:pt x="2342" y="186"/>
                  </a:lnTo>
                  <a:lnTo>
                    <a:pt x="2339" y="205"/>
                  </a:lnTo>
                  <a:lnTo>
                    <a:pt x="2342" y="225"/>
                  </a:lnTo>
                  <a:lnTo>
                    <a:pt x="2350" y="243"/>
                  </a:lnTo>
                  <a:lnTo>
                    <a:pt x="2361" y="258"/>
                  </a:lnTo>
                  <a:lnTo>
                    <a:pt x="2376" y="270"/>
                  </a:lnTo>
                  <a:lnTo>
                    <a:pt x="2393" y="278"/>
                  </a:lnTo>
                  <a:lnTo>
                    <a:pt x="2413" y="280"/>
                  </a:lnTo>
                  <a:lnTo>
                    <a:pt x="2434" y="278"/>
                  </a:lnTo>
                  <a:lnTo>
                    <a:pt x="2451" y="270"/>
                  </a:lnTo>
                  <a:lnTo>
                    <a:pt x="2466" y="258"/>
                  </a:lnTo>
                  <a:lnTo>
                    <a:pt x="2478" y="243"/>
                  </a:lnTo>
                  <a:lnTo>
                    <a:pt x="2486" y="225"/>
                  </a:lnTo>
                  <a:lnTo>
                    <a:pt x="2488" y="205"/>
                  </a:lnTo>
                  <a:lnTo>
                    <a:pt x="2486" y="186"/>
                  </a:lnTo>
                  <a:lnTo>
                    <a:pt x="2478" y="169"/>
                  </a:lnTo>
                  <a:lnTo>
                    <a:pt x="2466" y="153"/>
                  </a:lnTo>
                  <a:lnTo>
                    <a:pt x="2451" y="141"/>
                  </a:lnTo>
                  <a:lnTo>
                    <a:pt x="2434" y="134"/>
                  </a:lnTo>
                  <a:lnTo>
                    <a:pt x="2413" y="132"/>
                  </a:lnTo>
                  <a:close/>
                  <a:moveTo>
                    <a:pt x="2086" y="132"/>
                  </a:moveTo>
                  <a:lnTo>
                    <a:pt x="2067" y="134"/>
                  </a:lnTo>
                  <a:lnTo>
                    <a:pt x="2050" y="141"/>
                  </a:lnTo>
                  <a:lnTo>
                    <a:pt x="2035" y="153"/>
                  </a:lnTo>
                  <a:lnTo>
                    <a:pt x="2023" y="169"/>
                  </a:lnTo>
                  <a:lnTo>
                    <a:pt x="2015" y="186"/>
                  </a:lnTo>
                  <a:lnTo>
                    <a:pt x="2013" y="205"/>
                  </a:lnTo>
                  <a:lnTo>
                    <a:pt x="2015" y="225"/>
                  </a:lnTo>
                  <a:lnTo>
                    <a:pt x="2023" y="243"/>
                  </a:lnTo>
                  <a:lnTo>
                    <a:pt x="2035" y="258"/>
                  </a:lnTo>
                  <a:lnTo>
                    <a:pt x="2050" y="270"/>
                  </a:lnTo>
                  <a:lnTo>
                    <a:pt x="2067" y="278"/>
                  </a:lnTo>
                  <a:lnTo>
                    <a:pt x="2086" y="280"/>
                  </a:lnTo>
                  <a:lnTo>
                    <a:pt x="2107" y="278"/>
                  </a:lnTo>
                  <a:lnTo>
                    <a:pt x="2125" y="270"/>
                  </a:lnTo>
                  <a:lnTo>
                    <a:pt x="2140" y="258"/>
                  </a:lnTo>
                  <a:lnTo>
                    <a:pt x="2151" y="243"/>
                  </a:lnTo>
                  <a:lnTo>
                    <a:pt x="2159" y="225"/>
                  </a:lnTo>
                  <a:lnTo>
                    <a:pt x="2162" y="205"/>
                  </a:lnTo>
                  <a:lnTo>
                    <a:pt x="2159" y="186"/>
                  </a:lnTo>
                  <a:lnTo>
                    <a:pt x="2151" y="169"/>
                  </a:lnTo>
                  <a:lnTo>
                    <a:pt x="2140" y="153"/>
                  </a:lnTo>
                  <a:lnTo>
                    <a:pt x="2125" y="141"/>
                  </a:lnTo>
                  <a:lnTo>
                    <a:pt x="2106" y="134"/>
                  </a:lnTo>
                  <a:lnTo>
                    <a:pt x="2086" y="132"/>
                  </a:lnTo>
                  <a:close/>
                  <a:moveTo>
                    <a:pt x="603" y="0"/>
                  </a:moveTo>
                  <a:lnTo>
                    <a:pt x="2857" y="0"/>
                  </a:lnTo>
                  <a:lnTo>
                    <a:pt x="2884" y="4"/>
                  </a:lnTo>
                  <a:lnTo>
                    <a:pt x="2907" y="12"/>
                  </a:lnTo>
                  <a:lnTo>
                    <a:pt x="2929" y="26"/>
                  </a:lnTo>
                  <a:lnTo>
                    <a:pt x="2946" y="43"/>
                  </a:lnTo>
                  <a:lnTo>
                    <a:pt x="2960" y="63"/>
                  </a:lnTo>
                  <a:lnTo>
                    <a:pt x="2968" y="87"/>
                  </a:lnTo>
                  <a:lnTo>
                    <a:pt x="2972" y="114"/>
                  </a:lnTo>
                  <a:lnTo>
                    <a:pt x="2972" y="873"/>
                  </a:lnTo>
                  <a:lnTo>
                    <a:pt x="2972" y="873"/>
                  </a:lnTo>
                  <a:lnTo>
                    <a:pt x="2972" y="2932"/>
                  </a:lnTo>
                  <a:lnTo>
                    <a:pt x="2968" y="2957"/>
                  </a:lnTo>
                  <a:lnTo>
                    <a:pt x="2960" y="2981"/>
                  </a:lnTo>
                  <a:lnTo>
                    <a:pt x="2946" y="3003"/>
                  </a:lnTo>
                  <a:lnTo>
                    <a:pt x="2929" y="3020"/>
                  </a:lnTo>
                  <a:lnTo>
                    <a:pt x="2907" y="3033"/>
                  </a:lnTo>
                  <a:lnTo>
                    <a:pt x="2884" y="3042"/>
                  </a:lnTo>
                  <a:lnTo>
                    <a:pt x="2857" y="3045"/>
                  </a:lnTo>
                  <a:lnTo>
                    <a:pt x="2483" y="3045"/>
                  </a:lnTo>
                  <a:lnTo>
                    <a:pt x="2483" y="3596"/>
                  </a:lnTo>
                  <a:lnTo>
                    <a:pt x="2480" y="3622"/>
                  </a:lnTo>
                  <a:lnTo>
                    <a:pt x="2472" y="3645"/>
                  </a:lnTo>
                  <a:lnTo>
                    <a:pt x="2458" y="3667"/>
                  </a:lnTo>
                  <a:lnTo>
                    <a:pt x="2441" y="3684"/>
                  </a:lnTo>
                  <a:lnTo>
                    <a:pt x="2419" y="3698"/>
                  </a:lnTo>
                  <a:lnTo>
                    <a:pt x="2395" y="3706"/>
                  </a:lnTo>
                  <a:lnTo>
                    <a:pt x="2369" y="3709"/>
                  </a:lnTo>
                  <a:lnTo>
                    <a:pt x="1956" y="3709"/>
                  </a:lnTo>
                  <a:lnTo>
                    <a:pt x="1957" y="3713"/>
                  </a:lnTo>
                  <a:lnTo>
                    <a:pt x="114" y="3713"/>
                  </a:lnTo>
                  <a:lnTo>
                    <a:pt x="88" y="3710"/>
                  </a:lnTo>
                  <a:lnTo>
                    <a:pt x="64" y="3701"/>
                  </a:lnTo>
                  <a:lnTo>
                    <a:pt x="43" y="3688"/>
                  </a:lnTo>
                  <a:lnTo>
                    <a:pt x="25" y="3670"/>
                  </a:lnTo>
                  <a:lnTo>
                    <a:pt x="11" y="3650"/>
                  </a:lnTo>
                  <a:lnTo>
                    <a:pt x="3" y="3626"/>
                  </a:lnTo>
                  <a:lnTo>
                    <a:pt x="0" y="3599"/>
                  </a:lnTo>
                  <a:lnTo>
                    <a:pt x="0" y="778"/>
                  </a:lnTo>
                  <a:lnTo>
                    <a:pt x="3" y="752"/>
                  </a:lnTo>
                  <a:lnTo>
                    <a:pt x="11" y="729"/>
                  </a:lnTo>
                  <a:lnTo>
                    <a:pt x="25" y="707"/>
                  </a:lnTo>
                  <a:lnTo>
                    <a:pt x="43" y="690"/>
                  </a:lnTo>
                  <a:lnTo>
                    <a:pt x="64" y="676"/>
                  </a:lnTo>
                  <a:lnTo>
                    <a:pt x="88" y="668"/>
                  </a:lnTo>
                  <a:lnTo>
                    <a:pt x="114" y="665"/>
                  </a:lnTo>
                  <a:lnTo>
                    <a:pt x="488" y="665"/>
                  </a:lnTo>
                  <a:lnTo>
                    <a:pt x="488" y="114"/>
                  </a:lnTo>
                  <a:lnTo>
                    <a:pt x="491" y="87"/>
                  </a:lnTo>
                  <a:lnTo>
                    <a:pt x="500" y="63"/>
                  </a:lnTo>
                  <a:lnTo>
                    <a:pt x="513" y="43"/>
                  </a:lnTo>
                  <a:lnTo>
                    <a:pt x="532" y="26"/>
                  </a:lnTo>
                  <a:lnTo>
                    <a:pt x="553" y="12"/>
                  </a:lnTo>
                  <a:lnTo>
                    <a:pt x="577" y="4"/>
                  </a:lnTo>
                  <a:lnTo>
                    <a:pt x="60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5" name="Freeform 246"/>
            <p:cNvSpPr>
              <a:spLocks/>
            </p:cNvSpPr>
            <p:nvPr/>
          </p:nvSpPr>
          <p:spPr bwMode="auto">
            <a:xfrm>
              <a:off x="5768976" y="3424238"/>
              <a:ext cx="184150" cy="217488"/>
            </a:xfrm>
            <a:custGeom>
              <a:avLst/>
              <a:gdLst>
                <a:gd name="T0" fmla="*/ 696 w 696"/>
                <a:gd name="T1" fmla="*/ 0 h 826"/>
                <a:gd name="T2" fmla="*/ 696 w 696"/>
                <a:gd name="T3" fmla="*/ 171 h 826"/>
                <a:gd name="T4" fmla="*/ 209 w 696"/>
                <a:gd name="T5" fmla="*/ 414 h 826"/>
                <a:gd name="T6" fmla="*/ 696 w 696"/>
                <a:gd name="T7" fmla="*/ 656 h 826"/>
                <a:gd name="T8" fmla="*/ 696 w 696"/>
                <a:gd name="T9" fmla="*/ 826 h 826"/>
                <a:gd name="T10" fmla="*/ 0 w 696"/>
                <a:gd name="T11" fmla="*/ 471 h 826"/>
                <a:gd name="T12" fmla="*/ 0 w 696"/>
                <a:gd name="T13" fmla="*/ 355 h 826"/>
                <a:gd name="T14" fmla="*/ 696 w 696"/>
                <a:gd name="T15" fmla="*/ 0 h 8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96" h="826">
                  <a:moveTo>
                    <a:pt x="696" y="0"/>
                  </a:moveTo>
                  <a:lnTo>
                    <a:pt x="696" y="171"/>
                  </a:lnTo>
                  <a:lnTo>
                    <a:pt x="209" y="414"/>
                  </a:lnTo>
                  <a:lnTo>
                    <a:pt x="696" y="656"/>
                  </a:lnTo>
                  <a:lnTo>
                    <a:pt x="696" y="826"/>
                  </a:lnTo>
                  <a:lnTo>
                    <a:pt x="0" y="471"/>
                  </a:lnTo>
                  <a:lnTo>
                    <a:pt x="0" y="355"/>
                  </a:lnTo>
                  <a:lnTo>
                    <a:pt x="69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6" name="Freeform 247"/>
            <p:cNvSpPr>
              <a:spLocks/>
            </p:cNvSpPr>
            <p:nvPr/>
          </p:nvSpPr>
          <p:spPr bwMode="auto">
            <a:xfrm>
              <a:off x="5953126" y="3375026"/>
              <a:ext cx="150813" cy="276225"/>
            </a:xfrm>
            <a:custGeom>
              <a:avLst/>
              <a:gdLst>
                <a:gd name="T0" fmla="*/ 403 w 570"/>
                <a:gd name="T1" fmla="*/ 0 h 1040"/>
                <a:gd name="T2" fmla="*/ 570 w 570"/>
                <a:gd name="T3" fmla="*/ 0 h 1040"/>
                <a:gd name="T4" fmla="*/ 166 w 570"/>
                <a:gd name="T5" fmla="*/ 1040 h 1040"/>
                <a:gd name="T6" fmla="*/ 0 w 570"/>
                <a:gd name="T7" fmla="*/ 1040 h 1040"/>
                <a:gd name="T8" fmla="*/ 403 w 570"/>
                <a:gd name="T9" fmla="*/ 0 h 10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0" h="1040">
                  <a:moveTo>
                    <a:pt x="403" y="0"/>
                  </a:moveTo>
                  <a:lnTo>
                    <a:pt x="570" y="0"/>
                  </a:lnTo>
                  <a:lnTo>
                    <a:pt x="166" y="1040"/>
                  </a:lnTo>
                  <a:lnTo>
                    <a:pt x="0" y="1040"/>
                  </a:lnTo>
                  <a:lnTo>
                    <a:pt x="40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7" name="Freeform 248"/>
            <p:cNvSpPr>
              <a:spLocks/>
            </p:cNvSpPr>
            <p:nvPr/>
          </p:nvSpPr>
          <p:spPr bwMode="auto">
            <a:xfrm>
              <a:off x="6103938" y="3424238"/>
              <a:ext cx="184150" cy="217488"/>
            </a:xfrm>
            <a:custGeom>
              <a:avLst/>
              <a:gdLst>
                <a:gd name="T0" fmla="*/ 0 w 696"/>
                <a:gd name="T1" fmla="*/ 0 h 826"/>
                <a:gd name="T2" fmla="*/ 696 w 696"/>
                <a:gd name="T3" fmla="*/ 354 h 826"/>
                <a:gd name="T4" fmla="*/ 696 w 696"/>
                <a:gd name="T5" fmla="*/ 472 h 826"/>
                <a:gd name="T6" fmla="*/ 0 w 696"/>
                <a:gd name="T7" fmla="*/ 826 h 826"/>
                <a:gd name="T8" fmla="*/ 0 w 696"/>
                <a:gd name="T9" fmla="*/ 656 h 826"/>
                <a:gd name="T10" fmla="*/ 490 w 696"/>
                <a:gd name="T11" fmla="*/ 414 h 826"/>
                <a:gd name="T12" fmla="*/ 0 w 696"/>
                <a:gd name="T13" fmla="*/ 171 h 826"/>
                <a:gd name="T14" fmla="*/ 0 w 696"/>
                <a:gd name="T15" fmla="*/ 0 h 8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96" h="826">
                  <a:moveTo>
                    <a:pt x="0" y="0"/>
                  </a:moveTo>
                  <a:lnTo>
                    <a:pt x="696" y="354"/>
                  </a:lnTo>
                  <a:lnTo>
                    <a:pt x="696" y="472"/>
                  </a:lnTo>
                  <a:lnTo>
                    <a:pt x="0" y="826"/>
                  </a:lnTo>
                  <a:lnTo>
                    <a:pt x="0" y="656"/>
                  </a:lnTo>
                  <a:lnTo>
                    <a:pt x="490" y="414"/>
                  </a:lnTo>
                  <a:lnTo>
                    <a:pt x="0" y="17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48" name="Group 347"/>
          <p:cNvGrpSpPr/>
          <p:nvPr/>
        </p:nvGrpSpPr>
        <p:grpSpPr>
          <a:xfrm>
            <a:off x="9105816" y="3525652"/>
            <a:ext cx="519572" cy="417513"/>
            <a:chOff x="4173538" y="4178301"/>
            <a:chExt cx="977900" cy="78581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49" name="Rectangle 331"/>
            <p:cNvSpPr>
              <a:spLocks noChangeArrowheads="1"/>
            </p:cNvSpPr>
            <p:nvPr/>
          </p:nvSpPr>
          <p:spPr bwMode="auto">
            <a:xfrm>
              <a:off x="4173538" y="4929188"/>
              <a:ext cx="977900" cy="3492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0" name="Freeform 332"/>
            <p:cNvSpPr>
              <a:spLocks noEditPoints="1"/>
            </p:cNvSpPr>
            <p:nvPr/>
          </p:nvSpPr>
          <p:spPr bwMode="auto">
            <a:xfrm>
              <a:off x="4210051" y="4241801"/>
              <a:ext cx="604838" cy="600075"/>
            </a:xfrm>
            <a:custGeom>
              <a:avLst/>
              <a:gdLst>
                <a:gd name="T0" fmla="*/ 1426 w 2282"/>
                <a:gd name="T1" fmla="*/ 224 h 2267"/>
                <a:gd name="T2" fmla="*/ 1279 w 2282"/>
                <a:gd name="T3" fmla="*/ 275 h 2267"/>
                <a:gd name="T4" fmla="*/ 1149 w 2282"/>
                <a:gd name="T5" fmla="*/ 371 h 2267"/>
                <a:gd name="T6" fmla="*/ 1053 w 2282"/>
                <a:gd name="T7" fmla="*/ 499 h 2267"/>
                <a:gd name="T8" fmla="*/ 1001 w 2282"/>
                <a:gd name="T9" fmla="*/ 647 h 2267"/>
                <a:gd name="T10" fmla="*/ 994 w 2282"/>
                <a:gd name="T11" fmla="*/ 799 h 2267"/>
                <a:gd name="T12" fmla="*/ 1031 w 2282"/>
                <a:gd name="T13" fmla="*/ 949 h 2267"/>
                <a:gd name="T14" fmla="*/ 1112 w 2282"/>
                <a:gd name="T15" fmla="*/ 1085 h 2267"/>
                <a:gd name="T16" fmla="*/ 1233 w 2282"/>
                <a:gd name="T17" fmla="*/ 1195 h 2267"/>
                <a:gd name="T18" fmla="*/ 1376 w 2282"/>
                <a:gd name="T19" fmla="*/ 1260 h 2267"/>
                <a:gd name="T20" fmla="*/ 1530 w 2282"/>
                <a:gd name="T21" fmla="*/ 1283 h 2267"/>
                <a:gd name="T22" fmla="*/ 1682 w 2282"/>
                <a:gd name="T23" fmla="*/ 1260 h 2267"/>
                <a:gd name="T24" fmla="*/ 1825 w 2282"/>
                <a:gd name="T25" fmla="*/ 1195 h 2267"/>
                <a:gd name="T26" fmla="*/ 1946 w 2282"/>
                <a:gd name="T27" fmla="*/ 1085 h 2267"/>
                <a:gd name="T28" fmla="*/ 2027 w 2282"/>
                <a:gd name="T29" fmla="*/ 949 h 2267"/>
                <a:gd name="T30" fmla="*/ 2064 w 2282"/>
                <a:gd name="T31" fmla="*/ 799 h 2267"/>
                <a:gd name="T32" fmla="*/ 2058 w 2282"/>
                <a:gd name="T33" fmla="*/ 647 h 2267"/>
                <a:gd name="T34" fmla="*/ 2006 w 2282"/>
                <a:gd name="T35" fmla="*/ 499 h 2267"/>
                <a:gd name="T36" fmla="*/ 1909 w 2282"/>
                <a:gd name="T37" fmla="*/ 371 h 2267"/>
                <a:gd name="T38" fmla="*/ 1779 w 2282"/>
                <a:gd name="T39" fmla="*/ 275 h 2267"/>
                <a:gd name="T40" fmla="*/ 1632 w 2282"/>
                <a:gd name="T41" fmla="*/ 224 h 2267"/>
                <a:gd name="T42" fmla="*/ 1530 w 2282"/>
                <a:gd name="T43" fmla="*/ 0 h 2267"/>
                <a:gd name="T44" fmla="*/ 1721 w 2282"/>
                <a:gd name="T45" fmla="*/ 25 h 2267"/>
                <a:gd name="T46" fmla="*/ 1902 w 2282"/>
                <a:gd name="T47" fmla="*/ 98 h 2267"/>
                <a:gd name="T48" fmla="*/ 2062 w 2282"/>
                <a:gd name="T49" fmla="*/ 219 h 2267"/>
                <a:gd name="T50" fmla="*/ 2185 w 2282"/>
                <a:gd name="T51" fmla="*/ 379 h 2267"/>
                <a:gd name="T52" fmla="*/ 2258 w 2282"/>
                <a:gd name="T53" fmla="*/ 558 h 2267"/>
                <a:gd name="T54" fmla="*/ 2282 w 2282"/>
                <a:gd name="T55" fmla="*/ 748 h 2267"/>
                <a:gd name="T56" fmla="*/ 2258 w 2282"/>
                <a:gd name="T57" fmla="*/ 938 h 2267"/>
                <a:gd name="T58" fmla="*/ 2185 w 2282"/>
                <a:gd name="T59" fmla="*/ 1118 h 2267"/>
                <a:gd name="T60" fmla="*/ 2062 w 2282"/>
                <a:gd name="T61" fmla="*/ 1277 h 2267"/>
                <a:gd name="T62" fmla="*/ 1907 w 2282"/>
                <a:gd name="T63" fmla="*/ 1395 h 2267"/>
                <a:gd name="T64" fmla="*/ 1733 w 2282"/>
                <a:gd name="T65" fmla="*/ 1468 h 2267"/>
                <a:gd name="T66" fmla="*/ 1549 w 2282"/>
                <a:gd name="T67" fmla="*/ 1496 h 2267"/>
                <a:gd name="T68" fmla="*/ 1364 w 2282"/>
                <a:gd name="T69" fmla="*/ 1478 h 2267"/>
                <a:gd name="T70" fmla="*/ 1187 w 2282"/>
                <a:gd name="T71" fmla="*/ 1414 h 2267"/>
                <a:gd name="T72" fmla="*/ 948 w 2282"/>
                <a:gd name="T73" fmla="*/ 1477 h 2267"/>
                <a:gd name="T74" fmla="*/ 944 w 2282"/>
                <a:gd name="T75" fmla="*/ 1570 h 2267"/>
                <a:gd name="T76" fmla="*/ 895 w 2282"/>
                <a:gd name="T77" fmla="*/ 1652 h 2267"/>
                <a:gd name="T78" fmla="*/ 282 w 2282"/>
                <a:gd name="T79" fmla="*/ 2246 h 2267"/>
                <a:gd name="T80" fmla="*/ 196 w 2282"/>
                <a:gd name="T81" fmla="*/ 2267 h 2267"/>
                <a:gd name="T82" fmla="*/ 108 w 2282"/>
                <a:gd name="T83" fmla="*/ 2246 h 2267"/>
                <a:gd name="T84" fmla="*/ 37 w 2282"/>
                <a:gd name="T85" fmla="*/ 2186 h 2267"/>
                <a:gd name="T86" fmla="*/ 3 w 2282"/>
                <a:gd name="T87" fmla="*/ 2103 h 2267"/>
                <a:gd name="T88" fmla="*/ 9 w 2282"/>
                <a:gd name="T89" fmla="*/ 2014 h 2267"/>
                <a:gd name="T90" fmla="*/ 58 w 2282"/>
                <a:gd name="T91" fmla="*/ 1936 h 2267"/>
                <a:gd name="T92" fmla="*/ 672 w 2282"/>
                <a:gd name="T93" fmla="*/ 1341 h 2267"/>
                <a:gd name="T94" fmla="*/ 764 w 2282"/>
                <a:gd name="T95" fmla="*/ 1322 h 2267"/>
                <a:gd name="T96" fmla="*/ 890 w 2282"/>
                <a:gd name="T97" fmla="*/ 1143 h 2267"/>
                <a:gd name="T98" fmla="*/ 810 w 2282"/>
                <a:gd name="T99" fmla="*/ 972 h 2267"/>
                <a:gd name="T100" fmla="*/ 778 w 2282"/>
                <a:gd name="T101" fmla="*/ 791 h 2267"/>
                <a:gd name="T102" fmla="*/ 790 w 2282"/>
                <a:gd name="T103" fmla="*/ 606 h 2267"/>
                <a:gd name="T104" fmla="*/ 849 w 2282"/>
                <a:gd name="T105" fmla="*/ 429 h 2267"/>
                <a:gd name="T106" fmla="*/ 952 w 2282"/>
                <a:gd name="T107" fmla="*/ 268 h 2267"/>
                <a:gd name="T108" fmla="*/ 1101 w 2282"/>
                <a:gd name="T109" fmla="*/ 133 h 2267"/>
                <a:gd name="T110" fmla="*/ 1277 w 2282"/>
                <a:gd name="T111" fmla="*/ 44 h 2267"/>
                <a:gd name="T112" fmla="*/ 1466 w 2282"/>
                <a:gd name="T113" fmla="*/ 3 h 2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282" h="2267">
                  <a:moveTo>
                    <a:pt x="1530" y="214"/>
                  </a:moveTo>
                  <a:lnTo>
                    <a:pt x="1478" y="217"/>
                  </a:lnTo>
                  <a:lnTo>
                    <a:pt x="1426" y="224"/>
                  </a:lnTo>
                  <a:lnTo>
                    <a:pt x="1376" y="236"/>
                  </a:lnTo>
                  <a:lnTo>
                    <a:pt x="1327" y="254"/>
                  </a:lnTo>
                  <a:lnTo>
                    <a:pt x="1279" y="275"/>
                  </a:lnTo>
                  <a:lnTo>
                    <a:pt x="1233" y="302"/>
                  </a:lnTo>
                  <a:lnTo>
                    <a:pt x="1190" y="334"/>
                  </a:lnTo>
                  <a:lnTo>
                    <a:pt x="1149" y="371"/>
                  </a:lnTo>
                  <a:lnTo>
                    <a:pt x="1112" y="411"/>
                  </a:lnTo>
                  <a:lnTo>
                    <a:pt x="1080" y="455"/>
                  </a:lnTo>
                  <a:lnTo>
                    <a:pt x="1053" y="499"/>
                  </a:lnTo>
                  <a:lnTo>
                    <a:pt x="1031" y="547"/>
                  </a:lnTo>
                  <a:lnTo>
                    <a:pt x="1014" y="596"/>
                  </a:lnTo>
                  <a:lnTo>
                    <a:pt x="1001" y="647"/>
                  </a:lnTo>
                  <a:lnTo>
                    <a:pt x="994" y="697"/>
                  </a:lnTo>
                  <a:lnTo>
                    <a:pt x="991" y="748"/>
                  </a:lnTo>
                  <a:lnTo>
                    <a:pt x="994" y="799"/>
                  </a:lnTo>
                  <a:lnTo>
                    <a:pt x="1001" y="851"/>
                  </a:lnTo>
                  <a:lnTo>
                    <a:pt x="1014" y="901"/>
                  </a:lnTo>
                  <a:lnTo>
                    <a:pt x="1031" y="949"/>
                  </a:lnTo>
                  <a:lnTo>
                    <a:pt x="1053" y="997"/>
                  </a:lnTo>
                  <a:lnTo>
                    <a:pt x="1080" y="1043"/>
                  </a:lnTo>
                  <a:lnTo>
                    <a:pt x="1112" y="1085"/>
                  </a:lnTo>
                  <a:lnTo>
                    <a:pt x="1149" y="1126"/>
                  </a:lnTo>
                  <a:lnTo>
                    <a:pt x="1190" y="1163"/>
                  </a:lnTo>
                  <a:lnTo>
                    <a:pt x="1233" y="1195"/>
                  </a:lnTo>
                  <a:lnTo>
                    <a:pt x="1279" y="1221"/>
                  </a:lnTo>
                  <a:lnTo>
                    <a:pt x="1327" y="1244"/>
                  </a:lnTo>
                  <a:lnTo>
                    <a:pt x="1376" y="1260"/>
                  </a:lnTo>
                  <a:lnTo>
                    <a:pt x="1426" y="1273"/>
                  </a:lnTo>
                  <a:lnTo>
                    <a:pt x="1478" y="1279"/>
                  </a:lnTo>
                  <a:lnTo>
                    <a:pt x="1530" y="1283"/>
                  </a:lnTo>
                  <a:lnTo>
                    <a:pt x="1581" y="1279"/>
                  </a:lnTo>
                  <a:lnTo>
                    <a:pt x="1632" y="1273"/>
                  </a:lnTo>
                  <a:lnTo>
                    <a:pt x="1682" y="1260"/>
                  </a:lnTo>
                  <a:lnTo>
                    <a:pt x="1732" y="1244"/>
                  </a:lnTo>
                  <a:lnTo>
                    <a:pt x="1779" y="1221"/>
                  </a:lnTo>
                  <a:lnTo>
                    <a:pt x="1825" y="1195"/>
                  </a:lnTo>
                  <a:lnTo>
                    <a:pt x="1869" y="1163"/>
                  </a:lnTo>
                  <a:lnTo>
                    <a:pt x="1909" y="1126"/>
                  </a:lnTo>
                  <a:lnTo>
                    <a:pt x="1946" y="1085"/>
                  </a:lnTo>
                  <a:lnTo>
                    <a:pt x="1979" y="1043"/>
                  </a:lnTo>
                  <a:lnTo>
                    <a:pt x="2006" y="997"/>
                  </a:lnTo>
                  <a:lnTo>
                    <a:pt x="2027" y="949"/>
                  </a:lnTo>
                  <a:lnTo>
                    <a:pt x="2045" y="901"/>
                  </a:lnTo>
                  <a:lnTo>
                    <a:pt x="2058" y="851"/>
                  </a:lnTo>
                  <a:lnTo>
                    <a:pt x="2064" y="799"/>
                  </a:lnTo>
                  <a:lnTo>
                    <a:pt x="2067" y="748"/>
                  </a:lnTo>
                  <a:lnTo>
                    <a:pt x="2064" y="697"/>
                  </a:lnTo>
                  <a:lnTo>
                    <a:pt x="2058" y="647"/>
                  </a:lnTo>
                  <a:lnTo>
                    <a:pt x="2045" y="596"/>
                  </a:lnTo>
                  <a:lnTo>
                    <a:pt x="2027" y="547"/>
                  </a:lnTo>
                  <a:lnTo>
                    <a:pt x="2006" y="499"/>
                  </a:lnTo>
                  <a:lnTo>
                    <a:pt x="1979" y="455"/>
                  </a:lnTo>
                  <a:lnTo>
                    <a:pt x="1946" y="411"/>
                  </a:lnTo>
                  <a:lnTo>
                    <a:pt x="1909" y="371"/>
                  </a:lnTo>
                  <a:lnTo>
                    <a:pt x="1869" y="334"/>
                  </a:lnTo>
                  <a:lnTo>
                    <a:pt x="1825" y="302"/>
                  </a:lnTo>
                  <a:lnTo>
                    <a:pt x="1779" y="275"/>
                  </a:lnTo>
                  <a:lnTo>
                    <a:pt x="1732" y="254"/>
                  </a:lnTo>
                  <a:lnTo>
                    <a:pt x="1682" y="236"/>
                  </a:lnTo>
                  <a:lnTo>
                    <a:pt x="1632" y="224"/>
                  </a:lnTo>
                  <a:lnTo>
                    <a:pt x="1581" y="217"/>
                  </a:lnTo>
                  <a:lnTo>
                    <a:pt x="1530" y="214"/>
                  </a:lnTo>
                  <a:close/>
                  <a:moveTo>
                    <a:pt x="1530" y="0"/>
                  </a:moveTo>
                  <a:lnTo>
                    <a:pt x="1594" y="3"/>
                  </a:lnTo>
                  <a:lnTo>
                    <a:pt x="1658" y="12"/>
                  </a:lnTo>
                  <a:lnTo>
                    <a:pt x="1721" y="25"/>
                  </a:lnTo>
                  <a:lnTo>
                    <a:pt x="1782" y="44"/>
                  </a:lnTo>
                  <a:lnTo>
                    <a:pt x="1843" y="69"/>
                  </a:lnTo>
                  <a:lnTo>
                    <a:pt x="1902" y="98"/>
                  </a:lnTo>
                  <a:lnTo>
                    <a:pt x="1958" y="133"/>
                  </a:lnTo>
                  <a:lnTo>
                    <a:pt x="2012" y="173"/>
                  </a:lnTo>
                  <a:lnTo>
                    <a:pt x="2062" y="219"/>
                  </a:lnTo>
                  <a:lnTo>
                    <a:pt x="2108" y="269"/>
                  </a:lnTo>
                  <a:lnTo>
                    <a:pt x="2149" y="323"/>
                  </a:lnTo>
                  <a:lnTo>
                    <a:pt x="2185" y="379"/>
                  </a:lnTo>
                  <a:lnTo>
                    <a:pt x="2214" y="437"/>
                  </a:lnTo>
                  <a:lnTo>
                    <a:pt x="2239" y="497"/>
                  </a:lnTo>
                  <a:lnTo>
                    <a:pt x="2258" y="558"/>
                  </a:lnTo>
                  <a:lnTo>
                    <a:pt x="2271" y="621"/>
                  </a:lnTo>
                  <a:lnTo>
                    <a:pt x="2279" y="685"/>
                  </a:lnTo>
                  <a:lnTo>
                    <a:pt x="2282" y="748"/>
                  </a:lnTo>
                  <a:lnTo>
                    <a:pt x="2279" y="812"/>
                  </a:lnTo>
                  <a:lnTo>
                    <a:pt x="2271" y="875"/>
                  </a:lnTo>
                  <a:lnTo>
                    <a:pt x="2258" y="938"/>
                  </a:lnTo>
                  <a:lnTo>
                    <a:pt x="2239" y="999"/>
                  </a:lnTo>
                  <a:lnTo>
                    <a:pt x="2214" y="1060"/>
                  </a:lnTo>
                  <a:lnTo>
                    <a:pt x="2185" y="1118"/>
                  </a:lnTo>
                  <a:lnTo>
                    <a:pt x="2149" y="1173"/>
                  </a:lnTo>
                  <a:lnTo>
                    <a:pt x="2108" y="1227"/>
                  </a:lnTo>
                  <a:lnTo>
                    <a:pt x="2062" y="1277"/>
                  </a:lnTo>
                  <a:lnTo>
                    <a:pt x="2013" y="1322"/>
                  </a:lnTo>
                  <a:lnTo>
                    <a:pt x="1961" y="1361"/>
                  </a:lnTo>
                  <a:lnTo>
                    <a:pt x="1907" y="1395"/>
                  </a:lnTo>
                  <a:lnTo>
                    <a:pt x="1851" y="1424"/>
                  </a:lnTo>
                  <a:lnTo>
                    <a:pt x="1793" y="1449"/>
                  </a:lnTo>
                  <a:lnTo>
                    <a:pt x="1733" y="1468"/>
                  </a:lnTo>
                  <a:lnTo>
                    <a:pt x="1672" y="1482"/>
                  </a:lnTo>
                  <a:lnTo>
                    <a:pt x="1612" y="1491"/>
                  </a:lnTo>
                  <a:lnTo>
                    <a:pt x="1549" y="1496"/>
                  </a:lnTo>
                  <a:lnTo>
                    <a:pt x="1487" y="1495"/>
                  </a:lnTo>
                  <a:lnTo>
                    <a:pt x="1425" y="1489"/>
                  </a:lnTo>
                  <a:lnTo>
                    <a:pt x="1364" y="1478"/>
                  </a:lnTo>
                  <a:lnTo>
                    <a:pt x="1304" y="1461"/>
                  </a:lnTo>
                  <a:lnTo>
                    <a:pt x="1244" y="1441"/>
                  </a:lnTo>
                  <a:lnTo>
                    <a:pt x="1187" y="1414"/>
                  </a:lnTo>
                  <a:lnTo>
                    <a:pt x="1132" y="1383"/>
                  </a:lnTo>
                  <a:lnTo>
                    <a:pt x="1078" y="1347"/>
                  </a:lnTo>
                  <a:lnTo>
                    <a:pt x="948" y="1477"/>
                  </a:lnTo>
                  <a:lnTo>
                    <a:pt x="951" y="1508"/>
                  </a:lnTo>
                  <a:lnTo>
                    <a:pt x="950" y="1539"/>
                  </a:lnTo>
                  <a:lnTo>
                    <a:pt x="944" y="1570"/>
                  </a:lnTo>
                  <a:lnTo>
                    <a:pt x="933" y="1600"/>
                  </a:lnTo>
                  <a:lnTo>
                    <a:pt x="916" y="1628"/>
                  </a:lnTo>
                  <a:lnTo>
                    <a:pt x="895" y="1652"/>
                  </a:lnTo>
                  <a:lnTo>
                    <a:pt x="334" y="2210"/>
                  </a:lnTo>
                  <a:lnTo>
                    <a:pt x="309" y="2230"/>
                  </a:lnTo>
                  <a:lnTo>
                    <a:pt x="282" y="2246"/>
                  </a:lnTo>
                  <a:lnTo>
                    <a:pt x="254" y="2258"/>
                  </a:lnTo>
                  <a:lnTo>
                    <a:pt x="225" y="2265"/>
                  </a:lnTo>
                  <a:lnTo>
                    <a:pt x="196" y="2267"/>
                  </a:lnTo>
                  <a:lnTo>
                    <a:pt x="166" y="2265"/>
                  </a:lnTo>
                  <a:lnTo>
                    <a:pt x="136" y="2258"/>
                  </a:lnTo>
                  <a:lnTo>
                    <a:pt x="108" y="2246"/>
                  </a:lnTo>
                  <a:lnTo>
                    <a:pt x="82" y="2230"/>
                  </a:lnTo>
                  <a:lnTo>
                    <a:pt x="58" y="2210"/>
                  </a:lnTo>
                  <a:lnTo>
                    <a:pt x="37" y="2186"/>
                  </a:lnTo>
                  <a:lnTo>
                    <a:pt x="22" y="2160"/>
                  </a:lnTo>
                  <a:lnTo>
                    <a:pt x="9" y="2132"/>
                  </a:lnTo>
                  <a:lnTo>
                    <a:pt x="3" y="2103"/>
                  </a:lnTo>
                  <a:lnTo>
                    <a:pt x="0" y="2073"/>
                  </a:lnTo>
                  <a:lnTo>
                    <a:pt x="3" y="2043"/>
                  </a:lnTo>
                  <a:lnTo>
                    <a:pt x="9" y="2014"/>
                  </a:lnTo>
                  <a:lnTo>
                    <a:pt x="22" y="1986"/>
                  </a:lnTo>
                  <a:lnTo>
                    <a:pt x="37" y="1960"/>
                  </a:lnTo>
                  <a:lnTo>
                    <a:pt x="58" y="1936"/>
                  </a:lnTo>
                  <a:lnTo>
                    <a:pt x="618" y="1379"/>
                  </a:lnTo>
                  <a:lnTo>
                    <a:pt x="644" y="1357"/>
                  </a:lnTo>
                  <a:lnTo>
                    <a:pt x="672" y="1341"/>
                  </a:lnTo>
                  <a:lnTo>
                    <a:pt x="701" y="1330"/>
                  </a:lnTo>
                  <a:lnTo>
                    <a:pt x="733" y="1324"/>
                  </a:lnTo>
                  <a:lnTo>
                    <a:pt x="764" y="1322"/>
                  </a:lnTo>
                  <a:lnTo>
                    <a:pt x="796" y="1326"/>
                  </a:lnTo>
                  <a:lnTo>
                    <a:pt x="926" y="1196"/>
                  </a:lnTo>
                  <a:lnTo>
                    <a:pt x="890" y="1143"/>
                  </a:lnTo>
                  <a:lnTo>
                    <a:pt x="859" y="1089"/>
                  </a:lnTo>
                  <a:lnTo>
                    <a:pt x="832" y="1031"/>
                  </a:lnTo>
                  <a:lnTo>
                    <a:pt x="810" y="972"/>
                  </a:lnTo>
                  <a:lnTo>
                    <a:pt x="795" y="912"/>
                  </a:lnTo>
                  <a:lnTo>
                    <a:pt x="784" y="852"/>
                  </a:lnTo>
                  <a:lnTo>
                    <a:pt x="778" y="791"/>
                  </a:lnTo>
                  <a:lnTo>
                    <a:pt x="777" y="728"/>
                  </a:lnTo>
                  <a:lnTo>
                    <a:pt x="781" y="667"/>
                  </a:lnTo>
                  <a:lnTo>
                    <a:pt x="790" y="606"/>
                  </a:lnTo>
                  <a:lnTo>
                    <a:pt x="805" y="545"/>
                  </a:lnTo>
                  <a:lnTo>
                    <a:pt x="824" y="486"/>
                  </a:lnTo>
                  <a:lnTo>
                    <a:pt x="849" y="429"/>
                  </a:lnTo>
                  <a:lnTo>
                    <a:pt x="878" y="373"/>
                  </a:lnTo>
                  <a:lnTo>
                    <a:pt x="913" y="319"/>
                  </a:lnTo>
                  <a:lnTo>
                    <a:pt x="952" y="268"/>
                  </a:lnTo>
                  <a:lnTo>
                    <a:pt x="997" y="219"/>
                  </a:lnTo>
                  <a:lnTo>
                    <a:pt x="1048" y="173"/>
                  </a:lnTo>
                  <a:lnTo>
                    <a:pt x="1101" y="133"/>
                  </a:lnTo>
                  <a:lnTo>
                    <a:pt x="1158" y="98"/>
                  </a:lnTo>
                  <a:lnTo>
                    <a:pt x="1216" y="69"/>
                  </a:lnTo>
                  <a:lnTo>
                    <a:pt x="1277" y="44"/>
                  </a:lnTo>
                  <a:lnTo>
                    <a:pt x="1339" y="25"/>
                  </a:lnTo>
                  <a:lnTo>
                    <a:pt x="1402" y="12"/>
                  </a:lnTo>
                  <a:lnTo>
                    <a:pt x="1466" y="3"/>
                  </a:lnTo>
                  <a:lnTo>
                    <a:pt x="153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1" name="Rectangle 333"/>
            <p:cNvSpPr>
              <a:spLocks noChangeArrowheads="1"/>
            </p:cNvSpPr>
            <p:nvPr/>
          </p:nvSpPr>
          <p:spPr bwMode="auto">
            <a:xfrm>
              <a:off x="5003801" y="4178301"/>
              <a:ext cx="76200" cy="72866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2" name="Freeform 334"/>
            <p:cNvSpPr>
              <a:spLocks/>
            </p:cNvSpPr>
            <p:nvPr/>
          </p:nvSpPr>
          <p:spPr bwMode="auto">
            <a:xfrm>
              <a:off x="4846638" y="4295776"/>
              <a:ext cx="76200" cy="611188"/>
            </a:xfrm>
            <a:custGeom>
              <a:avLst/>
              <a:gdLst>
                <a:gd name="T0" fmla="*/ 0 w 287"/>
                <a:gd name="T1" fmla="*/ 0 h 2305"/>
                <a:gd name="T2" fmla="*/ 287 w 287"/>
                <a:gd name="T3" fmla="*/ 0 h 2305"/>
                <a:gd name="T4" fmla="*/ 287 w 287"/>
                <a:gd name="T5" fmla="*/ 2305 h 2305"/>
                <a:gd name="T6" fmla="*/ 0 w 287"/>
                <a:gd name="T7" fmla="*/ 2305 h 2305"/>
                <a:gd name="T8" fmla="*/ 0 w 287"/>
                <a:gd name="T9" fmla="*/ 779 h 2305"/>
                <a:gd name="T10" fmla="*/ 16 w 287"/>
                <a:gd name="T11" fmla="*/ 705 h 2305"/>
                <a:gd name="T12" fmla="*/ 26 w 287"/>
                <a:gd name="T13" fmla="*/ 630 h 2305"/>
                <a:gd name="T14" fmla="*/ 29 w 287"/>
                <a:gd name="T15" fmla="*/ 554 h 2305"/>
                <a:gd name="T16" fmla="*/ 26 w 287"/>
                <a:gd name="T17" fmla="*/ 479 h 2305"/>
                <a:gd name="T18" fmla="*/ 16 w 287"/>
                <a:gd name="T19" fmla="*/ 404 h 2305"/>
                <a:gd name="T20" fmla="*/ 0 w 287"/>
                <a:gd name="T21" fmla="*/ 331 h 2305"/>
                <a:gd name="T22" fmla="*/ 0 w 287"/>
                <a:gd name="T23" fmla="*/ 0 h 2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87" h="2305">
                  <a:moveTo>
                    <a:pt x="0" y="0"/>
                  </a:moveTo>
                  <a:lnTo>
                    <a:pt x="287" y="0"/>
                  </a:lnTo>
                  <a:lnTo>
                    <a:pt x="287" y="2305"/>
                  </a:lnTo>
                  <a:lnTo>
                    <a:pt x="0" y="2305"/>
                  </a:lnTo>
                  <a:lnTo>
                    <a:pt x="0" y="779"/>
                  </a:lnTo>
                  <a:lnTo>
                    <a:pt x="16" y="705"/>
                  </a:lnTo>
                  <a:lnTo>
                    <a:pt x="26" y="630"/>
                  </a:lnTo>
                  <a:lnTo>
                    <a:pt x="29" y="554"/>
                  </a:lnTo>
                  <a:lnTo>
                    <a:pt x="26" y="479"/>
                  </a:lnTo>
                  <a:lnTo>
                    <a:pt x="16" y="404"/>
                  </a:lnTo>
                  <a:lnTo>
                    <a:pt x="0" y="33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3" name="Freeform 335"/>
            <p:cNvSpPr>
              <a:spLocks/>
            </p:cNvSpPr>
            <p:nvPr/>
          </p:nvSpPr>
          <p:spPr bwMode="auto">
            <a:xfrm>
              <a:off x="4683126" y="4633913"/>
              <a:ext cx="76200" cy="273050"/>
            </a:xfrm>
            <a:custGeom>
              <a:avLst/>
              <a:gdLst>
                <a:gd name="T0" fmla="*/ 286 w 286"/>
                <a:gd name="T1" fmla="*/ 0 h 1030"/>
                <a:gd name="T2" fmla="*/ 286 w 286"/>
                <a:gd name="T3" fmla="*/ 1030 h 1030"/>
                <a:gd name="T4" fmla="*/ 0 w 286"/>
                <a:gd name="T5" fmla="*/ 1030 h 1030"/>
                <a:gd name="T6" fmla="*/ 0 w 286"/>
                <a:gd name="T7" fmla="*/ 143 h 1030"/>
                <a:gd name="T8" fmla="*/ 62 w 286"/>
                <a:gd name="T9" fmla="*/ 123 h 1030"/>
                <a:gd name="T10" fmla="*/ 121 w 286"/>
                <a:gd name="T11" fmla="*/ 99 h 1030"/>
                <a:gd name="T12" fmla="*/ 178 w 286"/>
                <a:gd name="T13" fmla="*/ 70 h 1030"/>
                <a:gd name="T14" fmla="*/ 234 w 286"/>
                <a:gd name="T15" fmla="*/ 37 h 1030"/>
                <a:gd name="T16" fmla="*/ 286 w 286"/>
                <a:gd name="T17" fmla="*/ 0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6" h="1030">
                  <a:moveTo>
                    <a:pt x="286" y="0"/>
                  </a:moveTo>
                  <a:lnTo>
                    <a:pt x="286" y="1030"/>
                  </a:lnTo>
                  <a:lnTo>
                    <a:pt x="0" y="1030"/>
                  </a:lnTo>
                  <a:lnTo>
                    <a:pt x="0" y="143"/>
                  </a:lnTo>
                  <a:lnTo>
                    <a:pt x="62" y="123"/>
                  </a:lnTo>
                  <a:lnTo>
                    <a:pt x="121" y="99"/>
                  </a:lnTo>
                  <a:lnTo>
                    <a:pt x="178" y="70"/>
                  </a:lnTo>
                  <a:lnTo>
                    <a:pt x="234" y="37"/>
                  </a:lnTo>
                  <a:lnTo>
                    <a:pt x="28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4" name="Freeform 336"/>
            <p:cNvSpPr>
              <a:spLocks/>
            </p:cNvSpPr>
            <p:nvPr/>
          </p:nvSpPr>
          <p:spPr bwMode="auto">
            <a:xfrm>
              <a:off x="4511676" y="4672013"/>
              <a:ext cx="76200" cy="234950"/>
            </a:xfrm>
            <a:custGeom>
              <a:avLst/>
              <a:gdLst>
                <a:gd name="T0" fmla="*/ 0 w 286"/>
                <a:gd name="T1" fmla="*/ 0 h 886"/>
                <a:gd name="T2" fmla="*/ 135 w 286"/>
                <a:gd name="T3" fmla="*/ 0 h 886"/>
                <a:gd name="T4" fmla="*/ 210 w 286"/>
                <a:gd name="T5" fmla="*/ 19 h 886"/>
                <a:gd name="T6" fmla="*/ 286 w 286"/>
                <a:gd name="T7" fmla="*/ 30 h 886"/>
                <a:gd name="T8" fmla="*/ 286 w 286"/>
                <a:gd name="T9" fmla="*/ 886 h 886"/>
                <a:gd name="T10" fmla="*/ 0 w 286"/>
                <a:gd name="T11" fmla="*/ 886 h 886"/>
                <a:gd name="T12" fmla="*/ 0 w 286"/>
                <a:gd name="T13" fmla="*/ 0 h 8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6" h="886">
                  <a:moveTo>
                    <a:pt x="0" y="0"/>
                  </a:moveTo>
                  <a:lnTo>
                    <a:pt x="135" y="0"/>
                  </a:lnTo>
                  <a:lnTo>
                    <a:pt x="210" y="19"/>
                  </a:lnTo>
                  <a:lnTo>
                    <a:pt x="286" y="30"/>
                  </a:lnTo>
                  <a:lnTo>
                    <a:pt x="286" y="886"/>
                  </a:lnTo>
                  <a:lnTo>
                    <a:pt x="0" y="88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5" name="Freeform 337"/>
            <p:cNvSpPr>
              <a:spLocks/>
            </p:cNvSpPr>
            <p:nvPr/>
          </p:nvSpPr>
          <p:spPr bwMode="auto">
            <a:xfrm>
              <a:off x="4338638" y="4789488"/>
              <a:ext cx="76200" cy="117475"/>
            </a:xfrm>
            <a:custGeom>
              <a:avLst/>
              <a:gdLst>
                <a:gd name="T0" fmla="*/ 220 w 286"/>
                <a:gd name="T1" fmla="*/ 0 h 443"/>
                <a:gd name="T2" fmla="*/ 286 w 286"/>
                <a:gd name="T3" fmla="*/ 0 h 443"/>
                <a:gd name="T4" fmla="*/ 286 w 286"/>
                <a:gd name="T5" fmla="*/ 443 h 443"/>
                <a:gd name="T6" fmla="*/ 0 w 286"/>
                <a:gd name="T7" fmla="*/ 443 h 443"/>
                <a:gd name="T8" fmla="*/ 0 w 286"/>
                <a:gd name="T9" fmla="*/ 218 h 443"/>
                <a:gd name="T10" fmla="*/ 220 w 286"/>
                <a:gd name="T11" fmla="*/ 0 h 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6" h="443">
                  <a:moveTo>
                    <a:pt x="220" y="0"/>
                  </a:moveTo>
                  <a:lnTo>
                    <a:pt x="286" y="0"/>
                  </a:lnTo>
                  <a:lnTo>
                    <a:pt x="286" y="443"/>
                  </a:lnTo>
                  <a:lnTo>
                    <a:pt x="0" y="443"/>
                  </a:lnTo>
                  <a:lnTo>
                    <a:pt x="0" y="218"/>
                  </a:lnTo>
                  <a:lnTo>
                    <a:pt x="22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56" name="Group 355"/>
          <p:cNvGrpSpPr/>
          <p:nvPr/>
        </p:nvGrpSpPr>
        <p:grpSpPr>
          <a:xfrm>
            <a:off x="9160815" y="4254195"/>
            <a:ext cx="409575" cy="509493"/>
            <a:chOff x="3590925" y="4902200"/>
            <a:chExt cx="722313" cy="8985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57" name="Rectangle 421"/>
            <p:cNvSpPr>
              <a:spLocks noChangeArrowheads="1"/>
            </p:cNvSpPr>
            <p:nvPr/>
          </p:nvSpPr>
          <p:spPr bwMode="auto">
            <a:xfrm>
              <a:off x="3679825" y="5102225"/>
              <a:ext cx="33338" cy="1905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8" name="Rectangle 422"/>
            <p:cNvSpPr>
              <a:spLocks noChangeArrowheads="1"/>
            </p:cNvSpPr>
            <p:nvPr/>
          </p:nvSpPr>
          <p:spPr bwMode="auto">
            <a:xfrm>
              <a:off x="3722688" y="5102225"/>
              <a:ext cx="403225" cy="1905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9" name="Rectangle 423"/>
            <p:cNvSpPr>
              <a:spLocks noChangeArrowheads="1"/>
            </p:cNvSpPr>
            <p:nvPr/>
          </p:nvSpPr>
          <p:spPr bwMode="auto">
            <a:xfrm>
              <a:off x="3679825" y="5194300"/>
              <a:ext cx="33338" cy="1905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0" name="Rectangle 424"/>
            <p:cNvSpPr>
              <a:spLocks noChangeArrowheads="1"/>
            </p:cNvSpPr>
            <p:nvPr/>
          </p:nvSpPr>
          <p:spPr bwMode="auto">
            <a:xfrm>
              <a:off x="3722688" y="5194300"/>
              <a:ext cx="403225" cy="1905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1" name="Rectangle 425"/>
            <p:cNvSpPr>
              <a:spLocks noChangeArrowheads="1"/>
            </p:cNvSpPr>
            <p:nvPr/>
          </p:nvSpPr>
          <p:spPr bwMode="auto">
            <a:xfrm>
              <a:off x="3722688" y="5291138"/>
              <a:ext cx="403225" cy="1905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2" name="Rectangle 426"/>
            <p:cNvSpPr>
              <a:spLocks noChangeArrowheads="1"/>
            </p:cNvSpPr>
            <p:nvPr/>
          </p:nvSpPr>
          <p:spPr bwMode="auto">
            <a:xfrm>
              <a:off x="3679825" y="5291138"/>
              <a:ext cx="33338" cy="1905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3" name="Rectangle 427"/>
            <p:cNvSpPr>
              <a:spLocks noChangeArrowheads="1"/>
            </p:cNvSpPr>
            <p:nvPr/>
          </p:nvSpPr>
          <p:spPr bwMode="auto">
            <a:xfrm>
              <a:off x="3679825" y="5399088"/>
              <a:ext cx="33338" cy="1905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4" name="Rectangle 428"/>
            <p:cNvSpPr>
              <a:spLocks noChangeArrowheads="1"/>
            </p:cNvSpPr>
            <p:nvPr/>
          </p:nvSpPr>
          <p:spPr bwMode="auto">
            <a:xfrm>
              <a:off x="3722688" y="5399088"/>
              <a:ext cx="403225" cy="1905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5" name="Freeform 429"/>
            <p:cNvSpPr>
              <a:spLocks noEditPoints="1"/>
            </p:cNvSpPr>
            <p:nvPr/>
          </p:nvSpPr>
          <p:spPr bwMode="auto">
            <a:xfrm>
              <a:off x="3590925" y="4902200"/>
              <a:ext cx="722313" cy="898525"/>
            </a:xfrm>
            <a:custGeom>
              <a:avLst/>
              <a:gdLst>
                <a:gd name="T0" fmla="*/ 2624 w 2731"/>
                <a:gd name="T1" fmla="*/ 126 h 3393"/>
                <a:gd name="T2" fmla="*/ 2615 w 2731"/>
                <a:gd name="T3" fmla="*/ 127 h 3393"/>
                <a:gd name="T4" fmla="*/ 2605 w 2731"/>
                <a:gd name="T5" fmla="*/ 128 h 3393"/>
                <a:gd name="T6" fmla="*/ 107 w 2731"/>
                <a:gd name="T7" fmla="*/ 128 h 3393"/>
                <a:gd name="T8" fmla="*/ 107 w 2731"/>
                <a:gd name="T9" fmla="*/ 3267 h 3393"/>
                <a:gd name="T10" fmla="*/ 110 w 2731"/>
                <a:gd name="T11" fmla="*/ 3275 h 3393"/>
                <a:gd name="T12" fmla="*/ 117 w 2731"/>
                <a:gd name="T13" fmla="*/ 3282 h 3393"/>
                <a:gd name="T14" fmla="*/ 126 w 2731"/>
                <a:gd name="T15" fmla="*/ 3285 h 3393"/>
                <a:gd name="T16" fmla="*/ 2605 w 2731"/>
                <a:gd name="T17" fmla="*/ 3285 h 3393"/>
                <a:gd name="T18" fmla="*/ 2615 w 2731"/>
                <a:gd name="T19" fmla="*/ 3282 h 3393"/>
                <a:gd name="T20" fmla="*/ 2621 w 2731"/>
                <a:gd name="T21" fmla="*/ 3275 h 3393"/>
                <a:gd name="T22" fmla="*/ 2624 w 2731"/>
                <a:gd name="T23" fmla="*/ 3267 h 3393"/>
                <a:gd name="T24" fmla="*/ 2624 w 2731"/>
                <a:gd name="T25" fmla="*/ 128 h 3393"/>
                <a:gd name="T26" fmla="*/ 2624 w 2731"/>
                <a:gd name="T27" fmla="*/ 127 h 3393"/>
                <a:gd name="T28" fmla="*/ 2624 w 2731"/>
                <a:gd name="T29" fmla="*/ 126 h 3393"/>
                <a:gd name="T30" fmla="*/ 126 w 2731"/>
                <a:gd name="T31" fmla="*/ 0 h 3393"/>
                <a:gd name="T32" fmla="*/ 2605 w 2731"/>
                <a:gd name="T33" fmla="*/ 0 h 3393"/>
                <a:gd name="T34" fmla="*/ 2631 w 2731"/>
                <a:gd name="T35" fmla="*/ 3 h 3393"/>
                <a:gd name="T36" fmla="*/ 2654 w 2731"/>
                <a:gd name="T37" fmla="*/ 10 h 3393"/>
                <a:gd name="T38" fmla="*/ 2676 w 2731"/>
                <a:gd name="T39" fmla="*/ 22 h 3393"/>
                <a:gd name="T40" fmla="*/ 2695 w 2731"/>
                <a:gd name="T41" fmla="*/ 37 h 3393"/>
                <a:gd name="T42" fmla="*/ 2710 w 2731"/>
                <a:gd name="T43" fmla="*/ 56 h 3393"/>
                <a:gd name="T44" fmla="*/ 2722 w 2731"/>
                <a:gd name="T45" fmla="*/ 77 h 3393"/>
                <a:gd name="T46" fmla="*/ 2729 w 2731"/>
                <a:gd name="T47" fmla="*/ 101 h 3393"/>
                <a:gd name="T48" fmla="*/ 2731 w 2731"/>
                <a:gd name="T49" fmla="*/ 126 h 3393"/>
                <a:gd name="T50" fmla="*/ 2731 w 2731"/>
                <a:gd name="T51" fmla="*/ 1891 h 3393"/>
                <a:gd name="T52" fmla="*/ 2731 w 2731"/>
                <a:gd name="T53" fmla="*/ 1891 h 3393"/>
                <a:gd name="T54" fmla="*/ 2731 w 2731"/>
                <a:gd name="T55" fmla="*/ 3267 h 3393"/>
                <a:gd name="T56" fmla="*/ 2729 w 2731"/>
                <a:gd name="T57" fmla="*/ 3292 h 3393"/>
                <a:gd name="T58" fmla="*/ 2721 w 2731"/>
                <a:gd name="T59" fmla="*/ 3315 h 3393"/>
                <a:gd name="T60" fmla="*/ 2709 w 2731"/>
                <a:gd name="T61" fmla="*/ 3337 h 3393"/>
                <a:gd name="T62" fmla="*/ 2695 w 2731"/>
                <a:gd name="T63" fmla="*/ 3356 h 3393"/>
                <a:gd name="T64" fmla="*/ 2676 w 2731"/>
                <a:gd name="T65" fmla="*/ 3372 h 3393"/>
                <a:gd name="T66" fmla="*/ 2654 w 2731"/>
                <a:gd name="T67" fmla="*/ 3383 h 3393"/>
                <a:gd name="T68" fmla="*/ 2631 w 2731"/>
                <a:gd name="T69" fmla="*/ 3391 h 3393"/>
                <a:gd name="T70" fmla="*/ 2605 w 2731"/>
                <a:gd name="T71" fmla="*/ 3393 h 3393"/>
                <a:gd name="T72" fmla="*/ 126 w 2731"/>
                <a:gd name="T73" fmla="*/ 3393 h 3393"/>
                <a:gd name="T74" fmla="*/ 100 w 2731"/>
                <a:gd name="T75" fmla="*/ 3391 h 3393"/>
                <a:gd name="T76" fmla="*/ 77 w 2731"/>
                <a:gd name="T77" fmla="*/ 3383 h 3393"/>
                <a:gd name="T78" fmla="*/ 55 w 2731"/>
                <a:gd name="T79" fmla="*/ 3372 h 3393"/>
                <a:gd name="T80" fmla="*/ 37 w 2731"/>
                <a:gd name="T81" fmla="*/ 3356 h 3393"/>
                <a:gd name="T82" fmla="*/ 21 w 2731"/>
                <a:gd name="T83" fmla="*/ 3337 h 3393"/>
                <a:gd name="T84" fmla="*/ 9 w 2731"/>
                <a:gd name="T85" fmla="*/ 3315 h 3393"/>
                <a:gd name="T86" fmla="*/ 2 w 2731"/>
                <a:gd name="T87" fmla="*/ 3292 h 3393"/>
                <a:gd name="T88" fmla="*/ 0 w 2731"/>
                <a:gd name="T89" fmla="*/ 3267 h 3393"/>
                <a:gd name="T90" fmla="*/ 0 w 2731"/>
                <a:gd name="T91" fmla="*/ 126 h 3393"/>
                <a:gd name="T92" fmla="*/ 2 w 2731"/>
                <a:gd name="T93" fmla="*/ 101 h 3393"/>
                <a:gd name="T94" fmla="*/ 9 w 2731"/>
                <a:gd name="T95" fmla="*/ 77 h 3393"/>
                <a:gd name="T96" fmla="*/ 21 w 2731"/>
                <a:gd name="T97" fmla="*/ 56 h 3393"/>
                <a:gd name="T98" fmla="*/ 37 w 2731"/>
                <a:gd name="T99" fmla="*/ 37 h 3393"/>
                <a:gd name="T100" fmla="*/ 55 w 2731"/>
                <a:gd name="T101" fmla="*/ 22 h 3393"/>
                <a:gd name="T102" fmla="*/ 77 w 2731"/>
                <a:gd name="T103" fmla="*/ 10 h 3393"/>
                <a:gd name="T104" fmla="*/ 100 w 2731"/>
                <a:gd name="T105" fmla="*/ 3 h 3393"/>
                <a:gd name="T106" fmla="*/ 126 w 2731"/>
                <a:gd name="T107" fmla="*/ 0 h 3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731" h="3393">
                  <a:moveTo>
                    <a:pt x="2624" y="126"/>
                  </a:moveTo>
                  <a:lnTo>
                    <a:pt x="2615" y="127"/>
                  </a:lnTo>
                  <a:lnTo>
                    <a:pt x="2605" y="128"/>
                  </a:lnTo>
                  <a:lnTo>
                    <a:pt x="107" y="128"/>
                  </a:lnTo>
                  <a:lnTo>
                    <a:pt x="107" y="3267"/>
                  </a:lnTo>
                  <a:lnTo>
                    <a:pt x="110" y="3275"/>
                  </a:lnTo>
                  <a:lnTo>
                    <a:pt x="117" y="3282"/>
                  </a:lnTo>
                  <a:lnTo>
                    <a:pt x="126" y="3285"/>
                  </a:lnTo>
                  <a:lnTo>
                    <a:pt x="2605" y="3285"/>
                  </a:lnTo>
                  <a:lnTo>
                    <a:pt x="2615" y="3282"/>
                  </a:lnTo>
                  <a:lnTo>
                    <a:pt x="2621" y="3275"/>
                  </a:lnTo>
                  <a:lnTo>
                    <a:pt x="2624" y="3267"/>
                  </a:lnTo>
                  <a:lnTo>
                    <a:pt x="2624" y="128"/>
                  </a:lnTo>
                  <a:lnTo>
                    <a:pt x="2624" y="127"/>
                  </a:lnTo>
                  <a:lnTo>
                    <a:pt x="2624" y="126"/>
                  </a:lnTo>
                  <a:close/>
                  <a:moveTo>
                    <a:pt x="126" y="0"/>
                  </a:moveTo>
                  <a:lnTo>
                    <a:pt x="2605" y="0"/>
                  </a:lnTo>
                  <a:lnTo>
                    <a:pt x="2631" y="3"/>
                  </a:lnTo>
                  <a:lnTo>
                    <a:pt x="2654" y="10"/>
                  </a:lnTo>
                  <a:lnTo>
                    <a:pt x="2676" y="22"/>
                  </a:lnTo>
                  <a:lnTo>
                    <a:pt x="2695" y="37"/>
                  </a:lnTo>
                  <a:lnTo>
                    <a:pt x="2710" y="56"/>
                  </a:lnTo>
                  <a:lnTo>
                    <a:pt x="2722" y="77"/>
                  </a:lnTo>
                  <a:lnTo>
                    <a:pt x="2729" y="101"/>
                  </a:lnTo>
                  <a:lnTo>
                    <a:pt x="2731" y="126"/>
                  </a:lnTo>
                  <a:lnTo>
                    <a:pt x="2731" y="1891"/>
                  </a:lnTo>
                  <a:lnTo>
                    <a:pt x="2731" y="1891"/>
                  </a:lnTo>
                  <a:lnTo>
                    <a:pt x="2731" y="3267"/>
                  </a:lnTo>
                  <a:lnTo>
                    <a:pt x="2729" y="3292"/>
                  </a:lnTo>
                  <a:lnTo>
                    <a:pt x="2721" y="3315"/>
                  </a:lnTo>
                  <a:lnTo>
                    <a:pt x="2709" y="3337"/>
                  </a:lnTo>
                  <a:lnTo>
                    <a:pt x="2695" y="3356"/>
                  </a:lnTo>
                  <a:lnTo>
                    <a:pt x="2676" y="3372"/>
                  </a:lnTo>
                  <a:lnTo>
                    <a:pt x="2654" y="3383"/>
                  </a:lnTo>
                  <a:lnTo>
                    <a:pt x="2631" y="3391"/>
                  </a:lnTo>
                  <a:lnTo>
                    <a:pt x="2605" y="3393"/>
                  </a:lnTo>
                  <a:lnTo>
                    <a:pt x="126" y="3393"/>
                  </a:lnTo>
                  <a:lnTo>
                    <a:pt x="100" y="3391"/>
                  </a:lnTo>
                  <a:lnTo>
                    <a:pt x="77" y="3383"/>
                  </a:lnTo>
                  <a:lnTo>
                    <a:pt x="55" y="3372"/>
                  </a:lnTo>
                  <a:lnTo>
                    <a:pt x="37" y="3356"/>
                  </a:lnTo>
                  <a:lnTo>
                    <a:pt x="21" y="3337"/>
                  </a:lnTo>
                  <a:lnTo>
                    <a:pt x="9" y="3315"/>
                  </a:lnTo>
                  <a:lnTo>
                    <a:pt x="2" y="3292"/>
                  </a:lnTo>
                  <a:lnTo>
                    <a:pt x="0" y="3267"/>
                  </a:lnTo>
                  <a:lnTo>
                    <a:pt x="0" y="126"/>
                  </a:lnTo>
                  <a:lnTo>
                    <a:pt x="2" y="101"/>
                  </a:lnTo>
                  <a:lnTo>
                    <a:pt x="9" y="77"/>
                  </a:lnTo>
                  <a:lnTo>
                    <a:pt x="21" y="56"/>
                  </a:lnTo>
                  <a:lnTo>
                    <a:pt x="37" y="37"/>
                  </a:lnTo>
                  <a:lnTo>
                    <a:pt x="55" y="22"/>
                  </a:lnTo>
                  <a:lnTo>
                    <a:pt x="77" y="10"/>
                  </a:lnTo>
                  <a:lnTo>
                    <a:pt x="100" y="3"/>
                  </a:lnTo>
                  <a:lnTo>
                    <a:pt x="12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6" name="Freeform 430"/>
            <p:cNvSpPr>
              <a:spLocks/>
            </p:cNvSpPr>
            <p:nvPr/>
          </p:nvSpPr>
          <p:spPr bwMode="auto">
            <a:xfrm>
              <a:off x="4160838" y="4973638"/>
              <a:ext cx="96838" cy="96838"/>
            </a:xfrm>
            <a:custGeom>
              <a:avLst/>
              <a:gdLst>
                <a:gd name="T0" fmla="*/ 0 w 364"/>
                <a:gd name="T1" fmla="*/ 0 h 364"/>
                <a:gd name="T2" fmla="*/ 364 w 364"/>
                <a:gd name="T3" fmla="*/ 0 h 364"/>
                <a:gd name="T4" fmla="*/ 364 w 364"/>
                <a:gd name="T5" fmla="*/ 364 h 364"/>
                <a:gd name="T6" fmla="*/ 0 w 364"/>
                <a:gd name="T7" fmla="*/ 0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4" h="364">
                  <a:moveTo>
                    <a:pt x="0" y="0"/>
                  </a:moveTo>
                  <a:lnTo>
                    <a:pt x="364" y="0"/>
                  </a:lnTo>
                  <a:lnTo>
                    <a:pt x="364" y="36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67" name="Group 366"/>
          <p:cNvGrpSpPr/>
          <p:nvPr/>
        </p:nvGrpSpPr>
        <p:grpSpPr>
          <a:xfrm>
            <a:off x="9114669" y="5013356"/>
            <a:ext cx="501867" cy="540545"/>
            <a:chOff x="5722938" y="6056313"/>
            <a:chExt cx="844550" cy="9096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68" name="Rectangle 501"/>
            <p:cNvSpPr>
              <a:spLocks noChangeArrowheads="1"/>
            </p:cNvSpPr>
            <p:nvPr/>
          </p:nvSpPr>
          <p:spPr bwMode="auto">
            <a:xfrm>
              <a:off x="5802313" y="6235700"/>
              <a:ext cx="30163" cy="1746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9" name="Rectangle 502"/>
            <p:cNvSpPr>
              <a:spLocks noChangeArrowheads="1"/>
            </p:cNvSpPr>
            <p:nvPr/>
          </p:nvSpPr>
          <p:spPr bwMode="auto">
            <a:xfrm>
              <a:off x="5842001" y="6235700"/>
              <a:ext cx="363538" cy="1746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0" name="Rectangle 503"/>
            <p:cNvSpPr>
              <a:spLocks noChangeArrowheads="1"/>
            </p:cNvSpPr>
            <p:nvPr/>
          </p:nvSpPr>
          <p:spPr bwMode="auto">
            <a:xfrm>
              <a:off x="5802313" y="6318250"/>
              <a:ext cx="30163" cy="1746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1" name="Rectangle 504"/>
            <p:cNvSpPr>
              <a:spLocks noChangeArrowheads="1"/>
            </p:cNvSpPr>
            <p:nvPr/>
          </p:nvSpPr>
          <p:spPr bwMode="auto">
            <a:xfrm>
              <a:off x="5842001" y="6318250"/>
              <a:ext cx="363538" cy="1746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2" name="Rectangle 505"/>
            <p:cNvSpPr>
              <a:spLocks noChangeArrowheads="1"/>
            </p:cNvSpPr>
            <p:nvPr/>
          </p:nvSpPr>
          <p:spPr bwMode="auto">
            <a:xfrm>
              <a:off x="5842001" y="6405563"/>
              <a:ext cx="363538" cy="1746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3" name="Rectangle 506"/>
            <p:cNvSpPr>
              <a:spLocks noChangeArrowheads="1"/>
            </p:cNvSpPr>
            <p:nvPr/>
          </p:nvSpPr>
          <p:spPr bwMode="auto">
            <a:xfrm>
              <a:off x="5802313" y="6405563"/>
              <a:ext cx="30163" cy="1746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4" name="Rectangle 507"/>
            <p:cNvSpPr>
              <a:spLocks noChangeArrowheads="1"/>
            </p:cNvSpPr>
            <p:nvPr/>
          </p:nvSpPr>
          <p:spPr bwMode="auto">
            <a:xfrm>
              <a:off x="5802313" y="6500813"/>
              <a:ext cx="30163" cy="1746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5" name="Freeform 508"/>
            <p:cNvSpPr>
              <a:spLocks noEditPoints="1"/>
            </p:cNvSpPr>
            <p:nvPr/>
          </p:nvSpPr>
          <p:spPr bwMode="auto">
            <a:xfrm>
              <a:off x="5722938" y="6056313"/>
              <a:ext cx="844550" cy="909638"/>
            </a:xfrm>
            <a:custGeom>
              <a:avLst/>
              <a:gdLst>
                <a:gd name="T0" fmla="*/ 2091 w 3190"/>
                <a:gd name="T1" fmla="*/ 1534 h 3440"/>
                <a:gd name="T2" fmla="*/ 1953 w 3190"/>
                <a:gd name="T3" fmla="*/ 1690 h 3440"/>
                <a:gd name="T4" fmla="*/ 1940 w 3190"/>
                <a:gd name="T5" fmla="*/ 1906 h 3440"/>
                <a:gd name="T6" fmla="*/ 2056 w 3190"/>
                <a:gd name="T7" fmla="*/ 2080 h 3440"/>
                <a:gd name="T8" fmla="*/ 2257 w 3190"/>
                <a:gd name="T9" fmla="*/ 2148 h 3440"/>
                <a:gd name="T10" fmla="*/ 2328 w 3190"/>
                <a:gd name="T11" fmla="*/ 2429 h 3440"/>
                <a:gd name="T12" fmla="*/ 2390 w 3190"/>
                <a:gd name="T13" fmla="*/ 2636 h 3440"/>
                <a:gd name="T14" fmla="*/ 2365 w 3190"/>
                <a:gd name="T15" fmla="*/ 2706 h 3440"/>
                <a:gd name="T16" fmla="*/ 2423 w 3190"/>
                <a:gd name="T17" fmla="*/ 2907 h 3440"/>
                <a:gd name="T18" fmla="*/ 2351 w 3190"/>
                <a:gd name="T19" fmla="*/ 3204 h 3440"/>
                <a:gd name="T20" fmla="*/ 2465 w 3190"/>
                <a:gd name="T21" fmla="*/ 3265 h 3440"/>
                <a:gd name="T22" fmla="*/ 2580 w 3190"/>
                <a:gd name="T23" fmla="*/ 3204 h 3440"/>
                <a:gd name="T24" fmla="*/ 2674 w 3190"/>
                <a:gd name="T25" fmla="*/ 2148 h 3440"/>
                <a:gd name="T26" fmla="*/ 2876 w 3190"/>
                <a:gd name="T27" fmla="*/ 2080 h 3440"/>
                <a:gd name="T28" fmla="*/ 2992 w 3190"/>
                <a:gd name="T29" fmla="*/ 1906 h 3440"/>
                <a:gd name="T30" fmla="*/ 2978 w 3190"/>
                <a:gd name="T31" fmla="*/ 1690 h 3440"/>
                <a:gd name="T32" fmla="*/ 2841 w 3190"/>
                <a:gd name="T33" fmla="*/ 1534 h 3440"/>
                <a:gd name="T34" fmla="*/ 2257 w 3190"/>
                <a:gd name="T35" fmla="*/ 1489 h 3440"/>
                <a:gd name="T36" fmla="*/ 96 w 3190"/>
                <a:gd name="T37" fmla="*/ 2935 h 3440"/>
                <a:gd name="T38" fmla="*/ 109 w 3190"/>
                <a:gd name="T39" fmla="*/ 2950 h 3440"/>
                <a:gd name="T40" fmla="*/ 2016 w 3190"/>
                <a:gd name="T41" fmla="*/ 2306 h 3440"/>
                <a:gd name="T42" fmla="*/ 1814 w 3190"/>
                <a:gd name="T43" fmla="*/ 2116 h 3440"/>
                <a:gd name="T44" fmla="*/ 1736 w 3190"/>
                <a:gd name="T45" fmla="*/ 1840 h 3440"/>
                <a:gd name="T46" fmla="*/ 1760 w 3190"/>
                <a:gd name="T47" fmla="*/ 1685 h 3440"/>
                <a:gd name="T48" fmla="*/ 1906 w 3190"/>
                <a:gd name="T49" fmla="*/ 1454 h 3440"/>
                <a:gd name="T50" fmla="*/ 2149 w 3190"/>
                <a:gd name="T51" fmla="*/ 1326 h 3440"/>
                <a:gd name="T52" fmla="*/ 2366 w 3190"/>
                <a:gd name="T53" fmla="*/ 421 h 3440"/>
                <a:gd name="T54" fmla="*/ 2184 w 3190"/>
                <a:gd name="T55" fmla="*/ 154 h 3440"/>
                <a:gd name="T56" fmla="*/ 2172 w 3190"/>
                <a:gd name="T57" fmla="*/ 244 h 3440"/>
                <a:gd name="T58" fmla="*/ 2256 w 3190"/>
                <a:gd name="T59" fmla="*/ 277 h 3440"/>
                <a:gd name="T60" fmla="*/ 2310 w 3190"/>
                <a:gd name="T61" fmla="*/ 207 h 3440"/>
                <a:gd name="T62" fmla="*/ 2256 w 3190"/>
                <a:gd name="T63" fmla="*/ 135 h 3440"/>
                <a:gd name="T64" fmla="*/ 1857 w 3190"/>
                <a:gd name="T65" fmla="*/ 154 h 3440"/>
                <a:gd name="T66" fmla="*/ 1845 w 3190"/>
                <a:gd name="T67" fmla="*/ 244 h 3440"/>
                <a:gd name="T68" fmla="*/ 1929 w 3190"/>
                <a:gd name="T69" fmla="*/ 277 h 3440"/>
                <a:gd name="T70" fmla="*/ 1984 w 3190"/>
                <a:gd name="T71" fmla="*/ 207 h 3440"/>
                <a:gd name="T72" fmla="*/ 1929 w 3190"/>
                <a:gd name="T73" fmla="*/ 135 h 3440"/>
                <a:gd name="T74" fmla="*/ 1533 w 3190"/>
                <a:gd name="T75" fmla="*/ 154 h 3440"/>
                <a:gd name="T76" fmla="*/ 1522 w 3190"/>
                <a:gd name="T77" fmla="*/ 244 h 3440"/>
                <a:gd name="T78" fmla="*/ 1605 w 3190"/>
                <a:gd name="T79" fmla="*/ 277 h 3440"/>
                <a:gd name="T80" fmla="*/ 1659 w 3190"/>
                <a:gd name="T81" fmla="*/ 207 h 3440"/>
                <a:gd name="T82" fmla="*/ 1605 w 3190"/>
                <a:gd name="T83" fmla="*/ 135 h 3440"/>
                <a:gd name="T84" fmla="*/ 2400 w 3190"/>
                <a:gd name="T85" fmla="*/ 12 h 3440"/>
                <a:gd name="T86" fmla="*/ 2463 w 3190"/>
                <a:gd name="T87" fmla="*/ 115 h 3440"/>
                <a:gd name="T88" fmla="*/ 2830 w 3190"/>
                <a:gd name="T89" fmla="*/ 1341 h 3440"/>
                <a:gd name="T90" fmla="*/ 3055 w 3190"/>
                <a:gd name="T91" fmla="*/ 1488 h 3440"/>
                <a:gd name="T92" fmla="*/ 3179 w 3190"/>
                <a:gd name="T93" fmla="*/ 1728 h 3440"/>
                <a:gd name="T94" fmla="*/ 3162 w 3190"/>
                <a:gd name="T95" fmla="*/ 2013 h 3440"/>
                <a:gd name="T96" fmla="*/ 3004 w 3190"/>
                <a:gd name="T97" fmla="*/ 2243 h 3440"/>
                <a:gd name="T98" fmla="*/ 2806 w 3190"/>
                <a:gd name="T99" fmla="*/ 3098 h 3440"/>
                <a:gd name="T100" fmla="*/ 2734 w 3190"/>
                <a:gd name="T101" fmla="*/ 3307 h 3440"/>
                <a:gd name="T102" fmla="*/ 2554 w 3190"/>
                <a:gd name="T103" fmla="*/ 3428 h 3440"/>
                <a:gd name="T104" fmla="*/ 2330 w 3190"/>
                <a:gd name="T105" fmla="*/ 3413 h 3440"/>
                <a:gd name="T106" fmla="*/ 2167 w 3190"/>
                <a:gd name="T107" fmla="*/ 3270 h 3440"/>
                <a:gd name="T108" fmla="*/ 2120 w 3190"/>
                <a:gd name="T109" fmla="*/ 3048 h 3440"/>
                <a:gd name="T110" fmla="*/ 24 w 3190"/>
                <a:gd name="T111" fmla="*/ 3005 h 3440"/>
                <a:gd name="T112" fmla="*/ 2 w 3190"/>
                <a:gd name="T113" fmla="*/ 88 h 3440"/>
                <a:gd name="T114" fmla="*/ 87 w 3190"/>
                <a:gd name="T115" fmla="*/ 3 h 3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190" h="3440">
                  <a:moveTo>
                    <a:pt x="2257" y="1489"/>
                  </a:moveTo>
                  <a:lnTo>
                    <a:pt x="2213" y="1492"/>
                  </a:lnTo>
                  <a:lnTo>
                    <a:pt x="2169" y="1501"/>
                  </a:lnTo>
                  <a:lnTo>
                    <a:pt x="2129" y="1514"/>
                  </a:lnTo>
                  <a:lnTo>
                    <a:pt x="2091" y="1534"/>
                  </a:lnTo>
                  <a:lnTo>
                    <a:pt x="2056" y="1558"/>
                  </a:lnTo>
                  <a:lnTo>
                    <a:pt x="2024" y="1585"/>
                  </a:lnTo>
                  <a:lnTo>
                    <a:pt x="1997" y="1617"/>
                  </a:lnTo>
                  <a:lnTo>
                    <a:pt x="1972" y="1652"/>
                  </a:lnTo>
                  <a:lnTo>
                    <a:pt x="1953" y="1690"/>
                  </a:lnTo>
                  <a:lnTo>
                    <a:pt x="1940" y="1731"/>
                  </a:lnTo>
                  <a:lnTo>
                    <a:pt x="1931" y="1774"/>
                  </a:lnTo>
                  <a:lnTo>
                    <a:pt x="1928" y="1818"/>
                  </a:lnTo>
                  <a:lnTo>
                    <a:pt x="1931" y="1864"/>
                  </a:lnTo>
                  <a:lnTo>
                    <a:pt x="1940" y="1906"/>
                  </a:lnTo>
                  <a:lnTo>
                    <a:pt x="1953" y="1947"/>
                  </a:lnTo>
                  <a:lnTo>
                    <a:pt x="1972" y="1985"/>
                  </a:lnTo>
                  <a:lnTo>
                    <a:pt x="1997" y="2020"/>
                  </a:lnTo>
                  <a:lnTo>
                    <a:pt x="2024" y="2052"/>
                  </a:lnTo>
                  <a:lnTo>
                    <a:pt x="2056" y="2080"/>
                  </a:lnTo>
                  <a:lnTo>
                    <a:pt x="2091" y="2103"/>
                  </a:lnTo>
                  <a:lnTo>
                    <a:pt x="2129" y="2122"/>
                  </a:lnTo>
                  <a:lnTo>
                    <a:pt x="2169" y="2137"/>
                  </a:lnTo>
                  <a:lnTo>
                    <a:pt x="2213" y="2145"/>
                  </a:lnTo>
                  <a:lnTo>
                    <a:pt x="2257" y="2148"/>
                  </a:lnTo>
                  <a:lnTo>
                    <a:pt x="2328" y="2148"/>
                  </a:lnTo>
                  <a:lnTo>
                    <a:pt x="2328" y="2337"/>
                  </a:lnTo>
                  <a:lnTo>
                    <a:pt x="2423" y="2337"/>
                  </a:lnTo>
                  <a:lnTo>
                    <a:pt x="2423" y="2429"/>
                  </a:lnTo>
                  <a:lnTo>
                    <a:pt x="2328" y="2429"/>
                  </a:lnTo>
                  <a:lnTo>
                    <a:pt x="2328" y="2562"/>
                  </a:lnTo>
                  <a:lnTo>
                    <a:pt x="2353" y="2582"/>
                  </a:lnTo>
                  <a:lnTo>
                    <a:pt x="2371" y="2601"/>
                  </a:lnTo>
                  <a:lnTo>
                    <a:pt x="2383" y="2619"/>
                  </a:lnTo>
                  <a:lnTo>
                    <a:pt x="2390" y="2636"/>
                  </a:lnTo>
                  <a:lnTo>
                    <a:pt x="2391" y="2653"/>
                  </a:lnTo>
                  <a:lnTo>
                    <a:pt x="2389" y="2668"/>
                  </a:lnTo>
                  <a:lnTo>
                    <a:pt x="2384" y="2682"/>
                  </a:lnTo>
                  <a:lnTo>
                    <a:pt x="2375" y="2694"/>
                  </a:lnTo>
                  <a:lnTo>
                    <a:pt x="2365" y="2706"/>
                  </a:lnTo>
                  <a:lnTo>
                    <a:pt x="2353" y="2717"/>
                  </a:lnTo>
                  <a:lnTo>
                    <a:pt x="2341" y="2726"/>
                  </a:lnTo>
                  <a:lnTo>
                    <a:pt x="2328" y="2735"/>
                  </a:lnTo>
                  <a:lnTo>
                    <a:pt x="2328" y="2802"/>
                  </a:lnTo>
                  <a:lnTo>
                    <a:pt x="2423" y="2907"/>
                  </a:lnTo>
                  <a:lnTo>
                    <a:pt x="2328" y="2990"/>
                  </a:lnTo>
                  <a:lnTo>
                    <a:pt x="2328" y="3127"/>
                  </a:lnTo>
                  <a:lnTo>
                    <a:pt x="2331" y="3155"/>
                  </a:lnTo>
                  <a:lnTo>
                    <a:pt x="2338" y="3181"/>
                  </a:lnTo>
                  <a:lnTo>
                    <a:pt x="2351" y="3204"/>
                  </a:lnTo>
                  <a:lnTo>
                    <a:pt x="2368" y="3225"/>
                  </a:lnTo>
                  <a:lnTo>
                    <a:pt x="2389" y="3241"/>
                  </a:lnTo>
                  <a:lnTo>
                    <a:pt x="2413" y="3254"/>
                  </a:lnTo>
                  <a:lnTo>
                    <a:pt x="2438" y="3263"/>
                  </a:lnTo>
                  <a:lnTo>
                    <a:pt x="2465" y="3265"/>
                  </a:lnTo>
                  <a:lnTo>
                    <a:pt x="2494" y="3263"/>
                  </a:lnTo>
                  <a:lnTo>
                    <a:pt x="2519" y="3254"/>
                  </a:lnTo>
                  <a:lnTo>
                    <a:pt x="2543" y="3241"/>
                  </a:lnTo>
                  <a:lnTo>
                    <a:pt x="2564" y="3225"/>
                  </a:lnTo>
                  <a:lnTo>
                    <a:pt x="2580" y="3204"/>
                  </a:lnTo>
                  <a:lnTo>
                    <a:pt x="2592" y="3181"/>
                  </a:lnTo>
                  <a:lnTo>
                    <a:pt x="2601" y="3155"/>
                  </a:lnTo>
                  <a:lnTo>
                    <a:pt x="2604" y="3127"/>
                  </a:lnTo>
                  <a:lnTo>
                    <a:pt x="2604" y="2148"/>
                  </a:lnTo>
                  <a:lnTo>
                    <a:pt x="2674" y="2148"/>
                  </a:lnTo>
                  <a:lnTo>
                    <a:pt x="2719" y="2145"/>
                  </a:lnTo>
                  <a:lnTo>
                    <a:pt x="2762" y="2137"/>
                  </a:lnTo>
                  <a:lnTo>
                    <a:pt x="2803" y="2122"/>
                  </a:lnTo>
                  <a:lnTo>
                    <a:pt x="2841" y="2103"/>
                  </a:lnTo>
                  <a:lnTo>
                    <a:pt x="2876" y="2080"/>
                  </a:lnTo>
                  <a:lnTo>
                    <a:pt x="2908" y="2052"/>
                  </a:lnTo>
                  <a:lnTo>
                    <a:pt x="2935" y="2020"/>
                  </a:lnTo>
                  <a:lnTo>
                    <a:pt x="2959" y="1985"/>
                  </a:lnTo>
                  <a:lnTo>
                    <a:pt x="2978" y="1947"/>
                  </a:lnTo>
                  <a:lnTo>
                    <a:pt x="2992" y="1906"/>
                  </a:lnTo>
                  <a:lnTo>
                    <a:pt x="3001" y="1864"/>
                  </a:lnTo>
                  <a:lnTo>
                    <a:pt x="3004" y="1818"/>
                  </a:lnTo>
                  <a:lnTo>
                    <a:pt x="3001" y="1774"/>
                  </a:lnTo>
                  <a:lnTo>
                    <a:pt x="2992" y="1731"/>
                  </a:lnTo>
                  <a:lnTo>
                    <a:pt x="2978" y="1690"/>
                  </a:lnTo>
                  <a:lnTo>
                    <a:pt x="2959" y="1652"/>
                  </a:lnTo>
                  <a:lnTo>
                    <a:pt x="2935" y="1617"/>
                  </a:lnTo>
                  <a:lnTo>
                    <a:pt x="2908" y="1585"/>
                  </a:lnTo>
                  <a:lnTo>
                    <a:pt x="2876" y="1558"/>
                  </a:lnTo>
                  <a:lnTo>
                    <a:pt x="2841" y="1534"/>
                  </a:lnTo>
                  <a:lnTo>
                    <a:pt x="2803" y="1514"/>
                  </a:lnTo>
                  <a:lnTo>
                    <a:pt x="2762" y="1501"/>
                  </a:lnTo>
                  <a:lnTo>
                    <a:pt x="2719" y="1492"/>
                  </a:lnTo>
                  <a:lnTo>
                    <a:pt x="2674" y="1489"/>
                  </a:lnTo>
                  <a:lnTo>
                    <a:pt x="2257" y="1489"/>
                  </a:lnTo>
                  <a:close/>
                  <a:moveTo>
                    <a:pt x="2366" y="420"/>
                  </a:moveTo>
                  <a:lnTo>
                    <a:pt x="2359" y="421"/>
                  </a:lnTo>
                  <a:lnTo>
                    <a:pt x="2350" y="422"/>
                  </a:lnTo>
                  <a:lnTo>
                    <a:pt x="96" y="422"/>
                  </a:lnTo>
                  <a:lnTo>
                    <a:pt x="96" y="2935"/>
                  </a:lnTo>
                  <a:lnTo>
                    <a:pt x="97" y="2939"/>
                  </a:lnTo>
                  <a:lnTo>
                    <a:pt x="99" y="2943"/>
                  </a:lnTo>
                  <a:lnTo>
                    <a:pt x="102" y="2946"/>
                  </a:lnTo>
                  <a:lnTo>
                    <a:pt x="105" y="2948"/>
                  </a:lnTo>
                  <a:lnTo>
                    <a:pt x="109" y="2950"/>
                  </a:lnTo>
                  <a:lnTo>
                    <a:pt x="113" y="2952"/>
                  </a:lnTo>
                  <a:lnTo>
                    <a:pt x="2120" y="2952"/>
                  </a:lnTo>
                  <a:lnTo>
                    <a:pt x="2120" y="2348"/>
                  </a:lnTo>
                  <a:lnTo>
                    <a:pt x="2067" y="2329"/>
                  </a:lnTo>
                  <a:lnTo>
                    <a:pt x="2016" y="2306"/>
                  </a:lnTo>
                  <a:lnTo>
                    <a:pt x="1967" y="2276"/>
                  </a:lnTo>
                  <a:lnTo>
                    <a:pt x="1923" y="2243"/>
                  </a:lnTo>
                  <a:lnTo>
                    <a:pt x="1881" y="2204"/>
                  </a:lnTo>
                  <a:lnTo>
                    <a:pt x="1845" y="2162"/>
                  </a:lnTo>
                  <a:lnTo>
                    <a:pt x="1814" y="2116"/>
                  </a:lnTo>
                  <a:lnTo>
                    <a:pt x="1787" y="2066"/>
                  </a:lnTo>
                  <a:lnTo>
                    <a:pt x="1765" y="2013"/>
                  </a:lnTo>
                  <a:lnTo>
                    <a:pt x="1749" y="1958"/>
                  </a:lnTo>
                  <a:lnTo>
                    <a:pt x="1740" y="1901"/>
                  </a:lnTo>
                  <a:lnTo>
                    <a:pt x="1736" y="1840"/>
                  </a:lnTo>
                  <a:lnTo>
                    <a:pt x="1738" y="1795"/>
                  </a:lnTo>
                  <a:lnTo>
                    <a:pt x="1745" y="1750"/>
                  </a:lnTo>
                  <a:lnTo>
                    <a:pt x="451" y="1750"/>
                  </a:lnTo>
                  <a:lnTo>
                    <a:pt x="451" y="1685"/>
                  </a:lnTo>
                  <a:lnTo>
                    <a:pt x="1760" y="1685"/>
                  </a:lnTo>
                  <a:lnTo>
                    <a:pt x="1780" y="1633"/>
                  </a:lnTo>
                  <a:lnTo>
                    <a:pt x="1804" y="1583"/>
                  </a:lnTo>
                  <a:lnTo>
                    <a:pt x="1834" y="1537"/>
                  </a:lnTo>
                  <a:lnTo>
                    <a:pt x="1868" y="1493"/>
                  </a:lnTo>
                  <a:lnTo>
                    <a:pt x="1906" y="1454"/>
                  </a:lnTo>
                  <a:lnTo>
                    <a:pt x="1948" y="1419"/>
                  </a:lnTo>
                  <a:lnTo>
                    <a:pt x="1994" y="1389"/>
                  </a:lnTo>
                  <a:lnTo>
                    <a:pt x="2042" y="1362"/>
                  </a:lnTo>
                  <a:lnTo>
                    <a:pt x="2094" y="1342"/>
                  </a:lnTo>
                  <a:lnTo>
                    <a:pt x="2149" y="1326"/>
                  </a:lnTo>
                  <a:lnTo>
                    <a:pt x="2205" y="1318"/>
                  </a:lnTo>
                  <a:lnTo>
                    <a:pt x="2263" y="1314"/>
                  </a:lnTo>
                  <a:lnTo>
                    <a:pt x="2366" y="1314"/>
                  </a:lnTo>
                  <a:lnTo>
                    <a:pt x="2366" y="422"/>
                  </a:lnTo>
                  <a:lnTo>
                    <a:pt x="2366" y="421"/>
                  </a:lnTo>
                  <a:lnTo>
                    <a:pt x="2366" y="420"/>
                  </a:lnTo>
                  <a:close/>
                  <a:moveTo>
                    <a:pt x="2236" y="133"/>
                  </a:moveTo>
                  <a:lnTo>
                    <a:pt x="2216" y="135"/>
                  </a:lnTo>
                  <a:lnTo>
                    <a:pt x="2199" y="142"/>
                  </a:lnTo>
                  <a:lnTo>
                    <a:pt x="2184" y="154"/>
                  </a:lnTo>
                  <a:lnTo>
                    <a:pt x="2172" y="168"/>
                  </a:lnTo>
                  <a:lnTo>
                    <a:pt x="2165" y="186"/>
                  </a:lnTo>
                  <a:lnTo>
                    <a:pt x="2162" y="207"/>
                  </a:lnTo>
                  <a:lnTo>
                    <a:pt x="2165" y="226"/>
                  </a:lnTo>
                  <a:lnTo>
                    <a:pt x="2172" y="244"/>
                  </a:lnTo>
                  <a:lnTo>
                    <a:pt x="2184" y="258"/>
                  </a:lnTo>
                  <a:lnTo>
                    <a:pt x="2199" y="270"/>
                  </a:lnTo>
                  <a:lnTo>
                    <a:pt x="2216" y="277"/>
                  </a:lnTo>
                  <a:lnTo>
                    <a:pt x="2236" y="280"/>
                  </a:lnTo>
                  <a:lnTo>
                    <a:pt x="2256" y="277"/>
                  </a:lnTo>
                  <a:lnTo>
                    <a:pt x="2273" y="270"/>
                  </a:lnTo>
                  <a:lnTo>
                    <a:pt x="2288" y="258"/>
                  </a:lnTo>
                  <a:lnTo>
                    <a:pt x="2299" y="244"/>
                  </a:lnTo>
                  <a:lnTo>
                    <a:pt x="2307" y="226"/>
                  </a:lnTo>
                  <a:lnTo>
                    <a:pt x="2310" y="207"/>
                  </a:lnTo>
                  <a:lnTo>
                    <a:pt x="2307" y="186"/>
                  </a:lnTo>
                  <a:lnTo>
                    <a:pt x="2299" y="168"/>
                  </a:lnTo>
                  <a:lnTo>
                    <a:pt x="2288" y="154"/>
                  </a:lnTo>
                  <a:lnTo>
                    <a:pt x="2273" y="142"/>
                  </a:lnTo>
                  <a:lnTo>
                    <a:pt x="2256" y="135"/>
                  </a:lnTo>
                  <a:lnTo>
                    <a:pt x="2236" y="133"/>
                  </a:lnTo>
                  <a:close/>
                  <a:moveTo>
                    <a:pt x="1910" y="133"/>
                  </a:moveTo>
                  <a:lnTo>
                    <a:pt x="1890" y="135"/>
                  </a:lnTo>
                  <a:lnTo>
                    <a:pt x="1872" y="142"/>
                  </a:lnTo>
                  <a:lnTo>
                    <a:pt x="1857" y="154"/>
                  </a:lnTo>
                  <a:lnTo>
                    <a:pt x="1845" y="168"/>
                  </a:lnTo>
                  <a:lnTo>
                    <a:pt x="1838" y="186"/>
                  </a:lnTo>
                  <a:lnTo>
                    <a:pt x="1836" y="207"/>
                  </a:lnTo>
                  <a:lnTo>
                    <a:pt x="1838" y="226"/>
                  </a:lnTo>
                  <a:lnTo>
                    <a:pt x="1845" y="244"/>
                  </a:lnTo>
                  <a:lnTo>
                    <a:pt x="1857" y="258"/>
                  </a:lnTo>
                  <a:lnTo>
                    <a:pt x="1872" y="270"/>
                  </a:lnTo>
                  <a:lnTo>
                    <a:pt x="1890" y="277"/>
                  </a:lnTo>
                  <a:lnTo>
                    <a:pt x="1910" y="280"/>
                  </a:lnTo>
                  <a:lnTo>
                    <a:pt x="1929" y="277"/>
                  </a:lnTo>
                  <a:lnTo>
                    <a:pt x="1947" y="270"/>
                  </a:lnTo>
                  <a:lnTo>
                    <a:pt x="1962" y="258"/>
                  </a:lnTo>
                  <a:lnTo>
                    <a:pt x="1973" y="244"/>
                  </a:lnTo>
                  <a:lnTo>
                    <a:pt x="1981" y="226"/>
                  </a:lnTo>
                  <a:lnTo>
                    <a:pt x="1984" y="207"/>
                  </a:lnTo>
                  <a:lnTo>
                    <a:pt x="1981" y="186"/>
                  </a:lnTo>
                  <a:lnTo>
                    <a:pt x="1973" y="168"/>
                  </a:lnTo>
                  <a:lnTo>
                    <a:pt x="1962" y="154"/>
                  </a:lnTo>
                  <a:lnTo>
                    <a:pt x="1947" y="142"/>
                  </a:lnTo>
                  <a:lnTo>
                    <a:pt x="1929" y="135"/>
                  </a:lnTo>
                  <a:lnTo>
                    <a:pt x="1910" y="133"/>
                  </a:lnTo>
                  <a:close/>
                  <a:moveTo>
                    <a:pt x="1585" y="133"/>
                  </a:moveTo>
                  <a:lnTo>
                    <a:pt x="1566" y="135"/>
                  </a:lnTo>
                  <a:lnTo>
                    <a:pt x="1548" y="142"/>
                  </a:lnTo>
                  <a:lnTo>
                    <a:pt x="1533" y="154"/>
                  </a:lnTo>
                  <a:lnTo>
                    <a:pt x="1522" y="168"/>
                  </a:lnTo>
                  <a:lnTo>
                    <a:pt x="1514" y="186"/>
                  </a:lnTo>
                  <a:lnTo>
                    <a:pt x="1511" y="207"/>
                  </a:lnTo>
                  <a:lnTo>
                    <a:pt x="1514" y="226"/>
                  </a:lnTo>
                  <a:lnTo>
                    <a:pt x="1522" y="244"/>
                  </a:lnTo>
                  <a:lnTo>
                    <a:pt x="1533" y="258"/>
                  </a:lnTo>
                  <a:lnTo>
                    <a:pt x="1548" y="270"/>
                  </a:lnTo>
                  <a:lnTo>
                    <a:pt x="1566" y="277"/>
                  </a:lnTo>
                  <a:lnTo>
                    <a:pt x="1585" y="280"/>
                  </a:lnTo>
                  <a:lnTo>
                    <a:pt x="1605" y="277"/>
                  </a:lnTo>
                  <a:lnTo>
                    <a:pt x="1623" y="270"/>
                  </a:lnTo>
                  <a:lnTo>
                    <a:pt x="1638" y="258"/>
                  </a:lnTo>
                  <a:lnTo>
                    <a:pt x="1650" y="244"/>
                  </a:lnTo>
                  <a:lnTo>
                    <a:pt x="1657" y="226"/>
                  </a:lnTo>
                  <a:lnTo>
                    <a:pt x="1659" y="207"/>
                  </a:lnTo>
                  <a:lnTo>
                    <a:pt x="1657" y="186"/>
                  </a:lnTo>
                  <a:lnTo>
                    <a:pt x="1650" y="168"/>
                  </a:lnTo>
                  <a:lnTo>
                    <a:pt x="1638" y="154"/>
                  </a:lnTo>
                  <a:lnTo>
                    <a:pt x="1623" y="142"/>
                  </a:lnTo>
                  <a:lnTo>
                    <a:pt x="1605" y="135"/>
                  </a:lnTo>
                  <a:lnTo>
                    <a:pt x="1585" y="133"/>
                  </a:lnTo>
                  <a:close/>
                  <a:moveTo>
                    <a:pt x="113" y="0"/>
                  </a:moveTo>
                  <a:lnTo>
                    <a:pt x="2350" y="0"/>
                  </a:lnTo>
                  <a:lnTo>
                    <a:pt x="2375" y="3"/>
                  </a:lnTo>
                  <a:lnTo>
                    <a:pt x="2400" y="12"/>
                  </a:lnTo>
                  <a:lnTo>
                    <a:pt x="2421" y="26"/>
                  </a:lnTo>
                  <a:lnTo>
                    <a:pt x="2438" y="44"/>
                  </a:lnTo>
                  <a:lnTo>
                    <a:pt x="2452" y="65"/>
                  </a:lnTo>
                  <a:lnTo>
                    <a:pt x="2460" y="88"/>
                  </a:lnTo>
                  <a:lnTo>
                    <a:pt x="2463" y="115"/>
                  </a:lnTo>
                  <a:lnTo>
                    <a:pt x="2463" y="1314"/>
                  </a:lnTo>
                  <a:lnTo>
                    <a:pt x="2663" y="1314"/>
                  </a:lnTo>
                  <a:lnTo>
                    <a:pt x="2721" y="1317"/>
                  </a:lnTo>
                  <a:lnTo>
                    <a:pt x="2777" y="1326"/>
                  </a:lnTo>
                  <a:lnTo>
                    <a:pt x="2830" y="1341"/>
                  </a:lnTo>
                  <a:lnTo>
                    <a:pt x="2881" y="1361"/>
                  </a:lnTo>
                  <a:lnTo>
                    <a:pt x="2929" y="1386"/>
                  </a:lnTo>
                  <a:lnTo>
                    <a:pt x="2974" y="1416"/>
                  </a:lnTo>
                  <a:lnTo>
                    <a:pt x="3017" y="1450"/>
                  </a:lnTo>
                  <a:lnTo>
                    <a:pt x="3055" y="1488"/>
                  </a:lnTo>
                  <a:lnTo>
                    <a:pt x="3089" y="1530"/>
                  </a:lnTo>
                  <a:lnTo>
                    <a:pt x="3118" y="1575"/>
                  </a:lnTo>
                  <a:lnTo>
                    <a:pt x="3144" y="1623"/>
                  </a:lnTo>
                  <a:lnTo>
                    <a:pt x="3164" y="1674"/>
                  </a:lnTo>
                  <a:lnTo>
                    <a:pt x="3179" y="1728"/>
                  </a:lnTo>
                  <a:lnTo>
                    <a:pt x="3187" y="1783"/>
                  </a:lnTo>
                  <a:lnTo>
                    <a:pt x="3190" y="1840"/>
                  </a:lnTo>
                  <a:lnTo>
                    <a:pt x="3187" y="1901"/>
                  </a:lnTo>
                  <a:lnTo>
                    <a:pt x="3178" y="1958"/>
                  </a:lnTo>
                  <a:lnTo>
                    <a:pt x="3162" y="2013"/>
                  </a:lnTo>
                  <a:lnTo>
                    <a:pt x="3141" y="2066"/>
                  </a:lnTo>
                  <a:lnTo>
                    <a:pt x="3113" y="2116"/>
                  </a:lnTo>
                  <a:lnTo>
                    <a:pt x="3081" y="2162"/>
                  </a:lnTo>
                  <a:lnTo>
                    <a:pt x="3045" y="2204"/>
                  </a:lnTo>
                  <a:lnTo>
                    <a:pt x="3004" y="2243"/>
                  </a:lnTo>
                  <a:lnTo>
                    <a:pt x="2960" y="2276"/>
                  </a:lnTo>
                  <a:lnTo>
                    <a:pt x="2912" y="2306"/>
                  </a:lnTo>
                  <a:lnTo>
                    <a:pt x="2860" y="2329"/>
                  </a:lnTo>
                  <a:lnTo>
                    <a:pt x="2806" y="2348"/>
                  </a:lnTo>
                  <a:lnTo>
                    <a:pt x="2806" y="3098"/>
                  </a:lnTo>
                  <a:lnTo>
                    <a:pt x="2803" y="3144"/>
                  </a:lnTo>
                  <a:lnTo>
                    <a:pt x="2795" y="3189"/>
                  </a:lnTo>
                  <a:lnTo>
                    <a:pt x="2780" y="3231"/>
                  </a:lnTo>
                  <a:lnTo>
                    <a:pt x="2760" y="3270"/>
                  </a:lnTo>
                  <a:lnTo>
                    <a:pt x="2734" y="3307"/>
                  </a:lnTo>
                  <a:lnTo>
                    <a:pt x="2706" y="3340"/>
                  </a:lnTo>
                  <a:lnTo>
                    <a:pt x="2673" y="3368"/>
                  </a:lnTo>
                  <a:lnTo>
                    <a:pt x="2636" y="3394"/>
                  </a:lnTo>
                  <a:lnTo>
                    <a:pt x="2597" y="3413"/>
                  </a:lnTo>
                  <a:lnTo>
                    <a:pt x="2554" y="3428"/>
                  </a:lnTo>
                  <a:lnTo>
                    <a:pt x="2510" y="3437"/>
                  </a:lnTo>
                  <a:lnTo>
                    <a:pt x="2463" y="3440"/>
                  </a:lnTo>
                  <a:lnTo>
                    <a:pt x="2417" y="3437"/>
                  </a:lnTo>
                  <a:lnTo>
                    <a:pt x="2372" y="3428"/>
                  </a:lnTo>
                  <a:lnTo>
                    <a:pt x="2330" y="3413"/>
                  </a:lnTo>
                  <a:lnTo>
                    <a:pt x="2291" y="3394"/>
                  </a:lnTo>
                  <a:lnTo>
                    <a:pt x="2254" y="3368"/>
                  </a:lnTo>
                  <a:lnTo>
                    <a:pt x="2221" y="3340"/>
                  </a:lnTo>
                  <a:lnTo>
                    <a:pt x="2192" y="3307"/>
                  </a:lnTo>
                  <a:lnTo>
                    <a:pt x="2167" y="3270"/>
                  </a:lnTo>
                  <a:lnTo>
                    <a:pt x="2148" y="3231"/>
                  </a:lnTo>
                  <a:lnTo>
                    <a:pt x="2133" y="3189"/>
                  </a:lnTo>
                  <a:lnTo>
                    <a:pt x="2124" y="3144"/>
                  </a:lnTo>
                  <a:lnTo>
                    <a:pt x="2120" y="3098"/>
                  </a:lnTo>
                  <a:lnTo>
                    <a:pt x="2120" y="3048"/>
                  </a:lnTo>
                  <a:lnTo>
                    <a:pt x="113" y="3048"/>
                  </a:lnTo>
                  <a:lnTo>
                    <a:pt x="87" y="3046"/>
                  </a:lnTo>
                  <a:lnTo>
                    <a:pt x="63" y="3036"/>
                  </a:lnTo>
                  <a:lnTo>
                    <a:pt x="42" y="3023"/>
                  </a:lnTo>
                  <a:lnTo>
                    <a:pt x="24" y="3005"/>
                  </a:lnTo>
                  <a:lnTo>
                    <a:pt x="12" y="2984"/>
                  </a:lnTo>
                  <a:lnTo>
                    <a:pt x="2" y="2961"/>
                  </a:lnTo>
                  <a:lnTo>
                    <a:pt x="0" y="2935"/>
                  </a:lnTo>
                  <a:lnTo>
                    <a:pt x="0" y="115"/>
                  </a:lnTo>
                  <a:lnTo>
                    <a:pt x="2" y="88"/>
                  </a:lnTo>
                  <a:lnTo>
                    <a:pt x="12" y="65"/>
                  </a:lnTo>
                  <a:lnTo>
                    <a:pt x="24" y="44"/>
                  </a:lnTo>
                  <a:lnTo>
                    <a:pt x="42" y="26"/>
                  </a:lnTo>
                  <a:lnTo>
                    <a:pt x="63" y="12"/>
                  </a:lnTo>
                  <a:lnTo>
                    <a:pt x="87" y="3"/>
                  </a:lnTo>
                  <a:lnTo>
                    <a:pt x="11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6" name="Freeform 509"/>
            <p:cNvSpPr>
              <a:spLocks noEditPoints="1"/>
            </p:cNvSpPr>
            <p:nvPr/>
          </p:nvSpPr>
          <p:spPr bwMode="auto">
            <a:xfrm>
              <a:off x="6300788" y="6486525"/>
              <a:ext cx="149225" cy="101600"/>
            </a:xfrm>
            <a:custGeom>
              <a:avLst/>
              <a:gdLst>
                <a:gd name="T0" fmla="*/ 165 w 568"/>
                <a:gd name="T1" fmla="*/ 79 h 382"/>
                <a:gd name="T2" fmla="*/ 119 w 568"/>
                <a:gd name="T3" fmla="*/ 101 h 382"/>
                <a:gd name="T4" fmla="*/ 88 w 568"/>
                <a:gd name="T5" fmla="*/ 140 h 382"/>
                <a:gd name="T6" fmla="*/ 76 w 568"/>
                <a:gd name="T7" fmla="*/ 190 h 382"/>
                <a:gd name="T8" fmla="*/ 88 w 568"/>
                <a:gd name="T9" fmla="*/ 241 h 382"/>
                <a:gd name="T10" fmla="*/ 119 w 568"/>
                <a:gd name="T11" fmla="*/ 280 h 382"/>
                <a:gd name="T12" fmla="*/ 165 w 568"/>
                <a:gd name="T13" fmla="*/ 302 h 382"/>
                <a:gd name="T14" fmla="*/ 377 w 568"/>
                <a:gd name="T15" fmla="*/ 306 h 382"/>
                <a:gd name="T16" fmla="*/ 427 w 568"/>
                <a:gd name="T17" fmla="*/ 294 h 382"/>
                <a:gd name="T18" fmla="*/ 466 w 568"/>
                <a:gd name="T19" fmla="*/ 262 h 382"/>
                <a:gd name="T20" fmla="*/ 489 w 568"/>
                <a:gd name="T21" fmla="*/ 217 h 382"/>
                <a:gd name="T22" fmla="*/ 489 w 568"/>
                <a:gd name="T23" fmla="*/ 165 h 382"/>
                <a:gd name="T24" fmla="*/ 466 w 568"/>
                <a:gd name="T25" fmla="*/ 119 h 382"/>
                <a:gd name="T26" fmla="*/ 427 w 568"/>
                <a:gd name="T27" fmla="*/ 88 h 382"/>
                <a:gd name="T28" fmla="*/ 377 w 568"/>
                <a:gd name="T29" fmla="*/ 76 h 382"/>
                <a:gd name="T30" fmla="*/ 191 w 568"/>
                <a:gd name="T31" fmla="*/ 0 h 382"/>
                <a:gd name="T32" fmla="*/ 411 w 568"/>
                <a:gd name="T33" fmla="*/ 3 h 382"/>
                <a:gd name="T34" fmla="*/ 473 w 568"/>
                <a:gd name="T35" fmla="*/ 26 h 382"/>
                <a:gd name="T36" fmla="*/ 523 w 568"/>
                <a:gd name="T37" fmla="*/ 67 h 382"/>
                <a:gd name="T38" fmla="*/ 555 w 568"/>
                <a:gd name="T39" fmla="*/ 125 h 382"/>
                <a:gd name="T40" fmla="*/ 568 w 568"/>
                <a:gd name="T41" fmla="*/ 190 h 382"/>
                <a:gd name="T42" fmla="*/ 555 w 568"/>
                <a:gd name="T43" fmla="*/ 257 h 382"/>
                <a:gd name="T44" fmla="*/ 523 w 568"/>
                <a:gd name="T45" fmla="*/ 314 h 382"/>
                <a:gd name="T46" fmla="*/ 473 w 568"/>
                <a:gd name="T47" fmla="*/ 355 h 382"/>
                <a:gd name="T48" fmla="*/ 411 w 568"/>
                <a:gd name="T49" fmla="*/ 379 h 382"/>
                <a:gd name="T50" fmla="*/ 191 w 568"/>
                <a:gd name="T51" fmla="*/ 382 h 382"/>
                <a:gd name="T52" fmla="*/ 125 w 568"/>
                <a:gd name="T53" fmla="*/ 370 h 382"/>
                <a:gd name="T54" fmla="*/ 68 w 568"/>
                <a:gd name="T55" fmla="*/ 336 h 382"/>
                <a:gd name="T56" fmla="*/ 26 w 568"/>
                <a:gd name="T57" fmla="*/ 288 h 382"/>
                <a:gd name="T58" fmla="*/ 3 w 568"/>
                <a:gd name="T59" fmla="*/ 225 h 382"/>
                <a:gd name="T60" fmla="*/ 3 w 568"/>
                <a:gd name="T61" fmla="*/ 156 h 382"/>
                <a:gd name="T62" fmla="*/ 26 w 568"/>
                <a:gd name="T63" fmla="*/ 94 h 382"/>
                <a:gd name="T64" fmla="*/ 68 w 568"/>
                <a:gd name="T65" fmla="*/ 44 h 382"/>
                <a:gd name="T66" fmla="*/ 125 w 568"/>
                <a:gd name="T67" fmla="*/ 11 h 382"/>
                <a:gd name="T68" fmla="*/ 191 w 568"/>
                <a:gd name="T69" fmla="*/ 0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68" h="382">
                  <a:moveTo>
                    <a:pt x="191" y="76"/>
                  </a:moveTo>
                  <a:lnTo>
                    <a:pt x="165" y="79"/>
                  </a:lnTo>
                  <a:lnTo>
                    <a:pt x="141" y="88"/>
                  </a:lnTo>
                  <a:lnTo>
                    <a:pt x="119" y="101"/>
                  </a:lnTo>
                  <a:lnTo>
                    <a:pt x="101" y="119"/>
                  </a:lnTo>
                  <a:lnTo>
                    <a:pt x="88" y="140"/>
                  </a:lnTo>
                  <a:lnTo>
                    <a:pt x="79" y="165"/>
                  </a:lnTo>
                  <a:lnTo>
                    <a:pt x="76" y="190"/>
                  </a:lnTo>
                  <a:lnTo>
                    <a:pt x="79" y="217"/>
                  </a:lnTo>
                  <a:lnTo>
                    <a:pt x="88" y="241"/>
                  </a:lnTo>
                  <a:lnTo>
                    <a:pt x="101" y="262"/>
                  </a:lnTo>
                  <a:lnTo>
                    <a:pt x="119" y="280"/>
                  </a:lnTo>
                  <a:lnTo>
                    <a:pt x="141" y="294"/>
                  </a:lnTo>
                  <a:lnTo>
                    <a:pt x="165" y="302"/>
                  </a:lnTo>
                  <a:lnTo>
                    <a:pt x="191" y="306"/>
                  </a:lnTo>
                  <a:lnTo>
                    <a:pt x="377" y="306"/>
                  </a:lnTo>
                  <a:lnTo>
                    <a:pt x="403" y="302"/>
                  </a:lnTo>
                  <a:lnTo>
                    <a:pt x="427" y="294"/>
                  </a:lnTo>
                  <a:lnTo>
                    <a:pt x="448" y="280"/>
                  </a:lnTo>
                  <a:lnTo>
                    <a:pt x="466" y="262"/>
                  </a:lnTo>
                  <a:lnTo>
                    <a:pt x="479" y="241"/>
                  </a:lnTo>
                  <a:lnTo>
                    <a:pt x="489" y="217"/>
                  </a:lnTo>
                  <a:lnTo>
                    <a:pt x="492" y="190"/>
                  </a:lnTo>
                  <a:lnTo>
                    <a:pt x="489" y="165"/>
                  </a:lnTo>
                  <a:lnTo>
                    <a:pt x="479" y="140"/>
                  </a:lnTo>
                  <a:lnTo>
                    <a:pt x="466" y="119"/>
                  </a:lnTo>
                  <a:lnTo>
                    <a:pt x="448" y="101"/>
                  </a:lnTo>
                  <a:lnTo>
                    <a:pt x="427" y="88"/>
                  </a:lnTo>
                  <a:lnTo>
                    <a:pt x="403" y="79"/>
                  </a:lnTo>
                  <a:lnTo>
                    <a:pt x="377" y="76"/>
                  </a:lnTo>
                  <a:lnTo>
                    <a:pt x="191" y="76"/>
                  </a:lnTo>
                  <a:close/>
                  <a:moveTo>
                    <a:pt x="191" y="0"/>
                  </a:moveTo>
                  <a:lnTo>
                    <a:pt x="377" y="0"/>
                  </a:lnTo>
                  <a:lnTo>
                    <a:pt x="411" y="3"/>
                  </a:lnTo>
                  <a:lnTo>
                    <a:pt x="443" y="11"/>
                  </a:lnTo>
                  <a:lnTo>
                    <a:pt x="473" y="26"/>
                  </a:lnTo>
                  <a:lnTo>
                    <a:pt x="500" y="44"/>
                  </a:lnTo>
                  <a:lnTo>
                    <a:pt x="523" y="67"/>
                  </a:lnTo>
                  <a:lnTo>
                    <a:pt x="542" y="94"/>
                  </a:lnTo>
                  <a:lnTo>
                    <a:pt x="555" y="125"/>
                  </a:lnTo>
                  <a:lnTo>
                    <a:pt x="565" y="156"/>
                  </a:lnTo>
                  <a:lnTo>
                    <a:pt x="568" y="190"/>
                  </a:lnTo>
                  <a:lnTo>
                    <a:pt x="565" y="225"/>
                  </a:lnTo>
                  <a:lnTo>
                    <a:pt x="555" y="257"/>
                  </a:lnTo>
                  <a:lnTo>
                    <a:pt x="542" y="288"/>
                  </a:lnTo>
                  <a:lnTo>
                    <a:pt x="523" y="314"/>
                  </a:lnTo>
                  <a:lnTo>
                    <a:pt x="500" y="336"/>
                  </a:lnTo>
                  <a:lnTo>
                    <a:pt x="473" y="355"/>
                  </a:lnTo>
                  <a:lnTo>
                    <a:pt x="443" y="370"/>
                  </a:lnTo>
                  <a:lnTo>
                    <a:pt x="411" y="379"/>
                  </a:lnTo>
                  <a:lnTo>
                    <a:pt x="377" y="382"/>
                  </a:lnTo>
                  <a:lnTo>
                    <a:pt x="191" y="382"/>
                  </a:lnTo>
                  <a:lnTo>
                    <a:pt x="156" y="379"/>
                  </a:lnTo>
                  <a:lnTo>
                    <a:pt x="125" y="370"/>
                  </a:lnTo>
                  <a:lnTo>
                    <a:pt x="94" y="355"/>
                  </a:lnTo>
                  <a:lnTo>
                    <a:pt x="68" y="336"/>
                  </a:lnTo>
                  <a:lnTo>
                    <a:pt x="44" y="314"/>
                  </a:lnTo>
                  <a:lnTo>
                    <a:pt x="26" y="288"/>
                  </a:lnTo>
                  <a:lnTo>
                    <a:pt x="11" y="257"/>
                  </a:lnTo>
                  <a:lnTo>
                    <a:pt x="3" y="225"/>
                  </a:lnTo>
                  <a:lnTo>
                    <a:pt x="0" y="190"/>
                  </a:lnTo>
                  <a:lnTo>
                    <a:pt x="3" y="156"/>
                  </a:lnTo>
                  <a:lnTo>
                    <a:pt x="11" y="125"/>
                  </a:lnTo>
                  <a:lnTo>
                    <a:pt x="26" y="94"/>
                  </a:lnTo>
                  <a:lnTo>
                    <a:pt x="44" y="67"/>
                  </a:lnTo>
                  <a:lnTo>
                    <a:pt x="68" y="44"/>
                  </a:lnTo>
                  <a:lnTo>
                    <a:pt x="94" y="26"/>
                  </a:lnTo>
                  <a:lnTo>
                    <a:pt x="125" y="11"/>
                  </a:lnTo>
                  <a:lnTo>
                    <a:pt x="156" y="3"/>
                  </a:lnTo>
                  <a:lnTo>
                    <a:pt x="19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77" name="Group 376"/>
          <p:cNvGrpSpPr/>
          <p:nvPr/>
        </p:nvGrpSpPr>
        <p:grpSpPr>
          <a:xfrm>
            <a:off x="9111436" y="5821716"/>
            <a:ext cx="508332" cy="466038"/>
            <a:chOff x="-1463675" y="3616325"/>
            <a:chExt cx="1011237" cy="9271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78" name="Freeform 653"/>
            <p:cNvSpPr>
              <a:spLocks noEditPoints="1"/>
            </p:cNvSpPr>
            <p:nvPr/>
          </p:nvSpPr>
          <p:spPr bwMode="auto">
            <a:xfrm>
              <a:off x="-1449388" y="3616325"/>
              <a:ext cx="341313" cy="341313"/>
            </a:xfrm>
            <a:custGeom>
              <a:avLst/>
              <a:gdLst>
                <a:gd name="T0" fmla="*/ 115 w 1290"/>
                <a:gd name="T1" fmla="*/ 1175 h 1292"/>
                <a:gd name="T2" fmla="*/ 1175 w 1290"/>
                <a:gd name="T3" fmla="*/ 357 h 1292"/>
                <a:gd name="T4" fmla="*/ 1050 w 1290"/>
                <a:gd name="T5" fmla="*/ 107 h 1292"/>
                <a:gd name="T6" fmla="*/ 1014 w 1290"/>
                <a:gd name="T7" fmla="*/ 116 h 1292"/>
                <a:gd name="T8" fmla="*/ 987 w 1290"/>
                <a:gd name="T9" fmla="*/ 142 h 1292"/>
                <a:gd name="T10" fmla="*/ 977 w 1290"/>
                <a:gd name="T11" fmla="*/ 179 h 1292"/>
                <a:gd name="T12" fmla="*/ 987 w 1290"/>
                <a:gd name="T13" fmla="*/ 215 h 1292"/>
                <a:gd name="T14" fmla="*/ 1014 w 1290"/>
                <a:gd name="T15" fmla="*/ 241 h 1292"/>
                <a:gd name="T16" fmla="*/ 1050 w 1290"/>
                <a:gd name="T17" fmla="*/ 250 h 1292"/>
                <a:gd name="T18" fmla="*/ 1086 w 1290"/>
                <a:gd name="T19" fmla="*/ 241 h 1292"/>
                <a:gd name="T20" fmla="*/ 1112 w 1290"/>
                <a:gd name="T21" fmla="*/ 215 h 1292"/>
                <a:gd name="T22" fmla="*/ 1122 w 1290"/>
                <a:gd name="T23" fmla="*/ 179 h 1292"/>
                <a:gd name="T24" fmla="*/ 1112 w 1290"/>
                <a:gd name="T25" fmla="*/ 142 h 1292"/>
                <a:gd name="T26" fmla="*/ 1086 w 1290"/>
                <a:gd name="T27" fmla="*/ 116 h 1292"/>
                <a:gd name="T28" fmla="*/ 1050 w 1290"/>
                <a:gd name="T29" fmla="*/ 107 h 1292"/>
                <a:gd name="T30" fmla="*/ 756 w 1290"/>
                <a:gd name="T31" fmla="*/ 109 h 1292"/>
                <a:gd name="T32" fmla="*/ 724 w 1290"/>
                <a:gd name="T33" fmla="*/ 128 h 1292"/>
                <a:gd name="T34" fmla="*/ 705 w 1290"/>
                <a:gd name="T35" fmla="*/ 159 h 1292"/>
                <a:gd name="T36" fmla="*/ 705 w 1290"/>
                <a:gd name="T37" fmla="*/ 198 h 1292"/>
                <a:gd name="T38" fmla="*/ 724 w 1290"/>
                <a:gd name="T39" fmla="*/ 229 h 1292"/>
                <a:gd name="T40" fmla="*/ 756 w 1290"/>
                <a:gd name="T41" fmla="*/ 248 h 1292"/>
                <a:gd name="T42" fmla="*/ 794 w 1290"/>
                <a:gd name="T43" fmla="*/ 248 h 1292"/>
                <a:gd name="T44" fmla="*/ 826 w 1290"/>
                <a:gd name="T45" fmla="*/ 229 h 1292"/>
                <a:gd name="T46" fmla="*/ 844 w 1290"/>
                <a:gd name="T47" fmla="*/ 198 h 1292"/>
                <a:gd name="T48" fmla="*/ 844 w 1290"/>
                <a:gd name="T49" fmla="*/ 159 h 1292"/>
                <a:gd name="T50" fmla="*/ 826 w 1290"/>
                <a:gd name="T51" fmla="*/ 128 h 1292"/>
                <a:gd name="T52" fmla="*/ 794 w 1290"/>
                <a:gd name="T53" fmla="*/ 109 h 1292"/>
                <a:gd name="T54" fmla="*/ 58 w 1290"/>
                <a:gd name="T55" fmla="*/ 0 h 1292"/>
                <a:gd name="T56" fmla="*/ 1251 w 1290"/>
                <a:gd name="T57" fmla="*/ 4 h 1292"/>
                <a:gd name="T58" fmla="*/ 1279 w 1290"/>
                <a:gd name="T59" fmla="*/ 24 h 1292"/>
                <a:gd name="T60" fmla="*/ 1290 w 1290"/>
                <a:gd name="T61" fmla="*/ 58 h 1292"/>
                <a:gd name="T62" fmla="*/ 1287 w 1290"/>
                <a:gd name="T63" fmla="*/ 1252 h 1292"/>
                <a:gd name="T64" fmla="*/ 1267 w 1290"/>
                <a:gd name="T65" fmla="*/ 1280 h 1292"/>
                <a:gd name="T66" fmla="*/ 1233 w 1290"/>
                <a:gd name="T67" fmla="*/ 1292 h 1292"/>
                <a:gd name="T68" fmla="*/ 39 w 1290"/>
                <a:gd name="T69" fmla="*/ 1288 h 1292"/>
                <a:gd name="T70" fmla="*/ 11 w 1290"/>
                <a:gd name="T71" fmla="*/ 1267 h 1292"/>
                <a:gd name="T72" fmla="*/ 0 w 1290"/>
                <a:gd name="T73" fmla="*/ 1233 h 1292"/>
                <a:gd name="T74" fmla="*/ 3 w 1290"/>
                <a:gd name="T75" fmla="*/ 40 h 1292"/>
                <a:gd name="T76" fmla="*/ 24 w 1290"/>
                <a:gd name="T77" fmla="*/ 12 h 1292"/>
                <a:gd name="T78" fmla="*/ 58 w 1290"/>
                <a:gd name="T79" fmla="*/ 0 h 1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90" h="1292">
                  <a:moveTo>
                    <a:pt x="115" y="357"/>
                  </a:moveTo>
                  <a:lnTo>
                    <a:pt x="115" y="1175"/>
                  </a:lnTo>
                  <a:lnTo>
                    <a:pt x="1175" y="1175"/>
                  </a:lnTo>
                  <a:lnTo>
                    <a:pt x="1175" y="357"/>
                  </a:lnTo>
                  <a:lnTo>
                    <a:pt x="115" y="357"/>
                  </a:lnTo>
                  <a:close/>
                  <a:moveTo>
                    <a:pt x="1050" y="107"/>
                  </a:moveTo>
                  <a:lnTo>
                    <a:pt x="1030" y="109"/>
                  </a:lnTo>
                  <a:lnTo>
                    <a:pt x="1014" y="116"/>
                  </a:lnTo>
                  <a:lnTo>
                    <a:pt x="998" y="128"/>
                  </a:lnTo>
                  <a:lnTo>
                    <a:pt x="987" y="142"/>
                  </a:lnTo>
                  <a:lnTo>
                    <a:pt x="980" y="159"/>
                  </a:lnTo>
                  <a:lnTo>
                    <a:pt x="977" y="179"/>
                  </a:lnTo>
                  <a:lnTo>
                    <a:pt x="980" y="198"/>
                  </a:lnTo>
                  <a:lnTo>
                    <a:pt x="987" y="215"/>
                  </a:lnTo>
                  <a:lnTo>
                    <a:pt x="998" y="229"/>
                  </a:lnTo>
                  <a:lnTo>
                    <a:pt x="1014" y="241"/>
                  </a:lnTo>
                  <a:lnTo>
                    <a:pt x="1030" y="248"/>
                  </a:lnTo>
                  <a:lnTo>
                    <a:pt x="1050" y="250"/>
                  </a:lnTo>
                  <a:lnTo>
                    <a:pt x="1068" y="248"/>
                  </a:lnTo>
                  <a:lnTo>
                    <a:pt x="1086" y="241"/>
                  </a:lnTo>
                  <a:lnTo>
                    <a:pt x="1101" y="229"/>
                  </a:lnTo>
                  <a:lnTo>
                    <a:pt x="1112" y="215"/>
                  </a:lnTo>
                  <a:lnTo>
                    <a:pt x="1119" y="198"/>
                  </a:lnTo>
                  <a:lnTo>
                    <a:pt x="1122" y="179"/>
                  </a:lnTo>
                  <a:lnTo>
                    <a:pt x="1119" y="159"/>
                  </a:lnTo>
                  <a:lnTo>
                    <a:pt x="1112" y="142"/>
                  </a:lnTo>
                  <a:lnTo>
                    <a:pt x="1101" y="128"/>
                  </a:lnTo>
                  <a:lnTo>
                    <a:pt x="1086" y="116"/>
                  </a:lnTo>
                  <a:lnTo>
                    <a:pt x="1068" y="109"/>
                  </a:lnTo>
                  <a:lnTo>
                    <a:pt x="1050" y="107"/>
                  </a:lnTo>
                  <a:close/>
                  <a:moveTo>
                    <a:pt x="775" y="107"/>
                  </a:moveTo>
                  <a:lnTo>
                    <a:pt x="756" y="109"/>
                  </a:lnTo>
                  <a:lnTo>
                    <a:pt x="738" y="116"/>
                  </a:lnTo>
                  <a:lnTo>
                    <a:pt x="724" y="128"/>
                  </a:lnTo>
                  <a:lnTo>
                    <a:pt x="712" y="142"/>
                  </a:lnTo>
                  <a:lnTo>
                    <a:pt x="705" y="159"/>
                  </a:lnTo>
                  <a:lnTo>
                    <a:pt x="703" y="179"/>
                  </a:lnTo>
                  <a:lnTo>
                    <a:pt x="705" y="198"/>
                  </a:lnTo>
                  <a:lnTo>
                    <a:pt x="712" y="215"/>
                  </a:lnTo>
                  <a:lnTo>
                    <a:pt x="724" y="229"/>
                  </a:lnTo>
                  <a:lnTo>
                    <a:pt x="738" y="241"/>
                  </a:lnTo>
                  <a:lnTo>
                    <a:pt x="756" y="248"/>
                  </a:lnTo>
                  <a:lnTo>
                    <a:pt x="775" y="250"/>
                  </a:lnTo>
                  <a:lnTo>
                    <a:pt x="794" y="248"/>
                  </a:lnTo>
                  <a:lnTo>
                    <a:pt x="812" y="241"/>
                  </a:lnTo>
                  <a:lnTo>
                    <a:pt x="826" y="229"/>
                  </a:lnTo>
                  <a:lnTo>
                    <a:pt x="837" y="215"/>
                  </a:lnTo>
                  <a:lnTo>
                    <a:pt x="844" y="198"/>
                  </a:lnTo>
                  <a:lnTo>
                    <a:pt x="848" y="179"/>
                  </a:lnTo>
                  <a:lnTo>
                    <a:pt x="844" y="159"/>
                  </a:lnTo>
                  <a:lnTo>
                    <a:pt x="837" y="142"/>
                  </a:lnTo>
                  <a:lnTo>
                    <a:pt x="826" y="128"/>
                  </a:lnTo>
                  <a:lnTo>
                    <a:pt x="812" y="116"/>
                  </a:lnTo>
                  <a:lnTo>
                    <a:pt x="794" y="109"/>
                  </a:lnTo>
                  <a:lnTo>
                    <a:pt x="775" y="107"/>
                  </a:lnTo>
                  <a:close/>
                  <a:moveTo>
                    <a:pt x="58" y="0"/>
                  </a:moveTo>
                  <a:lnTo>
                    <a:pt x="1233" y="0"/>
                  </a:lnTo>
                  <a:lnTo>
                    <a:pt x="1251" y="4"/>
                  </a:lnTo>
                  <a:lnTo>
                    <a:pt x="1267" y="12"/>
                  </a:lnTo>
                  <a:lnTo>
                    <a:pt x="1279" y="24"/>
                  </a:lnTo>
                  <a:lnTo>
                    <a:pt x="1287" y="40"/>
                  </a:lnTo>
                  <a:lnTo>
                    <a:pt x="1290" y="58"/>
                  </a:lnTo>
                  <a:lnTo>
                    <a:pt x="1290" y="1233"/>
                  </a:lnTo>
                  <a:lnTo>
                    <a:pt x="1287" y="1252"/>
                  </a:lnTo>
                  <a:lnTo>
                    <a:pt x="1279" y="1267"/>
                  </a:lnTo>
                  <a:lnTo>
                    <a:pt x="1267" y="1280"/>
                  </a:lnTo>
                  <a:lnTo>
                    <a:pt x="1251" y="1288"/>
                  </a:lnTo>
                  <a:lnTo>
                    <a:pt x="1233" y="1292"/>
                  </a:lnTo>
                  <a:lnTo>
                    <a:pt x="58" y="1292"/>
                  </a:lnTo>
                  <a:lnTo>
                    <a:pt x="39" y="1288"/>
                  </a:lnTo>
                  <a:lnTo>
                    <a:pt x="24" y="1280"/>
                  </a:lnTo>
                  <a:lnTo>
                    <a:pt x="11" y="1267"/>
                  </a:lnTo>
                  <a:lnTo>
                    <a:pt x="3" y="1252"/>
                  </a:lnTo>
                  <a:lnTo>
                    <a:pt x="0" y="1233"/>
                  </a:lnTo>
                  <a:lnTo>
                    <a:pt x="0" y="58"/>
                  </a:lnTo>
                  <a:lnTo>
                    <a:pt x="3" y="40"/>
                  </a:lnTo>
                  <a:lnTo>
                    <a:pt x="11" y="24"/>
                  </a:lnTo>
                  <a:lnTo>
                    <a:pt x="24" y="12"/>
                  </a:lnTo>
                  <a:lnTo>
                    <a:pt x="39" y="4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9" name="Freeform 654"/>
            <p:cNvSpPr>
              <a:spLocks/>
            </p:cNvSpPr>
            <p:nvPr/>
          </p:nvSpPr>
          <p:spPr bwMode="auto">
            <a:xfrm>
              <a:off x="-1403350" y="3767138"/>
              <a:ext cx="84138" cy="95250"/>
            </a:xfrm>
            <a:custGeom>
              <a:avLst/>
              <a:gdLst>
                <a:gd name="T0" fmla="*/ 298 w 322"/>
                <a:gd name="T1" fmla="*/ 0 h 362"/>
                <a:gd name="T2" fmla="*/ 310 w 322"/>
                <a:gd name="T3" fmla="*/ 3 h 362"/>
                <a:gd name="T4" fmla="*/ 317 w 322"/>
                <a:gd name="T5" fmla="*/ 9 h 362"/>
                <a:gd name="T6" fmla="*/ 320 w 322"/>
                <a:gd name="T7" fmla="*/ 16 h 362"/>
                <a:gd name="T8" fmla="*/ 322 w 322"/>
                <a:gd name="T9" fmla="*/ 24 h 362"/>
                <a:gd name="T10" fmla="*/ 322 w 322"/>
                <a:gd name="T11" fmla="*/ 65 h 362"/>
                <a:gd name="T12" fmla="*/ 320 w 322"/>
                <a:gd name="T13" fmla="*/ 73 h 362"/>
                <a:gd name="T14" fmla="*/ 315 w 322"/>
                <a:gd name="T15" fmla="*/ 81 h 362"/>
                <a:gd name="T16" fmla="*/ 308 w 322"/>
                <a:gd name="T17" fmla="*/ 86 h 362"/>
                <a:gd name="T18" fmla="*/ 122 w 322"/>
                <a:gd name="T19" fmla="*/ 181 h 362"/>
                <a:gd name="T20" fmla="*/ 308 w 322"/>
                <a:gd name="T21" fmla="*/ 274 h 362"/>
                <a:gd name="T22" fmla="*/ 315 w 322"/>
                <a:gd name="T23" fmla="*/ 280 h 362"/>
                <a:gd name="T24" fmla="*/ 320 w 322"/>
                <a:gd name="T25" fmla="*/ 287 h 362"/>
                <a:gd name="T26" fmla="*/ 322 w 322"/>
                <a:gd name="T27" fmla="*/ 296 h 362"/>
                <a:gd name="T28" fmla="*/ 322 w 322"/>
                <a:gd name="T29" fmla="*/ 337 h 362"/>
                <a:gd name="T30" fmla="*/ 320 w 322"/>
                <a:gd name="T31" fmla="*/ 345 h 362"/>
                <a:gd name="T32" fmla="*/ 317 w 322"/>
                <a:gd name="T33" fmla="*/ 352 h 362"/>
                <a:gd name="T34" fmla="*/ 310 w 322"/>
                <a:gd name="T35" fmla="*/ 358 h 362"/>
                <a:gd name="T36" fmla="*/ 306 w 322"/>
                <a:gd name="T37" fmla="*/ 359 h 362"/>
                <a:gd name="T38" fmla="*/ 301 w 322"/>
                <a:gd name="T39" fmla="*/ 360 h 362"/>
                <a:gd name="T40" fmla="*/ 298 w 322"/>
                <a:gd name="T41" fmla="*/ 362 h 362"/>
                <a:gd name="T42" fmla="*/ 292 w 322"/>
                <a:gd name="T43" fmla="*/ 360 h 362"/>
                <a:gd name="T44" fmla="*/ 286 w 322"/>
                <a:gd name="T45" fmla="*/ 358 h 362"/>
                <a:gd name="T46" fmla="*/ 13 w 322"/>
                <a:gd name="T47" fmla="*/ 218 h 362"/>
                <a:gd name="T48" fmla="*/ 6 w 322"/>
                <a:gd name="T49" fmla="*/ 212 h 362"/>
                <a:gd name="T50" fmla="*/ 1 w 322"/>
                <a:gd name="T51" fmla="*/ 205 h 362"/>
                <a:gd name="T52" fmla="*/ 0 w 322"/>
                <a:gd name="T53" fmla="*/ 196 h 362"/>
                <a:gd name="T54" fmla="*/ 0 w 322"/>
                <a:gd name="T55" fmla="*/ 164 h 362"/>
                <a:gd name="T56" fmla="*/ 1 w 322"/>
                <a:gd name="T57" fmla="*/ 156 h 362"/>
                <a:gd name="T58" fmla="*/ 6 w 322"/>
                <a:gd name="T59" fmla="*/ 148 h 362"/>
                <a:gd name="T60" fmla="*/ 13 w 322"/>
                <a:gd name="T61" fmla="*/ 143 h 362"/>
                <a:gd name="T62" fmla="*/ 286 w 322"/>
                <a:gd name="T63" fmla="*/ 2 h 362"/>
                <a:gd name="T64" fmla="*/ 298 w 322"/>
                <a:gd name="T65" fmla="*/ 0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22" h="362">
                  <a:moveTo>
                    <a:pt x="298" y="0"/>
                  </a:moveTo>
                  <a:lnTo>
                    <a:pt x="310" y="3"/>
                  </a:lnTo>
                  <a:lnTo>
                    <a:pt x="317" y="9"/>
                  </a:lnTo>
                  <a:lnTo>
                    <a:pt x="320" y="16"/>
                  </a:lnTo>
                  <a:lnTo>
                    <a:pt x="322" y="24"/>
                  </a:lnTo>
                  <a:lnTo>
                    <a:pt x="322" y="65"/>
                  </a:lnTo>
                  <a:lnTo>
                    <a:pt x="320" y="73"/>
                  </a:lnTo>
                  <a:lnTo>
                    <a:pt x="315" y="81"/>
                  </a:lnTo>
                  <a:lnTo>
                    <a:pt x="308" y="86"/>
                  </a:lnTo>
                  <a:lnTo>
                    <a:pt x="122" y="181"/>
                  </a:lnTo>
                  <a:lnTo>
                    <a:pt x="308" y="274"/>
                  </a:lnTo>
                  <a:lnTo>
                    <a:pt x="315" y="280"/>
                  </a:lnTo>
                  <a:lnTo>
                    <a:pt x="320" y="287"/>
                  </a:lnTo>
                  <a:lnTo>
                    <a:pt x="322" y="296"/>
                  </a:lnTo>
                  <a:lnTo>
                    <a:pt x="322" y="337"/>
                  </a:lnTo>
                  <a:lnTo>
                    <a:pt x="320" y="345"/>
                  </a:lnTo>
                  <a:lnTo>
                    <a:pt x="317" y="352"/>
                  </a:lnTo>
                  <a:lnTo>
                    <a:pt x="310" y="358"/>
                  </a:lnTo>
                  <a:lnTo>
                    <a:pt x="306" y="359"/>
                  </a:lnTo>
                  <a:lnTo>
                    <a:pt x="301" y="360"/>
                  </a:lnTo>
                  <a:lnTo>
                    <a:pt x="298" y="362"/>
                  </a:lnTo>
                  <a:lnTo>
                    <a:pt x="292" y="360"/>
                  </a:lnTo>
                  <a:lnTo>
                    <a:pt x="286" y="358"/>
                  </a:lnTo>
                  <a:lnTo>
                    <a:pt x="13" y="218"/>
                  </a:lnTo>
                  <a:lnTo>
                    <a:pt x="6" y="212"/>
                  </a:lnTo>
                  <a:lnTo>
                    <a:pt x="1" y="205"/>
                  </a:lnTo>
                  <a:lnTo>
                    <a:pt x="0" y="196"/>
                  </a:lnTo>
                  <a:lnTo>
                    <a:pt x="0" y="164"/>
                  </a:lnTo>
                  <a:lnTo>
                    <a:pt x="1" y="156"/>
                  </a:lnTo>
                  <a:lnTo>
                    <a:pt x="6" y="148"/>
                  </a:lnTo>
                  <a:lnTo>
                    <a:pt x="13" y="143"/>
                  </a:lnTo>
                  <a:lnTo>
                    <a:pt x="286" y="2"/>
                  </a:lnTo>
                  <a:lnTo>
                    <a:pt x="29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0" name="Freeform 655"/>
            <p:cNvSpPr>
              <a:spLocks/>
            </p:cNvSpPr>
            <p:nvPr/>
          </p:nvSpPr>
          <p:spPr bwMode="auto">
            <a:xfrm>
              <a:off x="-1311275" y="3743325"/>
              <a:ext cx="66675" cy="125413"/>
            </a:xfrm>
            <a:custGeom>
              <a:avLst/>
              <a:gdLst>
                <a:gd name="T0" fmla="*/ 188 w 253"/>
                <a:gd name="T1" fmla="*/ 0 h 475"/>
                <a:gd name="T2" fmla="*/ 228 w 253"/>
                <a:gd name="T3" fmla="*/ 0 h 475"/>
                <a:gd name="T4" fmla="*/ 240 w 253"/>
                <a:gd name="T5" fmla="*/ 2 h 475"/>
                <a:gd name="T6" fmla="*/ 248 w 253"/>
                <a:gd name="T7" fmla="*/ 10 h 475"/>
                <a:gd name="T8" fmla="*/ 253 w 253"/>
                <a:gd name="T9" fmla="*/ 21 h 475"/>
                <a:gd name="T10" fmla="*/ 251 w 253"/>
                <a:gd name="T11" fmla="*/ 32 h 475"/>
                <a:gd name="T12" fmla="*/ 87 w 253"/>
                <a:gd name="T13" fmla="*/ 459 h 475"/>
                <a:gd name="T14" fmla="*/ 81 w 253"/>
                <a:gd name="T15" fmla="*/ 468 h 475"/>
                <a:gd name="T16" fmla="*/ 73 w 253"/>
                <a:gd name="T17" fmla="*/ 473 h 475"/>
                <a:gd name="T18" fmla="*/ 63 w 253"/>
                <a:gd name="T19" fmla="*/ 475 h 475"/>
                <a:gd name="T20" fmla="*/ 24 w 253"/>
                <a:gd name="T21" fmla="*/ 475 h 475"/>
                <a:gd name="T22" fmla="*/ 13 w 253"/>
                <a:gd name="T23" fmla="*/ 471 h 475"/>
                <a:gd name="T24" fmla="*/ 4 w 253"/>
                <a:gd name="T25" fmla="*/ 464 h 475"/>
                <a:gd name="T26" fmla="*/ 0 w 253"/>
                <a:gd name="T27" fmla="*/ 453 h 475"/>
                <a:gd name="T28" fmla="*/ 2 w 253"/>
                <a:gd name="T29" fmla="*/ 441 h 475"/>
                <a:gd name="T30" fmla="*/ 165 w 253"/>
                <a:gd name="T31" fmla="*/ 15 h 475"/>
                <a:gd name="T32" fmla="*/ 171 w 253"/>
                <a:gd name="T33" fmla="*/ 7 h 475"/>
                <a:gd name="T34" fmla="*/ 179 w 253"/>
                <a:gd name="T35" fmla="*/ 2 h 475"/>
                <a:gd name="T36" fmla="*/ 188 w 253"/>
                <a:gd name="T37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53" h="475">
                  <a:moveTo>
                    <a:pt x="188" y="0"/>
                  </a:moveTo>
                  <a:lnTo>
                    <a:pt x="228" y="0"/>
                  </a:lnTo>
                  <a:lnTo>
                    <a:pt x="240" y="2"/>
                  </a:lnTo>
                  <a:lnTo>
                    <a:pt x="248" y="10"/>
                  </a:lnTo>
                  <a:lnTo>
                    <a:pt x="253" y="21"/>
                  </a:lnTo>
                  <a:lnTo>
                    <a:pt x="251" y="32"/>
                  </a:lnTo>
                  <a:lnTo>
                    <a:pt x="87" y="459"/>
                  </a:lnTo>
                  <a:lnTo>
                    <a:pt x="81" y="468"/>
                  </a:lnTo>
                  <a:lnTo>
                    <a:pt x="73" y="473"/>
                  </a:lnTo>
                  <a:lnTo>
                    <a:pt x="63" y="475"/>
                  </a:lnTo>
                  <a:lnTo>
                    <a:pt x="24" y="475"/>
                  </a:lnTo>
                  <a:lnTo>
                    <a:pt x="13" y="471"/>
                  </a:lnTo>
                  <a:lnTo>
                    <a:pt x="4" y="464"/>
                  </a:lnTo>
                  <a:lnTo>
                    <a:pt x="0" y="453"/>
                  </a:lnTo>
                  <a:lnTo>
                    <a:pt x="2" y="441"/>
                  </a:lnTo>
                  <a:lnTo>
                    <a:pt x="165" y="15"/>
                  </a:lnTo>
                  <a:lnTo>
                    <a:pt x="171" y="7"/>
                  </a:lnTo>
                  <a:lnTo>
                    <a:pt x="179" y="2"/>
                  </a:lnTo>
                  <a:lnTo>
                    <a:pt x="18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1" name="Freeform 656"/>
            <p:cNvSpPr>
              <a:spLocks/>
            </p:cNvSpPr>
            <p:nvPr/>
          </p:nvSpPr>
          <p:spPr bwMode="auto">
            <a:xfrm>
              <a:off x="-1238250" y="3767138"/>
              <a:ext cx="85725" cy="95250"/>
            </a:xfrm>
            <a:custGeom>
              <a:avLst/>
              <a:gdLst>
                <a:gd name="T0" fmla="*/ 24 w 323"/>
                <a:gd name="T1" fmla="*/ 0 h 362"/>
                <a:gd name="T2" fmla="*/ 37 w 323"/>
                <a:gd name="T3" fmla="*/ 2 h 362"/>
                <a:gd name="T4" fmla="*/ 309 w 323"/>
                <a:gd name="T5" fmla="*/ 142 h 362"/>
                <a:gd name="T6" fmla="*/ 316 w 323"/>
                <a:gd name="T7" fmla="*/ 148 h 362"/>
                <a:gd name="T8" fmla="*/ 320 w 323"/>
                <a:gd name="T9" fmla="*/ 155 h 362"/>
                <a:gd name="T10" fmla="*/ 323 w 323"/>
                <a:gd name="T11" fmla="*/ 164 h 362"/>
                <a:gd name="T12" fmla="*/ 323 w 323"/>
                <a:gd name="T13" fmla="*/ 197 h 362"/>
                <a:gd name="T14" fmla="*/ 320 w 323"/>
                <a:gd name="T15" fmla="*/ 205 h 362"/>
                <a:gd name="T16" fmla="*/ 316 w 323"/>
                <a:gd name="T17" fmla="*/ 213 h 362"/>
                <a:gd name="T18" fmla="*/ 309 w 323"/>
                <a:gd name="T19" fmla="*/ 219 h 362"/>
                <a:gd name="T20" fmla="*/ 37 w 323"/>
                <a:gd name="T21" fmla="*/ 358 h 362"/>
                <a:gd name="T22" fmla="*/ 31 w 323"/>
                <a:gd name="T23" fmla="*/ 360 h 362"/>
                <a:gd name="T24" fmla="*/ 25 w 323"/>
                <a:gd name="T25" fmla="*/ 362 h 362"/>
                <a:gd name="T26" fmla="*/ 18 w 323"/>
                <a:gd name="T27" fmla="*/ 360 h 362"/>
                <a:gd name="T28" fmla="*/ 12 w 323"/>
                <a:gd name="T29" fmla="*/ 358 h 362"/>
                <a:gd name="T30" fmla="*/ 6 w 323"/>
                <a:gd name="T31" fmla="*/ 352 h 362"/>
                <a:gd name="T32" fmla="*/ 2 w 323"/>
                <a:gd name="T33" fmla="*/ 345 h 362"/>
                <a:gd name="T34" fmla="*/ 0 w 323"/>
                <a:gd name="T35" fmla="*/ 337 h 362"/>
                <a:gd name="T36" fmla="*/ 0 w 323"/>
                <a:gd name="T37" fmla="*/ 296 h 362"/>
                <a:gd name="T38" fmla="*/ 2 w 323"/>
                <a:gd name="T39" fmla="*/ 287 h 362"/>
                <a:gd name="T40" fmla="*/ 6 w 323"/>
                <a:gd name="T41" fmla="*/ 280 h 362"/>
                <a:gd name="T42" fmla="*/ 14 w 323"/>
                <a:gd name="T43" fmla="*/ 274 h 362"/>
                <a:gd name="T44" fmla="*/ 202 w 323"/>
                <a:gd name="T45" fmla="*/ 181 h 362"/>
                <a:gd name="T46" fmla="*/ 14 w 323"/>
                <a:gd name="T47" fmla="*/ 86 h 362"/>
                <a:gd name="T48" fmla="*/ 6 w 323"/>
                <a:gd name="T49" fmla="*/ 81 h 362"/>
                <a:gd name="T50" fmla="*/ 2 w 323"/>
                <a:gd name="T51" fmla="*/ 73 h 362"/>
                <a:gd name="T52" fmla="*/ 0 w 323"/>
                <a:gd name="T53" fmla="*/ 65 h 362"/>
                <a:gd name="T54" fmla="*/ 0 w 323"/>
                <a:gd name="T55" fmla="*/ 24 h 362"/>
                <a:gd name="T56" fmla="*/ 2 w 323"/>
                <a:gd name="T57" fmla="*/ 16 h 362"/>
                <a:gd name="T58" fmla="*/ 6 w 323"/>
                <a:gd name="T59" fmla="*/ 9 h 362"/>
                <a:gd name="T60" fmla="*/ 12 w 323"/>
                <a:gd name="T61" fmla="*/ 3 h 362"/>
                <a:gd name="T62" fmla="*/ 24 w 323"/>
                <a:gd name="T63" fmla="*/ 0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23" h="362">
                  <a:moveTo>
                    <a:pt x="24" y="0"/>
                  </a:moveTo>
                  <a:lnTo>
                    <a:pt x="37" y="2"/>
                  </a:lnTo>
                  <a:lnTo>
                    <a:pt x="309" y="142"/>
                  </a:lnTo>
                  <a:lnTo>
                    <a:pt x="316" y="148"/>
                  </a:lnTo>
                  <a:lnTo>
                    <a:pt x="320" y="155"/>
                  </a:lnTo>
                  <a:lnTo>
                    <a:pt x="323" y="164"/>
                  </a:lnTo>
                  <a:lnTo>
                    <a:pt x="323" y="197"/>
                  </a:lnTo>
                  <a:lnTo>
                    <a:pt x="320" y="205"/>
                  </a:lnTo>
                  <a:lnTo>
                    <a:pt x="316" y="213"/>
                  </a:lnTo>
                  <a:lnTo>
                    <a:pt x="309" y="219"/>
                  </a:lnTo>
                  <a:lnTo>
                    <a:pt x="37" y="358"/>
                  </a:lnTo>
                  <a:lnTo>
                    <a:pt x="31" y="360"/>
                  </a:lnTo>
                  <a:lnTo>
                    <a:pt x="25" y="362"/>
                  </a:lnTo>
                  <a:lnTo>
                    <a:pt x="18" y="360"/>
                  </a:lnTo>
                  <a:lnTo>
                    <a:pt x="12" y="358"/>
                  </a:lnTo>
                  <a:lnTo>
                    <a:pt x="6" y="352"/>
                  </a:lnTo>
                  <a:lnTo>
                    <a:pt x="2" y="345"/>
                  </a:lnTo>
                  <a:lnTo>
                    <a:pt x="0" y="337"/>
                  </a:lnTo>
                  <a:lnTo>
                    <a:pt x="0" y="296"/>
                  </a:lnTo>
                  <a:lnTo>
                    <a:pt x="2" y="287"/>
                  </a:lnTo>
                  <a:lnTo>
                    <a:pt x="6" y="280"/>
                  </a:lnTo>
                  <a:lnTo>
                    <a:pt x="14" y="274"/>
                  </a:lnTo>
                  <a:lnTo>
                    <a:pt x="202" y="181"/>
                  </a:lnTo>
                  <a:lnTo>
                    <a:pt x="14" y="86"/>
                  </a:lnTo>
                  <a:lnTo>
                    <a:pt x="6" y="81"/>
                  </a:lnTo>
                  <a:lnTo>
                    <a:pt x="2" y="73"/>
                  </a:lnTo>
                  <a:lnTo>
                    <a:pt x="0" y="65"/>
                  </a:lnTo>
                  <a:lnTo>
                    <a:pt x="0" y="24"/>
                  </a:lnTo>
                  <a:lnTo>
                    <a:pt x="2" y="16"/>
                  </a:lnTo>
                  <a:lnTo>
                    <a:pt x="6" y="9"/>
                  </a:lnTo>
                  <a:lnTo>
                    <a:pt x="12" y="3"/>
                  </a:lnTo>
                  <a:lnTo>
                    <a:pt x="2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2" name="Freeform 657"/>
            <p:cNvSpPr>
              <a:spLocks noEditPoints="1"/>
            </p:cNvSpPr>
            <p:nvPr/>
          </p:nvSpPr>
          <p:spPr bwMode="auto">
            <a:xfrm>
              <a:off x="-827088" y="3616325"/>
              <a:ext cx="341313" cy="341313"/>
            </a:xfrm>
            <a:custGeom>
              <a:avLst/>
              <a:gdLst>
                <a:gd name="T0" fmla="*/ 115 w 1290"/>
                <a:gd name="T1" fmla="*/ 1175 h 1292"/>
                <a:gd name="T2" fmla="*/ 1174 w 1290"/>
                <a:gd name="T3" fmla="*/ 357 h 1292"/>
                <a:gd name="T4" fmla="*/ 1049 w 1290"/>
                <a:gd name="T5" fmla="*/ 107 h 1292"/>
                <a:gd name="T6" fmla="*/ 1013 w 1290"/>
                <a:gd name="T7" fmla="*/ 116 h 1292"/>
                <a:gd name="T8" fmla="*/ 986 w 1290"/>
                <a:gd name="T9" fmla="*/ 142 h 1292"/>
                <a:gd name="T10" fmla="*/ 977 w 1290"/>
                <a:gd name="T11" fmla="*/ 179 h 1292"/>
                <a:gd name="T12" fmla="*/ 986 w 1290"/>
                <a:gd name="T13" fmla="*/ 215 h 1292"/>
                <a:gd name="T14" fmla="*/ 1013 w 1290"/>
                <a:gd name="T15" fmla="*/ 241 h 1292"/>
                <a:gd name="T16" fmla="*/ 1049 w 1290"/>
                <a:gd name="T17" fmla="*/ 250 h 1292"/>
                <a:gd name="T18" fmla="*/ 1085 w 1290"/>
                <a:gd name="T19" fmla="*/ 241 h 1292"/>
                <a:gd name="T20" fmla="*/ 1111 w 1290"/>
                <a:gd name="T21" fmla="*/ 215 h 1292"/>
                <a:gd name="T22" fmla="*/ 1122 w 1290"/>
                <a:gd name="T23" fmla="*/ 179 h 1292"/>
                <a:gd name="T24" fmla="*/ 1111 w 1290"/>
                <a:gd name="T25" fmla="*/ 142 h 1292"/>
                <a:gd name="T26" fmla="*/ 1085 w 1290"/>
                <a:gd name="T27" fmla="*/ 116 h 1292"/>
                <a:gd name="T28" fmla="*/ 1049 w 1290"/>
                <a:gd name="T29" fmla="*/ 107 h 1292"/>
                <a:gd name="T30" fmla="*/ 755 w 1290"/>
                <a:gd name="T31" fmla="*/ 109 h 1292"/>
                <a:gd name="T32" fmla="*/ 724 w 1290"/>
                <a:gd name="T33" fmla="*/ 128 h 1292"/>
                <a:gd name="T34" fmla="*/ 705 w 1290"/>
                <a:gd name="T35" fmla="*/ 159 h 1292"/>
                <a:gd name="T36" fmla="*/ 705 w 1290"/>
                <a:gd name="T37" fmla="*/ 198 h 1292"/>
                <a:gd name="T38" fmla="*/ 724 w 1290"/>
                <a:gd name="T39" fmla="*/ 229 h 1292"/>
                <a:gd name="T40" fmla="*/ 755 w 1290"/>
                <a:gd name="T41" fmla="*/ 248 h 1292"/>
                <a:gd name="T42" fmla="*/ 794 w 1290"/>
                <a:gd name="T43" fmla="*/ 248 h 1292"/>
                <a:gd name="T44" fmla="*/ 825 w 1290"/>
                <a:gd name="T45" fmla="*/ 229 h 1292"/>
                <a:gd name="T46" fmla="*/ 844 w 1290"/>
                <a:gd name="T47" fmla="*/ 198 h 1292"/>
                <a:gd name="T48" fmla="*/ 844 w 1290"/>
                <a:gd name="T49" fmla="*/ 159 h 1292"/>
                <a:gd name="T50" fmla="*/ 825 w 1290"/>
                <a:gd name="T51" fmla="*/ 128 h 1292"/>
                <a:gd name="T52" fmla="*/ 794 w 1290"/>
                <a:gd name="T53" fmla="*/ 109 h 1292"/>
                <a:gd name="T54" fmla="*/ 57 w 1290"/>
                <a:gd name="T55" fmla="*/ 0 h 1292"/>
                <a:gd name="T56" fmla="*/ 1250 w 1290"/>
                <a:gd name="T57" fmla="*/ 4 h 1292"/>
                <a:gd name="T58" fmla="*/ 1278 w 1290"/>
                <a:gd name="T59" fmla="*/ 24 h 1292"/>
                <a:gd name="T60" fmla="*/ 1290 w 1290"/>
                <a:gd name="T61" fmla="*/ 58 h 1292"/>
                <a:gd name="T62" fmla="*/ 1287 w 1290"/>
                <a:gd name="T63" fmla="*/ 1252 h 1292"/>
                <a:gd name="T64" fmla="*/ 1266 w 1290"/>
                <a:gd name="T65" fmla="*/ 1280 h 1292"/>
                <a:gd name="T66" fmla="*/ 1233 w 1290"/>
                <a:gd name="T67" fmla="*/ 1292 h 1292"/>
                <a:gd name="T68" fmla="*/ 38 w 1290"/>
                <a:gd name="T69" fmla="*/ 1288 h 1292"/>
                <a:gd name="T70" fmla="*/ 10 w 1290"/>
                <a:gd name="T71" fmla="*/ 1267 h 1292"/>
                <a:gd name="T72" fmla="*/ 0 w 1290"/>
                <a:gd name="T73" fmla="*/ 1233 h 1292"/>
                <a:gd name="T74" fmla="*/ 2 w 1290"/>
                <a:gd name="T75" fmla="*/ 40 h 1292"/>
                <a:gd name="T76" fmla="*/ 23 w 1290"/>
                <a:gd name="T77" fmla="*/ 12 h 1292"/>
                <a:gd name="T78" fmla="*/ 57 w 1290"/>
                <a:gd name="T79" fmla="*/ 0 h 1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90" h="1292">
                  <a:moveTo>
                    <a:pt x="115" y="357"/>
                  </a:moveTo>
                  <a:lnTo>
                    <a:pt x="115" y="1175"/>
                  </a:lnTo>
                  <a:lnTo>
                    <a:pt x="1174" y="1175"/>
                  </a:lnTo>
                  <a:lnTo>
                    <a:pt x="1174" y="357"/>
                  </a:lnTo>
                  <a:lnTo>
                    <a:pt x="115" y="357"/>
                  </a:lnTo>
                  <a:close/>
                  <a:moveTo>
                    <a:pt x="1049" y="107"/>
                  </a:moveTo>
                  <a:lnTo>
                    <a:pt x="1029" y="109"/>
                  </a:lnTo>
                  <a:lnTo>
                    <a:pt x="1013" y="116"/>
                  </a:lnTo>
                  <a:lnTo>
                    <a:pt x="998" y="128"/>
                  </a:lnTo>
                  <a:lnTo>
                    <a:pt x="986" y="142"/>
                  </a:lnTo>
                  <a:lnTo>
                    <a:pt x="979" y="159"/>
                  </a:lnTo>
                  <a:lnTo>
                    <a:pt x="977" y="179"/>
                  </a:lnTo>
                  <a:lnTo>
                    <a:pt x="979" y="198"/>
                  </a:lnTo>
                  <a:lnTo>
                    <a:pt x="986" y="215"/>
                  </a:lnTo>
                  <a:lnTo>
                    <a:pt x="998" y="229"/>
                  </a:lnTo>
                  <a:lnTo>
                    <a:pt x="1013" y="241"/>
                  </a:lnTo>
                  <a:lnTo>
                    <a:pt x="1029" y="248"/>
                  </a:lnTo>
                  <a:lnTo>
                    <a:pt x="1049" y="250"/>
                  </a:lnTo>
                  <a:lnTo>
                    <a:pt x="1068" y="248"/>
                  </a:lnTo>
                  <a:lnTo>
                    <a:pt x="1085" y="241"/>
                  </a:lnTo>
                  <a:lnTo>
                    <a:pt x="1101" y="229"/>
                  </a:lnTo>
                  <a:lnTo>
                    <a:pt x="1111" y="215"/>
                  </a:lnTo>
                  <a:lnTo>
                    <a:pt x="1118" y="198"/>
                  </a:lnTo>
                  <a:lnTo>
                    <a:pt x="1122" y="179"/>
                  </a:lnTo>
                  <a:lnTo>
                    <a:pt x="1118" y="159"/>
                  </a:lnTo>
                  <a:lnTo>
                    <a:pt x="1111" y="142"/>
                  </a:lnTo>
                  <a:lnTo>
                    <a:pt x="1101" y="128"/>
                  </a:lnTo>
                  <a:lnTo>
                    <a:pt x="1085" y="116"/>
                  </a:lnTo>
                  <a:lnTo>
                    <a:pt x="1068" y="109"/>
                  </a:lnTo>
                  <a:lnTo>
                    <a:pt x="1049" y="107"/>
                  </a:lnTo>
                  <a:close/>
                  <a:moveTo>
                    <a:pt x="775" y="107"/>
                  </a:moveTo>
                  <a:lnTo>
                    <a:pt x="755" y="109"/>
                  </a:lnTo>
                  <a:lnTo>
                    <a:pt x="738" y="116"/>
                  </a:lnTo>
                  <a:lnTo>
                    <a:pt x="724" y="128"/>
                  </a:lnTo>
                  <a:lnTo>
                    <a:pt x="712" y="142"/>
                  </a:lnTo>
                  <a:lnTo>
                    <a:pt x="705" y="159"/>
                  </a:lnTo>
                  <a:lnTo>
                    <a:pt x="703" y="179"/>
                  </a:lnTo>
                  <a:lnTo>
                    <a:pt x="705" y="198"/>
                  </a:lnTo>
                  <a:lnTo>
                    <a:pt x="712" y="215"/>
                  </a:lnTo>
                  <a:lnTo>
                    <a:pt x="724" y="229"/>
                  </a:lnTo>
                  <a:lnTo>
                    <a:pt x="738" y="241"/>
                  </a:lnTo>
                  <a:lnTo>
                    <a:pt x="755" y="248"/>
                  </a:lnTo>
                  <a:lnTo>
                    <a:pt x="775" y="250"/>
                  </a:lnTo>
                  <a:lnTo>
                    <a:pt x="794" y="248"/>
                  </a:lnTo>
                  <a:lnTo>
                    <a:pt x="811" y="241"/>
                  </a:lnTo>
                  <a:lnTo>
                    <a:pt x="825" y="229"/>
                  </a:lnTo>
                  <a:lnTo>
                    <a:pt x="837" y="215"/>
                  </a:lnTo>
                  <a:lnTo>
                    <a:pt x="844" y="198"/>
                  </a:lnTo>
                  <a:lnTo>
                    <a:pt x="847" y="179"/>
                  </a:lnTo>
                  <a:lnTo>
                    <a:pt x="844" y="159"/>
                  </a:lnTo>
                  <a:lnTo>
                    <a:pt x="837" y="142"/>
                  </a:lnTo>
                  <a:lnTo>
                    <a:pt x="825" y="128"/>
                  </a:lnTo>
                  <a:lnTo>
                    <a:pt x="811" y="116"/>
                  </a:lnTo>
                  <a:lnTo>
                    <a:pt x="794" y="109"/>
                  </a:lnTo>
                  <a:lnTo>
                    <a:pt x="775" y="107"/>
                  </a:lnTo>
                  <a:close/>
                  <a:moveTo>
                    <a:pt x="57" y="0"/>
                  </a:moveTo>
                  <a:lnTo>
                    <a:pt x="1233" y="0"/>
                  </a:lnTo>
                  <a:lnTo>
                    <a:pt x="1250" y="4"/>
                  </a:lnTo>
                  <a:lnTo>
                    <a:pt x="1266" y="12"/>
                  </a:lnTo>
                  <a:lnTo>
                    <a:pt x="1278" y="24"/>
                  </a:lnTo>
                  <a:lnTo>
                    <a:pt x="1287" y="40"/>
                  </a:lnTo>
                  <a:lnTo>
                    <a:pt x="1290" y="58"/>
                  </a:lnTo>
                  <a:lnTo>
                    <a:pt x="1290" y="1233"/>
                  </a:lnTo>
                  <a:lnTo>
                    <a:pt x="1287" y="1252"/>
                  </a:lnTo>
                  <a:lnTo>
                    <a:pt x="1278" y="1267"/>
                  </a:lnTo>
                  <a:lnTo>
                    <a:pt x="1266" y="1280"/>
                  </a:lnTo>
                  <a:lnTo>
                    <a:pt x="1250" y="1288"/>
                  </a:lnTo>
                  <a:lnTo>
                    <a:pt x="1233" y="1292"/>
                  </a:lnTo>
                  <a:lnTo>
                    <a:pt x="57" y="1292"/>
                  </a:lnTo>
                  <a:lnTo>
                    <a:pt x="38" y="1288"/>
                  </a:lnTo>
                  <a:lnTo>
                    <a:pt x="23" y="1280"/>
                  </a:lnTo>
                  <a:lnTo>
                    <a:pt x="10" y="1267"/>
                  </a:lnTo>
                  <a:lnTo>
                    <a:pt x="2" y="1252"/>
                  </a:lnTo>
                  <a:lnTo>
                    <a:pt x="0" y="1233"/>
                  </a:lnTo>
                  <a:lnTo>
                    <a:pt x="0" y="58"/>
                  </a:lnTo>
                  <a:lnTo>
                    <a:pt x="2" y="40"/>
                  </a:lnTo>
                  <a:lnTo>
                    <a:pt x="10" y="24"/>
                  </a:lnTo>
                  <a:lnTo>
                    <a:pt x="23" y="12"/>
                  </a:lnTo>
                  <a:lnTo>
                    <a:pt x="38" y="4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3" name="Freeform 658"/>
            <p:cNvSpPr>
              <a:spLocks/>
            </p:cNvSpPr>
            <p:nvPr/>
          </p:nvSpPr>
          <p:spPr bwMode="auto">
            <a:xfrm>
              <a:off x="-698500" y="3740150"/>
              <a:ext cx="111125" cy="158750"/>
            </a:xfrm>
            <a:custGeom>
              <a:avLst/>
              <a:gdLst>
                <a:gd name="T0" fmla="*/ 67 w 421"/>
                <a:gd name="T1" fmla="*/ 0 h 599"/>
                <a:gd name="T2" fmla="*/ 83 w 421"/>
                <a:gd name="T3" fmla="*/ 4 h 599"/>
                <a:gd name="T4" fmla="*/ 98 w 421"/>
                <a:gd name="T5" fmla="*/ 13 h 599"/>
                <a:gd name="T6" fmla="*/ 399 w 421"/>
                <a:gd name="T7" fmla="*/ 252 h 599"/>
                <a:gd name="T8" fmla="*/ 411 w 421"/>
                <a:gd name="T9" fmla="*/ 266 h 599"/>
                <a:gd name="T10" fmla="*/ 419 w 421"/>
                <a:gd name="T11" fmla="*/ 281 h 599"/>
                <a:gd name="T12" fmla="*/ 421 w 421"/>
                <a:gd name="T13" fmla="*/ 300 h 599"/>
                <a:gd name="T14" fmla="*/ 419 w 421"/>
                <a:gd name="T15" fmla="*/ 317 h 599"/>
                <a:gd name="T16" fmla="*/ 411 w 421"/>
                <a:gd name="T17" fmla="*/ 334 h 599"/>
                <a:gd name="T18" fmla="*/ 399 w 421"/>
                <a:gd name="T19" fmla="*/ 347 h 599"/>
                <a:gd name="T20" fmla="*/ 98 w 421"/>
                <a:gd name="T21" fmla="*/ 586 h 599"/>
                <a:gd name="T22" fmla="*/ 86 w 421"/>
                <a:gd name="T23" fmla="*/ 593 h 599"/>
                <a:gd name="T24" fmla="*/ 74 w 421"/>
                <a:gd name="T25" fmla="*/ 598 h 599"/>
                <a:gd name="T26" fmla="*/ 61 w 421"/>
                <a:gd name="T27" fmla="*/ 599 h 599"/>
                <a:gd name="T28" fmla="*/ 47 w 421"/>
                <a:gd name="T29" fmla="*/ 598 h 599"/>
                <a:gd name="T30" fmla="*/ 34 w 421"/>
                <a:gd name="T31" fmla="*/ 593 h 599"/>
                <a:gd name="T32" fmla="*/ 20 w 421"/>
                <a:gd name="T33" fmla="*/ 584 h 599"/>
                <a:gd name="T34" fmla="*/ 9 w 421"/>
                <a:gd name="T35" fmla="*/ 571 h 599"/>
                <a:gd name="T36" fmla="*/ 2 w 421"/>
                <a:gd name="T37" fmla="*/ 556 h 599"/>
                <a:gd name="T38" fmla="*/ 0 w 421"/>
                <a:gd name="T39" fmla="*/ 539 h 599"/>
                <a:gd name="T40" fmla="*/ 0 w 421"/>
                <a:gd name="T41" fmla="*/ 61 h 599"/>
                <a:gd name="T42" fmla="*/ 2 w 421"/>
                <a:gd name="T43" fmla="*/ 43 h 599"/>
                <a:gd name="T44" fmla="*/ 9 w 421"/>
                <a:gd name="T45" fmla="*/ 28 h 599"/>
                <a:gd name="T46" fmla="*/ 20 w 421"/>
                <a:gd name="T47" fmla="*/ 15 h 599"/>
                <a:gd name="T48" fmla="*/ 34 w 421"/>
                <a:gd name="T49" fmla="*/ 6 h 599"/>
                <a:gd name="T50" fmla="*/ 50 w 421"/>
                <a:gd name="T51" fmla="*/ 1 h 599"/>
                <a:gd name="T52" fmla="*/ 67 w 421"/>
                <a:gd name="T53" fmla="*/ 0 h 5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21" h="599">
                  <a:moveTo>
                    <a:pt x="67" y="0"/>
                  </a:moveTo>
                  <a:lnTo>
                    <a:pt x="83" y="4"/>
                  </a:lnTo>
                  <a:lnTo>
                    <a:pt x="98" y="13"/>
                  </a:lnTo>
                  <a:lnTo>
                    <a:pt x="399" y="252"/>
                  </a:lnTo>
                  <a:lnTo>
                    <a:pt x="411" y="266"/>
                  </a:lnTo>
                  <a:lnTo>
                    <a:pt x="419" y="281"/>
                  </a:lnTo>
                  <a:lnTo>
                    <a:pt x="421" y="300"/>
                  </a:lnTo>
                  <a:lnTo>
                    <a:pt x="419" y="317"/>
                  </a:lnTo>
                  <a:lnTo>
                    <a:pt x="411" y="334"/>
                  </a:lnTo>
                  <a:lnTo>
                    <a:pt x="399" y="347"/>
                  </a:lnTo>
                  <a:lnTo>
                    <a:pt x="98" y="586"/>
                  </a:lnTo>
                  <a:lnTo>
                    <a:pt x="86" y="593"/>
                  </a:lnTo>
                  <a:lnTo>
                    <a:pt x="74" y="598"/>
                  </a:lnTo>
                  <a:lnTo>
                    <a:pt x="61" y="599"/>
                  </a:lnTo>
                  <a:lnTo>
                    <a:pt x="47" y="598"/>
                  </a:lnTo>
                  <a:lnTo>
                    <a:pt x="34" y="593"/>
                  </a:lnTo>
                  <a:lnTo>
                    <a:pt x="20" y="584"/>
                  </a:lnTo>
                  <a:lnTo>
                    <a:pt x="9" y="571"/>
                  </a:lnTo>
                  <a:lnTo>
                    <a:pt x="2" y="556"/>
                  </a:lnTo>
                  <a:lnTo>
                    <a:pt x="0" y="539"/>
                  </a:lnTo>
                  <a:lnTo>
                    <a:pt x="0" y="61"/>
                  </a:lnTo>
                  <a:lnTo>
                    <a:pt x="2" y="43"/>
                  </a:lnTo>
                  <a:lnTo>
                    <a:pt x="9" y="28"/>
                  </a:lnTo>
                  <a:lnTo>
                    <a:pt x="20" y="15"/>
                  </a:lnTo>
                  <a:lnTo>
                    <a:pt x="34" y="6"/>
                  </a:lnTo>
                  <a:lnTo>
                    <a:pt x="50" y="1"/>
                  </a:lnTo>
                  <a:lnTo>
                    <a:pt x="6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4" name="Freeform 659"/>
            <p:cNvSpPr>
              <a:spLocks noEditPoints="1"/>
            </p:cNvSpPr>
            <p:nvPr/>
          </p:nvSpPr>
          <p:spPr bwMode="auto">
            <a:xfrm>
              <a:off x="-1463675" y="4175125"/>
              <a:ext cx="368300" cy="368300"/>
            </a:xfrm>
            <a:custGeom>
              <a:avLst/>
              <a:gdLst>
                <a:gd name="T0" fmla="*/ 567 w 1391"/>
                <a:gd name="T1" fmla="*/ 417 h 1392"/>
                <a:gd name="T2" fmla="*/ 445 w 1391"/>
                <a:gd name="T3" fmla="*/ 520 h 1392"/>
                <a:gd name="T4" fmla="*/ 391 w 1391"/>
                <a:gd name="T5" fmla="*/ 666 h 1392"/>
                <a:gd name="T6" fmla="*/ 418 w 1391"/>
                <a:gd name="T7" fmla="*/ 825 h 1392"/>
                <a:gd name="T8" fmla="*/ 521 w 1391"/>
                <a:gd name="T9" fmla="*/ 947 h 1392"/>
                <a:gd name="T10" fmla="*/ 667 w 1391"/>
                <a:gd name="T11" fmla="*/ 1001 h 1392"/>
                <a:gd name="T12" fmla="*/ 824 w 1391"/>
                <a:gd name="T13" fmla="*/ 974 h 1392"/>
                <a:gd name="T14" fmla="*/ 948 w 1391"/>
                <a:gd name="T15" fmla="*/ 871 h 1392"/>
                <a:gd name="T16" fmla="*/ 1002 w 1391"/>
                <a:gd name="T17" fmla="*/ 725 h 1392"/>
                <a:gd name="T18" fmla="*/ 975 w 1391"/>
                <a:gd name="T19" fmla="*/ 568 h 1392"/>
                <a:gd name="T20" fmla="*/ 872 w 1391"/>
                <a:gd name="T21" fmla="*/ 444 h 1392"/>
                <a:gd name="T22" fmla="*/ 726 w 1391"/>
                <a:gd name="T23" fmla="*/ 390 h 1392"/>
                <a:gd name="T24" fmla="*/ 991 w 1391"/>
                <a:gd name="T25" fmla="*/ 40 h 1392"/>
                <a:gd name="T26" fmla="*/ 1045 w 1391"/>
                <a:gd name="T27" fmla="*/ 95 h 1392"/>
                <a:gd name="T28" fmla="*/ 1017 w 1391"/>
                <a:gd name="T29" fmla="*/ 228 h 1392"/>
                <a:gd name="T30" fmla="*/ 1209 w 1391"/>
                <a:gd name="T31" fmla="*/ 306 h 1392"/>
                <a:gd name="T32" fmla="*/ 1286 w 1391"/>
                <a:gd name="T33" fmla="*/ 307 h 1392"/>
                <a:gd name="T34" fmla="*/ 1369 w 1391"/>
                <a:gd name="T35" fmla="*/ 440 h 1392"/>
                <a:gd name="T36" fmla="*/ 1368 w 1391"/>
                <a:gd name="T37" fmla="*/ 517 h 1392"/>
                <a:gd name="T38" fmla="*/ 1254 w 1391"/>
                <a:gd name="T39" fmla="*/ 592 h 1392"/>
                <a:gd name="T40" fmla="*/ 1334 w 1391"/>
                <a:gd name="T41" fmla="*/ 783 h 1392"/>
                <a:gd name="T42" fmla="*/ 1388 w 1391"/>
                <a:gd name="T43" fmla="*/ 839 h 1392"/>
                <a:gd name="T44" fmla="*/ 1352 w 1391"/>
                <a:gd name="T45" fmla="*/ 992 h 1392"/>
                <a:gd name="T46" fmla="*/ 1283 w 1391"/>
                <a:gd name="T47" fmla="*/ 1049 h 1392"/>
                <a:gd name="T48" fmla="*/ 1131 w 1391"/>
                <a:gd name="T49" fmla="*/ 1060 h 1392"/>
                <a:gd name="T50" fmla="*/ 1091 w 1391"/>
                <a:gd name="T51" fmla="*/ 1229 h 1392"/>
                <a:gd name="T52" fmla="*/ 1074 w 1391"/>
                <a:gd name="T53" fmla="*/ 1302 h 1392"/>
                <a:gd name="T54" fmla="*/ 931 w 1391"/>
                <a:gd name="T55" fmla="*/ 1376 h 1392"/>
                <a:gd name="T56" fmla="*/ 858 w 1391"/>
                <a:gd name="T57" fmla="*/ 1357 h 1392"/>
                <a:gd name="T58" fmla="*/ 745 w 1391"/>
                <a:gd name="T59" fmla="*/ 1261 h 1392"/>
                <a:gd name="T60" fmla="*/ 598 w 1391"/>
                <a:gd name="T61" fmla="*/ 1355 h 1392"/>
                <a:gd name="T62" fmla="*/ 517 w 1391"/>
                <a:gd name="T63" fmla="*/ 1392 h 1392"/>
                <a:gd name="T64" fmla="*/ 363 w 1391"/>
                <a:gd name="T65" fmla="*/ 1326 h 1392"/>
                <a:gd name="T66" fmla="*/ 348 w 1391"/>
                <a:gd name="T67" fmla="*/ 1238 h 1392"/>
                <a:gd name="T68" fmla="*/ 254 w 1391"/>
                <a:gd name="T69" fmla="*/ 1052 h 1392"/>
                <a:gd name="T70" fmla="*/ 125 w 1391"/>
                <a:gd name="T71" fmla="*/ 1091 h 1392"/>
                <a:gd name="T72" fmla="*/ 65 w 1391"/>
                <a:gd name="T73" fmla="*/ 1042 h 1392"/>
                <a:gd name="T74" fmla="*/ 18 w 1391"/>
                <a:gd name="T75" fmla="*/ 892 h 1392"/>
                <a:gd name="T76" fmla="*/ 67 w 1391"/>
                <a:gd name="T77" fmla="*/ 833 h 1392"/>
                <a:gd name="T78" fmla="*/ 132 w 1391"/>
                <a:gd name="T79" fmla="*/ 635 h 1392"/>
                <a:gd name="T80" fmla="*/ 8 w 1391"/>
                <a:gd name="T81" fmla="*/ 562 h 1392"/>
                <a:gd name="T82" fmla="*/ 40 w 1391"/>
                <a:gd name="T83" fmla="*/ 401 h 1392"/>
                <a:gd name="T84" fmla="*/ 96 w 1391"/>
                <a:gd name="T85" fmla="*/ 347 h 1392"/>
                <a:gd name="T86" fmla="*/ 229 w 1391"/>
                <a:gd name="T87" fmla="*/ 375 h 1392"/>
                <a:gd name="T88" fmla="*/ 307 w 1391"/>
                <a:gd name="T89" fmla="*/ 182 h 1392"/>
                <a:gd name="T90" fmla="*/ 308 w 1391"/>
                <a:gd name="T91" fmla="*/ 105 h 1392"/>
                <a:gd name="T92" fmla="*/ 441 w 1391"/>
                <a:gd name="T93" fmla="*/ 22 h 1392"/>
                <a:gd name="T94" fmla="*/ 518 w 1391"/>
                <a:gd name="T95" fmla="*/ 24 h 1392"/>
                <a:gd name="T96" fmla="*/ 592 w 1391"/>
                <a:gd name="T97" fmla="*/ 138 h 1392"/>
                <a:gd name="T98" fmla="*/ 783 w 1391"/>
                <a:gd name="T99" fmla="*/ 57 h 1392"/>
                <a:gd name="T100" fmla="*/ 839 w 1391"/>
                <a:gd name="T101" fmla="*/ 5 h 1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391" h="1392">
                  <a:moveTo>
                    <a:pt x="686" y="389"/>
                  </a:moveTo>
                  <a:lnTo>
                    <a:pt x="647" y="393"/>
                  </a:lnTo>
                  <a:lnTo>
                    <a:pt x="607" y="402"/>
                  </a:lnTo>
                  <a:lnTo>
                    <a:pt x="567" y="417"/>
                  </a:lnTo>
                  <a:lnTo>
                    <a:pt x="531" y="437"/>
                  </a:lnTo>
                  <a:lnTo>
                    <a:pt x="498" y="461"/>
                  </a:lnTo>
                  <a:lnTo>
                    <a:pt x="469" y="489"/>
                  </a:lnTo>
                  <a:lnTo>
                    <a:pt x="445" y="520"/>
                  </a:lnTo>
                  <a:lnTo>
                    <a:pt x="424" y="554"/>
                  </a:lnTo>
                  <a:lnTo>
                    <a:pt x="409" y="590"/>
                  </a:lnTo>
                  <a:lnTo>
                    <a:pt x="397" y="627"/>
                  </a:lnTo>
                  <a:lnTo>
                    <a:pt x="391" y="666"/>
                  </a:lnTo>
                  <a:lnTo>
                    <a:pt x="390" y="705"/>
                  </a:lnTo>
                  <a:lnTo>
                    <a:pt x="393" y="745"/>
                  </a:lnTo>
                  <a:lnTo>
                    <a:pt x="403" y="785"/>
                  </a:lnTo>
                  <a:lnTo>
                    <a:pt x="418" y="825"/>
                  </a:lnTo>
                  <a:lnTo>
                    <a:pt x="438" y="861"/>
                  </a:lnTo>
                  <a:lnTo>
                    <a:pt x="461" y="893"/>
                  </a:lnTo>
                  <a:lnTo>
                    <a:pt x="489" y="923"/>
                  </a:lnTo>
                  <a:lnTo>
                    <a:pt x="521" y="947"/>
                  </a:lnTo>
                  <a:lnTo>
                    <a:pt x="554" y="967"/>
                  </a:lnTo>
                  <a:lnTo>
                    <a:pt x="589" y="983"/>
                  </a:lnTo>
                  <a:lnTo>
                    <a:pt x="628" y="995"/>
                  </a:lnTo>
                  <a:lnTo>
                    <a:pt x="667" y="1001"/>
                  </a:lnTo>
                  <a:lnTo>
                    <a:pt x="706" y="1002"/>
                  </a:lnTo>
                  <a:lnTo>
                    <a:pt x="746" y="999"/>
                  </a:lnTo>
                  <a:lnTo>
                    <a:pt x="786" y="989"/>
                  </a:lnTo>
                  <a:lnTo>
                    <a:pt x="824" y="974"/>
                  </a:lnTo>
                  <a:lnTo>
                    <a:pt x="861" y="954"/>
                  </a:lnTo>
                  <a:lnTo>
                    <a:pt x="894" y="930"/>
                  </a:lnTo>
                  <a:lnTo>
                    <a:pt x="922" y="903"/>
                  </a:lnTo>
                  <a:lnTo>
                    <a:pt x="948" y="871"/>
                  </a:lnTo>
                  <a:lnTo>
                    <a:pt x="968" y="837"/>
                  </a:lnTo>
                  <a:lnTo>
                    <a:pt x="984" y="802"/>
                  </a:lnTo>
                  <a:lnTo>
                    <a:pt x="995" y="764"/>
                  </a:lnTo>
                  <a:lnTo>
                    <a:pt x="1002" y="725"/>
                  </a:lnTo>
                  <a:lnTo>
                    <a:pt x="1003" y="686"/>
                  </a:lnTo>
                  <a:lnTo>
                    <a:pt x="999" y="646"/>
                  </a:lnTo>
                  <a:lnTo>
                    <a:pt x="990" y="606"/>
                  </a:lnTo>
                  <a:lnTo>
                    <a:pt x="975" y="568"/>
                  </a:lnTo>
                  <a:lnTo>
                    <a:pt x="955" y="530"/>
                  </a:lnTo>
                  <a:lnTo>
                    <a:pt x="930" y="498"/>
                  </a:lnTo>
                  <a:lnTo>
                    <a:pt x="902" y="468"/>
                  </a:lnTo>
                  <a:lnTo>
                    <a:pt x="872" y="444"/>
                  </a:lnTo>
                  <a:lnTo>
                    <a:pt x="838" y="424"/>
                  </a:lnTo>
                  <a:lnTo>
                    <a:pt x="802" y="408"/>
                  </a:lnTo>
                  <a:lnTo>
                    <a:pt x="765" y="397"/>
                  </a:lnTo>
                  <a:lnTo>
                    <a:pt x="726" y="390"/>
                  </a:lnTo>
                  <a:lnTo>
                    <a:pt x="686" y="389"/>
                  </a:lnTo>
                  <a:close/>
                  <a:moveTo>
                    <a:pt x="878" y="0"/>
                  </a:moveTo>
                  <a:lnTo>
                    <a:pt x="898" y="5"/>
                  </a:lnTo>
                  <a:lnTo>
                    <a:pt x="991" y="40"/>
                  </a:lnTo>
                  <a:lnTo>
                    <a:pt x="1010" y="49"/>
                  </a:lnTo>
                  <a:lnTo>
                    <a:pt x="1025" y="62"/>
                  </a:lnTo>
                  <a:lnTo>
                    <a:pt x="1037" y="77"/>
                  </a:lnTo>
                  <a:lnTo>
                    <a:pt x="1045" y="95"/>
                  </a:lnTo>
                  <a:lnTo>
                    <a:pt x="1049" y="115"/>
                  </a:lnTo>
                  <a:lnTo>
                    <a:pt x="1049" y="134"/>
                  </a:lnTo>
                  <a:lnTo>
                    <a:pt x="1045" y="154"/>
                  </a:lnTo>
                  <a:lnTo>
                    <a:pt x="1017" y="228"/>
                  </a:lnTo>
                  <a:lnTo>
                    <a:pt x="1060" y="261"/>
                  </a:lnTo>
                  <a:lnTo>
                    <a:pt x="1101" y="298"/>
                  </a:lnTo>
                  <a:lnTo>
                    <a:pt x="1137" y="339"/>
                  </a:lnTo>
                  <a:lnTo>
                    <a:pt x="1209" y="306"/>
                  </a:lnTo>
                  <a:lnTo>
                    <a:pt x="1228" y="300"/>
                  </a:lnTo>
                  <a:lnTo>
                    <a:pt x="1248" y="298"/>
                  </a:lnTo>
                  <a:lnTo>
                    <a:pt x="1268" y="300"/>
                  </a:lnTo>
                  <a:lnTo>
                    <a:pt x="1286" y="307"/>
                  </a:lnTo>
                  <a:lnTo>
                    <a:pt x="1303" y="318"/>
                  </a:lnTo>
                  <a:lnTo>
                    <a:pt x="1317" y="333"/>
                  </a:lnTo>
                  <a:lnTo>
                    <a:pt x="1327" y="350"/>
                  </a:lnTo>
                  <a:lnTo>
                    <a:pt x="1369" y="440"/>
                  </a:lnTo>
                  <a:lnTo>
                    <a:pt x="1375" y="460"/>
                  </a:lnTo>
                  <a:lnTo>
                    <a:pt x="1377" y="480"/>
                  </a:lnTo>
                  <a:lnTo>
                    <a:pt x="1374" y="500"/>
                  </a:lnTo>
                  <a:lnTo>
                    <a:pt x="1368" y="517"/>
                  </a:lnTo>
                  <a:lnTo>
                    <a:pt x="1356" y="534"/>
                  </a:lnTo>
                  <a:lnTo>
                    <a:pt x="1342" y="548"/>
                  </a:lnTo>
                  <a:lnTo>
                    <a:pt x="1325" y="560"/>
                  </a:lnTo>
                  <a:lnTo>
                    <a:pt x="1254" y="592"/>
                  </a:lnTo>
                  <a:lnTo>
                    <a:pt x="1261" y="647"/>
                  </a:lnTo>
                  <a:lnTo>
                    <a:pt x="1263" y="702"/>
                  </a:lnTo>
                  <a:lnTo>
                    <a:pt x="1259" y="756"/>
                  </a:lnTo>
                  <a:lnTo>
                    <a:pt x="1334" y="783"/>
                  </a:lnTo>
                  <a:lnTo>
                    <a:pt x="1352" y="792"/>
                  </a:lnTo>
                  <a:lnTo>
                    <a:pt x="1367" y="805"/>
                  </a:lnTo>
                  <a:lnTo>
                    <a:pt x="1380" y="821"/>
                  </a:lnTo>
                  <a:lnTo>
                    <a:pt x="1388" y="839"/>
                  </a:lnTo>
                  <a:lnTo>
                    <a:pt x="1391" y="857"/>
                  </a:lnTo>
                  <a:lnTo>
                    <a:pt x="1391" y="877"/>
                  </a:lnTo>
                  <a:lnTo>
                    <a:pt x="1387" y="898"/>
                  </a:lnTo>
                  <a:lnTo>
                    <a:pt x="1352" y="992"/>
                  </a:lnTo>
                  <a:lnTo>
                    <a:pt x="1341" y="1013"/>
                  </a:lnTo>
                  <a:lnTo>
                    <a:pt x="1326" y="1029"/>
                  </a:lnTo>
                  <a:lnTo>
                    <a:pt x="1306" y="1042"/>
                  </a:lnTo>
                  <a:lnTo>
                    <a:pt x="1283" y="1049"/>
                  </a:lnTo>
                  <a:lnTo>
                    <a:pt x="1261" y="1049"/>
                  </a:lnTo>
                  <a:lnTo>
                    <a:pt x="1237" y="1044"/>
                  </a:lnTo>
                  <a:lnTo>
                    <a:pt x="1164" y="1017"/>
                  </a:lnTo>
                  <a:lnTo>
                    <a:pt x="1131" y="1060"/>
                  </a:lnTo>
                  <a:lnTo>
                    <a:pt x="1094" y="1100"/>
                  </a:lnTo>
                  <a:lnTo>
                    <a:pt x="1053" y="1138"/>
                  </a:lnTo>
                  <a:lnTo>
                    <a:pt x="1086" y="1209"/>
                  </a:lnTo>
                  <a:lnTo>
                    <a:pt x="1091" y="1229"/>
                  </a:lnTo>
                  <a:lnTo>
                    <a:pt x="1094" y="1248"/>
                  </a:lnTo>
                  <a:lnTo>
                    <a:pt x="1090" y="1267"/>
                  </a:lnTo>
                  <a:lnTo>
                    <a:pt x="1084" y="1286"/>
                  </a:lnTo>
                  <a:lnTo>
                    <a:pt x="1074" y="1302"/>
                  </a:lnTo>
                  <a:lnTo>
                    <a:pt x="1059" y="1316"/>
                  </a:lnTo>
                  <a:lnTo>
                    <a:pt x="1041" y="1327"/>
                  </a:lnTo>
                  <a:lnTo>
                    <a:pt x="951" y="1369"/>
                  </a:lnTo>
                  <a:lnTo>
                    <a:pt x="931" y="1376"/>
                  </a:lnTo>
                  <a:lnTo>
                    <a:pt x="912" y="1377"/>
                  </a:lnTo>
                  <a:lnTo>
                    <a:pt x="892" y="1375"/>
                  </a:lnTo>
                  <a:lnTo>
                    <a:pt x="874" y="1368"/>
                  </a:lnTo>
                  <a:lnTo>
                    <a:pt x="858" y="1357"/>
                  </a:lnTo>
                  <a:lnTo>
                    <a:pt x="844" y="1343"/>
                  </a:lnTo>
                  <a:lnTo>
                    <a:pt x="832" y="1326"/>
                  </a:lnTo>
                  <a:lnTo>
                    <a:pt x="800" y="1253"/>
                  </a:lnTo>
                  <a:lnTo>
                    <a:pt x="745" y="1261"/>
                  </a:lnTo>
                  <a:lnTo>
                    <a:pt x="690" y="1263"/>
                  </a:lnTo>
                  <a:lnTo>
                    <a:pt x="636" y="1260"/>
                  </a:lnTo>
                  <a:lnTo>
                    <a:pt x="608" y="1334"/>
                  </a:lnTo>
                  <a:lnTo>
                    <a:pt x="598" y="1355"/>
                  </a:lnTo>
                  <a:lnTo>
                    <a:pt x="582" y="1371"/>
                  </a:lnTo>
                  <a:lnTo>
                    <a:pt x="563" y="1384"/>
                  </a:lnTo>
                  <a:lnTo>
                    <a:pt x="540" y="1391"/>
                  </a:lnTo>
                  <a:lnTo>
                    <a:pt x="517" y="1392"/>
                  </a:lnTo>
                  <a:lnTo>
                    <a:pt x="494" y="1386"/>
                  </a:lnTo>
                  <a:lnTo>
                    <a:pt x="400" y="1352"/>
                  </a:lnTo>
                  <a:lnTo>
                    <a:pt x="379" y="1341"/>
                  </a:lnTo>
                  <a:lnTo>
                    <a:pt x="363" y="1326"/>
                  </a:lnTo>
                  <a:lnTo>
                    <a:pt x="350" y="1306"/>
                  </a:lnTo>
                  <a:lnTo>
                    <a:pt x="343" y="1284"/>
                  </a:lnTo>
                  <a:lnTo>
                    <a:pt x="343" y="1260"/>
                  </a:lnTo>
                  <a:lnTo>
                    <a:pt x="348" y="1238"/>
                  </a:lnTo>
                  <a:lnTo>
                    <a:pt x="375" y="1163"/>
                  </a:lnTo>
                  <a:lnTo>
                    <a:pt x="332" y="1131"/>
                  </a:lnTo>
                  <a:lnTo>
                    <a:pt x="292" y="1093"/>
                  </a:lnTo>
                  <a:lnTo>
                    <a:pt x="254" y="1052"/>
                  </a:lnTo>
                  <a:lnTo>
                    <a:pt x="183" y="1085"/>
                  </a:lnTo>
                  <a:lnTo>
                    <a:pt x="163" y="1092"/>
                  </a:lnTo>
                  <a:lnTo>
                    <a:pt x="144" y="1093"/>
                  </a:lnTo>
                  <a:lnTo>
                    <a:pt x="125" y="1091"/>
                  </a:lnTo>
                  <a:lnTo>
                    <a:pt x="106" y="1084"/>
                  </a:lnTo>
                  <a:lnTo>
                    <a:pt x="90" y="1073"/>
                  </a:lnTo>
                  <a:lnTo>
                    <a:pt x="76" y="1059"/>
                  </a:lnTo>
                  <a:lnTo>
                    <a:pt x="65" y="1042"/>
                  </a:lnTo>
                  <a:lnTo>
                    <a:pt x="23" y="951"/>
                  </a:lnTo>
                  <a:lnTo>
                    <a:pt x="18" y="931"/>
                  </a:lnTo>
                  <a:lnTo>
                    <a:pt x="15" y="911"/>
                  </a:lnTo>
                  <a:lnTo>
                    <a:pt x="18" y="892"/>
                  </a:lnTo>
                  <a:lnTo>
                    <a:pt x="25" y="874"/>
                  </a:lnTo>
                  <a:lnTo>
                    <a:pt x="35" y="857"/>
                  </a:lnTo>
                  <a:lnTo>
                    <a:pt x="49" y="843"/>
                  </a:lnTo>
                  <a:lnTo>
                    <a:pt x="67" y="833"/>
                  </a:lnTo>
                  <a:lnTo>
                    <a:pt x="139" y="799"/>
                  </a:lnTo>
                  <a:lnTo>
                    <a:pt x="131" y="745"/>
                  </a:lnTo>
                  <a:lnTo>
                    <a:pt x="130" y="690"/>
                  </a:lnTo>
                  <a:lnTo>
                    <a:pt x="132" y="635"/>
                  </a:lnTo>
                  <a:lnTo>
                    <a:pt x="58" y="609"/>
                  </a:lnTo>
                  <a:lnTo>
                    <a:pt x="37" y="598"/>
                  </a:lnTo>
                  <a:lnTo>
                    <a:pt x="21" y="582"/>
                  </a:lnTo>
                  <a:lnTo>
                    <a:pt x="8" y="562"/>
                  </a:lnTo>
                  <a:lnTo>
                    <a:pt x="1" y="540"/>
                  </a:lnTo>
                  <a:lnTo>
                    <a:pt x="0" y="516"/>
                  </a:lnTo>
                  <a:lnTo>
                    <a:pt x="6" y="494"/>
                  </a:lnTo>
                  <a:lnTo>
                    <a:pt x="40" y="401"/>
                  </a:lnTo>
                  <a:lnTo>
                    <a:pt x="49" y="382"/>
                  </a:lnTo>
                  <a:lnTo>
                    <a:pt x="62" y="367"/>
                  </a:lnTo>
                  <a:lnTo>
                    <a:pt x="78" y="355"/>
                  </a:lnTo>
                  <a:lnTo>
                    <a:pt x="96" y="347"/>
                  </a:lnTo>
                  <a:lnTo>
                    <a:pt x="116" y="342"/>
                  </a:lnTo>
                  <a:lnTo>
                    <a:pt x="135" y="342"/>
                  </a:lnTo>
                  <a:lnTo>
                    <a:pt x="154" y="347"/>
                  </a:lnTo>
                  <a:lnTo>
                    <a:pt x="229" y="375"/>
                  </a:lnTo>
                  <a:lnTo>
                    <a:pt x="261" y="332"/>
                  </a:lnTo>
                  <a:lnTo>
                    <a:pt x="299" y="291"/>
                  </a:lnTo>
                  <a:lnTo>
                    <a:pt x="340" y="255"/>
                  </a:lnTo>
                  <a:lnTo>
                    <a:pt x="307" y="182"/>
                  </a:lnTo>
                  <a:lnTo>
                    <a:pt x="300" y="164"/>
                  </a:lnTo>
                  <a:lnTo>
                    <a:pt x="299" y="144"/>
                  </a:lnTo>
                  <a:lnTo>
                    <a:pt x="301" y="124"/>
                  </a:lnTo>
                  <a:lnTo>
                    <a:pt x="308" y="105"/>
                  </a:lnTo>
                  <a:lnTo>
                    <a:pt x="319" y="89"/>
                  </a:lnTo>
                  <a:lnTo>
                    <a:pt x="333" y="75"/>
                  </a:lnTo>
                  <a:lnTo>
                    <a:pt x="350" y="64"/>
                  </a:lnTo>
                  <a:lnTo>
                    <a:pt x="441" y="22"/>
                  </a:lnTo>
                  <a:lnTo>
                    <a:pt x="461" y="17"/>
                  </a:lnTo>
                  <a:lnTo>
                    <a:pt x="481" y="14"/>
                  </a:lnTo>
                  <a:lnTo>
                    <a:pt x="500" y="18"/>
                  </a:lnTo>
                  <a:lnTo>
                    <a:pt x="518" y="24"/>
                  </a:lnTo>
                  <a:lnTo>
                    <a:pt x="535" y="34"/>
                  </a:lnTo>
                  <a:lnTo>
                    <a:pt x="549" y="49"/>
                  </a:lnTo>
                  <a:lnTo>
                    <a:pt x="559" y="67"/>
                  </a:lnTo>
                  <a:lnTo>
                    <a:pt x="592" y="138"/>
                  </a:lnTo>
                  <a:lnTo>
                    <a:pt x="647" y="131"/>
                  </a:lnTo>
                  <a:lnTo>
                    <a:pt x="702" y="129"/>
                  </a:lnTo>
                  <a:lnTo>
                    <a:pt x="756" y="132"/>
                  </a:lnTo>
                  <a:lnTo>
                    <a:pt x="783" y="57"/>
                  </a:lnTo>
                  <a:lnTo>
                    <a:pt x="793" y="40"/>
                  </a:lnTo>
                  <a:lnTo>
                    <a:pt x="805" y="25"/>
                  </a:lnTo>
                  <a:lnTo>
                    <a:pt x="822" y="13"/>
                  </a:lnTo>
                  <a:lnTo>
                    <a:pt x="839" y="5"/>
                  </a:lnTo>
                  <a:lnTo>
                    <a:pt x="858" y="0"/>
                  </a:lnTo>
                  <a:lnTo>
                    <a:pt x="87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5" name="Freeform 660"/>
            <p:cNvSpPr>
              <a:spLocks noEditPoints="1"/>
            </p:cNvSpPr>
            <p:nvPr/>
          </p:nvSpPr>
          <p:spPr bwMode="auto">
            <a:xfrm>
              <a:off x="-1327150" y="4311650"/>
              <a:ext cx="95250" cy="95250"/>
            </a:xfrm>
            <a:custGeom>
              <a:avLst/>
              <a:gdLst>
                <a:gd name="T0" fmla="*/ 180 w 359"/>
                <a:gd name="T1" fmla="*/ 61 h 360"/>
                <a:gd name="T2" fmla="*/ 153 w 359"/>
                <a:gd name="T3" fmla="*/ 65 h 360"/>
                <a:gd name="T4" fmla="*/ 128 w 359"/>
                <a:gd name="T5" fmla="*/ 74 h 360"/>
                <a:gd name="T6" fmla="*/ 106 w 359"/>
                <a:gd name="T7" fmla="*/ 88 h 360"/>
                <a:gd name="T8" fmla="*/ 87 w 359"/>
                <a:gd name="T9" fmla="*/ 105 h 360"/>
                <a:gd name="T10" fmla="*/ 73 w 359"/>
                <a:gd name="T11" fmla="*/ 128 h 360"/>
                <a:gd name="T12" fmla="*/ 64 w 359"/>
                <a:gd name="T13" fmla="*/ 153 h 360"/>
                <a:gd name="T14" fmla="*/ 62 w 359"/>
                <a:gd name="T15" fmla="*/ 180 h 360"/>
                <a:gd name="T16" fmla="*/ 64 w 359"/>
                <a:gd name="T17" fmla="*/ 207 h 360"/>
                <a:gd name="T18" fmla="*/ 73 w 359"/>
                <a:gd name="T19" fmla="*/ 232 h 360"/>
                <a:gd name="T20" fmla="*/ 87 w 359"/>
                <a:gd name="T21" fmla="*/ 254 h 360"/>
                <a:gd name="T22" fmla="*/ 106 w 359"/>
                <a:gd name="T23" fmla="*/ 272 h 360"/>
                <a:gd name="T24" fmla="*/ 128 w 359"/>
                <a:gd name="T25" fmla="*/ 286 h 360"/>
                <a:gd name="T26" fmla="*/ 153 w 359"/>
                <a:gd name="T27" fmla="*/ 296 h 360"/>
                <a:gd name="T28" fmla="*/ 180 w 359"/>
                <a:gd name="T29" fmla="*/ 299 h 360"/>
                <a:gd name="T30" fmla="*/ 207 w 359"/>
                <a:gd name="T31" fmla="*/ 296 h 360"/>
                <a:gd name="T32" fmla="*/ 232 w 359"/>
                <a:gd name="T33" fmla="*/ 286 h 360"/>
                <a:gd name="T34" fmla="*/ 254 w 359"/>
                <a:gd name="T35" fmla="*/ 272 h 360"/>
                <a:gd name="T36" fmla="*/ 272 w 359"/>
                <a:gd name="T37" fmla="*/ 254 h 360"/>
                <a:gd name="T38" fmla="*/ 287 w 359"/>
                <a:gd name="T39" fmla="*/ 232 h 360"/>
                <a:gd name="T40" fmla="*/ 295 w 359"/>
                <a:gd name="T41" fmla="*/ 207 h 360"/>
                <a:gd name="T42" fmla="*/ 299 w 359"/>
                <a:gd name="T43" fmla="*/ 180 h 360"/>
                <a:gd name="T44" fmla="*/ 295 w 359"/>
                <a:gd name="T45" fmla="*/ 153 h 360"/>
                <a:gd name="T46" fmla="*/ 287 w 359"/>
                <a:gd name="T47" fmla="*/ 128 h 360"/>
                <a:gd name="T48" fmla="*/ 272 w 359"/>
                <a:gd name="T49" fmla="*/ 105 h 360"/>
                <a:gd name="T50" fmla="*/ 254 w 359"/>
                <a:gd name="T51" fmla="*/ 88 h 360"/>
                <a:gd name="T52" fmla="*/ 232 w 359"/>
                <a:gd name="T53" fmla="*/ 74 h 360"/>
                <a:gd name="T54" fmla="*/ 207 w 359"/>
                <a:gd name="T55" fmla="*/ 65 h 360"/>
                <a:gd name="T56" fmla="*/ 180 w 359"/>
                <a:gd name="T57" fmla="*/ 61 h 360"/>
                <a:gd name="T58" fmla="*/ 180 w 359"/>
                <a:gd name="T59" fmla="*/ 0 h 360"/>
                <a:gd name="T60" fmla="*/ 216 w 359"/>
                <a:gd name="T61" fmla="*/ 4 h 360"/>
                <a:gd name="T62" fmla="*/ 250 w 359"/>
                <a:gd name="T63" fmla="*/ 14 h 360"/>
                <a:gd name="T64" fmla="*/ 280 w 359"/>
                <a:gd name="T65" fmla="*/ 31 h 360"/>
                <a:gd name="T66" fmla="*/ 307 w 359"/>
                <a:gd name="T67" fmla="*/ 53 h 360"/>
                <a:gd name="T68" fmla="*/ 329 w 359"/>
                <a:gd name="T69" fmla="*/ 80 h 360"/>
                <a:gd name="T70" fmla="*/ 345 w 359"/>
                <a:gd name="T71" fmla="*/ 110 h 360"/>
                <a:gd name="T72" fmla="*/ 356 w 359"/>
                <a:gd name="T73" fmla="*/ 144 h 360"/>
                <a:gd name="T74" fmla="*/ 359 w 359"/>
                <a:gd name="T75" fmla="*/ 180 h 360"/>
                <a:gd name="T76" fmla="*/ 356 w 359"/>
                <a:gd name="T77" fmla="*/ 216 h 360"/>
                <a:gd name="T78" fmla="*/ 345 w 359"/>
                <a:gd name="T79" fmla="*/ 250 h 360"/>
                <a:gd name="T80" fmla="*/ 329 w 359"/>
                <a:gd name="T81" fmla="*/ 281 h 360"/>
                <a:gd name="T82" fmla="*/ 307 w 359"/>
                <a:gd name="T83" fmla="*/ 307 h 360"/>
                <a:gd name="T84" fmla="*/ 280 w 359"/>
                <a:gd name="T85" fmla="*/ 330 h 360"/>
                <a:gd name="T86" fmla="*/ 250 w 359"/>
                <a:gd name="T87" fmla="*/ 346 h 360"/>
                <a:gd name="T88" fmla="*/ 216 w 359"/>
                <a:gd name="T89" fmla="*/ 356 h 360"/>
                <a:gd name="T90" fmla="*/ 180 w 359"/>
                <a:gd name="T91" fmla="*/ 360 h 360"/>
                <a:gd name="T92" fmla="*/ 144 w 359"/>
                <a:gd name="T93" fmla="*/ 356 h 360"/>
                <a:gd name="T94" fmla="*/ 110 w 359"/>
                <a:gd name="T95" fmla="*/ 346 h 360"/>
                <a:gd name="T96" fmla="*/ 79 w 359"/>
                <a:gd name="T97" fmla="*/ 330 h 360"/>
                <a:gd name="T98" fmla="*/ 52 w 359"/>
                <a:gd name="T99" fmla="*/ 307 h 360"/>
                <a:gd name="T100" fmla="*/ 31 w 359"/>
                <a:gd name="T101" fmla="*/ 281 h 360"/>
                <a:gd name="T102" fmla="*/ 14 w 359"/>
                <a:gd name="T103" fmla="*/ 250 h 360"/>
                <a:gd name="T104" fmla="*/ 3 w 359"/>
                <a:gd name="T105" fmla="*/ 216 h 360"/>
                <a:gd name="T106" fmla="*/ 0 w 359"/>
                <a:gd name="T107" fmla="*/ 180 h 360"/>
                <a:gd name="T108" fmla="*/ 3 w 359"/>
                <a:gd name="T109" fmla="*/ 144 h 360"/>
                <a:gd name="T110" fmla="*/ 14 w 359"/>
                <a:gd name="T111" fmla="*/ 110 h 360"/>
                <a:gd name="T112" fmla="*/ 31 w 359"/>
                <a:gd name="T113" fmla="*/ 80 h 360"/>
                <a:gd name="T114" fmla="*/ 52 w 359"/>
                <a:gd name="T115" fmla="*/ 53 h 360"/>
                <a:gd name="T116" fmla="*/ 79 w 359"/>
                <a:gd name="T117" fmla="*/ 31 h 360"/>
                <a:gd name="T118" fmla="*/ 110 w 359"/>
                <a:gd name="T119" fmla="*/ 14 h 360"/>
                <a:gd name="T120" fmla="*/ 144 w 359"/>
                <a:gd name="T121" fmla="*/ 4 h 360"/>
                <a:gd name="T122" fmla="*/ 180 w 359"/>
                <a:gd name="T123" fmla="*/ 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59" h="360">
                  <a:moveTo>
                    <a:pt x="180" y="61"/>
                  </a:moveTo>
                  <a:lnTo>
                    <a:pt x="153" y="65"/>
                  </a:lnTo>
                  <a:lnTo>
                    <a:pt x="128" y="74"/>
                  </a:lnTo>
                  <a:lnTo>
                    <a:pt x="106" y="88"/>
                  </a:lnTo>
                  <a:lnTo>
                    <a:pt x="87" y="105"/>
                  </a:lnTo>
                  <a:lnTo>
                    <a:pt x="73" y="128"/>
                  </a:lnTo>
                  <a:lnTo>
                    <a:pt x="64" y="153"/>
                  </a:lnTo>
                  <a:lnTo>
                    <a:pt x="62" y="180"/>
                  </a:lnTo>
                  <a:lnTo>
                    <a:pt x="64" y="207"/>
                  </a:lnTo>
                  <a:lnTo>
                    <a:pt x="73" y="232"/>
                  </a:lnTo>
                  <a:lnTo>
                    <a:pt x="87" y="254"/>
                  </a:lnTo>
                  <a:lnTo>
                    <a:pt x="106" y="272"/>
                  </a:lnTo>
                  <a:lnTo>
                    <a:pt x="128" y="286"/>
                  </a:lnTo>
                  <a:lnTo>
                    <a:pt x="153" y="296"/>
                  </a:lnTo>
                  <a:lnTo>
                    <a:pt x="180" y="299"/>
                  </a:lnTo>
                  <a:lnTo>
                    <a:pt x="207" y="296"/>
                  </a:lnTo>
                  <a:lnTo>
                    <a:pt x="232" y="286"/>
                  </a:lnTo>
                  <a:lnTo>
                    <a:pt x="254" y="272"/>
                  </a:lnTo>
                  <a:lnTo>
                    <a:pt x="272" y="254"/>
                  </a:lnTo>
                  <a:lnTo>
                    <a:pt x="287" y="232"/>
                  </a:lnTo>
                  <a:lnTo>
                    <a:pt x="295" y="207"/>
                  </a:lnTo>
                  <a:lnTo>
                    <a:pt x="299" y="180"/>
                  </a:lnTo>
                  <a:lnTo>
                    <a:pt x="295" y="153"/>
                  </a:lnTo>
                  <a:lnTo>
                    <a:pt x="287" y="128"/>
                  </a:lnTo>
                  <a:lnTo>
                    <a:pt x="272" y="105"/>
                  </a:lnTo>
                  <a:lnTo>
                    <a:pt x="254" y="88"/>
                  </a:lnTo>
                  <a:lnTo>
                    <a:pt x="232" y="74"/>
                  </a:lnTo>
                  <a:lnTo>
                    <a:pt x="207" y="65"/>
                  </a:lnTo>
                  <a:lnTo>
                    <a:pt x="180" y="61"/>
                  </a:lnTo>
                  <a:close/>
                  <a:moveTo>
                    <a:pt x="180" y="0"/>
                  </a:moveTo>
                  <a:lnTo>
                    <a:pt x="216" y="4"/>
                  </a:lnTo>
                  <a:lnTo>
                    <a:pt x="250" y="14"/>
                  </a:lnTo>
                  <a:lnTo>
                    <a:pt x="280" y="31"/>
                  </a:lnTo>
                  <a:lnTo>
                    <a:pt x="307" y="53"/>
                  </a:lnTo>
                  <a:lnTo>
                    <a:pt x="329" y="80"/>
                  </a:lnTo>
                  <a:lnTo>
                    <a:pt x="345" y="110"/>
                  </a:lnTo>
                  <a:lnTo>
                    <a:pt x="356" y="144"/>
                  </a:lnTo>
                  <a:lnTo>
                    <a:pt x="359" y="180"/>
                  </a:lnTo>
                  <a:lnTo>
                    <a:pt x="356" y="216"/>
                  </a:lnTo>
                  <a:lnTo>
                    <a:pt x="345" y="250"/>
                  </a:lnTo>
                  <a:lnTo>
                    <a:pt x="329" y="281"/>
                  </a:lnTo>
                  <a:lnTo>
                    <a:pt x="307" y="307"/>
                  </a:lnTo>
                  <a:lnTo>
                    <a:pt x="280" y="330"/>
                  </a:lnTo>
                  <a:lnTo>
                    <a:pt x="250" y="346"/>
                  </a:lnTo>
                  <a:lnTo>
                    <a:pt x="216" y="356"/>
                  </a:lnTo>
                  <a:lnTo>
                    <a:pt x="180" y="360"/>
                  </a:lnTo>
                  <a:lnTo>
                    <a:pt x="144" y="356"/>
                  </a:lnTo>
                  <a:lnTo>
                    <a:pt x="110" y="346"/>
                  </a:lnTo>
                  <a:lnTo>
                    <a:pt x="79" y="330"/>
                  </a:lnTo>
                  <a:lnTo>
                    <a:pt x="52" y="307"/>
                  </a:lnTo>
                  <a:lnTo>
                    <a:pt x="31" y="281"/>
                  </a:lnTo>
                  <a:lnTo>
                    <a:pt x="14" y="250"/>
                  </a:lnTo>
                  <a:lnTo>
                    <a:pt x="3" y="216"/>
                  </a:lnTo>
                  <a:lnTo>
                    <a:pt x="0" y="180"/>
                  </a:lnTo>
                  <a:lnTo>
                    <a:pt x="3" y="144"/>
                  </a:lnTo>
                  <a:lnTo>
                    <a:pt x="14" y="110"/>
                  </a:lnTo>
                  <a:lnTo>
                    <a:pt x="31" y="80"/>
                  </a:lnTo>
                  <a:lnTo>
                    <a:pt x="52" y="53"/>
                  </a:lnTo>
                  <a:lnTo>
                    <a:pt x="79" y="31"/>
                  </a:lnTo>
                  <a:lnTo>
                    <a:pt x="110" y="14"/>
                  </a:lnTo>
                  <a:lnTo>
                    <a:pt x="144" y="4"/>
                  </a:lnTo>
                  <a:lnTo>
                    <a:pt x="18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6" name="Freeform 661"/>
            <p:cNvSpPr>
              <a:spLocks noEditPoints="1"/>
            </p:cNvSpPr>
            <p:nvPr/>
          </p:nvSpPr>
          <p:spPr bwMode="auto">
            <a:xfrm>
              <a:off x="-833438" y="4178300"/>
              <a:ext cx="381000" cy="361950"/>
            </a:xfrm>
            <a:custGeom>
              <a:avLst/>
              <a:gdLst>
                <a:gd name="T0" fmla="*/ 411 w 1438"/>
                <a:gd name="T1" fmla="*/ 77 h 1371"/>
                <a:gd name="T2" fmla="*/ 411 w 1438"/>
                <a:gd name="T3" fmla="*/ 856 h 1371"/>
                <a:gd name="T4" fmla="*/ 1027 w 1438"/>
                <a:gd name="T5" fmla="*/ 856 h 1371"/>
                <a:gd name="T6" fmla="*/ 1027 w 1438"/>
                <a:gd name="T7" fmla="*/ 77 h 1371"/>
                <a:gd name="T8" fmla="*/ 411 w 1438"/>
                <a:gd name="T9" fmla="*/ 77 h 1371"/>
                <a:gd name="T10" fmla="*/ 334 w 1438"/>
                <a:gd name="T11" fmla="*/ 0 h 1371"/>
                <a:gd name="T12" fmla="*/ 1104 w 1438"/>
                <a:gd name="T13" fmla="*/ 0 h 1371"/>
                <a:gd name="T14" fmla="*/ 1104 w 1438"/>
                <a:gd name="T15" fmla="*/ 851 h 1371"/>
                <a:gd name="T16" fmla="*/ 1121 w 1438"/>
                <a:gd name="T17" fmla="*/ 842 h 1371"/>
                <a:gd name="T18" fmla="*/ 1135 w 1438"/>
                <a:gd name="T19" fmla="*/ 830 h 1371"/>
                <a:gd name="T20" fmla="*/ 1145 w 1438"/>
                <a:gd name="T21" fmla="*/ 815 h 1371"/>
                <a:gd name="T22" fmla="*/ 1152 w 1438"/>
                <a:gd name="T23" fmla="*/ 797 h 1371"/>
                <a:gd name="T24" fmla="*/ 1156 w 1438"/>
                <a:gd name="T25" fmla="*/ 779 h 1371"/>
                <a:gd name="T26" fmla="*/ 1156 w 1438"/>
                <a:gd name="T27" fmla="*/ 497 h 1371"/>
                <a:gd name="T28" fmla="*/ 1438 w 1438"/>
                <a:gd name="T29" fmla="*/ 497 h 1371"/>
                <a:gd name="T30" fmla="*/ 1438 w 1438"/>
                <a:gd name="T31" fmla="*/ 1371 h 1371"/>
                <a:gd name="T32" fmla="*/ 0 w 1438"/>
                <a:gd name="T33" fmla="*/ 1371 h 1371"/>
                <a:gd name="T34" fmla="*/ 0 w 1438"/>
                <a:gd name="T35" fmla="*/ 497 h 1371"/>
                <a:gd name="T36" fmla="*/ 283 w 1438"/>
                <a:gd name="T37" fmla="*/ 497 h 1371"/>
                <a:gd name="T38" fmla="*/ 283 w 1438"/>
                <a:gd name="T39" fmla="*/ 779 h 1371"/>
                <a:gd name="T40" fmla="*/ 285 w 1438"/>
                <a:gd name="T41" fmla="*/ 797 h 1371"/>
                <a:gd name="T42" fmla="*/ 292 w 1438"/>
                <a:gd name="T43" fmla="*/ 815 h 1371"/>
                <a:gd name="T44" fmla="*/ 303 w 1438"/>
                <a:gd name="T45" fmla="*/ 830 h 1371"/>
                <a:gd name="T46" fmla="*/ 317 w 1438"/>
                <a:gd name="T47" fmla="*/ 842 h 1371"/>
                <a:gd name="T48" fmla="*/ 334 w 1438"/>
                <a:gd name="T49" fmla="*/ 851 h 1371"/>
                <a:gd name="T50" fmla="*/ 334 w 1438"/>
                <a:gd name="T51" fmla="*/ 0 h 1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438" h="1371">
                  <a:moveTo>
                    <a:pt x="411" y="77"/>
                  </a:moveTo>
                  <a:lnTo>
                    <a:pt x="411" y="856"/>
                  </a:lnTo>
                  <a:lnTo>
                    <a:pt x="1027" y="856"/>
                  </a:lnTo>
                  <a:lnTo>
                    <a:pt x="1027" y="77"/>
                  </a:lnTo>
                  <a:lnTo>
                    <a:pt x="411" y="77"/>
                  </a:lnTo>
                  <a:close/>
                  <a:moveTo>
                    <a:pt x="334" y="0"/>
                  </a:moveTo>
                  <a:lnTo>
                    <a:pt x="1104" y="0"/>
                  </a:lnTo>
                  <a:lnTo>
                    <a:pt x="1104" y="851"/>
                  </a:lnTo>
                  <a:lnTo>
                    <a:pt x="1121" y="842"/>
                  </a:lnTo>
                  <a:lnTo>
                    <a:pt x="1135" y="830"/>
                  </a:lnTo>
                  <a:lnTo>
                    <a:pt x="1145" y="815"/>
                  </a:lnTo>
                  <a:lnTo>
                    <a:pt x="1152" y="797"/>
                  </a:lnTo>
                  <a:lnTo>
                    <a:pt x="1156" y="779"/>
                  </a:lnTo>
                  <a:lnTo>
                    <a:pt x="1156" y="497"/>
                  </a:lnTo>
                  <a:lnTo>
                    <a:pt x="1438" y="497"/>
                  </a:lnTo>
                  <a:lnTo>
                    <a:pt x="1438" y="1371"/>
                  </a:lnTo>
                  <a:lnTo>
                    <a:pt x="0" y="1371"/>
                  </a:lnTo>
                  <a:lnTo>
                    <a:pt x="0" y="497"/>
                  </a:lnTo>
                  <a:lnTo>
                    <a:pt x="283" y="497"/>
                  </a:lnTo>
                  <a:lnTo>
                    <a:pt x="283" y="779"/>
                  </a:lnTo>
                  <a:lnTo>
                    <a:pt x="285" y="797"/>
                  </a:lnTo>
                  <a:lnTo>
                    <a:pt x="292" y="815"/>
                  </a:lnTo>
                  <a:lnTo>
                    <a:pt x="303" y="830"/>
                  </a:lnTo>
                  <a:lnTo>
                    <a:pt x="317" y="842"/>
                  </a:lnTo>
                  <a:lnTo>
                    <a:pt x="334" y="851"/>
                  </a:lnTo>
                  <a:lnTo>
                    <a:pt x="33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7" name="Freeform 662"/>
            <p:cNvSpPr>
              <a:spLocks/>
            </p:cNvSpPr>
            <p:nvPr/>
          </p:nvSpPr>
          <p:spPr bwMode="auto">
            <a:xfrm>
              <a:off x="-719138" y="4232275"/>
              <a:ext cx="147638" cy="127000"/>
            </a:xfrm>
            <a:custGeom>
              <a:avLst/>
              <a:gdLst>
                <a:gd name="T0" fmla="*/ 494 w 560"/>
                <a:gd name="T1" fmla="*/ 0 h 479"/>
                <a:gd name="T2" fmla="*/ 560 w 560"/>
                <a:gd name="T3" fmla="*/ 39 h 479"/>
                <a:gd name="T4" fmla="*/ 440 w 560"/>
                <a:gd name="T5" fmla="*/ 246 h 479"/>
                <a:gd name="T6" fmla="*/ 348 w 560"/>
                <a:gd name="T7" fmla="*/ 193 h 479"/>
                <a:gd name="T8" fmla="*/ 264 w 560"/>
                <a:gd name="T9" fmla="*/ 465 h 479"/>
                <a:gd name="T10" fmla="*/ 129 w 560"/>
                <a:gd name="T11" fmla="*/ 302 h 479"/>
                <a:gd name="T12" fmla="*/ 74 w 560"/>
                <a:gd name="T13" fmla="*/ 479 h 479"/>
                <a:gd name="T14" fmla="*/ 0 w 560"/>
                <a:gd name="T15" fmla="*/ 456 h 479"/>
                <a:gd name="T16" fmla="*/ 98 w 560"/>
                <a:gd name="T17" fmla="*/ 143 h 479"/>
                <a:gd name="T18" fmla="*/ 232 w 560"/>
                <a:gd name="T19" fmla="*/ 306 h 479"/>
                <a:gd name="T20" fmla="*/ 302 w 560"/>
                <a:gd name="T21" fmla="*/ 77 h 479"/>
                <a:gd name="T22" fmla="*/ 412 w 560"/>
                <a:gd name="T23" fmla="*/ 140 h 479"/>
                <a:gd name="T24" fmla="*/ 494 w 560"/>
                <a:gd name="T25" fmla="*/ 0 h 4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60" h="479">
                  <a:moveTo>
                    <a:pt x="494" y="0"/>
                  </a:moveTo>
                  <a:lnTo>
                    <a:pt x="560" y="39"/>
                  </a:lnTo>
                  <a:lnTo>
                    <a:pt x="440" y="246"/>
                  </a:lnTo>
                  <a:lnTo>
                    <a:pt x="348" y="193"/>
                  </a:lnTo>
                  <a:lnTo>
                    <a:pt x="264" y="465"/>
                  </a:lnTo>
                  <a:lnTo>
                    <a:pt x="129" y="302"/>
                  </a:lnTo>
                  <a:lnTo>
                    <a:pt x="74" y="479"/>
                  </a:lnTo>
                  <a:lnTo>
                    <a:pt x="0" y="456"/>
                  </a:lnTo>
                  <a:lnTo>
                    <a:pt x="98" y="143"/>
                  </a:lnTo>
                  <a:lnTo>
                    <a:pt x="232" y="306"/>
                  </a:lnTo>
                  <a:lnTo>
                    <a:pt x="302" y="77"/>
                  </a:lnTo>
                  <a:lnTo>
                    <a:pt x="412" y="140"/>
                  </a:lnTo>
                  <a:lnTo>
                    <a:pt x="49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8" name="Rectangle 663"/>
            <p:cNvSpPr>
              <a:spLocks noChangeArrowheads="1"/>
            </p:cNvSpPr>
            <p:nvPr/>
          </p:nvSpPr>
          <p:spPr bwMode="auto">
            <a:xfrm>
              <a:off x="-671513" y="3984625"/>
              <a:ext cx="30163" cy="166688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9" name="Rectangle 664"/>
            <p:cNvSpPr>
              <a:spLocks noChangeArrowheads="1"/>
            </p:cNvSpPr>
            <p:nvPr/>
          </p:nvSpPr>
          <p:spPr bwMode="auto">
            <a:xfrm>
              <a:off x="-1293813" y="3984625"/>
              <a:ext cx="30163" cy="166688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0" name="Rectangle 665"/>
            <p:cNvSpPr>
              <a:spLocks noChangeArrowheads="1"/>
            </p:cNvSpPr>
            <p:nvPr/>
          </p:nvSpPr>
          <p:spPr bwMode="auto">
            <a:xfrm>
              <a:off x="-1081088" y="3790950"/>
              <a:ext cx="230188" cy="3016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91" name="Group 390"/>
          <p:cNvGrpSpPr/>
          <p:nvPr/>
        </p:nvGrpSpPr>
        <p:grpSpPr>
          <a:xfrm>
            <a:off x="9133300" y="1962662"/>
            <a:ext cx="464604" cy="461470"/>
            <a:chOff x="5619750" y="2957513"/>
            <a:chExt cx="941388" cy="9350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92" name="Freeform 136"/>
            <p:cNvSpPr>
              <a:spLocks/>
            </p:cNvSpPr>
            <p:nvPr/>
          </p:nvSpPr>
          <p:spPr bwMode="auto">
            <a:xfrm>
              <a:off x="5619750" y="2957513"/>
              <a:ext cx="152400" cy="935038"/>
            </a:xfrm>
            <a:custGeom>
              <a:avLst/>
              <a:gdLst>
                <a:gd name="T0" fmla="*/ 309 w 576"/>
                <a:gd name="T1" fmla="*/ 4 h 3536"/>
                <a:gd name="T2" fmla="*/ 343 w 576"/>
                <a:gd name="T3" fmla="*/ 23 h 3536"/>
                <a:gd name="T4" fmla="*/ 362 w 576"/>
                <a:gd name="T5" fmla="*/ 57 h 3536"/>
                <a:gd name="T6" fmla="*/ 364 w 576"/>
                <a:gd name="T7" fmla="*/ 1078 h 3536"/>
                <a:gd name="T8" fmla="*/ 440 w 576"/>
                <a:gd name="T9" fmla="*/ 1097 h 3536"/>
                <a:gd name="T10" fmla="*/ 502 w 576"/>
                <a:gd name="T11" fmla="*/ 1138 h 3536"/>
                <a:gd name="T12" fmla="*/ 548 w 576"/>
                <a:gd name="T13" fmla="*/ 1197 h 3536"/>
                <a:gd name="T14" fmla="*/ 573 w 576"/>
                <a:gd name="T15" fmla="*/ 1268 h 3536"/>
                <a:gd name="T16" fmla="*/ 576 w 576"/>
                <a:gd name="T17" fmla="*/ 2024 h 3536"/>
                <a:gd name="T18" fmla="*/ 563 w 576"/>
                <a:gd name="T19" fmla="*/ 2101 h 3536"/>
                <a:gd name="T20" fmla="*/ 527 w 576"/>
                <a:gd name="T21" fmla="*/ 2167 h 3536"/>
                <a:gd name="T22" fmla="*/ 472 w 576"/>
                <a:gd name="T23" fmla="*/ 2217 h 3536"/>
                <a:gd name="T24" fmla="*/ 404 w 576"/>
                <a:gd name="T25" fmla="*/ 2248 h 3536"/>
                <a:gd name="T26" fmla="*/ 364 w 576"/>
                <a:gd name="T27" fmla="*/ 3460 h 3536"/>
                <a:gd name="T28" fmla="*/ 355 w 576"/>
                <a:gd name="T29" fmla="*/ 3498 h 3536"/>
                <a:gd name="T30" fmla="*/ 327 w 576"/>
                <a:gd name="T31" fmla="*/ 3525 h 3536"/>
                <a:gd name="T32" fmla="*/ 288 w 576"/>
                <a:gd name="T33" fmla="*/ 3536 h 3536"/>
                <a:gd name="T34" fmla="*/ 249 w 576"/>
                <a:gd name="T35" fmla="*/ 3525 h 3536"/>
                <a:gd name="T36" fmla="*/ 221 w 576"/>
                <a:gd name="T37" fmla="*/ 3498 h 3536"/>
                <a:gd name="T38" fmla="*/ 212 w 576"/>
                <a:gd name="T39" fmla="*/ 3460 h 3536"/>
                <a:gd name="T40" fmla="*/ 172 w 576"/>
                <a:gd name="T41" fmla="*/ 2248 h 3536"/>
                <a:gd name="T42" fmla="*/ 104 w 576"/>
                <a:gd name="T43" fmla="*/ 2217 h 3536"/>
                <a:gd name="T44" fmla="*/ 49 w 576"/>
                <a:gd name="T45" fmla="*/ 2167 h 3536"/>
                <a:gd name="T46" fmla="*/ 13 w 576"/>
                <a:gd name="T47" fmla="*/ 2101 h 3536"/>
                <a:gd name="T48" fmla="*/ 0 w 576"/>
                <a:gd name="T49" fmla="*/ 2025 h 3536"/>
                <a:gd name="T50" fmla="*/ 3 w 576"/>
                <a:gd name="T51" fmla="*/ 1268 h 3536"/>
                <a:gd name="T52" fmla="*/ 28 w 576"/>
                <a:gd name="T53" fmla="*/ 1197 h 3536"/>
                <a:gd name="T54" fmla="*/ 74 w 576"/>
                <a:gd name="T55" fmla="*/ 1138 h 3536"/>
                <a:gd name="T56" fmla="*/ 136 w 576"/>
                <a:gd name="T57" fmla="*/ 1097 h 3536"/>
                <a:gd name="T58" fmla="*/ 212 w 576"/>
                <a:gd name="T59" fmla="*/ 1078 h 3536"/>
                <a:gd name="T60" fmla="*/ 214 w 576"/>
                <a:gd name="T61" fmla="*/ 57 h 3536"/>
                <a:gd name="T62" fmla="*/ 233 w 576"/>
                <a:gd name="T63" fmla="*/ 23 h 3536"/>
                <a:gd name="T64" fmla="*/ 267 w 576"/>
                <a:gd name="T65" fmla="*/ 4 h 3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6" h="3536">
                  <a:moveTo>
                    <a:pt x="288" y="0"/>
                  </a:moveTo>
                  <a:lnTo>
                    <a:pt x="309" y="4"/>
                  </a:lnTo>
                  <a:lnTo>
                    <a:pt x="327" y="11"/>
                  </a:lnTo>
                  <a:lnTo>
                    <a:pt x="343" y="23"/>
                  </a:lnTo>
                  <a:lnTo>
                    <a:pt x="355" y="39"/>
                  </a:lnTo>
                  <a:lnTo>
                    <a:pt x="362" y="57"/>
                  </a:lnTo>
                  <a:lnTo>
                    <a:pt x="364" y="78"/>
                  </a:lnTo>
                  <a:lnTo>
                    <a:pt x="364" y="1078"/>
                  </a:lnTo>
                  <a:lnTo>
                    <a:pt x="404" y="1085"/>
                  </a:lnTo>
                  <a:lnTo>
                    <a:pt x="440" y="1097"/>
                  </a:lnTo>
                  <a:lnTo>
                    <a:pt x="472" y="1115"/>
                  </a:lnTo>
                  <a:lnTo>
                    <a:pt x="502" y="1138"/>
                  </a:lnTo>
                  <a:lnTo>
                    <a:pt x="527" y="1165"/>
                  </a:lnTo>
                  <a:lnTo>
                    <a:pt x="548" y="1197"/>
                  </a:lnTo>
                  <a:lnTo>
                    <a:pt x="563" y="1231"/>
                  </a:lnTo>
                  <a:lnTo>
                    <a:pt x="573" y="1268"/>
                  </a:lnTo>
                  <a:lnTo>
                    <a:pt x="576" y="1307"/>
                  </a:lnTo>
                  <a:lnTo>
                    <a:pt x="576" y="2024"/>
                  </a:lnTo>
                  <a:lnTo>
                    <a:pt x="573" y="2063"/>
                  </a:lnTo>
                  <a:lnTo>
                    <a:pt x="563" y="2101"/>
                  </a:lnTo>
                  <a:lnTo>
                    <a:pt x="548" y="2135"/>
                  </a:lnTo>
                  <a:lnTo>
                    <a:pt x="527" y="2167"/>
                  </a:lnTo>
                  <a:lnTo>
                    <a:pt x="502" y="2194"/>
                  </a:lnTo>
                  <a:lnTo>
                    <a:pt x="472" y="2217"/>
                  </a:lnTo>
                  <a:lnTo>
                    <a:pt x="440" y="2235"/>
                  </a:lnTo>
                  <a:lnTo>
                    <a:pt x="404" y="2248"/>
                  </a:lnTo>
                  <a:lnTo>
                    <a:pt x="364" y="2254"/>
                  </a:lnTo>
                  <a:lnTo>
                    <a:pt x="364" y="3460"/>
                  </a:lnTo>
                  <a:lnTo>
                    <a:pt x="362" y="3479"/>
                  </a:lnTo>
                  <a:lnTo>
                    <a:pt x="355" y="3498"/>
                  </a:lnTo>
                  <a:lnTo>
                    <a:pt x="343" y="3513"/>
                  </a:lnTo>
                  <a:lnTo>
                    <a:pt x="327" y="3525"/>
                  </a:lnTo>
                  <a:lnTo>
                    <a:pt x="309" y="3533"/>
                  </a:lnTo>
                  <a:lnTo>
                    <a:pt x="288" y="3536"/>
                  </a:lnTo>
                  <a:lnTo>
                    <a:pt x="267" y="3533"/>
                  </a:lnTo>
                  <a:lnTo>
                    <a:pt x="249" y="3525"/>
                  </a:lnTo>
                  <a:lnTo>
                    <a:pt x="233" y="3513"/>
                  </a:lnTo>
                  <a:lnTo>
                    <a:pt x="221" y="3498"/>
                  </a:lnTo>
                  <a:lnTo>
                    <a:pt x="214" y="3479"/>
                  </a:lnTo>
                  <a:lnTo>
                    <a:pt x="212" y="3460"/>
                  </a:lnTo>
                  <a:lnTo>
                    <a:pt x="212" y="2254"/>
                  </a:lnTo>
                  <a:lnTo>
                    <a:pt x="172" y="2248"/>
                  </a:lnTo>
                  <a:lnTo>
                    <a:pt x="136" y="2235"/>
                  </a:lnTo>
                  <a:lnTo>
                    <a:pt x="104" y="2217"/>
                  </a:lnTo>
                  <a:lnTo>
                    <a:pt x="74" y="2194"/>
                  </a:lnTo>
                  <a:lnTo>
                    <a:pt x="49" y="2167"/>
                  </a:lnTo>
                  <a:lnTo>
                    <a:pt x="28" y="2135"/>
                  </a:lnTo>
                  <a:lnTo>
                    <a:pt x="13" y="2101"/>
                  </a:lnTo>
                  <a:lnTo>
                    <a:pt x="3" y="2064"/>
                  </a:lnTo>
                  <a:lnTo>
                    <a:pt x="0" y="2025"/>
                  </a:lnTo>
                  <a:lnTo>
                    <a:pt x="0" y="1307"/>
                  </a:lnTo>
                  <a:lnTo>
                    <a:pt x="3" y="1268"/>
                  </a:lnTo>
                  <a:lnTo>
                    <a:pt x="13" y="1231"/>
                  </a:lnTo>
                  <a:lnTo>
                    <a:pt x="28" y="1197"/>
                  </a:lnTo>
                  <a:lnTo>
                    <a:pt x="49" y="1165"/>
                  </a:lnTo>
                  <a:lnTo>
                    <a:pt x="74" y="1138"/>
                  </a:lnTo>
                  <a:lnTo>
                    <a:pt x="104" y="1115"/>
                  </a:lnTo>
                  <a:lnTo>
                    <a:pt x="136" y="1097"/>
                  </a:lnTo>
                  <a:lnTo>
                    <a:pt x="172" y="1085"/>
                  </a:lnTo>
                  <a:lnTo>
                    <a:pt x="212" y="1078"/>
                  </a:lnTo>
                  <a:lnTo>
                    <a:pt x="212" y="78"/>
                  </a:lnTo>
                  <a:lnTo>
                    <a:pt x="214" y="57"/>
                  </a:lnTo>
                  <a:lnTo>
                    <a:pt x="221" y="39"/>
                  </a:lnTo>
                  <a:lnTo>
                    <a:pt x="233" y="23"/>
                  </a:lnTo>
                  <a:lnTo>
                    <a:pt x="249" y="11"/>
                  </a:lnTo>
                  <a:lnTo>
                    <a:pt x="267" y="4"/>
                  </a:lnTo>
                  <a:lnTo>
                    <a:pt x="28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3" name="Freeform 137"/>
            <p:cNvSpPr>
              <a:spLocks/>
            </p:cNvSpPr>
            <p:nvPr/>
          </p:nvSpPr>
          <p:spPr bwMode="auto">
            <a:xfrm>
              <a:off x="6026150" y="2957513"/>
              <a:ext cx="152400" cy="935038"/>
            </a:xfrm>
            <a:custGeom>
              <a:avLst/>
              <a:gdLst>
                <a:gd name="T0" fmla="*/ 309 w 576"/>
                <a:gd name="T1" fmla="*/ 4 h 3536"/>
                <a:gd name="T2" fmla="*/ 343 w 576"/>
                <a:gd name="T3" fmla="*/ 23 h 3536"/>
                <a:gd name="T4" fmla="*/ 362 w 576"/>
                <a:gd name="T5" fmla="*/ 57 h 3536"/>
                <a:gd name="T6" fmla="*/ 364 w 576"/>
                <a:gd name="T7" fmla="*/ 540 h 3536"/>
                <a:gd name="T8" fmla="*/ 440 w 576"/>
                <a:gd name="T9" fmla="*/ 560 h 3536"/>
                <a:gd name="T10" fmla="*/ 502 w 576"/>
                <a:gd name="T11" fmla="*/ 600 h 3536"/>
                <a:gd name="T12" fmla="*/ 548 w 576"/>
                <a:gd name="T13" fmla="*/ 659 h 3536"/>
                <a:gd name="T14" fmla="*/ 573 w 576"/>
                <a:gd name="T15" fmla="*/ 730 h 3536"/>
                <a:gd name="T16" fmla="*/ 576 w 576"/>
                <a:gd name="T17" fmla="*/ 1487 h 3536"/>
                <a:gd name="T18" fmla="*/ 563 w 576"/>
                <a:gd name="T19" fmla="*/ 1564 h 3536"/>
                <a:gd name="T20" fmla="*/ 527 w 576"/>
                <a:gd name="T21" fmla="*/ 1629 h 3536"/>
                <a:gd name="T22" fmla="*/ 472 w 576"/>
                <a:gd name="T23" fmla="*/ 1679 h 3536"/>
                <a:gd name="T24" fmla="*/ 404 w 576"/>
                <a:gd name="T25" fmla="*/ 1710 h 3536"/>
                <a:gd name="T26" fmla="*/ 364 w 576"/>
                <a:gd name="T27" fmla="*/ 3460 h 3536"/>
                <a:gd name="T28" fmla="*/ 355 w 576"/>
                <a:gd name="T29" fmla="*/ 3498 h 3536"/>
                <a:gd name="T30" fmla="*/ 327 w 576"/>
                <a:gd name="T31" fmla="*/ 3525 h 3536"/>
                <a:gd name="T32" fmla="*/ 288 w 576"/>
                <a:gd name="T33" fmla="*/ 3536 h 3536"/>
                <a:gd name="T34" fmla="*/ 249 w 576"/>
                <a:gd name="T35" fmla="*/ 3525 h 3536"/>
                <a:gd name="T36" fmla="*/ 221 w 576"/>
                <a:gd name="T37" fmla="*/ 3498 h 3536"/>
                <a:gd name="T38" fmla="*/ 212 w 576"/>
                <a:gd name="T39" fmla="*/ 3460 h 3536"/>
                <a:gd name="T40" fmla="*/ 172 w 576"/>
                <a:gd name="T41" fmla="*/ 1710 h 3536"/>
                <a:gd name="T42" fmla="*/ 104 w 576"/>
                <a:gd name="T43" fmla="*/ 1679 h 3536"/>
                <a:gd name="T44" fmla="*/ 49 w 576"/>
                <a:gd name="T45" fmla="*/ 1629 h 3536"/>
                <a:gd name="T46" fmla="*/ 13 w 576"/>
                <a:gd name="T47" fmla="*/ 1564 h 3536"/>
                <a:gd name="T48" fmla="*/ 0 w 576"/>
                <a:gd name="T49" fmla="*/ 1487 h 3536"/>
                <a:gd name="T50" fmla="*/ 3 w 576"/>
                <a:gd name="T51" fmla="*/ 730 h 3536"/>
                <a:gd name="T52" fmla="*/ 28 w 576"/>
                <a:gd name="T53" fmla="*/ 659 h 3536"/>
                <a:gd name="T54" fmla="*/ 74 w 576"/>
                <a:gd name="T55" fmla="*/ 600 h 3536"/>
                <a:gd name="T56" fmla="*/ 136 w 576"/>
                <a:gd name="T57" fmla="*/ 560 h 3536"/>
                <a:gd name="T58" fmla="*/ 212 w 576"/>
                <a:gd name="T59" fmla="*/ 540 h 3536"/>
                <a:gd name="T60" fmla="*/ 214 w 576"/>
                <a:gd name="T61" fmla="*/ 57 h 3536"/>
                <a:gd name="T62" fmla="*/ 233 w 576"/>
                <a:gd name="T63" fmla="*/ 23 h 3536"/>
                <a:gd name="T64" fmla="*/ 267 w 576"/>
                <a:gd name="T65" fmla="*/ 4 h 3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6" h="3536">
                  <a:moveTo>
                    <a:pt x="288" y="0"/>
                  </a:moveTo>
                  <a:lnTo>
                    <a:pt x="309" y="4"/>
                  </a:lnTo>
                  <a:lnTo>
                    <a:pt x="327" y="11"/>
                  </a:lnTo>
                  <a:lnTo>
                    <a:pt x="343" y="23"/>
                  </a:lnTo>
                  <a:lnTo>
                    <a:pt x="355" y="39"/>
                  </a:lnTo>
                  <a:lnTo>
                    <a:pt x="362" y="57"/>
                  </a:lnTo>
                  <a:lnTo>
                    <a:pt x="364" y="78"/>
                  </a:lnTo>
                  <a:lnTo>
                    <a:pt x="364" y="540"/>
                  </a:lnTo>
                  <a:lnTo>
                    <a:pt x="404" y="547"/>
                  </a:lnTo>
                  <a:lnTo>
                    <a:pt x="440" y="560"/>
                  </a:lnTo>
                  <a:lnTo>
                    <a:pt x="472" y="577"/>
                  </a:lnTo>
                  <a:lnTo>
                    <a:pt x="502" y="600"/>
                  </a:lnTo>
                  <a:lnTo>
                    <a:pt x="527" y="628"/>
                  </a:lnTo>
                  <a:lnTo>
                    <a:pt x="548" y="659"/>
                  </a:lnTo>
                  <a:lnTo>
                    <a:pt x="563" y="693"/>
                  </a:lnTo>
                  <a:lnTo>
                    <a:pt x="573" y="730"/>
                  </a:lnTo>
                  <a:lnTo>
                    <a:pt x="576" y="771"/>
                  </a:lnTo>
                  <a:lnTo>
                    <a:pt x="576" y="1487"/>
                  </a:lnTo>
                  <a:lnTo>
                    <a:pt x="573" y="1527"/>
                  </a:lnTo>
                  <a:lnTo>
                    <a:pt x="563" y="1564"/>
                  </a:lnTo>
                  <a:lnTo>
                    <a:pt x="548" y="1597"/>
                  </a:lnTo>
                  <a:lnTo>
                    <a:pt x="527" y="1629"/>
                  </a:lnTo>
                  <a:lnTo>
                    <a:pt x="502" y="1656"/>
                  </a:lnTo>
                  <a:lnTo>
                    <a:pt x="472" y="1679"/>
                  </a:lnTo>
                  <a:lnTo>
                    <a:pt x="440" y="1698"/>
                  </a:lnTo>
                  <a:lnTo>
                    <a:pt x="404" y="1710"/>
                  </a:lnTo>
                  <a:lnTo>
                    <a:pt x="364" y="1716"/>
                  </a:lnTo>
                  <a:lnTo>
                    <a:pt x="364" y="3460"/>
                  </a:lnTo>
                  <a:lnTo>
                    <a:pt x="362" y="3479"/>
                  </a:lnTo>
                  <a:lnTo>
                    <a:pt x="355" y="3498"/>
                  </a:lnTo>
                  <a:lnTo>
                    <a:pt x="343" y="3513"/>
                  </a:lnTo>
                  <a:lnTo>
                    <a:pt x="327" y="3525"/>
                  </a:lnTo>
                  <a:lnTo>
                    <a:pt x="309" y="3533"/>
                  </a:lnTo>
                  <a:lnTo>
                    <a:pt x="288" y="3536"/>
                  </a:lnTo>
                  <a:lnTo>
                    <a:pt x="267" y="3533"/>
                  </a:lnTo>
                  <a:lnTo>
                    <a:pt x="249" y="3525"/>
                  </a:lnTo>
                  <a:lnTo>
                    <a:pt x="233" y="3513"/>
                  </a:lnTo>
                  <a:lnTo>
                    <a:pt x="221" y="3498"/>
                  </a:lnTo>
                  <a:lnTo>
                    <a:pt x="214" y="3479"/>
                  </a:lnTo>
                  <a:lnTo>
                    <a:pt x="212" y="3460"/>
                  </a:lnTo>
                  <a:lnTo>
                    <a:pt x="212" y="1716"/>
                  </a:lnTo>
                  <a:lnTo>
                    <a:pt x="172" y="1710"/>
                  </a:lnTo>
                  <a:lnTo>
                    <a:pt x="136" y="1698"/>
                  </a:lnTo>
                  <a:lnTo>
                    <a:pt x="104" y="1679"/>
                  </a:lnTo>
                  <a:lnTo>
                    <a:pt x="74" y="1656"/>
                  </a:lnTo>
                  <a:lnTo>
                    <a:pt x="49" y="1629"/>
                  </a:lnTo>
                  <a:lnTo>
                    <a:pt x="28" y="1597"/>
                  </a:lnTo>
                  <a:lnTo>
                    <a:pt x="13" y="1564"/>
                  </a:lnTo>
                  <a:lnTo>
                    <a:pt x="3" y="1527"/>
                  </a:lnTo>
                  <a:lnTo>
                    <a:pt x="0" y="1487"/>
                  </a:lnTo>
                  <a:lnTo>
                    <a:pt x="0" y="771"/>
                  </a:lnTo>
                  <a:lnTo>
                    <a:pt x="3" y="730"/>
                  </a:lnTo>
                  <a:lnTo>
                    <a:pt x="13" y="693"/>
                  </a:lnTo>
                  <a:lnTo>
                    <a:pt x="28" y="659"/>
                  </a:lnTo>
                  <a:lnTo>
                    <a:pt x="49" y="628"/>
                  </a:lnTo>
                  <a:lnTo>
                    <a:pt x="74" y="600"/>
                  </a:lnTo>
                  <a:lnTo>
                    <a:pt x="104" y="577"/>
                  </a:lnTo>
                  <a:lnTo>
                    <a:pt x="136" y="560"/>
                  </a:lnTo>
                  <a:lnTo>
                    <a:pt x="172" y="547"/>
                  </a:lnTo>
                  <a:lnTo>
                    <a:pt x="212" y="540"/>
                  </a:lnTo>
                  <a:lnTo>
                    <a:pt x="212" y="78"/>
                  </a:lnTo>
                  <a:lnTo>
                    <a:pt x="214" y="57"/>
                  </a:lnTo>
                  <a:lnTo>
                    <a:pt x="221" y="39"/>
                  </a:lnTo>
                  <a:lnTo>
                    <a:pt x="233" y="23"/>
                  </a:lnTo>
                  <a:lnTo>
                    <a:pt x="249" y="11"/>
                  </a:lnTo>
                  <a:lnTo>
                    <a:pt x="267" y="4"/>
                  </a:lnTo>
                  <a:lnTo>
                    <a:pt x="28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4" name="Freeform 138"/>
            <p:cNvSpPr>
              <a:spLocks/>
            </p:cNvSpPr>
            <p:nvPr/>
          </p:nvSpPr>
          <p:spPr bwMode="auto">
            <a:xfrm>
              <a:off x="6408738" y="2957513"/>
              <a:ext cx="152400" cy="935038"/>
            </a:xfrm>
            <a:custGeom>
              <a:avLst/>
              <a:gdLst>
                <a:gd name="T0" fmla="*/ 308 w 576"/>
                <a:gd name="T1" fmla="*/ 4 h 3536"/>
                <a:gd name="T2" fmla="*/ 342 w 576"/>
                <a:gd name="T3" fmla="*/ 23 h 3536"/>
                <a:gd name="T4" fmla="*/ 362 w 576"/>
                <a:gd name="T5" fmla="*/ 57 h 3536"/>
                <a:gd name="T6" fmla="*/ 364 w 576"/>
                <a:gd name="T7" fmla="*/ 1295 h 3536"/>
                <a:gd name="T8" fmla="*/ 438 w 576"/>
                <a:gd name="T9" fmla="*/ 1315 h 3536"/>
                <a:gd name="T10" fmla="*/ 501 w 576"/>
                <a:gd name="T11" fmla="*/ 1355 h 3536"/>
                <a:gd name="T12" fmla="*/ 547 w 576"/>
                <a:gd name="T13" fmla="*/ 1414 h 3536"/>
                <a:gd name="T14" fmla="*/ 572 w 576"/>
                <a:gd name="T15" fmla="*/ 1486 h 3536"/>
                <a:gd name="T16" fmla="*/ 576 w 576"/>
                <a:gd name="T17" fmla="*/ 2242 h 3536"/>
                <a:gd name="T18" fmla="*/ 562 w 576"/>
                <a:gd name="T19" fmla="*/ 2319 h 3536"/>
                <a:gd name="T20" fmla="*/ 526 w 576"/>
                <a:gd name="T21" fmla="*/ 2384 h 3536"/>
                <a:gd name="T22" fmla="*/ 472 w 576"/>
                <a:gd name="T23" fmla="*/ 2434 h 3536"/>
                <a:gd name="T24" fmla="*/ 402 w 576"/>
                <a:gd name="T25" fmla="*/ 2465 h 3536"/>
                <a:gd name="T26" fmla="*/ 364 w 576"/>
                <a:gd name="T27" fmla="*/ 3460 h 3536"/>
                <a:gd name="T28" fmla="*/ 354 w 576"/>
                <a:gd name="T29" fmla="*/ 3498 h 3536"/>
                <a:gd name="T30" fmla="*/ 326 w 576"/>
                <a:gd name="T31" fmla="*/ 3525 h 3536"/>
                <a:gd name="T32" fmla="*/ 288 w 576"/>
                <a:gd name="T33" fmla="*/ 3536 h 3536"/>
                <a:gd name="T34" fmla="*/ 248 w 576"/>
                <a:gd name="T35" fmla="*/ 3525 h 3536"/>
                <a:gd name="T36" fmla="*/ 221 w 576"/>
                <a:gd name="T37" fmla="*/ 3498 h 3536"/>
                <a:gd name="T38" fmla="*/ 211 w 576"/>
                <a:gd name="T39" fmla="*/ 3460 h 3536"/>
                <a:gd name="T40" fmla="*/ 172 w 576"/>
                <a:gd name="T41" fmla="*/ 2465 h 3536"/>
                <a:gd name="T42" fmla="*/ 103 w 576"/>
                <a:gd name="T43" fmla="*/ 2434 h 3536"/>
                <a:gd name="T44" fmla="*/ 49 w 576"/>
                <a:gd name="T45" fmla="*/ 2384 h 3536"/>
                <a:gd name="T46" fmla="*/ 13 w 576"/>
                <a:gd name="T47" fmla="*/ 2319 h 3536"/>
                <a:gd name="T48" fmla="*/ 0 w 576"/>
                <a:gd name="T49" fmla="*/ 2242 h 3536"/>
                <a:gd name="T50" fmla="*/ 3 w 576"/>
                <a:gd name="T51" fmla="*/ 1486 h 3536"/>
                <a:gd name="T52" fmla="*/ 28 w 576"/>
                <a:gd name="T53" fmla="*/ 1414 h 3536"/>
                <a:gd name="T54" fmla="*/ 74 w 576"/>
                <a:gd name="T55" fmla="*/ 1356 h 3536"/>
                <a:gd name="T56" fmla="*/ 136 w 576"/>
                <a:gd name="T57" fmla="*/ 1315 h 3536"/>
                <a:gd name="T58" fmla="*/ 211 w 576"/>
                <a:gd name="T59" fmla="*/ 1295 h 3536"/>
                <a:gd name="T60" fmla="*/ 213 w 576"/>
                <a:gd name="T61" fmla="*/ 57 h 3536"/>
                <a:gd name="T62" fmla="*/ 233 w 576"/>
                <a:gd name="T63" fmla="*/ 23 h 3536"/>
                <a:gd name="T64" fmla="*/ 267 w 576"/>
                <a:gd name="T65" fmla="*/ 4 h 3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6" h="3536">
                  <a:moveTo>
                    <a:pt x="288" y="0"/>
                  </a:moveTo>
                  <a:lnTo>
                    <a:pt x="308" y="4"/>
                  </a:lnTo>
                  <a:lnTo>
                    <a:pt x="326" y="11"/>
                  </a:lnTo>
                  <a:lnTo>
                    <a:pt x="342" y="23"/>
                  </a:lnTo>
                  <a:lnTo>
                    <a:pt x="354" y="39"/>
                  </a:lnTo>
                  <a:lnTo>
                    <a:pt x="362" y="57"/>
                  </a:lnTo>
                  <a:lnTo>
                    <a:pt x="364" y="78"/>
                  </a:lnTo>
                  <a:lnTo>
                    <a:pt x="364" y="1295"/>
                  </a:lnTo>
                  <a:lnTo>
                    <a:pt x="402" y="1302"/>
                  </a:lnTo>
                  <a:lnTo>
                    <a:pt x="438" y="1315"/>
                  </a:lnTo>
                  <a:lnTo>
                    <a:pt x="472" y="1332"/>
                  </a:lnTo>
                  <a:lnTo>
                    <a:pt x="501" y="1355"/>
                  </a:lnTo>
                  <a:lnTo>
                    <a:pt x="526" y="1383"/>
                  </a:lnTo>
                  <a:lnTo>
                    <a:pt x="547" y="1414"/>
                  </a:lnTo>
                  <a:lnTo>
                    <a:pt x="562" y="1449"/>
                  </a:lnTo>
                  <a:lnTo>
                    <a:pt x="572" y="1486"/>
                  </a:lnTo>
                  <a:lnTo>
                    <a:pt x="576" y="1525"/>
                  </a:lnTo>
                  <a:lnTo>
                    <a:pt x="576" y="2242"/>
                  </a:lnTo>
                  <a:lnTo>
                    <a:pt x="572" y="2281"/>
                  </a:lnTo>
                  <a:lnTo>
                    <a:pt x="562" y="2319"/>
                  </a:lnTo>
                  <a:lnTo>
                    <a:pt x="547" y="2353"/>
                  </a:lnTo>
                  <a:lnTo>
                    <a:pt x="526" y="2384"/>
                  </a:lnTo>
                  <a:lnTo>
                    <a:pt x="501" y="2411"/>
                  </a:lnTo>
                  <a:lnTo>
                    <a:pt x="472" y="2434"/>
                  </a:lnTo>
                  <a:lnTo>
                    <a:pt x="438" y="2453"/>
                  </a:lnTo>
                  <a:lnTo>
                    <a:pt x="402" y="2465"/>
                  </a:lnTo>
                  <a:lnTo>
                    <a:pt x="364" y="2471"/>
                  </a:lnTo>
                  <a:lnTo>
                    <a:pt x="364" y="3460"/>
                  </a:lnTo>
                  <a:lnTo>
                    <a:pt x="362" y="3479"/>
                  </a:lnTo>
                  <a:lnTo>
                    <a:pt x="354" y="3498"/>
                  </a:lnTo>
                  <a:lnTo>
                    <a:pt x="342" y="3513"/>
                  </a:lnTo>
                  <a:lnTo>
                    <a:pt x="326" y="3525"/>
                  </a:lnTo>
                  <a:lnTo>
                    <a:pt x="308" y="3533"/>
                  </a:lnTo>
                  <a:lnTo>
                    <a:pt x="288" y="3536"/>
                  </a:lnTo>
                  <a:lnTo>
                    <a:pt x="267" y="3533"/>
                  </a:lnTo>
                  <a:lnTo>
                    <a:pt x="248" y="3525"/>
                  </a:lnTo>
                  <a:lnTo>
                    <a:pt x="233" y="3513"/>
                  </a:lnTo>
                  <a:lnTo>
                    <a:pt x="221" y="3498"/>
                  </a:lnTo>
                  <a:lnTo>
                    <a:pt x="213" y="3479"/>
                  </a:lnTo>
                  <a:lnTo>
                    <a:pt x="211" y="3460"/>
                  </a:lnTo>
                  <a:lnTo>
                    <a:pt x="211" y="2471"/>
                  </a:lnTo>
                  <a:lnTo>
                    <a:pt x="172" y="2465"/>
                  </a:lnTo>
                  <a:lnTo>
                    <a:pt x="136" y="2453"/>
                  </a:lnTo>
                  <a:lnTo>
                    <a:pt x="103" y="2434"/>
                  </a:lnTo>
                  <a:lnTo>
                    <a:pt x="74" y="2411"/>
                  </a:lnTo>
                  <a:lnTo>
                    <a:pt x="49" y="2384"/>
                  </a:lnTo>
                  <a:lnTo>
                    <a:pt x="28" y="2353"/>
                  </a:lnTo>
                  <a:lnTo>
                    <a:pt x="13" y="2319"/>
                  </a:lnTo>
                  <a:lnTo>
                    <a:pt x="3" y="2281"/>
                  </a:lnTo>
                  <a:lnTo>
                    <a:pt x="0" y="2242"/>
                  </a:lnTo>
                  <a:lnTo>
                    <a:pt x="0" y="1525"/>
                  </a:lnTo>
                  <a:lnTo>
                    <a:pt x="3" y="1486"/>
                  </a:lnTo>
                  <a:lnTo>
                    <a:pt x="13" y="1449"/>
                  </a:lnTo>
                  <a:lnTo>
                    <a:pt x="28" y="1414"/>
                  </a:lnTo>
                  <a:lnTo>
                    <a:pt x="49" y="1384"/>
                  </a:lnTo>
                  <a:lnTo>
                    <a:pt x="74" y="1356"/>
                  </a:lnTo>
                  <a:lnTo>
                    <a:pt x="103" y="1332"/>
                  </a:lnTo>
                  <a:lnTo>
                    <a:pt x="136" y="1315"/>
                  </a:lnTo>
                  <a:lnTo>
                    <a:pt x="172" y="1302"/>
                  </a:lnTo>
                  <a:lnTo>
                    <a:pt x="211" y="1295"/>
                  </a:lnTo>
                  <a:lnTo>
                    <a:pt x="211" y="78"/>
                  </a:lnTo>
                  <a:lnTo>
                    <a:pt x="213" y="57"/>
                  </a:lnTo>
                  <a:lnTo>
                    <a:pt x="221" y="39"/>
                  </a:lnTo>
                  <a:lnTo>
                    <a:pt x="233" y="23"/>
                  </a:lnTo>
                  <a:lnTo>
                    <a:pt x="248" y="11"/>
                  </a:lnTo>
                  <a:lnTo>
                    <a:pt x="267" y="4"/>
                  </a:lnTo>
                  <a:lnTo>
                    <a:pt x="28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95" name="Group 394"/>
          <p:cNvGrpSpPr/>
          <p:nvPr/>
        </p:nvGrpSpPr>
        <p:grpSpPr>
          <a:xfrm>
            <a:off x="10079276" y="1958033"/>
            <a:ext cx="443641" cy="470728"/>
            <a:chOff x="5614988" y="2914651"/>
            <a:chExt cx="962025" cy="10207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96" name="Freeform 143"/>
            <p:cNvSpPr>
              <a:spLocks/>
            </p:cNvSpPr>
            <p:nvPr/>
          </p:nvSpPr>
          <p:spPr bwMode="auto">
            <a:xfrm>
              <a:off x="5816601" y="3027363"/>
              <a:ext cx="109538" cy="669925"/>
            </a:xfrm>
            <a:custGeom>
              <a:avLst/>
              <a:gdLst>
                <a:gd name="T0" fmla="*/ 206 w 412"/>
                <a:gd name="T1" fmla="*/ 0 h 2529"/>
                <a:gd name="T2" fmla="*/ 223 w 412"/>
                <a:gd name="T3" fmla="*/ 3 h 2529"/>
                <a:gd name="T4" fmla="*/ 239 w 412"/>
                <a:gd name="T5" fmla="*/ 11 h 2529"/>
                <a:gd name="T6" fmla="*/ 250 w 412"/>
                <a:gd name="T7" fmla="*/ 23 h 2529"/>
                <a:gd name="T8" fmla="*/ 259 w 412"/>
                <a:gd name="T9" fmla="*/ 38 h 2529"/>
                <a:gd name="T10" fmla="*/ 261 w 412"/>
                <a:gd name="T11" fmla="*/ 56 h 2529"/>
                <a:gd name="T12" fmla="*/ 261 w 412"/>
                <a:gd name="T13" fmla="*/ 772 h 2529"/>
                <a:gd name="T14" fmla="*/ 292 w 412"/>
                <a:gd name="T15" fmla="*/ 776 h 2529"/>
                <a:gd name="T16" fmla="*/ 321 w 412"/>
                <a:gd name="T17" fmla="*/ 787 h 2529"/>
                <a:gd name="T18" fmla="*/ 346 w 412"/>
                <a:gd name="T19" fmla="*/ 804 h 2529"/>
                <a:gd name="T20" fmla="*/ 368 w 412"/>
                <a:gd name="T21" fmla="*/ 824 h 2529"/>
                <a:gd name="T22" fmla="*/ 386 w 412"/>
                <a:gd name="T23" fmla="*/ 848 h 2529"/>
                <a:gd name="T24" fmla="*/ 400 w 412"/>
                <a:gd name="T25" fmla="*/ 874 h 2529"/>
                <a:gd name="T26" fmla="*/ 409 w 412"/>
                <a:gd name="T27" fmla="*/ 904 h 2529"/>
                <a:gd name="T28" fmla="*/ 412 w 412"/>
                <a:gd name="T29" fmla="*/ 936 h 2529"/>
                <a:gd name="T30" fmla="*/ 412 w 412"/>
                <a:gd name="T31" fmla="*/ 1448 h 2529"/>
                <a:gd name="T32" fmla="*/ 409 w 412"/>
                <a:gd name="T33" fmla="*/ 1479 h 2529"/>
                <a:gd name="T34" fmla="*/ 400 w 412"/>
                <a:gd name="T35" fmla="*/ 1509 h 2529"/>
                <a:gd name="T36" fmla="*/ 386 w 412"/>
                <a:gd name="T37" fmla="*/ 1536 h 2529"/>
                <a:gd name="T38" fmla="*/ 368 w 412"/>
                <a:gd name="T39" fmla="*/ 1560 h 2529"/>
                <a:gd name="T40" fmla="*/ 346 w 412"/>
                <a:gd name="T41" fmla="*/ 1580 h 2529"/>
                <a:gd name="T42" fmla="*/ 321 w 412"/>
                <a:gd name="T43" fmla="*/ 1596 h 2529"/>
                <a:gd name="T44" fmla="*/ 292 w 412"/>
                <a:gd name="T45" fmla="*/ 1606 h 2529"/>
                <a:gd name="T46" fmla="*/ 261 w 412"/>
                <a:gd name="T47" fmla="*/ 1612 h 2529"/>
                <a:gd name="T48" fmla="*/ 261 w 412"/>
                <a:gd name="T49" fmla="*/ 2474 h 2529"/>
                <a:gd name="T50" fmla="*/ 259 w 412"/>
                <a:gd name="T51" fmla="*/ 2492 h 2529"/>
                <a:gd name="T52" fmla="*/ 250 w 412"/>
                <a:gd name="T53" fmla="*/ 2507 h 2529"/>
                <a:gd name="T54" fmla="*/ 239 w 412"/>
                <a:gd name="T55" fmla="*/ 2518 h 2529"/>
                <a:gd name="T56" fmla="*/ 223 w 412"/>
                <a:gd name="T57" fmla="*/ 2527 h 2529"/>
                <a:gd name="T58" fmla="*/ 206 w 412"/>
                <a:gd name="T59" fmla="*/ 2529 h 2529"/>
                <a:gd name="T60" fmla="*/ 189 w 412"/>
                <a:gd name="T61" fmla="*/ 2527 h 2529"/>
                <a:gd name="T62" fmla="*/ 173 w 412"/>
                <a:gd name="T63" fmla="*/ 2518 h 2529"/>
                <a:gd name="T64" fmla="*/ 161 w 412"/>
                <a:gd name="T65" fmla="*/ 2507 h 2529"/>
                <a:gd name="T66" fmla="*/ 154 w 412"/>
                <a:gd name="T67" fmla="*/ 2492 h 2529"/>
                <a:gd name="T68" fmla="*/ 151 w 412"/>
                <a:gd name="T69" fmla="*/ 2474 h 2529"/>
                <a:gd name="T70" fmla="*/ 151 w 412"/>
                <a:gd name="T71" fmla="*/ 1612 h 2529"/>
                <a:gd name="T72" fmla="*/ 121 w 412"/>
                <a:gd name="T73" fmla="*/ 1606 h 2529"/>
                <a:gd name="T74" fmla="*/ 92 w 412"/>
                <a:gd name="T75" fmla="*/ 1596 h 2529"/>
                <a:gd name="T76" fmla="*/ 66 w 412"/>
                <a:gd name="T77" fmla="*/ 1580 h 2529"/>
                <a:gd name="T78" fmla="*/ 44 w 412"/>
                <a:gd name="T79" fmla="*/ 1560 h 2529"/>
                <a:gd name="T80" fmla="*/ 26 w 412"/>
                <a:gd name="T81" fmla="*/ 1536 h 2529"/>
                <a:gd name="T82" fmla="*/ 11 w 412"/>
                <a:gd name="T83" fmla="*/ 1509 h 2529"/>
                <a:gd name="T84" fmla="*/ 3 w 412"/>
                <a:gd name="T85" fmla="*/ 1479 h 2529"/>
                <a:gd name="T86" fmla="*/ 0 w 412"/>
                <a:gd name="T87" fmla="*/ 1448 h 2529"/>
                <a:gd name="T88" fmla="*/ 0 w 412"/>
                <a:gd name="T89" fmla="*/ 936 h 2529"/>
                <a:gd name="T90" fmla="*/ 3 w 412"/>
                <a:gd name="T91" fmla="*/ 904 h 2529"/>
                <a:gd name="T92" fmla="*/ 11 w 412"/>
                <a:gd name="T93" fmla="*/ 874 h 2529"/>
                <a:gd name="T94" fmla="*/ 26 w 412"/>
                <a:gd name="T95" fmla="*/ 848 h 2529"/>
                <a:gd name="T96" fmla="*/ 44 w 412"/>
                <a:gd name="T97" fmla="*/ 824 h 2529"/>
                <a:gd name="T98" fmla="*/ 66 w 412"/>
                <a:gd name="T99" fmla="*/ 804 h 2529"/>
                <a:gd name="T100" fmla="*/ 92 w 412"/>
                <a:gd name="T101" fmla="*/ 787 h 2529"/>
                <a:gd name="T102" fmla="*/ 121 w 412"/>
                <a:gd name="T103" fmla="*/ 776 h 2529"/>
                <a:gd name="T104" fmla="*/ 151 w 412"/>
                <a:gd name="T105" fmla="*/ 772 h 2529"/>
                <a:gd name="T106" fmla="*/ 151 w 412"/>
                <a:gd name="T107" fmla="*/ 56 h 2529"/>
                <a:gd name="T108" fmla="*/ 154 w 412"/>
                <a:gd name="T109" fmla="*/ 38 h 2529"/>
                <a:gd name="T110" fmla="*/ 161 w 412"/>
                <a:gd name="T111" fmla="*/ 23 h 2529"/>
                <a:gd name="T112" fmla="*/ 173 w 412"/>
                <a:gd name="T113" fmla="*/ 11 h 2529"/>
                <a:gd name="T114" fmla="*/ 189 w 412"/>
                <a:gd name="T115" fmla="*/ 3 h 2529"/>
                <a:gd name="T116" fmla="*/ 206 w 412"/>
                <a:gd name="T117" fmla="*/ 0 h 25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12" h="2529">
                  <a:moveTo>
                    <a:pt x="206" y="0"/>
                  </a:moveTo>
                  <a:lnTo>
                    <a:pt x="223" y="3"/>
                  </a:lnTo>
                  <a:lnTo>
                    <a:pt x="239" y="11"/>
                  </a:lnTo>
                  <a:lnTo>
                    <a:pt x="250" y="23"/>
                  </a:lnTo>
                  <a:lnTo>
                    <a:pt x="259" y="38"/>
                  </a:lnTo>
                  <a:lnTo>
                    <a:pt x="261" y="56"/>
                  </a:lnTo>
                  <a:lnTo>
                    <a:pt x="261" y="772"/>
                  </a:lnTo>
                  <a:lnTo>
                    <a:pt x="292" y="776"/>
                  </a:lnTo>
                  <a:lnTo>
                    <a:pt x="321" y="787"/>
                  </a:lnTo>
                  <a:lnTo>
                    <a:pt x="346" y="804"/>
                  </a:lnTo>
                  <a:lnTo>
                    <a:pt x="368" y="824"/>
                  </a:lnTo>
                  <a:lnTo>
                    <a:pt x="386" y="848"/>
                  </a:lnTo>
                  <a:lnTo>
                    <a:pt x="400" y="874"/>
                  </a:lnTo>
                  <a:lnTo>
                    <a:pt x="409" y="904"/>
                  </a:lnTo>
                  <a:lnTo>
                    <a:pt x="412" y="936"/>
                  </a:lnTo>
                  <a:lnTo>
                    <a:pt x="412" y="1448"/>
                  </a:lnTo>
                  <a:lnTo>
                    <a:pt x="409" y="1479"/>
                  </a:lnTo>
                  <a:lnTo>
                    <a:pt x="400" y="1509"/>
                  </a:lnTo>
                  <a:lnTo>
                    <a:pt x="386" y="1536"/>
                  </a:lnTo>
                  <a:lnTo>
                    <a:pt x="368" y="1560"/>
                  </a:lnTo>
                  <a:lnTo>
                    <a:pt x="346" y="1580"/>
                  </a:lnTo>
                  <a:lnTo>
                    <a:pt x="321" y="1596"/>
                  </a:lnTo>
                  <a:lnTo>
                    <a:pt x="292" y="1606"/>
                  </a:lnTo>
                  <a:lnTo>
                    <a:pt x="261" y="1612"/>
                  </a:lnTo>
                  <a:lnTo>
                    <a:pt x="261" y="2474"/>
                  </a:lnTo>
                  <a:lnTo>
                    <a:pt x="259" y="2492"/>
                  </a:lnTo>
                  <a:lnTo>
                    <a:pt x="250" y="2507"/>
                  </a:lnTo>
                  <a:lnTo>
                    <a:pt x="239" y="2518"/>
                  </a:lnTo>
                  <a:lnTo>
                    <a:pt x="223" y="2527"/>
                  </a:lnTo>
                  <a:lnTo>
                    <a:pt x="206" y="2529"/>
                  </a:lnTo>
                  <a:lnTo>
                    <a:pt x="189" y="2527"/>
                  </a:lnTo>
                  <a:lnTo>
                    <a:pt x="173" y="2518"/>
                  </a:lnTo>
                  <a:lnTo>
                    <a:pt x="161" y="2507"/>
                  </a:lnTo>
                  <a:lnTo>
                    <a:pt x="154" y="2492"/>
                  </a:lnTo>
                  <a:lnTo>
                    <a:pt x="151" y="2474"/>
                  </a:lnTo>
                  <a:lnTo>
                    <a:pt x="151" y="1612"/>
                  </a:lnTo>
                  <a:lnTo>
                    <a:pt x="121" y="1606"/>
                  </a:lnTo>
                  <a:lnTo>
                    <a:pt x="92" y="1596"/>
                  </a:lnTo>
                  <a:lnTo>
                    <a:pt x="66" y="1580"/>
                  </a:lnTo>
                  <a:lnTo>
                    <a:pt x="44" y="1560"/>
                  </a:lnTo>
                  <a:lnTo>
                    <a:pt x="26" y="1536"/>
                  </a:lnTo>
                  <a:lnTo>
                    <a:pt x="11" y="1509"/>
                  </a:lnTo>
                  <a:lnTo>
                    <a:pt x="3" y="1479"/>
                  </a:lnTo>
                  <a:lnTo>
                    <a:pt x="0" y="1448"/>
                  </a:lnTo>
                  <a:lnTo>
                    <a:pt x="0" y="936"/>
                  </a:lnTo>
                  <a:lnTo>
                    <a:pt x="3" y="904"/>
                  </a:lnTo>
                  <a:lnTo>
                    <a:pt x="11" y="874"/>
                  </a:lnTo>
                  <a:lnTo>
                    <a:pt x="26" y="848"/>
                  </a:lnTo>
                  <a:lnTo>
                    <a:pt x="44" y="824"/>
                  </a:lnTo>
                  <a:lnTo>
                    <a:pt x="66" y="804"/>
                  </a:lnTo>
                  <a:lnTo>
                    <a:pt x="92" y="787"/>
                  </a:lnTo>
                  <a:lnTo>
                    <a:pt x="121" y="776"/>
                  </a:lnTo>
                  <a:lnTo>
                    <a:pt x="151" y="772"/>
                  </a:lnTo>
                  <a:lnTo>
                    <a:pt x="151" y="56"/>
                  </a:lnTo>
                  <a:lnTo>
                    <a:pt x="154" y="38"/>
                  </a:lnTo>
                  <a:lnTo>
                    <a:pt x="161" y="23"/>
                  </a:lnTo>
                  <a:lnTo>
                    <a:pt x="173" y="11"/>
                  </a:lnTo>
                  <a:lnTo>
                    <a:pt x="189" y="3"/>
                  </a:lnTo>
                  <a:lnTo>
                    <a:pt x="20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7" name="Freeform 144"/>
            <p:cNvSpPr>
              <a:spLocks/>
            </p:cNvSpPr>
            <p:nvPr/>
          </p:nvSpPr>
          <p:spPr bwMode="auto">
            <a:xfrm>
              <a:off x="6108701" y="3027363"/>
              <a:ext cx="107950" cy="669925"/>
            </a:xfrm>
            <a:custGeom>
              <a:avLst/>
              <a:gdLst>
                <a:gd name="T0" fmla="*/ 206 w 412"/>
                <a:gd name="T1" fmla="*/ 0 h 2529"/>
                <a:gd name="T2" fmla="*/ 223 w 412"/>
                <a:gd name="T3" fmla="*/ 3 h 2529"/>
                <a:gd name="T4" fmla="*/ 238 w 412"/>
                <a:gd name="T5" fmla="*/ 11 h 2529"/>
                <a:gd name="T6" fmla="*/ 250 w 412"/>
                <a:gd name="T7" fmla="*/ 23 h 2529"/>
                <a:gd name="T8" fmla="*/ 258 w 412"/>
                <a:gd name="T9" fmla="*/ 38 h 2529"/>
                <a:gd name="T10" fmla="*/ 261 w 412"/>
                <a:gd name="T11" fmla="*/ 56 h 2529"/>
                <a:gd name="T12" fmla="*/ 261 w 412"/>
                <a:gd name="T13" fmla="*/ 386 h 2529"/>
                <a:gd name="T14" fmla="*/ 292 w 412"/>
                <a:gd name="T15" fmla="*/ 392 h 2529"/>
                <a:gd name="T16" fmla="*/ 320 w 412"/>
                <a:gd name="T17" fmla="*/ 403 h 2529"/>
                <a:gd name="T18" fmla="*/ 345 w 412"/>
                <a:gd name="T19" fmla="*/ 418 h 2529"/>
                <a:gd name="T20" fmla="*/ 368 w 412"/>
                <a:gd name="T21" fmla="*/ 439 h 2529"/>
                <a:gd name="T22" fmla="*/ 387 w 412"/>
                <a:gd name="T23" fmla="*/ 462 h 2529"/>
                <a:gd name="T24" fmla="*/ 400 w 412"/>
                <a:gd name="T25" fmla="*/ 490 h 2529"/>
                <a:gd name="T26" fmla="*/ 408 w 412"/>
                <a:gd name="T27" fmla="*/ 520 h 2529"/>
                <a:gd name="T28" fmla="*/ 412 w 412"/>
                <a:gd name="T29" fmla="*/ 550 h 2529"/>
                <a:gd name="T30" fmla="*/ 412 w 412"/>
                <a:gd name="T31" fmla="*/ 1063 h 2529"/>
                <a:gd name="T32" fmla="*/ 408 w 412"/>
                <a:gd name="T33" fmla="*/ 1095 h 2529"/>
                <a:gd name="T34" fmla="*/ 400 w 412"/>
                <a:gd name="T35" fmla="*/ 1125 h 2529"/>
                <a:gd name="T36" fmla="*/ 387 w 412"/>
                <a:gd name="T37" fmla="*/ 1151 h 2529"/>
                <a:gd name="T38" fmla="*/ 368 w 412"/>
                <a:gd name="T39" fmla="*/ 1175 h 2529"/>
                <a:gd name="T40" fmla="*/ 345 w 412"/>
                <a:gd name="T41" fmla="*/ 1195 h 2529"/>
                <a:gd name="T42" fmla="*/ 320 w 412"/>
                <a:gd name="T43" fmla="*/ 1212 h 2529"/>
                <a:gd name="T44" fmla="*/ 292 w 412"/>
                <a:gd name="T45" fmla="*/ 1222 h 2529"/>
                <a:gd name="T46" fmla="*/ 261 w 412"/>
                <a:gd name="T47" fmla="*/ 1227 h 2529"/>
                <a:gd name="T48" fmla="*/ 261 w 412"/>
                <a:gd name="T49" fmla="*/ 2474 h 2529"/>
                <a:gd name="T50" fmla="*/ 258 w 412"/>
                <a:gd name="T51" fmla="*/ 2492 h 2529"/>
                <a:gd name="T52" fmla="*/ 250 w 412"/>
                <a:gd name="T53" fmla="*/ 2507 h 2529"/>
                <a:gd name="T54" fmla="*/ 238 w 412"/>
                <a:gd name="T55" fmla="*/ 2518 h 2529"/>
                <a:gd name="T56" fmla="*/ 223 w 412"/>
                <a:gd name="T57" fmla="*/ 2527 h 2529"/>
                <a:gd name="T58" fmla="*/ 206 w 412"/>
                <a:gd name="T59" fmla="*/ 2529 h 2529"/>
                <a:gd name="T60" fmla="*/ 188 w 412"/>
                <a:gd name="T61" fmla="*/ 2527 h 2529"/>
                <a:gd name="T62" fmla="*/ 173 w 412"/>
                <a:gd name="T63" fmla="*/ 2518 h 2529"/>
                <a:gd name="T64" fmla="*/ 161 w 412"/>
                <a:gd name="T65" fmla="*/ 2507 h 2529"/>
                <a:gd name="T66" fmla="*/ 154 w 412"/>
                <a:gd name="T67" fmla="*/ 2492 h 2529"/>
                <a:gd name="T68" fmla="*/ 151 w 412"/>
                <a:gd name="T69" fmla="*/ 2474 h 2529"/>
                <a:gd name="T70" fmla="*/ 151 w 412"/>
                <a:gd name="T71" fmla="*/ 1227 h 2529"/>
                <a:gd name="T72" fmla="*/ 120 w 412"/>
                <a:gd name="T73" fmla="*/ 1222 h 2529"/>
                <a:gd name="T74" fmla="*/ 92 w 412"/>
                <a:gd name="T75" fmla="*/ 1212 h 2529"/>
                <a:gd name="T76" fmla="*/ 66 w 412"/>
                <a:gd name="T77" fmla="*/ 1195 h 2529"/>
                <a:gd name="T78" fmla="*/ 43 w 412"/>
                <a:gd name="T79" fmla="*/ 1175 h 2529"/>
                <a:gd name="T80" fmla="*/ 25 w 412"/>
                <a:gd name="T81" fmla="*/ 1151 h 2529"/>
                <a:gd name="T82" fmla="*/ 11 w 412"/>
                <a:gd name="T83" fmla="*/ 1125 h 2529"/>
                <a:gd name="T84" fmla="*/ 3 w 412"/>
                <a:gd name="T85" fmla="*/ 1095 h 2529"/>
                <a:gd name="T86" fmla="*/ 0 w 412"/>
                <a:gd name="T87" fmla="*/ 1063 h 2529"/>
                <a:gd name="T88" fmla="*/ 0 w 412"/>
                <a:gd name="T89" fmla="*/ 550 h 2529"/>
                <a:gd name="T90" fmla="*/ 3 w 412"/>
                <a:gd name="T91" fmla="*/ 520 h 2529"/>
                <a:gd name="T92" fmla="*/ 11 w 412"/>
                <a:gd name="T93" fmla="*/ 490 h 2529"/>
                <a:gd name="T94" fmla="*/ 25 w 412"/>
                <a:gd name="T95" fmla="*/ 462 h 2529"/>
                <a:gd name="T96" fmla="*/ 43 w 412"/>
                <a:gd name="T97" fmla="*/ 439 h 2529"/>
                <a:gd name="T98" fmla="*/ 66 w 412"/>
                <a:gd name="T99" fmla="*/ 418 h 2529"/>
                <a:gd name="T100" fmla="*/ 92 w 412"/>
                <a:gd name="T101" fmla="*/ 403 h 2529"/>
                <a:gd name="T102" fmla="*/ 120 w 412"/>
                <a:gd name="T103" fmla="*/ 392 h 2529"/>
                <a:gd name="T104" fmla="*/ 151 w 412"/>
                <a:gd name="T105" fmla="*/ 386 h 2529"/>
                <a:gd name="T106" fmla="*/ 151 w 412"/>
                <a:gd name="T107" fmla="*/ 56 h 2529"/>
                <a:gd name="T108" fmla="*/ 154 w 412"/>
                <a:gd name="T109" fmla="*/ 38 h 2529"/>
                <a:gd name="T110" fmla="*/ 161 w 412"/>
                <a:gd name="T111" fmla="*/ 23 h 2529"/>
                <a:gd name="T112" fmla="*/ 173 w 412"/>
                <a:gd name="T113" fmla="*/ 11 h 2529"/>
                <a:gd name="T114" fmla="*/ 188 w 412"/>
                <a:gd name="T115" fmla="*/ 3 h 2529"/>
                <a:gd name="T116" fmla="*/ 206 w 412"/>
                <a:gd name="T117" fmla="*/ 0 h 25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12" h="2529">
                  <a:moveTo>
                    <a:pt x="206" y="0"/>
                  </a:moveTo>
                  <a:lnTo>
                    <a:pt x="223" y="3"/>
                  </a:lnTo>
                  <a:lnTo>
                    <a:pt x="238" y="11"/>
                  </a:lnTo>
                  <a:lnTo>
                    <a:pt x="250" y="23"/>
                  </a:lnTo>
                  <a:lnTo>
                    <a:pt x="258" y="38"/>
                  </a:lnTo>
                  <a:lnTo>
                    <a:pt x="261" y="56"/>
                  </a:lnTo>
                  <a:lnTo>
                    <a:pt x="261" y="386"/>
                  </a:lnTo>
                  <a:lnTo>
                    <a:pt x="292" y="392"/>
                  </a:lnTo>
                  <a:lnTo>
                    <a:pt x="320" y="403"/>
                  </a:lnTo>
                  <a:lnTo>
                    <a:pt x="345" y="418"/>
                  </a:lnTo>
                  <a:lnTo>
                    <a:pt x="368" y="439"/>
                  </a:lnTo>
                  <a:lnTo>
                    <a:pt x="387" y="462"/>
                  </a:lnTo>
                  <a:lnTo>
                    <a:pt x="400" y="490"/>
                  </a:lnTo>
                  <a:lnTo>
                    <a:pt x="408" y="520"/>
                  </a:lnTo>
                  <a:lnTo>
                    <a:pt x="412" y="550"/>
                  </a:lnTo>
                  <a:lnTo>
                    <a:pt x="412" y="1063"/>
                  </a:lnTo>
                  <a:lnTo>
                    <a:pt x="408" y="1095"/>
                  </a:lnTo>
                  <a:lnTo>
                    <a:pt x="400" y="1125"/>
                  </a:lnTo>
                  <a:lnTo>
                    <a:pt x="387" y="1151"/>
                  </a:lnTo>
                  <a:lnTo>
                    <a:pt x="368" y="1175"/>
                  </a:lnTo>
                  <a:lnTo>
                    <a:pt x="345" y="1195"/>
                  </a:lnTo>
                  <a:lnTo>
                    <a:pt x="320" y="1212"/>
                  </a:lnTo>
                  <a:lnTo>
                    <a:pt x="292" y="1222"/>
                  </a:lnTo>
                  <a:lnTo>
                    <a:pt x="261" y="1227"/>
                  </a:lnTo>
                  <a:lnTo>
                    <a:pt x="261" y="2474"/>
                  </a:lnTo>
                  <a:lnTo>
                    <a:pt x="258" y="2492"/>
                  </a:lnTo>
                  <a:lnTo>
                    <a:pt x="250" y="2507"/>
                  </a:lnTo>
                  <a:lnTo>
                    <a:pt x="238" y="2518"/>
                  </a:lnTo>
                  <a:lnTo>
                    <a:pt x="223" y="2527"/>
                  </a:lnTo>
                  <a:lnTo>
                    <a:pt x="206" y="2529"/>
                  </a:lnTo>
                  <a:lnTo>
                    <a:pt x="188" y="2527"/>
                  </a:lnTo>
                  <a:lnTo>
                    <a:pt x="173" y="2518"/>
                  </a:lnTo>
                  <a:lnTo>
                    <a:pt x="161" y="2507"/>
                  </a:lnTo>
                  <a:lnTo>
                    <a:pt x="154" y="2492"/>
                  </a:lnTo>
                  <a:lnTo>
                    <a:pt x="151" y="2474"/>
                  </a:lnTo>
                  <a:lnTo>
                    <a:pt x="151" y="1227"/>
                  </a:lnTo>
                  <a:lnTo>
                    <a:pt x="120" y="1222"/>
                  </a:lnTo>
                  <a:lnTo>
                    <a:pt x="92" y="1212"/>
                  </a:lnTo>
                  <a:lnTo>
                    <a:pt x="66" y="1195"/>
                  </a:lnTo>
                  <a:lnTo>
                    <a:pt x="43" y="1175"/>
                  </a:lnTo>
                  <a:lnTo>
                    <a:pt x="25" y="1151"/>
                  </a:lnTo>
                  <a:lnTo>
                    <a:pt x="11" y="1125"/>
                  </a:lnTo>
                  <a:lnTo>
                    <a:pt x="3" y="1095"/>
                  </a:lnTo>
                  <a:lnTo>
                    <a:pt x="0" y="1063"/>
                  </a:lnTo>
                  <a:lnTo>
                    <a:pt x="0" y="550"/>
                  </a:lnTo>
                  <a:lnTo>
                    <a:pt x="3" y="520"/>
                  </a:lnTo>
                  <a:lnTo>
                    <a:pt x="11" y="490"/>
                  </a:lnTo>
                  <a:lnTo>
                    <a:pt x="25" y="462"/>
                  </a:lnTo>
                  <a:lnTo>
                    <a:pt x="43" y="439"/>
                  </a:lnTo>
                  <a:lnTo>
                    <a:pt x="66" y="418"/>
                  </a:lnTo>
                  <a:lnTo>
                    <a:pt x="92" y="403"/>
                  </a:lnTo>
                  <a:lnTo>
                    <a:pt x="120" y="392"/>
                  </a:lnTo>
                  <a:lnTo>
                    <a:pt x="151" y="386"/>
                  </a:lnTo>
                  <a:lnTo>
                    <a:pt x="151" y="56"/>
                  </a:lnTo>
                  <a:lnTo>
                    <a:pt x="154" y="38"/>
                  </a:lnTo>
                  <a:lnTo>
                    <a:pt x="161" y="23"/>
                  </a:lnTo>
                  <a:lnTo>
                    <a:pt x="173" y="11"/>
                  </a:lnTo>
                  <a:lnTo>
                    <a:pt x="188" y="3"/>
                  </a:lnTo>
                  <a:lnTo>
                    <a:pt x="20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8" name="Freeform 145"/>
            <p:cNvSpPr>
              <a:spLocks/>
            </p:cNvSpPr>
            <p:nvPr/>
          </p:nvSpPr>
          <p:spPr bwMode="auto">
            <a:xfrm>
              <a:off x="6381751" y="3027363"/>
              <a:ext cx="109538" cy="669925"/>
            </a:xfrm>
            <a:custGeom>
              <a:avLst/>
              <a:gdLst>
                <a:gd name="T0" fmla="*/ 206 w 411"/>
                <a:gd name="T1" fmla="*/ 0 h 2529"/>
                <a:gd name="T2" fmla="*/ 223 w 411"/>
                <a:gd name="T3" fmla="*/ 3 h 2529"/>
                <a:gd name="T4" fmla="*/ 238 w 411"/>
                <a:gd name="T5" fmla="*/ 11 h 2529"/>
                <a:gd name="T6" fmla="*/ 250 w 411"/>
                <a:gd name="T7" fmla="*/ 23 h 2529"/>
                <a:gd name="T8" fmla="*/ 258 w 411"/>
                <a:gd name="T9" fmla="*/ 38 h 2529"/>
                <a:gd name="T10" fmla="*/ 260 w 411"/>
                <a:gd name="T11" fmla="*/ 56 h 2529"/>
                <a:gd name="T12" fmla="*/ 260 w 411"/>
                <a:gd name="T13" fmla="*/ 926 h 2529"/>
                <a:gd name="T14" fmla="*/ 291 w 411"/>
                <a:gd name="T15" fmla="*/ 932 h 2529"/>
                <a:gd name="T16" fmla="*/ 320 w 411"/>
                <a:gd name="T17" fmla="*/ 943 h 2529"/>
                <a:gd name="T18" fmla="*/ 346 w 411"/>
                <a:gd name="T19" fmla="*/ 960 h 2529"/>
                <a:gd name="T20" fmla="*/ 367 w 411"/>
                <a:gd name="T21" fmla="*/ 979 h 2529"/>
                <a:gd name="T22" fmla="*/ 386 w 411"/>
                <a:gd name="T23" fmla="*/ 1002 h 2529"/>
                <a:gd name="T24" fmla="*/ 399 w 411"/>
                <a:gd name="T25" fmla="*/ 1030 h 2529"/>
                <a:gd name="T26" fmla="*/ 409 w 411"/>
                <a:gd name="T27" fmla="*/ 1059 h 2529"/>
                <a:gd name="T28" fmla="*/ 411 w 411"/>
                <a:gd name="T29" fmla="*/ 1090 h 2529"/>
                <a:gd name="T30" fmla="*/ 411 w 411"/>
                <a:gd name="T31" fmla="*/ 1604 h 2529"/>
                <a:gd name="T32" fmla="*/ 409 w 411"/>
                <a:gd name="T33" fmla="*/ 1635 h 2529"/>
                <a:gd name="T34" fmla="*/ 399 w 411"/>
                <a:gd name="T35" fmla="*/ 1665 h 2529"/>
                <a:gd name="T36" fmla="*/ 386 w 411"/>
                <a:gd name="T37" fmla="*/ 1692 h 2529"/>
                <a:gd name="T38" fmla="*/ 367 w 411"/>
                <a:gd name="T39" fmla="*/ 1716 h 2529"/>
                <a:gd name="T40" fmla="*/ 346 w 411"/>
                <a:gd name="T41" fmla="*/ 1736 h 2529"/>
                <a:gd name="T42" fmla="*/ 320 w 411"/>
                <a:gd name="T43" fmla="*/ 1751 h 2529"/>
                <a:gd name="T44" fmla="*/ 291 w 411"/>
                <a:gd name="T45" fmla="*/ 1762 h 2529"/>
                <a:gd name="T46" fmla="*/ 260 w 411"/>
                <a:gd name="T47" fmla="*/ 1768 h 2529"/>
                <a:gd name="T48" fmla="*/ 260 w 411"/>
                <a:gd name="T49" fmla="*/ 2474 h 2529"/>
                <a:gd name="T50" fmla="*/ 258 w 411"/>
                <a:gd name="T51" fmla="*/ 2492 h 2529"/>
                <a:gd name="T52" fmla="*/ 250 w 411"/>
                <a:gd name="T53" fmla="*/ 2507 h 2529"/>
                <a:gd name="T54" fmla="*/ 238 w 411"/>
                <a:gd name="T55" fmla="*/ 2518 h 2529"/>
                <a:gd name="T56" fmla="*/ 223 w 411"/>
                <a:gd name="T57" fmla="*/ 2527 h 2529"/>
                <a:gd name="T58" fmla="*/ 206 w 411"/>
                <a:gd name="T59" fmla="*/ 2529 h 2529"/>
                <a:gd name="T60" fmla="*/ 188 w 411"/>
                <a:gd name="T61" fmla="*/ 2527 h 2529"/>
                <a:gd name="T62" fmla="*/ 173 w 411"/>
                <a:gd name="T63" fmla="*/ 2518 h 2529"/>
                <a:gd name="T64" fmla="*/ 162 w 411"/>
                <a:gd name="T65" fmla="*/ 2507 h 2529"/>
                <a:gd name="T66" fmla="*/ 153 w 411"/>
                <a:gd name="T67" fmla="*/ 2492 h 2529"/>
                <a:gd name="T68" fmla="*/ 151 w 411"/>
                <a:gd name="T69" fmla="*/ 2474 h 2529"/>
                <a:gd name="T70" fmla="*/ 151 w 411"/>
                <a:gd name="T71" fmla="*/ 1768 h 2529"/>
                <a:gd name="T72" fmla="*/ 120 w 411"/>
                <a:gd name="T73" fmla="*/ 1762 h 2529"/>
                <a:gd name="T74" fmla="*/ 91 w 411"/>
                <a:gd name="T75" fmla="*/ 1751 h 2529"/>
                <a:gd name="T76" fmla="*/ 65 w 411"/>
                <a:gd name="T77" fmla="*/ 1736 h 2529"/>
                <a:gd name="T78" fmla="*/ 43 w 411"/>
                <a:gd name="T79" fmla="*/ 1716 h 2529"/>
                <a:gd name="T80" fmla="*/ 25 w 411"/>
                <a:gd name="T81" fmla="*/ 1692 h 2529"/>
                <a:gd name="T82" fmla="*/ 11 w 411"/>
                <a:gd name="T83" fmla="*/ 1665 h 2529"/>
                <a:gd name="T84" fmla="*/ 2 w 411"/>
                <a:gd name="T85" fmla="*/ 1635 h 2529"/>
                <a:gd name="T86" fmla="*/ 0 w 411"/>
                <a:gd name="T87" fmla="*/ 1604 h 2529"/>
                <a:gd name="T88" fmla="*/ 0 w 411"/>
                <a:gd name="T89" fmla="*/ 1090 h 2529"/>
                <a:gd name="T90" fmla="*/ 2 w 411"/>
                <a:gd name="T91" fmla="*/ 1059 h 2529"/>
                <a:gd name="T92" fmla="*/ 11 w 411"/>
                <a:gd name="T93" fmla="*/ 1030 h 2529"/>
                <a:gd name="T94" fmla="*/ 25 w 411"/>
                <a:gd name="T95" fmla="*/ 1002 h 2529"/>
                <a:gd name="T96" fmla="*/ 43 w 411"/>
                <a:gd name="T97" fmla="*/ 979 h 2529"/>
                <a:gd name="T98" fmla="*/ 65 w 411"/>
                <a:gd name="T99" fmla="*/ 960 h 2529"/>
                <a:gd name="T100" fmla="*/ 91 w 411"/>
                <a:gd name="T101" fmla="*/ 943 h 2529"/>
                <a:gd name="T102" fmla="*/ 120 w 411"/>
                <a:gd name="T103" fmla="*/ 932 h 2529"/>
                <a:gd name="T104" fmla="*/ 151 w 411"/>
                <a:gd name="T105" fmla="*/ 926 h 2529"/>
                <a:gd name="T106" fmla="*/ 151 w 411"/>
                <a:gd name="T107" fmla="*/ 56 h 2529"/>
                <a:gd name="T108" fmla="*/ 153 w 411"/>
                <a:gd name="T109" fmla="*/ 38 h 2529"/>
                <a:gd name="T110" fmla="*/ 162 w 411"/>
                <a:gd name="T111" fmla="*/ 23 h 2529"/>
                <a:gd name="T112" fmla="*/ 173 w 411"/>
                <a:gd name="T113" fmla="*/ 11 h 2529"/>
                <a:gd name="T114" fmla="*/ 188 w 411"/>
                <a:gd name="T115" fmla="*/ 3 h 2529"/>
                <a:gd name="T116" fmla="*/ 206 w 411"/>
                <a:gd name="T117" fmla="*/ 0 h 25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11" h="2529">
                  <a:moveTo>
                    <a:pt x="206" y="0"/>
                  </a:moveTo>
                  <a:lnTo>
                    <a:pt x="223" y="3"/>
                  </a:lnTo>
                  <a:lnTo>
                    <a:pt x="238" y="11"/>
                  </a:lnTo>
                  <a:lnTo>
                    <a:pt x="250" y="23"/>
                  </a:lnTo>
                  <a:lnTo>
                    <a:pt x="258" y="38"/>
                  </a:lnTo>
                  <a:lnTo>
                    <a:pt x="260" y="56"/>
                  </a:lnTo>
                  <a:lnTo>
                    <a:pt x="260" y="926"/>
                  </a:lnTo>
                  <a:lnTo>
                    <a:pt x="291" y="932"/>
                  </a:lnTo>
                  <a:lnTo>
                    <a:pt x="320" y="943"/>
                  </a:lnTo>
                  <a:lnTo>
                    <a:pt x="346" y="960"/>
                  </a:lnTo>
                  <a:lnTo>
                    <a:pt x="367" y="979"/>
                  </a:lnTo>
                  <a:lnTo>
                    <a:pt x="386" y="1002"/>
                  </a:lnTo>
                  <a:lnTo>
                    <a:pt x="399" y="1030"/>
                  </a:lnTo>
                  <a:lnTo>
                    <a:pt x="409" y="1059"/>
                  </a:lnTo>
                  <a:lnTo>
                    <a:pt x="411" y="1090"/>
                  </a:lnTo>
                  <a:lnTo>
                    <a:pt x="411" y="1604"/>
                  </a:lnTo>
                  <a:lnTo>
                    <a:pt x="409" y="1635"/>
                  </a:lnTo>
                  <a:lnTo>
                    <a:pt x="399" y="1665"/>
                  </a:lnTo>
                  <a:lnTo>
                    <a:pt x="386" y="1692"/>
                  </a:lnTo>
                  <a:lnTo>
                    <a:pt x="367" y="1716"/>
                  </a:lnTo>
                  <a:lnTo>
                    <a:pt x="346" y="1736"/>
                  </a:lnTo>
                  <a:lnTo>
                    <a:pt x="320" y="1751"/>
                  </a:lnTo>
                  <a:lnTo>
                    <a:pt x="291" y="1762"/>
                  </a:lnTo>
                  <a:lnTo>
                    <a:pt x="260" y="1768"/>
                  </a:lnTo>
                  <a:lnTo>
                    <a:pt x="260" y="2474"/>
                  </a:lnTo>
                  <a:lnTo>
                    <a:pt x="258" y="2492"/>
                  </a:lnTo>
                  <a:lnTo>
                    <a:pt x="250" y="2507"/>
                  </a:lnTo>
                  <a:lnTo>
                    <a:pt x="238" y="2518"/>
                  </a:lnTo>
                  <a:lnTo>
                    <a:pt x="223" y="2527"/>
                  </a:lnTo>
                  <a:lnTo>
                    <a:pt x="206" y="2529"/>
                  </a:lnTo>
                  <a:lnTo>
                    <a:pt x="188" y="2527"/>
                  </a:lnTo>
                  <a:lnTo>
                    <a:pt x="173" y="2518"/>
                  </a:lnTo>
                  <a:lnTo>
                    <a:pt x="162" y="2507"/>
                  </a:lnTo>
                  <a:lnTo>
                    <a:pt x="153" y="2492"/>
                  </a:lnTo>
                  <a:lnTo>
                    <a:pt x="151" y="2474"/>
                  </a:lnTo>
                  <a:lnTo>
                    <a:pt x="151" y="1768"/>
                  </a:lnTo>
                  <a:lnTo>
                    <a:pt x="120" y="1762"/>
                  </a:lnTo>
                  <a:lnTo>
                    <a:pt x="91" y="1751"/>
                  </a:lnTo>
                  <a:lnTo>
                    <a:pt x="65" y="1736"/>
                  </a:lnTo>
                  <a:lnTo>
                    <a:pt x="43" y="1716"/>
                  </a:lnTo>
                  <a:lnTo>
                    <a:pt x="25" y="1692"/>
                  </a:lnTo>
                  <a:lnTo>
                    <a:pt x="11" y="1665"/>
                  </a:lnTo>
                  <a:lnTo>
                    <a:pt x="2" y="1635"/>
                  </a:lnTo>
                  <a:lnTo>
                    <a:pt x="0" y="1604"/>
                  </a:lnTo>
                  <a:lnTo>
                    <a:pt x="0" y="1090"/>
                  </a:lnTo>
                  <a:lnTo>
                    <a:pt x="2" y="1059"/>
                  </a:lnTo>
                  <a:lnTo>
                    <a:pt x="11" y="1030"/>
                  </a:lnTo>
                  <a:lnTo>
                    <a:pt x="25" y="1002"/>
                  </a:lnTo>
                  <a:lnTo>
                    <a:pt x="43" y="979"/>
                  </a:lnTo>
                  <a:lnTo>
                    <a:pt x="65" y="960"/>
                  </a:lnTo>
                  <a:lnTo>
                    <a:pt x="91" y="943"/>
                  </a:lnTo>
                  <a:lnTo>
                    <a:pt x="120" y="932"/>
                  </a:lnTo>
                  <a:lnTo>
                    <a:pt x="151" y="926"/>
                  </a:lnTo>
                  <a:lnTo>
                    <a:pt x="151" y="56"/>
                  </a:lnTo>
                  <a:lnTo>
                    <a:pt x="153" y="38"/>
                  </a:lnTo>
                  <a:lnTo>
                    <a:pt x="162" y="23"/>
                  </a:lnTo>
                  <a:lnTo>
                    <a:pt x="173" y="11"/>
                  </a:lnTo>
                  <a:lnTo>
                    <a:pt x="188" y="3"/>
                  </a:lnTo>
                  <a:lnTo>
                    <a:pt x="20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9" name="Freeform 146"/>
            <p:cNvSpPr>
              <a:spLocks/>
            </p:cNvSpPr>
            <p:nvPr/>
          </p:nvSpPr>
          <p:spPr bwMode="auto">
            <a:xfrm>
              <a:off x="5614988" y="2914651"/>
              <a:ext cx="962025" cy="1020763"/>
            </a:xfrm>
            <a:custGeom>
              <a:avLst/>
              <a:gdLst>
                <a:gd name="T0" fmla="*/ 92 w 3636"/>
                <a:gd name="T1" fmla="*/ 11 h 3858"/>
                <a:gd name="T2" fmla="*/ 114 w 3636"/>
                <a:gd name="T3" fmla="*/ 57 h 3858"/>
                <a:gd name="T4" fmla="*/ 309 w 3636"/>
                <a:gd name="T5" fmla="*/ 333 h 3858"/>
                <a:gd name="T6" fmla="*/ 316 w 3636"/>
                <a:gd name="T7" fmla="*/ 359 h 3858"/>
                <a:gd name="T8" fmla="*/ 114 w 3636"/>
                <a:gd name="T9" fmla="*/ 368 h 3858"/>
                <a:gd name="T10" fmla="*/ 309 w 3636"/>
                <a:gd name="T11" fmla="*/ 716 h 3858"/>
                <a:gd name="T12" fmla="*/ 316 w 3636"/>
                <a:gd name="T13" fmla="*/ 742 h 3858"/>
                <a:gd name="T14" fmla="*/ 114 w 3636"/>
                <a:gd name="T15" fmla="*/ 751 h 3858"/>
                <a:gd name="T16" fmla="*/ 309 w 3636"/>
                <a:gd name="T17" fmla="*/ 1099 h 3858"/>
                <a:gd name="T18" fmla="*/ 316 w 3636"/>
                <a:gd name="T19" fmla="*/ 1125 h 3858"/>
                <a:gd name="T20" fmla="*/ 114 w 3636"/>
                <a:gd name="T21" fmla="*/ 1134 h 3858"/>
                <a:gd name="T22" fmla="*/ 309 w 3636"/>
                <a:gd name="T23" fmla="*/ 1481 h 3858"/>
                <a:gd name="T24" fmla="*/ 316 w 3636"/>
                <a:gd name="T25" fmla="*/ 1508 h 3858"/>
                <a:gd name="T26" fmla="*/ 114 w 3636"/>
                <a:gd name="T27" fmla="*/ 1516 h 3858"/>
                <a:gd name="T28" fmla="*/ 309 w 3636"/>
                <a:gd name="T29" fmla="*/ 1864 h 3858"/>
                <a:gd name="T30" fmla="*/ 316 w 3636"/>
                <a:gd name="T31" fmla="*/ 1890 h 3858"/>
                <a:gd name="T32" fmla="*/ 114 w 3636"/>
                <a:gd name="T33" fmla="*/ 1899 h 3858"/>
                <a:gd name="T34" fmla="*/ 309 w 3636"/>
                <a:gd name="T35" fmla="*/ 2246 h 3858"/>
                <a:gd name="T36" fmla="*/ 316 w 3636"/>
                <a:gd name="T37" fmla="*/ 2272 h 3858"/>
                <a:gd name="T38" fmla="*/ 114 w 3636"/>
                <a:gd name="T39" fmla="*/ 2282 h 3858"/>
                <a:gd name="T40" fmla="*/ 309 w 3636"/>
                <a:gd name="T41" fmla="*/ 2629 h 3858"/>
                <a:gd name="T42" fmla="*/ 316 w 3636"/>
                <a:gd name="T43" fmla="*/ 2655 h 3858"/>
                <a:gd name="T44" fmla="*/ 114 w 3636"/>
                <a:gd name="T45" fmla="*/ 2665 h 3858"/>
                <a:gd name="T46" fmla="*/ 309 w 3636"/>
                <a:gd name="T47" fmla="*/ 3012 h 3858"/>
                <a:gd name="T48" fmla="*/ 316 w 3636"/>
                <a:gd name="T49" fmla="*/ 3038 h 3858"/>
                <a:gd name="T50" fmla="*/ 114 w 3636"/>
                <a:gd name="T51" fmla="*/ 3047 h 3858"/>
                <a:gd name="T52" fmla="*/ 548 w 3636"/>
                <a:gd name="T53" fmla="*/ 3590 h 3858"/>
                <a:gd name="T54" fmla="*/ 567 w 3636"/>
                <a:gd name="T55" fmla="*/ 3571 h 3858"/>
                <a:gd name="T56" fmla="*/ 586 w 3636"/>
                <a:gd name="T57" fmla="*/ 3590 h 3858"/>
                <a:gd name="T58" fmla="*/ 931 w 3636"/>
                <a:gd name="T59" fmla="*/ 3590 h 3858"/>
                <a:gd name="T60" fmla="*/ 950 w 3636"/>
                <a:gd name="T61" fmla="*/ 3571 h 3858"/>
                <a:gd name="T62" fmla="*/ 969 w 3636"/>
                <a:gd name="T63" fmla="*/ 3590 h 3858"/>
                <a:gd name="T64" fmla="*/ 1314 w 3636"/>
                <a:gd name="T65" fmla="*/ 3590 h 3858"/>
                <a:gd name="T66" fmla="*/ 1333 w 3636"/>
                <a:gd name="T67" fmla="*/ 3571 h 3858"/>
                <a:gd name="T68" fmla="*/ 1352 w 3636"/>
                <a:gd name="T69" fmla="*/ 3590 h 3858"/>
                <a:gd name="T70" fmla="*/ 1697 w 3636"/>
                <a:gd name="T71" fmla="*/ 3590 h 3858"/>
                <a:gd name="T72" fmla="*/ 1716 w 3636"/>
                <a:gd name="T73" fmla="*/ 3571 h 3858"/>
                <a:gd name="T74" fmla="*/ 1735 w 3636"/>
                <a:gd name="T75" fmla="*/ 3590 h 3858"/>
                <a:gd name="T76" fmla="*/ 2080 w 3636"/>
                <a:gd name="T77" fmla="*/ 3590 h 3858"/>
                <a:gd name="T78" fmla="*/ 2099 w 3636"/>
                <a:gd name="T79" fmla="*/ 3571 h 3858"/>
                <a:gd name="T80" fmla="*/ 2118 w 3636"/>
                <a:gd name="T81" fmla="*/ 3590 h 3858"/>
                <a:gd name="T82" fmla="*/ 2462 w 3636"/>
                <a:gd name="T83" fmla="*/ 3590 h 3858"/>
                <a:gd name="T84" fmla="*/ 2481 w 3636"/>
                <a:gd name="T85" fmla="*/ 3571 h 3858"/>
                <a:gd name="T86" fmla="*/ 2500 w 3636"/>
                <a:gd name="T87" fmla="*/ 3590 h 3858"/>
                <a:gd name="T88" fmla="*/ 2845 w 3636"/>
                <a:gd name="T89" fmla="*/ 3590 h 3858"/>
                <a:gd name="T90" fmla="*/ 2864 w 3636"/>
                <a:gd name="T91" fmla="*/ 3571 h 3858"/>
                <a:gd name="T92" fmla="*/ 2883 w 3636"/>
                <a:gd name="T93" fmla="*/ 3590 h 3858"/>
                <a:gd name="T94" fmla="*/ 3228 w 3636"/>
                <a:gd name="T95" fmla="*/ 3590 h 3858"/>
                <a:gd name="T96" fmla="*/ 3247 w 3636"/>
                <a:gd name="T97" fmla="*/ 3571 h 3858"/>
                <a:gd name="T98" fmla="*/ 3266 w 3636"/>
                <a:gd name="T99" fmla="*/ 3590 h 3858"/>
                <a:gd name="T100" fmla="*/ 3597 w 3636"/>
                <a:gd name="T101" fmla="*/ 3747 h 3858"/>
                <a:gd name="T102" fmla="*/ 3634 w 3636"/>
                <a:gd name="T103" fmla="*/ 3782 h 3858"/>
                <a:gd name="T104" fmla="*/ 3625 w 3636"/>
                <a:gd name="T105" fmla="*/ 3835 h 3858"/>
                <a:gd name="T106" fmla="*/ 3579 w 3636"/>
                <a:gd name="T107" fmla="*/ 3858 h 3858"/>
                <a:gd name="T108" fmla="*/ 24 w 3636"/>
                <a:gd name="T109" fmla="*/ 3847 h 3858"/>
                <a:gd name="T110" fmla="*/ 0 w 3636"/>
                <a:gd name="T111" fmla="*/ 3800 h 3858"/>
                <a:gd name="T112" fmla="*/ 11 w 3636"/>
                <a:gd name="T113" fmla="*/ 24 h 3858"/>
                <a:gd name="T114" fmla="*/ 57 w 3636"/>
                <a:gd name="T115" fmla="*/ 0 h 38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636" h="3858">
                  <a:moveTo>
                    <a:pt x="57" y="0"/>
                  </a:moveTo>
                  <a:lnTo>
                    <a:pt x="75" y="2"/>
                  </a:lnTo>
                  <a:lnTo>
                    <a:pt x="92" y="11"/>
                  </a:lnTo>
                  <a:lnTo>
                    <a:pt x="103" y="24"/>
                  </a:lnTo>
                  <a:lnTo>
                    <a:pt x="112" y="39"/>
                  </a:lnTo>
                  <a:lnTo>
                    <a:pt x="114" y="57"/>
                  </a:lnTo>
                  <a:lnTo>
                    <a:pt x="114" y="330"/>
                  </a:lnTo>
                  <a:lnTo>
                    <a:pt x="300" y="330"/>
                  </a:lnTo>
                  <a:lnTo>
                    <a:pt x="309" y="333"/>
                  </a:lnTo>
                  <a:lnTo>
                    <a:pt x="316" y="339"/>
                  </a:lnTo>
                  <a:lnTo>
                    <a:pt x="319" y="349"/>
                  </a:lnTo>
                  <a:lnTo>
                    <a:pt x="316" y="359"/>
                  </a:lnTo>
                  <a:lnTo>
                    <a:pt x="309" y="365"/>
                  </a:lnTo>
                  <a:lnTo>
                    <a:pt x="300" y="368"/>
                  </a:lnTo>
                  <a:lnTo>
                    <a:pt x="114" y="368"/>
                  </a:lnTo>
                  <a:lnTo>
                    <a:pt x="114" y="712"/>
                  </a:lnTo>
                  <a:lnTo>
                    <a:pt x="300" y="712"/>
                  </a:lnTo>
                  <a:lnTo>
                    <a:pt x="309" y="716"/>
                  </a:lnTo>
                  <a:lnTo>
                    <a:pt x="316" y="722"/>
                  </a:lnTo>
                  <a:lnTo>
                    <a:pt x="319" y="732"/>
                  </a:lnTo>
                  <a:lnTo>
                    <a:pt x="316" y="742"/>
                  </a:lnTo>
                  <a:lnTo>
                    <a:pt x="309" y="748"/>
                  </a:lnTo>
                  <a:lnTo>
                    <a:pt x="300" y="751"/>
                  </a:lnTo>
                  <a:lnTo>
                    <a:pt x="114" y="751"/>
                  </a:lnTo>
                  <a:lnTo>
                    <a:pt x="114" y="1095"/>
                  </a:lnTo>
                  <a:lnTo>
                    <a:pt x="300" y="1095"/>
                  </a:lnTo>
                  <a:lnTo>
                    <a:pt x="309" y="1099"/>
                  </a:lnTo>
                  <a:lnTo>
                    <a:pt x="316" y="1105"/>
                  </a:lnTo>
                  <a:lnTo>
                    <a:pt x="319" y="1114"/>
                  </a:lnTo>
                  <a:lnTo>
                    <a:pt x="316" y="1125"/>
                  </a:lnTo>
                  <a:lnTo>
                    <a:pt x="309" y="1131"/>
                  </a:lnTo>
                  <a:lnTo>
                    <a:pt x="300" y="1134"/>
                  </a:lnTo>
                  <a:lnTo>
                    <a:pt x="114" y="1134"/>
                  </a:lnTo>
                  <a:lnTo>
                    <a:pt x="114" y="1478"/>
                  </a:lnTo>
                  <a:lnTo>
                    <a:pt x="300" y="1478"/>
                  </a:lnTo>
                  <a:lnTo>
                    <a:pt x="309" y="1481"/>
                  </a:lnTo>
                  <a:lnTo>
                    <a:pt x="316" y="1487"/>
                  </a:lnTo>
                  <a:lnTo>
                    <a:pt x="319" y="1497"/>
                  </a:lnTo>
                  <a:lnTo>
                    <a:pt x="316" y="1508"/>
                  </a:lnTo>
                  <a:lnTo>
                    <a:pt x="309" y="1514"/>
                  </a:lnTo>
                  <a:lnTo>
                    <a:pt x="300" y="1516"/>
                  </a:lnTo>
                  <a:lnTo>
                    <a:pt x="114" y="1516"/>
                  </a:lnTo>
                  <a:lnTo>
                    <a:pt x="114" y="1861"/>
                  </a:lnTo>
                  <a:lnTo>
                    <a:pt x="300" y="1861"/>
                  </a:lnTo>
                  <a:lnTo>
                    <a:pt x="309" y="1864"/>
                  </a:lnTo>
                  <a:lnTo>
                    <a:pt x="316" y="1870"/>
                  </a:lnTo>
                  <a:lnTo>
                    <a:pt x="319" y="1880"/>
                  </a:lnTo>
                  <a:lnTo>
                    <a:pt x="316" y="1890"/>
                  </a:lnTo>
                  <a:lnTo>
                    <a:pt x="309" y="1896"/>
                  </a:lnTo>
                  <a:lnTo>
                    <a:pt x="300" y="1899"/>
                  </a:lnTo>
                  <a:lnTo>
                    <a:pt x="114" y="1899"/>
                  </a:lnTo>
                  <a:lnTo>
                    <a:pt x="114" y="2244"/>
                  </a:lnTo>
                  <a:lnTo>
                    <a:pt x="300" y="2244"/>
                  </a:lnTo>
                  <a:lnTo>
                    <a:pt x="309" y="2246"/>
                  </a:lnTo>
                  <a:lnTo>
                    <a:pt x="316" y="2253"/>
                  </a:lnTo>
                  <a:lnTo>
                    <a:pt x="319" y="2263"/>
                  </a:lnTo>
                  <a:lnTo>
                    <a:pt x="316" y="2272"/>
                  </a:lnTo>
                  <a:lnTo>
                    <a:pt x="309" y="2279"/>
                  </a:lnTo>
                  <a:lnTo>
                    <a:pt x="300" y="2282"/>
                  </a:lnTo>
                  <a:lnTo>
                    <a:pt x="114" y="2282"/>
                  </a:lnTo>
                  <a:lnTo>
                    <a:pt x="114" y="2627"/>
                  </a:lnTo>
                  <a:lnTo>
                    <a:pt x="300" y="2627"/>
                  </a:lnTo>
                  <a:lnTo>
                    <a:pt x="309" y="2629"/>
                  </a:lnTo>
                  <a:lnTo>
                    <a:pt x="316" y="2636"/>
                  </a:lnTo>
                  <a:lnTo>
                    <a:pt x="319" y="2646"/>
                  </a:lnTo>
                  <a:lnTo>
                    <a:pt x="316" y="2655"/>
                  </a:lnTo>
                  <a:lnTo>
                    <a:pt x="309" y="2662"/>
                  </a:lnTo>
                  <a:lnTo>
                    <a:pt x="300" y="2665"/>
                  </a:lnTo>
                  <a:lnTo>
                    <a:pt x="114" y="2665"/>
                  </a:lnTo>
                  <a:lnTo>
                    <a:pt x="114" y="3009"/>
                  </a:lnTo>
                  <a:lnTo>
                    <a:pt x="300" y="3009"/>
                  </a:lnTo>
                  <a:lnTo>
                    <a:pt x="309" y="3012"/>
                  </a:lnTo>
                  <a:lnTo>
                    <a:pt x="316" y="3019"/>
                  </a:lnTo>
                  <a:lnTo>
                    <a:pt x="319" y="3028"/>
                  </a:lnTo>
                  <a:lnTo>
                    <a:pt x="316" y="3038"/>
                  </a:lnTo>
                  <a:lnTo>
                    <a:pt x="309" y="3045"/>
                  </a:lnTo>
                  <a:lnTo>
                    <a:pt x="300" y="3047"/>
                  </a:lnTo>
                  <a:lnTo>
                    <a:pt x="114" y="3047"/>
                  </a:lnTo>
                  <a:lnTo>
                    <a:pt x="114" y="3743"/>
                  </a:lnTo>
                  <a:lnTo>
                    <a:pt x="548" y="3743"/>
                  </a:lnTo>
                  <a:lnTo>
                    <a:pt x="548" y="3590"/>
                  </a:lnTo>
                  <a:lnTo>
                    <a:pt x="551" y="3580"/>
                  </a:lnTo>
                  <a:lnTo>
                    <a:pt x="558" y="3573"/>
                  </a:lnTo>
                  <a:lnTo>
                    <a:pt x="567" y="3571"/>
                  </a:lnTo>
                  <a:lnTo>
                    <a:pt x="577" y="3573"/>
                  </a:lnTo>
                  <a:lnTo>
                    <a:pt x="584" y="3580"/>
                  </a:lnTo>
                  <a:lnTo>
                    <a:pt x="586" y="3590"/>
                  </a:lnTo>
                  <a:lnTo>
                    <a:pt x="586" y="3743"/>
                  </a:lnTo>
                  <a:lnTo>
                    <a:pt x="931" y="3743"/>
                  </a:lnTo>
                  <a:lnTo>
                    <a:pt x="931" y="3590"/>
                  </a:lnTo>
                  <a:lnTo>
                    <a:pt x="933" y="3580"/>
                  </a:lnTo>
                  <a:lnTo>
                    <a:pt x="941" y="3573"/>
                  </a:lnTo>
                  <a:lnTo>
                    <a:pt x="950" y="3571"/>
                  </a:lnTo>
                  <a:lnTo>
                    <a:pt x="960" y="3573"/>
                  </a:lnTo>
                  <a:lnTo>
                    <a:pt x="967" y="3580"/>
                  </a:lnTo>
                  <a:lnTo>
                    <a:pt x="969" y="3590"/>
                  </a:lnTo>
                  <a:lnTo>
                    <a:pt x="969" y="3743"/>
                  </a:lnTo>
                  <a:lnTo>
                    <a:pt x="1314" y="3743"/>
                  </a:lnTo>
                  <a:lnTo>
                    <a:pt x="1314" y="3590"/>
                  </a:lnTo>
                  <a:lnTo>
                    <a:pt x="1316" y="3580"/>
                  </a:lnTo>
                  <a:lnTo>
                    <a:pt x="1323" y="3573"/>
                  </a:lnTo>
                  <a:lnTo>
                    <a:pt x="1333" y="3571"/>
                  </a:lnTo>
                  <a:lnTo>
                    <a:pt x="1342" y="3573"/>
                  </a:lnTo>
                  <a:lnTo>
                    <a:pt x="1350" y="3580"/>
                  </a:lnTo>
                  <a:lnTo>
                    <a:pt x="1352" y="3590"/>
                  </a:lnTo>
                  <a:lnTo>
                    <a:pt x="1352" y="3743"/>
                  </a:lnTo>
                  <a:lnTo>
                    <a:pt x="1697" y="3743"/>
                  </a:lnTo>
                  <a:lnTo>
                    <a:pt x="1697" y="3590"/>
                  </a:lnTo>
                  <a:lnTo>
                    <a:pt x="1699" y="3580"/>
                  </a:lnTo>
                  <a:lnTo>
                    <a:pt x="1706" y="3573"/>
                  </a:lnTo>
                  <a:lnTo>
                    <a:pt x="1716" y="3571"/>
                  </a:lnTo>
                  <a:lnTo>
                    <a:pt x="1725" y="3573"/>
                  </a:lnTo>
                  <a:lnTo>
                    <a:pt x="1732" y="3580"/>
                  </a:lnTo>
                  <a:lnTo>
                    <a:pt x="1735" y="3590"/>
                  </a:lnTo>
                  <a:lnTo>
                    <a:pt x="1735" y="3743"/>
                  </a:lnTo>
                  <a:lnTo>
                    <a:pt x="2080" y="3743"/>
                  </a:lnTo>
                  <a:lnTo>
                    <a:pt x="2080" y="3590"/>
                  </a:lnTo>
                  <a:lnTo>
                    <a:pt x="2082" y="3580"/>
                  </a:lnTo>
                  <a:lnTo>
                    <a:pt x="2089" y="3573"/>
                  </a:lnTo>
                  <a:lnTo>
                    <a:pt x="2099" y="3571"/>
                  </a:lnTo>
                  <a:lnTo>
                    <a:pt x="2108" y="3573"/>
                  </a:lnTo>
                  <a:lnTo>
                    <a:pt x="2115" y="3580"/>
                  </a:lnTo>
                  <a:lnTo>
                    <a:pt x="2118" y="3590"/>
                  </a:lnTo>
                  <a:lnTo>
                    <a:pt x="2118" y="3743"/>
                  </a:lnTo>
                  <a:lnTo>
                    <a:pt x="2462" y="3743"/>
                  </a:lnTo>
                  <a:lnTo>
                    <a:pt x="2462" y="3590"/>
                  </a:lnTo>
                  <a:lnTo>
                    <a:pt x="2465" y="3580"/>
                  </a:lnTo>
                  <a:lnTo>
                    <a:pt x="2472" y="3573"/>
                  </a:lnTo>
                  <a:lnTo>
                    <a:pt x="2481" y="3571"/>
                  </a:lnTo>
                  <a:lnTo>
                    <a:pt x="2491" y="3573"/>
                  </a:lnTo>
                  <a:lnTo>
                    <a:pt x="2498" y="3580"/>
                  </a:lnTo>
                  <a:lnTo>
                    <a:pt x="2500" y="3590"/>
                  </a:lnTo>
                  <a:lnTo>
                    <a:pt x="2500" y="3743"/>
                  </a:lnTo>
                  <a:lnTo>
                    <a:pt x="2845" y="3743"/>
                  </a:lnTo>
                  <a:lnTo>
                    <a:pt x="2845" y="3590"/>
                  </a:lnTo>
                  <a:lnTo>
                    <a:pt x="2848" y="3580"/>
                  </a:lnTo>
                  <a:lnTo>
                    <a:pt x="2855" y="3573"/>
                  </a:lnTo>
                  <a:lnTo>
                    <a:pt x="2864" y="3571"/>
                  </a:lnTo>
                  <a:lnTo>
                    <a:pt x="2874" y="3573"/>
                  </a:lnTo>
                  <a:lnTo>
                    <a:pt x="2881" y="3580"/>
                  </a:lnTo>
                  <a:lnTo>
                    <a:pt x="2883" y="3590"/>
                  </a:lnTo>
                  <a:lnTo>
                    <a:pt x="2883" y="3743"/>
                  </a:lnTo>
                  <a:lnTo>
                    <a:pt x="3228" y="3743"/>
                  </a:lnTo>
                  <a:lnTo>
                    <a:pt x="3228" y="3590"/>
                  </a:lnTo>
                  <a:lnTo>
                    <a:pt x="3231" y="3580"/>
                  </a:lnTo>
                  <a:lnTo>
                    <a:pt x="3238" y="3573"/>
                  </a:lnTo>
                  <a:lnTo>
                    <a:pt x="3247" y="3571"/>
                  </a:lnTo>
                  <a:lnTo>
                    <a:pt x="3257" y="3573"/>
                  </a:lnTo>
                  <a:lnTo>
                    <a:pt x="3264" y="3580"/>
                  </a:lnTo>
                  <a:lnTo>
                    <a:pt x="3266" y="3590"/>
                  </a:lnTo>
                  <a:lnTo>
                    <a:pt x="3266" y="3743"/>
                  </a:lnTo>
                  <a:lnTo>
                    <a:pt x="3579" y="3743"/>
                  </a:lnTo>
                  <a:lnTo>
                    <a:pt x="3597" y="3747"/>
                  </a:lnTo>
                  <a:lnTo>
                    <a:pt x="3612" y="3754"/>
                  </a:lnTo>
                  <a:lnTo>
                    <a:pt x="3625" y="3767"/>
                  </a:lnTo>
                  <a:lnTo>
                    <a:pt x="3634" y="3782"/>
                  </a:lnTo>
                  <a:lnTo>
                    <a:pt x="3636" y="3800"/>
                  </a:lnTo>
                  <a:lnTo>
                    <a:pt x="3634" y="3819"/>
                  </a:lnTo>
                  <a:lnTo>
                    <a:pt x="3625" y="3835"/>
                  </a:lnTo>
                  <a:lnTo>
                    <a:pt x="3612" y="3847"/>
                  </a:lnTo>
                  <a:lnTo>
                    <a:pt x="3597" y="3855"/>
                  </a:lnTo>
                  <a:lnTo>
                    <a:pt x="3579" y="3858"/>
                  </a:lnTo>
                  <a:lnTo>
                    <a:pt x="57" y="3858"/>
                  </a:lnTo>
                  <a:lnTo>
                    <a:pt x="39" y="3855"/>
                  </a:lnTo>
                  <a:lnTo>
                    <a:pt x="24" y="3847"/>
                  </a:lnTo>
                  <a:lnTo>
                    <a:pt x="11" y="3835"/>
                  </a:lnTo>
                  <a:lnTo>
                    <a:pt x="2" y="3819"/>
                  </a:lnTo>
                  <a:lnTo>
                    <a:pt x="0" y="3800"/>
                  </a:lnTo>
                  <a:lnTo>
                    <a:pt x="0" y="57"/>
                  </a:lnTo>
                  <a:lnTo>
                    <a:pt x="2" y="39"/>
                  </a:lnTo>
                  <a:lnTo>
                    <a:pt x="11" y="24"/>
                  </a:lnTo>
                  <a:lnTo>
                    <a:pt x="24" y="11"/>
                  </a:lnTo>
                  <a:lnTo>
                    <a:pt x="39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00" name="Freeform 253"/>
          <p:cNvSpPr>
            <a:spLocks noEditPoints="1"/>
          </p:cNvSpPr>
          <p:nvPr/>
        </p:nvSpPr>
        <p:spPr bwMode="auto">
          <a:xfrm>
            <a:off x="10042560" y="2718519"/>
            <a:ext cx="517072" cy="477966"/>
          </a:xfrm>
          <a:custGeom>
            <a:avLst/>
            <a:gdLst>
              <a:gd name="T0" fmla="*/ 729 w 3569"/>
              <a:gd name="T1" fmla="*/ 2848 h 3298"/>
              <a:gd name="T2" fmla="*/ 704 w 3569"/>
              <a:gd name="T3" fmla="*/ 2707 h 3298"/>
              <a:gd name="T4" fmla="*/ 1402 w 3569"/>
              <a:gd name="T5" fmla="*/ 2724 h 3298"/>
              <a:gd name="T6" fmla="*/ 718 w 3569"/>
              <a:gd name="T7" fmla="*/ 2567 h 3298"/>
              <a:gd name="T8" fmla="*/ 712 w 3569"/>
              <a:gd name="T9" fmla="*/ 2462 h 3298"/>
              <a:gd name="T10" fmla="*/ 3079 w 3569"/>
              <a:gd name="T11" fmla="*/ 2364 h 3298"/>
              <a:gd name="T12" fmla="*/ 2953 w 3569"/>
              <a:gd name="T13" fmla="*/ 2450 h 3298"/>
              <a:gd name="T14" fmla="*/ 2748 w 3569"/>
              <a:gd name="T15" fmla="*/ 2668 h 3298"/>
              <a:gd name="T16" fmla="*/ 2950 w 3569"/>
              <a:gd name="T17" fmla="*/ 2879 h 3298"/>
              <a:gd name="T18" fmla="*/ 3016 w 3569"/>
              <a:gd name="T19" fmla="*/ 2980 h 3298"/>
              <a:gd name="T20" fmla="*/ 2662 w 3569"/>
              <a:gd name="T21" fmla="*/ 2837 h 3298"/>
              <a:gd name="T22" fmla="*/ 2715 w 3569"/>
              <a:gd name="T23" fmla="*/ 2435 h 3298"/>
              <a:gd name="T24" fmla="*/ 730 w 3569"/>
              <a:gd name="T25" fmla="*/ 2355 h 3298"/>
              <a:gd name="T26" fmla="*/ 847 w 3569"/>
              <a:gd name="T27" fmla="*/ 2568 h 3298"/>
              <a:gd name="T28" fmla="*/ 881 w 3569"/>
              <a:gd name="T29" fmla="*/ 2784 h 3298"/>
              <a:gd name="T30" fmla="*/ 657 w 3569"/>
              <a:gd name="T31" fmla="*/ 2975 h 3298"/>
              <a:gd name="T32" fmla="*/ 518 w 3569"/>
              <a:gd name="T33" fmla="*/ 2351 h 3298"/>
              <a:gd name="T34" fmla="*/ 2629 w 3569"/>
              <a:gd name="T35" fmla="*/ 2249 h 3298"/>
              <a:gd name="T36" fmla="*/ 2421 w 3569"/>
              <a:gd name="T37" fmla="*/ 2721 h 3298"/>
              <a:gd name="T38" fmla="*/ 2721 w 3569"/>
              <a:gd name="T39" fmla="*/ 3134 h 3298"/>
              <a:gd name="T40" fmla="*/ 3239 w 3569"/>
              <a:gd name="T41" fmla="*/ 3080 h 3298"/>
              <a:gd name="T42" fmla="*/ 3447 w 3569"/>
              <a:gd name="T43" fmla="*/ 2609 h 3298"/>
              <a:gd name="T44" fmla="*/ 3147 w 3569"/>
              <a:gd name="T45" fmla="*/ 2195 h 3298"/>
              <a:gd name="T46" fmla="*/ 375 w 3569"/>
              <a:gd name="T47" fmla="*/ 2220 h 3298"/>
              <a:gd name="T48" fmla="*/ 119 w 3569"/>
              <a:gd name="T49" fmla="*/ 2665 h 3298"/>
              <a:gd name="T50" fmla="*/ 375 w 3569"/>
              <a:gd name="T51" fmla="*/ 3109 h 3298"/>
              <a:gd name="T52" fmla="*/ 896 w 3569"/>
              <a:gd name="T53" fmla="*/ 3109 h 3298"/>
              <a:gd name="T54" fmla="*/ 1151 w 3569"/>
              <a:gd name="T55" fmla="*/ 2665 h 3298"/>
              <a:gd name="T56" fmla="*/ 896 w 3569"/>
              <a:gd name="T57" fmla="*/ 2220 h 3298"/>
              <a:gd name="T58" fmla="*/ 3181 w 3569"/>
              <a:gd name="T59" fmla="*/ 2081 h 3298"/>
              <a:gd name="T60" fmla="*/ 3556 w 3569"/>
              <a:gd name="T61" fmla="*/ 2537 h 3298"/>
              <a:gd name="T62" fmla="*/ 3383 w 3569"/>
              <a:gd name="T63" fmla="*/ 3112 h 3298"/>
              <a:gd name="T64" fmla="*/ 2806 w 3569"/>
              <a:gd name="T65" fmla="*/ 3285 h 3298"/>
              <a:gd name="T66" fmla="*/ 2349 w 3569"/>
              <a:gd name="T67" fmla="*/ 2911 h 3298"/>
              <a:gd name="T68" fmla="*/ 2407 w 3569"/>
              <a:gd name="T69" fmla="*/ 2311 h 3298"/>
              <a:gd name="T70" fmla="*/ 2934 w 3569"/>
              <a:gd name="T71" fmla="*/ 2031 h 3298"/>
              <a:gd name="T72" fmla="*/ 1125 w 3569"/>
              <a:gd name="T73" fmla="*/ 2262 h 3298"/>
              <a:gd name="T74" fmla="*/ 1242 w 3569"/>
              <a:gd name="T75" fmla="*/ 2852 h 3298"/>
              <a:gd name="T76" fmla="*/ 824 w 3569"/>
              <a:gd name="T77" fmla="*/ 3270 h 3298"/>
              <a:gd name="T78" fmla="*/ 232 w 3569"/>
              <a:gd name="T79" fmla="*/ 3153 h 3298"/>
              <a:gd name="T80" fmla="*/ 3 w 3569"/>
              <a:gd name="T81" fmla="*/ 2600 h 3298"/>
              <a:gd name="T82" fmla="*/ 333 w 3569"/>
              <a:gd name="T83" fmla="*/ 2108 h 3298"/>
              <a:gd name="T84" fmla="*/ 2234 w 3569"/>
              <a:gd name="T85" fmla="*/ 1231 h 3298"/>
              <a:gd name="T86" fmla="*/ 1799 w 3569"/>
              <a:gd name="T87" fmla="*/ 484 h 3298"/>
              <a:gd name="T88" fmla="*/ 1730 w 3569"/>
              <a:gd name="T89" fmla="*/ 282 h 3298"/>
              <a:gd name="T90" fmla="*/ 1371 w 3569"/>
              <a:gd name="T91" fmla="*/ 330 h 3298"/>
              <a:gd name="T92" fmla="*/ 1317 w 3569"/>
              <a:gd name="T93" fmla="*/ 846 h 3298"/>
              <a:gd name="T94" fmla="*/ 1731 w 3569"/>
              <a:gd name="T95" fmla="*/ 1145 h 3298"/>
              <a:gd name="T96" fmla="*/ 2203 w 3569"/>
              <a:gd name="T97" fmla="*/ 937 h 3298"/>
              <a:gd name="T98" fmla="*/ 2257 w 3569"/>
              <a:gd name="T99" fmla="*/ 421 h 3298"/>
              <a:gd name="T100" fmla="*/ 1842 w 3569"/>
              <a:gd name="T101" fmla="*/ 122 h 3298"/>
              <a:gd name="T102" fmla="*/ 2191 w 3569"/>
              <a:gd name="T103" fmla="*/ 144 h 3298"/>
              <a:gd name="T104" fmla="*/ 2419 w 3569"/>
              <a:gd name="T105" fmla="*/ 698 h 3298"/>
              <a:gd name="T106" fmla="*/ 2089 w 3569"/>
              <a:gd name="T107" fmla="*/ 1191 h 3298"/>
              <a:gd name="T108" fmla="*/ 1484 w 3569"/>
              <a:gd name="T109" fmla="*/ 1191 h 3298"/>
              <a:gd name="T110" fmla="*/ 1154 w 3569"/>
              <a:gd name="T111" fmla="*/ 698 h 3298"/>
              <a:gd name="T112" fmla="*/ 1383 w 3569"/>
              <a:gd name="T113" fmla="*/ 144 h 32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569" h="3298">
                <a:moveTo>
                  <a:pt x="590" y="2694"/>
                </a:moveTo>
                <a:lnTo>
                  <a:pt x="590" y="2874"/>
                </a:lnTo>
                <a:lnTo>
                  <a:pt x="607" y="2874"/>
                </a:lnTo>
                <a:lnTo>
                  <a:pt x="630" y="2875"/>
                </a:lnTo>
                <a:lnTo>
                  <a:pt x="648" y="2874"/>
                </a:lnTo>
                <a:lnTo>
                  <a:pt x="665" y="2873"/>
                </a:lnTo>
                <a:lnTo>
                  <a:pt x="683" y="2870"/>
                </a:lnTo>
                <a:lnTo>
                  <a:pt x="700" y="2864"/>
                </a:lnTo>
                <a:lnTo>
                  <a:pt x="715" y="2858"/>
                </a:lnTo>
                <a:lnTo>
                  <a:pt x="729" y="2848"/>
                </a:lnTo>
                <a:lnTo>
                  <a:pt x="741" y="2836"/>
                </a:lnTo>
                <a:lnTo>
                  <a:pt x="750" y="2822"/>
                </a:lnTo>
                <a:lnTo>
                  <a:pt x="755" y="2805"/>
                </a:lnTo>
                <a:lnTo>
                  <a:pt x="757" y="2784"/>
                </a:lnTo>
                <a:lnTo>
                  <a:pt x="755" y="2764"/>
                </a:lnTo>
                <a:lnTo>
                  <a:pt x="750" y="2748"/>
                </a:lnTo>
                <a:lnTo>
                  <a:pt x="742" y="2734"/>
                </a:lnTo>
                <a:lnTo>
                  <a:pt x="731" y="2723"/>
                </a:lnTo>
                <a:lnTo>
                  <a:pt x="718" y="2713"/>
                </a:lnTo>
                <a:lnTo>
                  <a:pt x="704" y="2707"/>
                </a:lnTo>
                <a:lnTo>
                  <a:pt x="689" y="2701"/>
                </a:lnTo>
                <a:lnTo>
                  <a:pt x="673" y="2698"/>
                </a:lnTo>
                <a:lnTo>
                  <a:pt x="658" y="2696"/>
                </a:lnTo>
                <a:lnTo>
                  <a:pt x="643" y="2695"/>
                </a:lnTo>
                <a:lnTo>
                  <a:pt x="630" y="2694"/>
                </a:lnTo>
                <a:lnTo>
                  <a:pt x="590" y="2694"/>
                </a:lnTo>
                <a:close/>
                <a:moveTo>
                  <a:pt x="1402" y="2605"/>
                </a:moveTo>
                <a:lnTo>
                  <a:pt x="2182" y="2605"/>
                </a:lnTo>
                <a:lnTo>
                  <a:pt x="2182" y="2724"/>
                </a:lnTo>
                <a:lnTo>
                  <a:pt x="1402" y="2724"/>
                </a:lnTo>
                <a:lnTo>
                  <a:pt x="1402" y="2605"/>
                </a:lnTo>
                <a:close/>
                <a:moveTo>
                  <a:pt x="634" y="2446"/>
                </a:moveTo>
                <a:lnTo>
                  <a:pt x="609" y="2446"/>
                </a:lnTo>
                <a:lnTo>
                  <a:pt x="590" y="2448"/>
                </a:lnTo>
                <a:lnTo>
                  <a:pt x="590" y="2593"/>
                </a:lnTo>
                <a:lnTo>
                  <a:pt x="635" y="2593"/>
                </a:lnTo>
                <a:lnTo>
                  <a:pt x="661" y="2591"/>
                </a:lnTo>
                <a:lnTo>
                  <a:pt x="684" y="2586"/>
                </a:lnTo>
                <a:lnTo>
                  <a:pt x="702" y="2578"/>
                </a:lnTo>
                <a:lnTo>
                  <a:pt x="718" y="2567"/>
                </a:lnTo>
                <a:lnTo>
                  <a:pt x="729" y="2552"/>
                </a:lnTo>
                <a:lnTo>
                  <a:pt x="737" y="2536"/>
                </a:lnTo>
                <a:lnTo>
                  <a:pt x="739" y="2518"/>
                </a:lnTo>
                <a:lnTo>
                  <a:pt x="739" y="2511"/>
                </a:lnTo>
                <a:lnTo>
                  <a:pt x="739" y="2504"/>
                </a:lnTo>
                <a:lnTo>
                  <a:pt x="737" y="2496"/>
                </a:lnTo>
                <a:lnTo>
                  <a:pt x="735" y="2488"/>
                </a:lnTo>
                <a:lnTo>
                  <a:pt x="729" y="2478"/>
                </a:lnTo>
                <a:lnTo>
                  <a:pt x="722" y="2469"/>
                </a:lnTo>
                <a:lnTo>
                  <a:pt x="712" y="2462"/>
                </a:lnTo>
                <a:lnTo>
                  <a:pt x="699" y="2455"/>
                </a:lnTo>
                <a:lnTo>
                  <a:pt x="682" y="2450"/>
                </a:lnTo>
                <a:lnTo>
                  <a:pt x="660" y="2447"/>
                </a:lnTo>
                <a:lnTo>
                  <a:pt x="634" y="2446"/>
                </a:lnTo>
                <a:close/>
                <a:moveTo>
                  <a:pt x="2950" y="2343"/>
                </a:moveTo>
                <a:lnTo>
                  <a:pt x="2986" y="2344"/>
                </a:lnTo>
                <a:lnTo>
                  <a:pt x="3016" y="2347"/>
                </a:lnTo>
                <a:lnTo>
                  <a:pt x="3042" y="2353"/>
                </a:lnTo>
                <a:lnTo>
                  <a:pt x="3063" y="2358"/>
                </a:lnTo>
                <a:lnTo>
                  <a:pt x="3079" y="2364"/>
                </a:lnTo>
                <a:lnTo>
                  <a:pt x="3092" y="2368"/>
                </a:lnTo>
                <a:lnTo>
                  <a:pt x="3099" y="2372"/>
                </a:lnTo>
                <a:lnTo>
                  <a:pt x="3116" y="2380"/>
                </a:lnTo>
                <a:lnTo>
                  <a:pt x="3084" y="2483"/>
                </a:lnTo>
                <a:lnTo>
                  <a:pt x="3060" y="2473"/>
                </a:lnTo>
                <a:lnTo>
                  <a:pt x="3049" y="2467"/>
                </a:lnTo>
                <a:lnTo>
                  <a:pt x="3031" y="2461"/>
                </a:lnTo>
                <a:lnTo>
                  <a:pt x="3010" y="2455"/>
                </a:lnTo>
                <a:lnTo>
                  <a:pt x="2984" y="2452"/>
                </a:lnTo>
                <a:lnTo>
                  <a:pt x="2953" y="2450"/>
                </a:lnTo>
                <a:lnTo>
                  <a:pt x="2917" y="2453"/>
                </a:lnTo>
                <a:lnTo>
                  <a:pt x="2883" y="2460"/>
                </a:lnTo>
                <a:lnTo>
                  <a:pt x="2853" y="2472"/>
                </a:lnTo>
                <a:lnTo>
                  <a:pt x="2826" y="2488"/>
                </a:lnTo>
                <a:lnTo>
                  <a:pt x="2803" y="2508"/>
                </a:lnTo>
                <a:lnTo>
                  <a:pt x="2784" y="2532"/>
                </a:lnTo>
                <a:lnTo>
                  <a:pt x="2768" y="2561"/>
                </a:lnTo>
                <a:lnTo>
                  <a:pt x="2758" y="2592"/>
                </a:lnTo>
                <a:lnTo>
                  <a:pt x="2750" y="2628"/>
                </a:lnTo>
                <a:lnTo>
                  <a:pt x="2748" y="2668"/>
                </a:lnTo>
                <a:lnTo>
                  <a:pt x="2750" y="2706"/>
                </a:lnTo>
                <a:lnTo>
                  <a:pt x="2758" y="2740"/>
                </a:lnTo>
                <a:lnTo>
                  <a:pt x="2768" y="2772"/>
                </a:lnTo>
                <a:lnTo>
                  <a:pt x="2782" y="2800"/>
                </a:lnTo>
                <a:lnTo>
                  <a:pt x="2802" y="2823"/>
                </a:lnTo>
                <a:lnTo>
                  <a:pt x="2825" y="2843"/>
                </a:lnTo>
                <a:lnTo>
                  <a:pt x="2851" y="2859"/>
                </a:lnTo>
                <a:lnTo>
                  <a:pt x="2880" y="2870"/>
                </a:lnTo>
                <a:lnTo>
                  <a:pt x="2913" y="2877"/>
                </a:lnTo>
                <a:lnTo>
                  <a:pt x="2950" y="2879"/>
                </a:lnTo>
                <a:lnTo>
                  <a:pt x="2981" y="2877"/>
                </a:lnTo>
                <a:lnTo>
                  <a:pt x="3012" y="2873"/>
                </a:lnTo>
                <a:lnTo>
                  <a:pt x="3039" y="2866"/>
                </a:lnTo>
                <a:lnTo>
                  <a:pt x="3063" y="2857"/>
                </a:lnTo>
                <a:lnTo>
                  <a:pt x="3086" y="2845"/>
                </a:lnTo>
                <a:lnTo>
                  <a:pt x="3113" y="2948"/>
                </a:lnTo>
                <a:lnTo>
                  <a:pt x="3097" y="2956"/>
                </a:lnTo>
                <a:lnTo>
                  <a:pt x="3077" y="2965"/>
                </a:lnTo>
                <a:lnTo>
                  <a:pt x="3050" y="2973"/>
                </a:lnTo>
                <a:lnTo>
                  <a:pt x="3016" y="2980"/>
                </a:lnTo>
                <a:lnTo>
                  <a:pt x="2977" y="2984"/>
                </a:lnTo>
                <a:lnTo>
                  <a:pt x="2934" y="2986"/>
                </a:lnTo>
                <a:lnTo>
                  <a:pt x="2888" y="2984"/>
                </a:lnTo>
                <a:lnTo>
                  <a:pt x="2846" y="2977"/>
                </a:lnTo>
                <a:lnTo>
                  <a:pt x="2806" y="2964"/>
                </a:lnTo>
                <a:lnTo>
                  <a:pt x="2771" y="2947"/>
                </a:lnTo>
                <a:lnTo>
                  <a:pt x="2738" y="2926"/>
                </a:lnTo>
                <a:lnTo>
                  <a:pt x="2709" y="2900"/>
                </a:lnTo>
                <a:lnTo>
                  <a:pt x="2684" y="2871"/>
                </a:lnTo>
                <a:lnTo>
                  <a:pt x="2662" y="2837"/>
                </a:lnTo>
                <a:lnTo>
                  <a:pt x="2646" y="2801"/>
                </a:lnTo>
                <a:lnTo>
                  <a:pt x="2634" y="2761"/>
                </a:lnTo>
                <a:lnTo>
                  <a:pt x="2627" y="2716"/>
                </a:lnTo>
                <a:lnTo>
                  <a:pt x="2624" y="2670"/>
                </a:lnTo>
                <a:lnTo>
                  <a:pt x="2627" y="2624"/>
                </a:lnTo>
                <a:lnTo>
                  <a:pt x="2635" y="2579"/>
                </a:lnTo>
                <a:lnTo>
                  <a:pt x="2648" y="2538"/>
                </a:lnTo>
                <a:lnTo>
                  <a:pt x="2667" y="2500"/>
                </a:lnTo>
                <a:lnTo>
                  <a:pt x="2688" y="2465"/>
                </a:lnTo>
                <a:lnTo>
                  <a:pt x="2715" y="2435"/>
                </a:lnTo>
                <a:lnTo>
                  <a:pt x="2747" y="2408"/>
                </a:lnTo>
                <a:lnTo>
                  <a:pt x="2780" y="2385"/>
                </a:lnTo>
                <a:lnTo>
                  <a:pt x="2818" y="2367"/>
                </a:lnTo>
                <a:lnTo>
                  <a:pt x="2860" y="2354"/>
                </a:lnTo>
                <a:lnTo>
                  <a:pt x="2904" y="2346"/>
                </a:lnTo>
                <a:lnTo>
                  <a:pt x="2950" y="2343"/>
                </a:lnTo>
                <a:close/>
                <a:moveTo>
                  <a:pt x="630" y="2343"/>
                </a:moveTo>
                <a:lnTo>
                  <a:pt x="666" y="2344"/>
                </a:lnTo>
                <a:lnTo>
                  <a:pt x="701" y="2349"/>
                </a:lnTo>
                <a:lnTo>
                  <a:pt x="730" y="2355"/>
                </a:lnTo>
                <a:lnTo>
                  <a:pt x="757" y="2364"/>
                </a:lnTo>
                <a:lnTo>
                  <a:pt x="781" y="2376"/>
                </a:lnTo>
                <a:lnTo>
                  <a:pt x="803" y="2391"/>
                </a:lnTo>
                <a:lnTo>
                  <a:pt x="823" y="2409"/>
                </a:lnTo>
                <a:lnTo>
                  <a:pt x="838" y="2429"/>
                </a:lnTo>
                <a:lnTo>
                  <a:pt x="850" y="2454"/>
                </a:lnTo>
                <a:lnTo>
                  <a:pt x="857" y="2480"/>
                </a:lnTo>
                <a:lnTo>
                  <a:pt x="859" y="2510"/>
                </a:lnTo>
                <a:lnTo>
                  <a:pt x="857" y="2540"/>
                </a:lnTo>
                <a:lnTo>
                  <a:pt x="847" y="2568"/>
                </a:lnTo>
                <a:lnTo>
                  <a:pt x="833" y="2593"/>
                </a:lnTo>
                <a:lnTo>
                  <a:pt x="815" y="2616"/>
                </a:lnTo>
                <a:lnTo>
                  <a:pt x="791" y="2636"/>
                </a:lnTo>
                <a:lnTo>
                  <a:pt x="810" y="2649"/>
                </a:lnTo>
                <a:lnTo>
                  <a:pt x="830" y="2664"/>
                </a:lnTo>
                <a:lnTo>
                  <a:pt x="846" y="2682"/>
                </a:lnTo>
                <a:lnTo>
                  <a:pt x="860" y="2704"/>
                </a:lnTo>
                <a:lnTo>
                  <a:pt x="872" y="2727"/>
                </a:lnTo>
                <a:lnTo>
                  <a:pt x="878" y="2754"/>
                </a:lnTo>
                <a:lnTo>
                  <a:pt x="881" y="2784"/>
                </a:lnTo>
                <a:lnTo>
                  <a:pt x="878" y="2815"/>
                </a:lnTo>
                <a:lnTo>
                  <a:pt x="872" y="2844"/>
                </a:lnTo>
                <a:lnTo>
                  <a:pt x="861" y="2870"/>
                </a:lnTo>
                <a:lnTo>
                  <a:pt x="845" y="2895"/>
                </a:lnTo>
                <a:lnTo>
                  <a:pt x="825" y="2917"/>
                </a:lnTo>
                <a:lnTo>
                  <a:pt x="801" y="2936"/>
                </a:lnTo>
                <a:lnTo>
                  <a:pt x="771" y="2951"/>
                </a:lnTo>
                <a:lnTo>
                  <a:pt x="738" y="2963"/>
                </a:lnTo>
                <a:lnTo>
                  <a:pt x="700" y="2971"/>
                </a:lnTo>
                <a:lnTo>
                  <a:pt x="657" y="2975"/>
                </a:lnTo>
                <a:lnTo>
                  <a:pt x="608" y="2978"/>
                </a:lnTo>
                <a:lnTo>
                  <a:pt x="574" y="2977"/>
                </a:lnTo>
                <a:lnTo>
                  <a:pt x="546" y="2975"/>
                </a:lnTo>
                <a:lnTo>
                  <a:pt x="523" y="2974"/>
                </a:lnTo>
                <a:lnTo>
                  <a:pt x="503" y="2972"/>
                </a:lnTo>
                <a:lnTo>
                  <a:pt x="489" y="2970"/>
                </a:lnTo>
                <a:lnTo>
                  <a:pt x="470" y="2968"/>
                </a:lnTo>
                <a:lnTo>
                  <a:pt x="470" y="2359"/>
                </a:lnTo>
                <a:lnTo>
                  <a:pt x="487" y="2356"/>
                </a:lnTo>
                <a:lnTo>
                  <a:pt x="518" y="2351"/>
                </a:lnTo>
                <a:lnTo>
                  <a:pt x="553" y="2346"/>
                </a:lnTo>
                <a:lnTo>
                  <a:pt x="591" y="2344"/>
                </a:lnTo>
                <a:lnTo>
                  <a:pt x="630" y="2343"/>
                </a:lnTo>
                <a:close/>
                <a:moveTo>
                  <a:pt x="2934" y="2150"/>
                </a:moveTo>
                <a:lnTo>
                  <a:pt x="2878" y="2153"/>
                </a:lnTo>
                <a:lnTo>
                  <a:pt x="2824" y="2162"/>
                </a:lnTo>
                <a:lnTo>
                  <a:pt x="2771" y="2176"/>
                </a:lnTo>
                <a:lnTo>
                  <a:pt x="2721" y="2195"/>
                </a:lnTo>
                <a:lnTo>
                  <a:pt x="2673" y="2220"/>
                </a:lnTo>
                <a:lnTo>
                  <a:pt x="2629" y="2249"/>
                </a:lnTo>
                <a:lnTo>
                  <a:pt x="2589" y="2283"/>
                </a:lnTo>
                <a:lnTo>
                  <a:pt x="2551" y="2319"/>
                </a:lnTo>
                <a:lnTo>
                  <a:pt x="2517" y="2360"/>
                </a:lnTo>
                <a:lnTo>
                  <a:pt x="2488" y="2405"/>
                </a:lnTo>
                <a:lnTo>
                  <a:pt x="2464" y="2452"/>
                </a:lnTo>
                <a:lnTo>
                  <a:pt x="2444" y="2502"/>
                </a:lnTo>
                <a:lnTo>
                  <a:pt x="2430" y="2555"/>
                </a:lnTo>
                <a:lnTo>
                  <a:pt x="2421" y="2609"/>
                </a:lnTo>
                <a:lnTo>
                  <a:pt x="2418" y="2665"/>
                </a:lnTo>
                <a:lnTo>
                  <a:pt x="2421" y="2721"/>
                </a:lnTo>
                <a:lnTo>
                  <a:pt x="2430" y="2775"/>
                </a:lnTo>
                <a:lnTo>
                  <a:pt x="2444" y="2828"/>
                </a:lnTo>
                <a:lnTo>
                  <a:pt x="2464" y="2877"/>
                </a:lnTo>
                <a:lnTo>
                  <a:pt x="2488" y="2925"/>
                </a:lnTo>
                <a:lnTo>
                  <a:pt x="2517" y="2969"/>
                </a:lnTo>
                <a:lnTo>
                  <a:pt x="2551" y="3009"/>
                </a:lnTo>
                <a:lnTo>
                  <a:pt x="2589" y="3047"/>
                </a:lnTo>
                <a:lnTo>
                  <a:pt x="2629" y="3080"/>
                </a:lnTo>
                <a:lnTo>
                  <a:pt x="2673" y="3109"/>
                </a:lnTo>
                <a:lnTo>
                  <a:pt x="2721" y="3134"/>
                </a:lnTo>
                <a:lnTo>
                  <a:pt x="2771" y="3153"/>
                </a:lnTo>
                <a:lnTo>
                  <a:pt x="2824" y="3168"/>
                </a:lnTo>
                <a:lnTo>
                  <a:pt x="2878" y="3176"/>
                </a:lnTo>
                <a:lnTo>
                  <a:pt x="2934" y="3179"/>
                </a:lnTo>
                <a:lnTo>
                  <a:pt x="2990" y="3176"/>
                </a:lnTo>
                <a:lnTo>
                  <a:pt x="3044" y="3168"/>
                </a:lnTo>
                <a:lnTo>
                  <a:pt x="3097" y="3153"/>
                </a:lnTo>
                <a:lnTo>
                  <a:pt x="3147" y="3134"/>
                </a:lnTo>
                <a:lnTo>
                  <a:pt x="3195" y="3109"/>
                </a:lnTo>
                <a:lnTo>
                  <a:pt x="3239" y="3080"/>
                </a:lnTo>
                <a:lnTo>
                  <a:pt x="3280" y="3047"/>
                </a:lnTo>
                <a:lnTo>
                  <a:pt x="3317" y="3010"/>
                </a:lnTo>
                <a:lnTo>
                  <a:pt x="3350" y="2969"/>
                </a:lnTo>
                <a:lnTo>
                  <a:pt x="3380" y="2925"/>
                </a:lnTo>
                <a:lnTo>
                  <a:pt x="3404" y="2877"/>
                </a:lnTo>
                <a:lnTo>
                  <a:pt x="3424" y="2828"/>
                </a:lnTo>
                <a:lnTo>
                  <a:pt x="3438" y="2775"/>
                </a:lnTo>
                <a:lnTo>
                  <a:pt x="3447" y="2721"/>
                </a:lnTo>
                <a:lnTo>
                  <a:pt x="3450" y="2665"/>
                </a:lnTo>
                <a:lnTo>
                  <a:pt x="3447" y="2609"/>
                </a:lnTo>
                <a:lnTo>
                  <a:pt x="3438" y="2555"/>
                </a:lnTo>
                <a:lnTo>
                  <a:pt x="3424" y="2502"/>
                </a:lnTo>
                <a:lnTo>
                  <a:pt x="3404" y="2452"/>
                </a:lnTo>
                <a:lnTo>
                  <a:pt x="3380" y="2405"/>
                </a:lnTo>
                <a:lnTo>
                  <a:pt x="3350" y="2360"/>
                </a:lnTo>
                <a:lnTo>
                  <a:pt x="3317" y="2321"/>
                </a:lnTo>
                <a:lnTo>
                  <a:pt x="3280" y="2283"/>
                </a:lnTo>
                <a:lnTo>
                  <a:pt x="3239" y="2249"/>
                </a:lnTo>
                <a:lnTo>
                  <a:pt x="3195" y="2220"/>
                </a:lnTo>
                <a:lnTo>
                  <a:pt x="3147" y="2195"/>
                </a:lnTo>
                <a:lnTo>
                  <a:pt x="3097" y="2176"/>
                </a:lnTo>
                <a:lnTo>
                  <a:pt x="3044" y="2162"/>
                </a:lnTo>
                <a:lnTo>
                  <a:pt x="2990" y="2153"/>
                </a:lnTo>
                <a:lnTo>
                  <a:pt x="2934" y="2150"/>
                </a:lnTo>
                <a:close/>
                <a:moveTo>
                  <a:pt x="635" y="2150"/>
                </a:moveTo>
                <a:lnTo>
                  <a:pt x="579" y="2153"/>
                </a:lnTo>
                <a:lnTo>
                  <a:pt x="525" y="2162"/>
                </a:lnTo>
                <a:lnTo>
                  <a:pt x="473" y="2176"/>
                </a:lnTo>
                <a:lnTo>
                  <a:pt x="422" y="2195"/>
                </a:lnTo>
                <a:lnTo>
                  <a:pt x="375" y="2220"/>
                </a:lnTo>
                <a:lnTo>
                  <a:pt x="331" y="2249"/>
                </a:lnTo>
                <a:lnTo>
                  <a:pt x="290" y="2283"/>
                </a:lnTo>
                <a:lnTo>
                  <a:pt x="252" y="2319"/>
                </a:lnTo>
                <a:lnTo>
                  <a:pt x="219" y="2360"/>
                </a:lnTo>
                <a:lnTo>
                  <a:pt x="189" y="2405"/>
                </a:lnTo>
                <a:lnTo>
                  <a:pt x="166" y="2452"/>
                </a:lnTo>
                <a:lnTo>
                  <a:pt x="145" y="2502"/>
                </a:lnTo>
                <a:lnTo>
                  <a:pt x="131" y="2555"/>
                </a:lnTo>
                <a:lnTo>
                  <a:pt x="122" y="2609"/>
                </a:lnTo>
                <a:lnTo>
                  <a:pt x="119" y="2665"/>
                </a:lnTo>
                <a:lnTo>
                  <a:pt x="122" y="2721"/>
                </a:lnTo>
                <a:lnTo>
                  <a:pt x="131" y="2775"/>
                </a:lnTo>
                <a:lnTo>
                  <a:pt x="145" y="2828"/>
                </a:lnTo>
                <a:lnTo>
                  <a:pt x="166" y="2877"/>
                </a:lnTo>
                <a:lnTo>
                  <a:pt x="189" y="2925"/>
                </a:lnTo>
                <a:lnTo>
                  <a:pt x="219" y="2969"/>
                </a:lnTo>
                <a:lnTo>
                  <a:pt x="252" y="3009"/>
                </a:lnTo>
                <a:lnTo>
                  <a:pt x="290" y="3047"/>
                </a:lnTo>
                <a:lnTo>
                  <a:pt x="331" y="3080"/>
                </a:lnTo>
                <a:lnTo>
                  <a:pt x="375" y="3109"/>
                </a:lnTo>
                <a:lnTo>
                  <a:pt x="422" y="3134"/>
                </a:lnTo>
                <a:lnTo>
                  <a:pt x="473" y="3153"/>
                </a:lnTo>
                <a:lnTo>
                  <a:pt x="525" y="3168"/>
                </a:lnTo>
                <a:lnTo>
                  <a:pt x="579" y="3176"/>
                </a:lnTo>
                <a:lnTo>
                  <a:pt x="635" y="3179"/>
                </a:lnTo>
                <a:lnTo>
                  <a:pt x="691" y="3176"/>
                </a:lnTo>
                <a:lnTo>
                  <a:pt x="745" y="3168"/>
                </a:lnTo>
                <a:lnTo>
                  <a:pt x="798" y="3153"/>
                </a:lnTo>
                <a:lnTo>
                  <a:pt x="848" y="3134"/>
                </a:lnTo>
                <a:lnTo>
                  <a:pt x="896" y="3109"/>
                </a:lnTo>
                <a:lnTo>
                  <a:pt x="940" y="3080"/>
                </a:lnTo>
                <a:lnTo>
                  <a:pt x="981" y="3047"/>
                </a:lnTo>
                <a:lnTo>
                  <a:pt x="1018" y="3010"/>
                </a:lnTo>
                <a:lnTo>
                  <a:pt x="1052" y="2969"/>
                </a:lnTo>
                <a:lnTo>
                  <a:pt x="1081" y="2925"/>
                </a:lnTo>
                <a:lnTo>
                  <a:pt x="1106" y="2877"/>
                </a:lnTo>
                <a:lnTo>
                  <a:pt x="1125" y="2828"/>
                </a:lnTo>
                <a:lnTo>
                  <a:pt x="1139" y="2775"/>
                </a:lnTo>
                <a:lnTo>
                  <a:pt x="1148" y="2721"/>
                </a:lnTo>
                <a:lnTo>
                  <a:pt x="1151" y="2665"/>
                </a:lnTo>
                <a:lnTo>
                  <a:pt x="1148" y="2609"/>
                </a:lnTo>
                <a:lnTo>
                  <a:pt x="1139" y="2555"/>
                </a:lnTo>
                <a:lnTo>
                  <a:pt x="1125" y="2502"/>
                </a:lnTo>
                <a:lnTo>
                  <a:pt x="1106" y="2452"/>
                </a:lnTo>
                <a:lnTo>
                  <a:pt x="1081" y="2405"/>
                </a:lnTo>
                <a:lnTo>
                  <a:pt x="1052" y="2360"/>
                </a:lnTo>
                <a:lnTo>
                  <a:pt x="1018" y="2321"/>
                </a:lnTo>
                <a:lnTo>
                  <a:pt x="981" y="2283"/>
                </a:lnTo>
                <a:lnTo>
                  <a:pt x="940" y="2249"/>
                </a:lnTo>
                <a:lnTo>
                  <a:pt x="896" y="2220"/>
                </a:lnTo>
                <a:lnTo>
                  <a:pt x="848" y="2195"/>
                </a:lnTo>
                <a:lnTo>
                  <a:pt x="798" y="2176"/>
                </a:lnTo>
                <a:lnTo>
                  <a:pt x="745" y="2162"/>
                </a:lnTo>
                <a:lnTo>
                  <a:pt x="691" y="2153"/>
                </a:lnTo>
                <a:lnTo>
                  <a:pt x="635" y="2150"/>
                </a:lnTo>
                <a:close/>
                <a:moveTo>
                  <a:pt x="2934" y="2031"/>
                </a:moveTo>
                <a:lnTo>
                  <a:pt x="2999" y="2035"/>
                </a:lnTo>
                <a:lnTo>
                  <a:pt x="3062" y="2044"/>
                </a:lnTo>
                <a:lnTo>
                  <a:pt x="3123" y="2059"/>
                </a:lnTo>
                <a:lnTo>
                  <a:pt x="3181" y="2081"/>
                </a:lnTo>
                <a:lnTo>
                  <a:pt x="3237" y="2108"/>
                </a:lnTo>
                <a:lnTo>
                  <a:pt x="3289" y="2139"/>
                </a:lnTo>
                <a:lnTo>
                  <a:pt x="3337" y="2176"/>
                </a:lnTo>
                <a:lnTo>
                  <a:pt x="3383" y="2217"/>
                </a:lnTo>
                <a:lnTo>
                  <a:pt x="3424" y="2262"/>
                </a:lnTo>
                <a:lnTo>
                  <a:pt x="3461" y="2311"/>
                </a:lnTo>
                <a:lnTo>
                  <a:pt x="3492" y="2363"/>
                </a:lnTo>
                <a:lnTo>
                  <a:pt x="3519" y="2419"/>
                </a:lnTo>
                <a:lnTo>
                  <a:pt x="3541" y="2477"/>
                </a:lnTo>
                <a:lnTo>
                  <a:pt x="3556" y="2537"/>
                </a:lnTo>
                <a:lnTo>
                  <a:pt x="3566" y="2600"/>
                </a:lnTo>
                <a:lnTo>
                  <a:pt x="3569" y="2665"/>
                </a:lnTo>
                <a:lnTo>
                  <a:pt x="3566" y="2729"/>
                </a:lnTo>
                <a:lnTo>
                  <a:pt x="3556" y="2792"/>
                </a:lnTo>
                <a:lnTo>
                  <a:pt x="3541" y="2852"/>
                </a:lnTo>
                <a:lnTo>
                  <a:pt x="3519" y="2911"/>
                </a:lnTo>
                <a:lnTo>
                  <a:pt x="3492" y="2967"/>
                </a:lnTo>
                <a:lnTo>
                  <a:pt x="3461" y="3019"/>
                </a:lnTo>
                <a:lnTo>
                  <a:pt x="3424" y="3067"/>
                </a:lnTo>
                <a:lnTo>
                  <a:pt x="3383" y="3112"/>
                </a:lnTo>
                <a:lnTo>
                  <a:pt x="3337" y="3153"/>
                </a:lnTo>
                <a:lnTo>
                  <a:pt x="3289" y="3190"/>
                </a:lnTo>
                <a:lnTo>
                  <a:pt x="3237" y="3221"/>
                </a:lnTo>
                <a:lnTo>
                  <a:pt x="3181" y="3248"/>
                </a:lnTo>
                <a:lnTo>
                  <a:pt x="3123" y="3270"/>
                </a:lnTo>
                <a:lnTo>
                  <a:pt x="3062" y="3285"/>
                </a:lnTo>
                <a:lnTo>
                  <a:pt x="2999" y="3295"/>
                </a:lnTo>
                <a:lnTo>
                  <a:pt x="2934" y="3298"/>
                </a:lnTo>
                <a:lnTo>
                  <a:pt x="2869" y="3295"/>
                </a:lnTo>
                <a:lnTo>
                  <a:pt x="2806" y="3285"/>
                </a:lnTo>
                <a:lnTo>
                  <a:pt x="2746" y="3270"/>
                </a:lnTo>
                <a:lnTo>
                  <a:pt x="2687" y="3248"/>
                </a:lnTo>
                <a:lnTo>
                  <a:pt x="2631" y="3221"/>
                </a:lnTo>
                <a:lnTo>
                  <a:pt x="2579" y="3190"/>
                </a:lnTo>
                <a:lnTo>
                  <a:pt x="2530" y="3153"/>
                </a:lnTo>
                <a:lnTo>
                  <a:pt x="2485" y="3112"/>
                </a:lnTo>
                <a:lnTo>
                  <a:pt x="2444" y="3067"/>
                </a:lnTo>
                <a:lnTo>
                  <a:pt x="2407" y="3019"/>
                </a:lnTo>
                <a:lnTo>
                  <a:pt x="2376" y="2967"/>
                </a:lnTo>
                <a:lnTo>
                  <a:pt x="2349" y="2911"/>
                </a:lnTo>
                <a:lnTo>
                  <a:pt x="2327" y="2852"/>
                </a:lnTo>
                <a:lnTo>
                  <a:pt x="2312" y="2792"/>
                </a:lnTo>
                <a:lnTo>
                  <a:pt x="2302" y="2729"/>
                </a:lnTo>
                <a:lnTo>
                  <a:pt x="2299" y="2665"/>
                </a:lnTo>
                <a:lnTo>
                  <a:pt x="2302" y="2600"/>
                </a:lnTo>
                <a:lnTo>
                  <a:pt x="2312" y="2537"/>
                </a:lnTo>
                <a:lnTo>
                  <a:pt x="2327" y="2477"/>
                </a:lnTo>
                <a:lnTo>
                  <a:pt x="2349" y="2419"/>
                </a:lnTo>
                <a:lnTo>
                  <a:pt x="2376" y="2363"/>
                </a:lnTo>
                <a:lnTo>
                  <a:pt x="2407" y="2311"/>
                </a:lnTo>
                <a:lnTo>
                  <a:pt x="2444" y="2262"/>
                </a:lnTo>
                <a:lnTo>
                  <a:pt x="2485" y="2217"/>
                </a:lnTo>
                <a:lnTo>
                  <a:pt x="2530" y="2176"/>
                </a:lnTo>
                <a:lnTo>
                  <a:pt x="2579" y="2139"/>
                </a:lnTo>
                <a:lnTo>
                  <a:pt x="2631" y="2108"/>
                </a:lnTo>
                <a:lnTo>
                  <a:pt x="2687" y="2081"/>
                </a:lnTo>
                <a:lnTo>
                  <a:pt x="2746" y="2059"/>
                </a:lnTo>
                <a:lnTo>
                  <a:pt x="2806" y="2044"/>
                </a:lnTo>
                <a:lnTo>
                  <a:pt x="2869" y="2035"/>
                </a:lnTo>
                <a:lnTo>
                  <a:pt x="2934" y="2031"/>
                </a:lnTo>
                <a:close/>
                <a:moveTo>
                  <a:pt x="635" y="2031"/>
                </a:moveTo>
                <a:lnTo>
                  <a:pt x="700" y="2035"/>
                </a:lnTo>
                <a:lnTo>
                  <a:pt x="763" y="2044"/>
                </a:lnTo>
                <a:lnTo>
                  <a:pt x="824" y="2059"/>
                </a:lnTo>
                <a:lnTo>
                  <a:pt x="882" y="2081"/>
                </a:lnTo>
                <a:lnTo>
                  <a:pt x="938" y="2108"/>
                </a:lnTo>
                <a:lnTo>
                  <a:pt x="990" y="2139"/>
                </a:lnTo>
                <a:lnTo>
                  <a:pt x="1039" y="2176"/>
                </a:lnTo>
                <a:lnTo>
                  <a:pt x="1084" y="2217"/>
                </a:lnTo>
                <a:lnTo>
                  <a:pt x="1125" y="2262"/>
                </a:lnTo>
                <a:lnTo>
                  <a:pt x="1162" y="2311"/>
                </a:lnTo>
                <a:lnTo>
                  <a:pt x="1193" y="2363"/>
                </a:lnTo>
                <a:lnTo>
                  <a:pt x="1220" y="2419"/>
                </a:lnTo>
                <a:lnTo>
                  <a:pt x="1242" y="2477"/>
                </a:lnTo>
                <a:lnTo>
                  <a:pt x="1257" y="2537"/>
                </a:lnTo>
                <a:lnTo>
                  <a:pt x="1267" y="2600"/>
                </a:lnTo>
                <a:lnTo>
                  <a:pt x="1270" y="2665"/>
                </a:lnTo>
                <a:lnTo>
                  <a:pt x="1267" y="2729"/>
                </a:lnTo>
                <a:lnTo>
                  <a:pt x="1257" y="2792"/>
                </a:lnTo>
                <a:lnTo>
                  <a:pt x="1242" y="2852"/>
                </a:lnTo>
                <a:lnTo>
                  <a:pt x="1220" y="2911"/>
                </a:lnTo>
                <a:lnTo>
                  <a:pt x="1193" y="2967"/>
                </a:lnTo>
                <a:lnTo>
                  <a:pt x="1162" y="3019"/>
                </a:lnTo>
                <a:lnTo>
                  <a:pt x="1125" y="3067"/>
                </a:lnTo>
                <a:lnTo>
                  <a:pt x="1084" y="3112"/>
                </a:lnTo>
                <a:lnTo>
                  <a:pt x="1039" y="3153"/>
                </a:lnTo>
                <a:lnTo>
                  <a:pt x="990" y="3190"/>
                </a:lnTo>
                <a:lnTo>
                  <a:pt x="938" y="3221"/>
                </a:lnTo>
                <a:lnTo>
                  <a:pt x="882" y="3248"/>
                </a:lnTo>
                <a:lnTo>
                  <a:pt x="824" y="3270"/>
                </a:lnTo>
                <a:lnTo>
                  <a:pt x="763" y="3285"/>
                </a:lnTo>
                <a:lnTo>
                  <a:pt x="700" y="3295"/>
                </a:lnTo>
                <a:lnTo>
                  <a:pt x="635" y="3298"/>
                </a:lnTo>
                <a:lnTo>
                  <a:pt x="570" y="3295"/>
                </a:lnTo>
                <a:lnTo>
                  <a:pt x="507" y="3285"/>
                </a:lnTo>
                <a:lnTo>
                  <a:pt x="447" y="3270"/>
                </a:lnTo>
                <a:lnTo>
                  <a:pt x="388" y="3248"/>
                </a:lnTo>
                <a:lnTo>
                  <a:pt x="333" y="3221"/>
                </a:lnTo>
                <a:lnTo>
                  <a:pt x="280" y="3190"/>
                </a:lnTo>
                <a:lnTo>
                  <a:pt x="232" y="3153"/>
                </a:lnTo>
                <a:lnTo>
                  <a:pt x="186" y="3112"/>
                </a:lnTo>
                <a:lnTo>
                  <a:pt x="145" y="3067"/>
                </a:lnTo>
                <a:lnTo>
                  <a:pt x="108" y="3019"/>
                </a:lnTo>
                <a:lnTo>
                  <a:pt x="77" y="2967"/>
                </a:lnTo>
                <a:lnTo>
                  <a:pt x="50" y="2911"/>
                </a:lnTo>
                <a:lnTo>
                  <a:pt x="28" y="2852"/>
                </a:lnTo>
                <a:lnTo>
                  <a:pt x="13" y="2792"/>
                </a:lnTo>
                <a:lnTo>
                  <a:pt x="3" y="2729"/>
                </a:lnTo>
                <a:lnTo>
                  <a:pt x="0" y="2665"/>
                </a:lnTo>
                <a:lnTo>
                  <a:pt x="3" y="2600"/>
                </a:lnTo>
                <a:lnTo>
                  <a:pt x="13" y="2537"/>
                </a:lnTo>
                <a:lnTo>
                  <a:pt x="28" y="2477"/>
                </a:lnTo>
                <a:lnTo>
                  <a:pt x="50" y="2419"/>
                </a:lnTo>
                <a:lnTo>
                  <a:pt x="77" y="2363"/>
                </a:lnTo>
                <a:lnTo>
                  <a:pt x="108" y="2311"/>
                </a:lnTo>
                <a:lnTo>
                  <a:pt x="145" y="2262"/>
                </a:lnTo>
                <a:lnTo>
                  <a:pt x="186" y="2217"/>
                </a:lnTo>
                <a:lnTo>
                  <a:pt x="232" y="2176"/>
                </a:lnTo>
                <a:lnTo>
                  <a:pt x="280" y="2139"/>
                </a:lnTo>
                <a:lnTo>
                  <a:pt x="333" y="2108"/>
                </a:lnTo>
                <a:lnTo>
                  <a:pt x="388" y="2081"/>
                </a:lnTo>
                <a:lnTo>
                  <a:pt x="447" y="2059"/>
                </a:lnTo>
                <a:lnTo>
                  <a:pt x="507" y="2044"/>
                </a:lnTo>
                <a:lnTo>
                  <a:pt x="570" y="2035"/>
                </a:lnTo>
                <a:lnTo>
                  <a:pt x="635" y="2031"/>
                </a:lnTo>
                <a:close/>
                <a:moveTo>
                  <a:pt x="2234" y="1231"/>
                </a:moveTo>
                <a:lnTo>
                  <a:pt x="2641" y="1935"/>
                </a:lnTo>
                <a:lnTo>
                  <a:pt x="2537" y="1995"/>
                </a:lnTo>
                <a:lnTo>
                  <a:pt x="2131" y="1290"/>
                </a:lnTo>
                <a:lnTo>
                  <a:pt x="2234" y="1231"/>
                </a:lnTo>
                <a:close/>
                <a:moveTo>
                  <a:pt x="1273" y="1231"/>
                </a:moveTo>
                <a:lnTo>
                  <a:pt x="1376" y="1290"/>
                </a:lnTo>
                <a:lnTo>
                  <a:pt x="969" y="1995"/>
                </a:lnTo>
                <a:lnTo>
                  <a:pt x="867" y="1935"/>
                </a:lnTo>
                <a:lnTo>
                  <a:pt x="1273" y="1231"/>
                </a:lnTo>
                <a:close/>
                <a:moveTo>
                  <a:pt x="1789" y="452"/>
                </a:moveTo>
                <a:lnTo>
                  <a:pt x="1781" y="482"/>
                </a:lnTo>
                <a:lnTo>
                  <a:pt x="1733" y="621"/>
                </a:lnTo>
                <a:lnTo>
                  <a:pt x="1847" y="621"/>
                </a:lnTo>
                <a:lnTo>
                  <a:pt x="1799" y="484"/>
                </a:lnTo>
                <a:lnTo>
                  <a:pt x="1789" y="452"/>
                </a:lnTo>
                <a:close/>
                <a:moveTo>
                  <a:pt x="1730" y="282"/>
                </a:moveTo>
                <a:lnTo>
                  <a:pt x="1853" y="282"/>
                </a:lnTo>
                <a:lnTo>
                  <a:pt x="2066" y="907"/>
                </a:lnTo>
                <a:lnTo>
                  <a:pt x="1940" y="907"/>
                </a:lnTo>
                <a:lnTo>
                  <a:pt x="1877" y="725"/>
                </a:lnTo>
                <a:lnTo>
                  <a:pt x="1703" y="725"/>
                </a:lnTo>
                <a:lnTo>
                  <a:pt x="1642" y="907"/>
                </a:lnTo>
                <a:lnTo>
                  <a:pt x="1518" y="907"/>
                </a:lnTo>
                <a:lnTo>
                  <a:pt x="1730" y="282"/>
                </a:lnTo>
                <a:close/>
                <a:moveTo>
                  <a:pt x="1786" y="118"/>
                </a:moveTo>
                <a:lnTo>
                  <a:pt x="1731" y="122"/>
                </a:lnTo>
                <a:lnTo>
                  <a:pt x="1676" y="130"/>
                </a:lnTo>
                <a:lnTo>
                  <a:pt x="1624" y="145"/>
                </a:lnTo>
                <a:lnTo>
                  <a:pt x="1574" y="165"/>
                </a:lnTo>
                <a:lnTo>
                  <a:pt x="1526" y="189"/>
                </a:lnTo>
                <a:lnTo>
                  <a:pt x="1482" y="218"/>
                </a:lnTo>
                <a:lnTo>
                  <a:pt x="1441" y="251"/>
                </a:lnTo>
                <a:lnTo>
                  <a:pt x="1403" y="289"/>
                </a:lnTo>
                <a:lnTo>
                  <a:pt x="1371" y="330"/>
                </a:lnTo>
                <a:lnTo>
                  <a:pt x="1341" y="374"/>
                </a:lnTo>
                <a:lnTo>
                  <a:pt x="1317" y="421"/>
                </a:lnTo>
                <a:lnTo>
                  <a:pt x="1297" y="471"/>
                </a:lnTo>
                <a:lnTo>
                  <a:pt x="1282" y="523"/>
                </a:lnTo>
                <a:lnTo>
                  <a:pt x="1273" y="577"/>
                </a:lnTo>
                <a:lnTo>
                  <a:pt x="1270" y="633"/>
                </a:lnTo>
                <a:lnTo>
                  <a:pt x="1273" y="689"/>
                </a:lnTo>
                <a:lnTo>
                  <a:pt x="1282" y="744"/>
                </a:lnTo>
                <a:lnTo>
                  <a:pt x="1297" y="796"/>
                </a:lnTo>
                <a:lnTo>
                  <a:pt x="1317" y="846"/>
                </a:lnTo>
                <a:lnTo>
                  <a:pt x="1341" y="893"/>
                </a:lnTo>
                <a:lnTo>
                  <a:pt x="1371" y="937"/>
                </a:lnTo>
                <a:lnTo>
                  <a:pt x="1403" y="978"/>
                </a:lnTo>
                <a:lnTo>
                  <a:pt x="1441" y="1015"/>
                </a:lnTo>
                <a:lnTo>
                  <a:pt x="1482" y="1048"/>
                </a:lnTo>
                <a:lnTo>
                  <a:pt x="1526" y="1077"/>
                </a:lnTo>
                <a:lnTo>
                  <a:pt x="1574" y="1102"/>
                </a:lnTo>
                <a:lnTo>
                  <a:pt x="1624" y="1122"/>
                </a:lnTo>
                <a:lnTo>
                  <a:pt x="1676" y="1136"/>
                </a:lnTo>
                <a:lnTo>
                  <a:pt x="1731" y="1145"/>
                </a:lnTo>
                <a:lnTo>
                  <a:pt x="1786" y="1148"/>
                </a:lnTo>
                <a:lnTo>
                  <a:pt x="1842" y="1145"/>
                </a:lnTo>
                <a:lnTo>
                  <a:pt x="1898" y="1136"/>
                </a:lnTo>
                <a:lnTo>
                  <a:pt x="1949" y="1122"/>
                </a:lnTo>
                <a:lnTo>
                  <a:pt x="1999" y="1102"/>
                </a:lnTo>
                <a:lnTo>
                  <a:pt x="2047" y="1077"/>
                </a:lnTo>
                <a:lnTo>
                  <a:pt x="2091" y="1048"/>
                </a:lnTo>
                <a:lnTo>
                  <a:pt x="2132" y="1015"/>
                </a:lnTo>
                <a:lnTo>
                  <a:pt x="2170" y="978"/>
                </a:lnTo>
                <a:lnTo>
                  <a:pt x="2203" y="937"/>
                </a:lnTo>
                <a:lnTo>
                  <a:pt x="2232" y="893"/>
                </a:lnTo>
                <a:lnTo>
                  <a:pt x="2257" y="846"/>
                </a:lnTo>
                <a:lnTo>
                  <a:pt x="2276" y="796"/>
                </a:lnTo>
                <a:lnTo>
                  <a:pt x="2291" y="744"/>
                </a:lnTo>
                <a:lnTo>
                  <a:pt x="2300" y="689"/>
                </a:lnTo>
                <a:lnTo>
                  <a:pt x="2303" y="633"/>
                </a:lnTo>
                <a:lnTo>
                  <a:pt x="2300" y="577"/>
                </a:lnTo>
                <a:lnTo>
                  <a:pt x="2291" y="523"/>
                </a:lnTo>
                <a:lnTo>
                  <a:pt x="2276" y="471"/>
                </a:lnTo>
                <a:lnTo>
                  <a:pt x="2257" y="421"/>
                </a:lnTo>
                <a:lnTo>
                  <a:pt x="2232" y="374"/>
                </a:lnTo>
                <a:lnTo>
                  <a:pt x="2203" y="330"/>
                </a:lnTo>
                <a:lnTo>
                  <a:pt x="2170" y="289"/>
                </a:lnTo>
                <a:lnTo>
                  <a:pt x="2132" y="251"/>
                </a:lnTo>
                <a:lnTo>
                  <a:pt x="2091" y="218"/>
                </a:lnTo>
                <a:lnTo>
                  <a:pt x="2047" y="189"/>
                </a:lnTo>
                <a:lnTo>
                  <a:pt x="1999" y="165"/>
                </a:lnTo>
                <a:lnTo>
                  <a:pt x="1949" y="145"/>
                </a:lnTo>
                <a:lnTo>
                  <a:pt x="1898" y="130"/>
                </a:lnTo>
                <a:lnTo>
                  <a:pt x="1842" y="122"/>
                </a:lnTo>
                <a:lnTo>
                  <a:pt x="1786" y="118"/>
                </a:lnTo>
                <a:close/>
                <a:moveTo>
                  <a:pt x="1786" y="0"/>
                </a:moveTo>
                <a:lnTo>
                  <a:pt x="1786" y="0"/>
                </a:lnTo>
                <a:lnTo>
                  <a:pt x="1851" y="3"/>
                </a:lnTo>
                <a:lnTo>
                  <a:pt x="1915" y="13"/>
                </a:lnTo>
                <a:lnTo>
                  <a:pt x="1975" y="29"/>
                </a:lnTo>
                <a:lnTo>
                  <a:pt x="2034" y="49"/>
                </a:lnTo>
                <a:lnTo>
                  <a:pt x="2089" y="76"/>
                </a:lnTo>
                <a:lnTo>
                  <a:pt x="2142" y="109"/>
                </a:lnTo>
                <a:lnTo>
                  <a:pt x="2191" y="144"/>
                </a:lnTo>
                <a:lnTo>
                  <a:pt x="2235" y="185"/>
                </a:lnTo>
                <a:lnTo>
                  <a:pt x="2276" y="230"/>
                </a:lnTo>
                <a:lnTo>
                  <a:pt x="2313" y="279"/>
                </a:lnTo>
                <a:lnTo>
                  <a:pt x="2345" y="332"/>
                </a:lnTo>
                <a:lnTo>
                  <a:pt x="2371" y="387"/>
                </a:lnTo>
                <a:lnTo>
                  <a:pt x="2393" y="445"/>
                </a:lnTo>
                <a:lnTo>
                  <a:pt x="2409" y="506"/>
                </a:lnTo>
                <a:lnTo>
                  <a:pt x="2419" y="568"/>
                </a:lnTo>
                <a:lnTo>
                  <a:pt x="2422" y="633"/>
                </a:lnTo>
                <a:lnTo>
                  <a:pt x="2419" y="698"/>
                </a:lnTo>
                <a:lnTo>
                  <a:pt x="2409" y="761"/>
                </a:lnTo>
                <a:lnTo>
                  <a:pt x="2393" y="822"/>
                </a:lnTo>
                <a:lnTo>
                  <a:pt x="2371" y="880"/>
                </a:lnTo>
                <a:lnTo>
                  <a:pt x="2345" y="935"/>
                </a:lnTo>
                <a:lnTo>
                  <a:pt x="2313" y="987"/>
                </a:lnTo>
                <a:lnTo>
                  <a:pt x="2276" y="1036"/>
                </a:lnTo>
                <a:lnTo>
                  <a:pt x="2235" y="1081"/>
                </a:lnTo>
                <a:lnTo>
                  <a:pt x="2191" y="1122"/>
                </a:lnTo>
                <a:lnTo>
                  <a:pt x="2142" y="1158"/>
                </a:lnTo>
                <a:lnTo>
                  <a:pt x="2089" y="1191"/>
                </a:lnTo>
                <a:lnTo>
                  <a:pt x="2034" y="1217"/>
                </a:lnTo>
                <a:lnTo>
                  <a:pt x="1975" y="1238"/>
                </a:lnTo>
                <a:lnTo>
                  <a:pt x="1915" y="1254"/>
                </a:lnTo>
                <a:lnTo>
                  <a:pt x="1851" y="1264"/>
                </a:lnTo>
                <a:lnTo>
                  <a:pt x="1786" y="1267"/>
                </a:lnTo>
                <a:lnTo>
                  <a:pt x="1722" y="1264"/>
                </a:lnTo>
                <a:lnTo>
                  <a:pt x="1658" y="1254"/>
                </a:lnTo>
                <a:lnTo>
                  <a:pt x="1598" y="1238"/>
                </a:lnTo>
                <a:lnTo>
                  <a:pt x="1539" y="1217"/>
                </a:lnTo>
                <a:lnTo>
                  <a:pt x="1484" y="1191"/>
                </a:lnTo>
                <a:lnTo>
                  <a:pt x="1431" y="1158"/>
                </a:lnTo>
                <a:lnTo>
                  <a:pt x="1383" y="1122"/>
                </a:lnTo>
                <a:lnTo>
                  <a:pt x="1337" y="1081"/>
                </a:lnTo>
                <a:lnTo>
                  <a:pt x="1297" y="1036"/>
                </a:lnTo>
                <a:lnTo>
                  <a:pt x="1260" y="987"/>
                </a:lnTo>
                <a:lnTo>
                  <a:pt x="1228" y="935"/>
                </a:lnTo>
                <a:lnTo>
                  <a:pt x="1201" y="880"/>
                </a:lnTo>
                <a:lnTo>
                  <a:pt x="1180" y="822"/>
                </a:lnTo>
                <a:lnTo>
                  <a:pt x="1164" y="761"/>
                </a:lnTo>
                <a:lnTo>
                  <a:pt x="1154" y="698"/>
                </a:lnTo>
                <a:lnTo>
                  <a:pt x="1151" y="633"/>
                </a:lnTo>
                <a:lnTo>
                  <a:pt x="1154" y="568"/>
                </a:lnTo>
                <a:lnTo>
                  <a:pt x="1164" y="506"/>
                </a:lnTo>
                <a:lnTo>
                  <a:pt x="1180" y="445"/>
                </a:lnTo>
                <a:lnTo>
                  <a:pt x="1201" y="387"/>
                </a:lnTo>
                <a:lnTo>
                  <a:pt x="1228" y="332"/>
                </a:lnTo>
                <a:lnTo>
                  <a:pt x="1260" y="279"/>
                </a:lnTo>
                <a:lnTo>
                  <a:pt x="1297" y="230"/>
                </a:lnTo>
                <a:lnTo>
                  <a:pt x="1337" y="185"/>
                </a:lnTo>
                <a:lnTo>
                  <a:pt x="1383" y="144"/>
                </a:lnTo>
                <a:lnTo>
                  <a:pt x="1431" y="109"/>
                </a:lnTo>
                <a:lnTo>
                  <a:pt x="1484" y="76"/>
                </a:lnTo>
                <a:lnTo>
                  <a:pt x="1539" y="49"/>
                </a:lnTo>
                <a:lnTo>
                  <a:pt x="1598" y="29"/>
                </a:lnTo>
                <a:lnTo>
                  <a:pt x="1658" y="13"/>
                </a:lnTo>
                <a:lnTo>
                  <a:pt x="1722" y="3"/>
                </a:lnTo>
                <a:lnTo>
                  <a:pt x="1786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01" name="Freeform 342"/>
          <p:cNvSpPr>
            <a:spLocks noEditPoints="1"/>
          </p:cNvSpPr>
          <p:nvPr/>
        </p:nvSpPr>
        <p:spPr bwMode="auto">
          <a:xfrm>
            <a:off x="10011435" y="3538745"/>
            <a:ext cx="579323" cy="391326"/>
          </a:xfrm>
          <a:custGeom>
            <a:avLst/>
            <a:gdLst>
              <a:gd name="T0" fmla="*/ 2917 w 3588"/>
              <a:gd name="T1" fmla="*/ 2248 h 2422"/>
              <a:gd name="T2" fmla="*/ 3348 w 3588"/>
              <a:gd name="T3" fmla="*/ 2317 h 2422"/>
              <a:gd name="T4" fmla="*/ 3419 w 3588"/>
              <a:gd name="T5" fmla="*/ 2178 h 2422"/>
              <a:gd name="T6" fmla="*/ 436 w 3588"/>
              <a:gd name="T7" fmla="*/ 2190 h 2422"/>
              <a:gd name="T8" fmla="*/ 577 w 3588"/>
              <a:gd name="T9" fmla="*/ 2325 h 2422"/>
              <a:gd name="T10" fmla="*/ 969 w 3588"/>
              <a:gd name="T11" fmla="*/ 2237 h 2422"/>
              <a:gd name="T12" fmla="*/ 2006 w 3588"/>
              <a:gd name="T13" fmla="*/ 1302 h 2422"/>
              <a:gd name="T14" fmla="*/ 1596 w 3588"/>
              <a:gd name="T15" fmla="*/ 1471 h 2422"/>
              <a:gd name="T16" fmla="*/ 2006 w 3588"/>
              <a:gd name="T17" fmla="*/ 1639 h 2422"/>
              <a:gd name="T18" fmla="*/ 2535 w 3588"/>
              <a:gd name="T19" fmla="*/ 1504 h 2422"/>
              <a:gd name="T20" fmla="*/ 2257 w 3588"/>
              <a:gd name="T21" fmla="*/ 1314 h 2422"/>
              <a:gd name="T22" fmla="*/ 100 w 3588"/>
              <a:gd name="T23" fmla="*/ 945 h 2422"/>
              <a:gd name="T24" fmla="*/ 407 w 3588"/>
              <a:gd name="T25" fmla="*/ 945 h 2422"/>
              <a:gd name="T26" fmla="*/ 3063 w 3588"/>
              <a:gd name="T27" fmla="*/ 760 h 2422"/>
              <a:gd name="T28" fmla="*/ 2992 w 3588"/>
              <a:gd name="T29" fmla="*/ 899 h 2422"/>
              <a:gd name="T30" fmla="*/ 3468 w 3588"/>
              <a:gd name="T31" fmla="*/ 875 h 2422"/>
              <a:gd name="T32" fmla="*/ 3257 w 3588"/>
              <a:gd name="T33" fmla="*/ 747 h 2422"/>
              <a:gd name="T34" fmla="*/ 1023 w 3588"/>
              <a:gd name="T35" fmla="*/ 744 h 2422"/>
              <a:gd name="T36" fmla="*/ 1404 w 3588"/>
              <a:gd name="T37" fmla="*/ 893 h 2422"/>
              <a:gd name="T38" fmla="*/ 1786 w 3588"/>
              <a:gd name="T39" fmla="*/ 744 h 2422"/>
              <a:gd name="T40" fmla="*/ 767 w 3588"/>
              <a:gd name="T41" fmla="*/ 188 h 2422"/>
              <a:gd name="T42" fmla="*/ 703 w 3588"/>
              <a:gd name="T43" fmla="*/ 272 h 2422"/>
              <a:gd name="T44" fmla="*/ 982 w 3588"/>
              <a:gd name="T45" fmla="*/ 228 h 2422"/>
              <a:gd name="T46" fmla="*/ 1805 w 3588"/>
              <a:gd name="T47" fmla="*/ 110 h 2422"/>
              <a:gd name="T48" fmla="*/ 1935 w 3588"/>
              <a:gd name="T49" fmla="*/ 190 h 2422"/>
              <a:gd name="T50" fmla="*/ 2065 w 3588"/>
              <a:gd name="T51" fmla="*/ 110 h 2422"/>
              <a:gd name="T52" fmla="*/ 2147 w 3588"/>
              <a:gd name="T53" fmla="*/ 49 h 2422"/>
              <a:gd name="T54" fmla="*/ 2089 w 3588"/>
              <a:gd name="T55" fmla="*/ 258 h 2422"/>
              <a:gd name="T56" fmla="*/ 1876 w 3588"/>
              <a:gd name="T57" fmla="*/ 732 h 2422"/>
              <a:gd name="T58" fmla="*/ 1937 w 3588"/>
              <a:gd name="T59" fmla="*/ 1215 h 2422"/>
              <a:gd name="T60" fmla="*/ 2844 w 3588"/>
              <a:gd name="T61" fmla="*/ 903 h 2422"/>
              <a:gd name="T62" fmla="*/ 3010 w 3588"/>
              <a:gd name="T63" fmla="*/ 678 h 2422"/>
              <a:gd name="T64" fmla="*/ 3468 w 3588"/>
              <a:gd name="T65" fmla="*/ 701 h 2422"/>
              <a:gd name="T66" fmla="*/ 3524 w 3588"/>
              <a:gd name="T67" fmla="*/ 947 h 2422"/>
              <a:gd name="T68" fmla="*/ 3048 w 3588"/>
              <a:gd name="T69" fmla="*/ 1009 h 2422"/>
              <a:gd name="T70" fmla="*/ 2612 w 3588"/>
              <a:gd name="T71" fmla="*/ 1555 h 2422"/>
              <a:gd name="T72" fmla="*/ 3436 w 3588"/>
              <a:gd name="T73" fmla="*/ 2086 h 2422"/>
              <a:gd name="T74" fmla="*/ 3545 w 3588"/>
              <a:gd name="T75" fmla="*/ 2327 h 2422"/>
              <a:gd name="T76" fmla="*/ 3124 w 3588"/>
              <a:gd name="T77" fmla="*/ 2418 h 2422"/>
              <a:gd name="T78" fmla="*/ 2823 w 3588"/>
              <a:gd name="T79" fmla="*/ 2237 h 2422"/>
              <a:gd name="T80" fmla="*/ 2271 w 3588"/>
              <a:gd name="T81" fmla="*/ 1716 h 2422"/>
              <a:gd name="T82" fmla="*/ 929 w 3588"/>
              <a:gd name="T83" fmla="*/ 2095 h 2422"/>
              <a:gd name="T84" fmla="*/ 995 w 3588"/>
              <a:gd name="T85" fmla="*/ 2345 h 2422"/>
              <a:gd name="T86" fmla="*/ 556 w 3588"/>
              <a:gd name="T87" fmla="*/ 2414 h 2422"/>
              <a:gd name="T88" fmla="*/ 298 w 3588"/>
              <a:gd name="T89" fmla="*/ 2212 h 2422"/>
              <a:gd name="T90" fmla="*/ 636 w 3588"/>
              <a:gd name="T91" fmla="*/ 2053 h 2422"/>
              <a:gd name="T92" fmla="*/ 1529 w 3588"/>
              <a:gd name="T93" fmla="*/ 1389 h 2422"/>
              <a:gd name="T94" fmla="*/ 1404 w 3588"/>
              <a:gd name="T95" fmla="*/ 984 h 2422"/>
              <a:gd name="T96" fmla="*/ 442 w 3588"/>
              <a:gd name="T97" fmla="*/ 1030 h 2422"/>
              <a:gd name="T98" fmla="*/ 81 w 3588"/>
              <a:gd name="T99" fmla="*/ 1038 h 2422"/>
              <a:gd name="T100" fmla="*/ 81 w 3588"/>
              <a:gd name="T101" fmla="*/ 838 h 2422"/>
              <a:gd name="T102" fmla="*/ 451 w 3588"/>
              <a:gd name="T103" fmla="*/ 852 h 2422"/>
              <a:gd name="T104" fmla="*/ 1022 w 3588"/>
              <a:gd name="T105" fmla="*/ 623 h 2422"/>
              <a:gd name="T106" fmla="*/ 646 w 3588"/>
              <a:gd name="T107" fmla="*/ 350 h 2422"/>
              <a:gd name="T108" fmla="*/ 595 w 3588"/>
              <a:gd name="T109" fmla="*/ 143 h 2422"/>
              <a:gd name="T110" fmla="*/ 967 w 3588"/>
              <a:gd name="T111" fmla="*/ 120 h 2422"/>
              <a:gd name="T112" fmla="*/ 1015 w 3588"/>
              <a:gd name="T113" fmla="*/ 328 h 2422"/>
              <a:gd name="T114" fmla="*/ 1814 w 3588"/>
              <a:gd name="T115" fmla="*/ 267 h 2422"/>
              <a:gd name="T116" fmla="*/ 1703 w 3588"/>
              <a:gd name="T117" fmla="*/ 64 h 24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588" h="2422">
                <a:moveTo>
                  <a:pt x="3206" y="2143"/>
                </a:moveTo>
                <a:lnTo>
                  <a:pt x="3154" y="2145"/>
                </a:lnTo>
                <a:lnTo>
                  <a:pt x="3106" y="2150"/>
                </a:lnTo>
                <a:lnTo>
                  <a:pt x="3063" y="2157"/>
                </a:lnTo>
                <a:lnTo>
                  <a:pt x="3025" y="2166"/>
                </a:lnTo>
                <a:lnTo>
                  <a:pt x="2992" y="2178"/>
                </a:lnTo>
                <a:lnTo>
                  <a:pt x="2965" y="2190"/>
                </a:lnTo>
                <a:lnTo>
                  <a:pt x="2943" y="2202"/>
                </a:lnTo>
                <a:lnTo>
                  <a:pt x="2927" y="2214"/>
                </a:lnTo>
                <a:lnTo>
                  <a:pt x="2917" y="2226"/>
                </a:lnTo>
                <a:lnTo>
                  <a:pt x="2914" y="2237"/>
                </a:lnTo>
                <a:lnTo>
                  <a:pt x="2917" y="2248"/>
                </a:lnTo>
                <a:lnTo>
                  <a:pt x="2927" y="2259"/>
                </a:lnTo>
                <a:lnTo>
                  <a:pt x="2943" y="2272"/>
                </a:lnTo>
                <a:lnTo>
                  <a:pt x="2965" y="2284"/>
                </a:lnTo>
                <a:lnTo>
                  <a:pt x="2992" y="2296"/>
                </a:lnTo>
                <a:lnTo>
                  <a:pt x="3025" y="2307"/>
                </a:lnTo>
                <a:lnTo>
                  <a:pt x="3063" y="2317"/>
                </a:lnTo>
                <a:lnTo>
                  <a:pt x="3106" y="2325"/>
                </a:lnTo>
                <a:lnTo>
                  <a:pt x="3154" y="2329"/>
                </a:lnTo>
                <a:lnTo>
                  <a:pt x="3206" y="2332"/>
                </a:lnTo>
                <a:lnTo>
                  <a:pt x="3257" y="2329"/>
                </a:lnTo>
                <a:lnTo>
                  <a:pt x="3305" y="2325"/>
                </a:lnTo>
                <a:lnTo>
                  <a:pt x="3348" y="2317"/>
                </a:lnTo>
                <a:lnTo>
                  <a:pt x="3386" y="2307"/>
                </a:lnTo>
                <a:lnTo>
                  <a:pt x="3419" y="2296"/>
                </a:lnTo>
                <a:lnTo>
                  <a:pt x="3446" y="2284"/>
                </a:lnTo>
                <a:lnTo>
                  <a:pt x="3468" y="2272"/>
                </a:lnTo>
                <a:lnTo>
                  <a:pt x="3484" y="2259"/>
                </a:lnTo>
                <a:lnTo>
                  <a:pt x="3494" y="2248"/>
                </a:lnTo>
                <a:lnTo>
                  <a:pt x="3497" y="2237"/>
                </a:lnTo>
                <a:lnTo>
                  <a:pt x="3494" y="2226"/>
                </a:lnTo>
                <a:lnTo>
                  <a:pt x="3484" y="2214"/>
                </a:lnTo>
                <a:lnTo>
                  <a:pt x="3468" y="2202"/>
                </a:lnTo>
                <a:lnTo>
                  <a:pt x="3446" y="2190"/>
                </a:lnTo>
                <a:lnTo>
                  <a:pt x="3419" y="2178"/>
                </a:lnTo>
                <a:lnTo>
                  <a:pt x="3386" y="2166"/>
                </a:lnTo>
                <a:lnTo>
                  <a:pt x="3348" y="2157"/>
                </a:lnTo>
                <a:lnTo>
                  <a:pt x="3305" y="2150"/>
                </a:lnTo>
                <a:lnTo>
                  <a:pt x="3257" y="2145"/>
                </a:lnTo>
                <a:lnTo>
                  <a:pt x="3206" y="2143"/>
                </a:lnTo>
                <a:close/>
                <a:moveTo>
                  <a:pt x="677" y="2143"/>
                </a:moveTo>
                <a:lnTo>
                  <a:pt x="625" y="2145"/>
                </a:lnTo>
                <a:lnTo>
                  <a:pt x="577" y="2150"/>
                </a:lnTo>
                <a:lnTo>
                  <a:pt x="535" y="2157"/>
                </a:lnTo>
                <a:lnTo>
                  <a:pt x="496" y="2166"/>
                </a:lnTo>
                <a:lnTo>
                  <a:pt x="464" y="2178"/>
                </a:lnTo>
                <a:lnTo>
                  <a:pt x="436" y="2190"/>
                </a:lnTo>
                <a:lnTo>
                  <a:pt x="415" y="2202"/>
                </a:lnTo>
                <a:lnTo>
                  <a:pt x="398" y="2214"/>
                </a:lnTo>
                <a:lnTo>
                  <a:pt x="388" y="2226"/>
                </a:lnTo>
                <a:lnTo>
                  <a:pt x="385" y="2237"/>
                </a:lnTo>
                <a:lnTo>
                  <a:pt x="388" y="2248"/>
                </a:lnTo>
                <a:lnTo>
                  <a:pt x="398" y="2259"/>
                </a:lnTo>
                <a:lnTo>
                  <a:pt x="415" y="2272"/>
                </a:lnTo>
                <a:lnTo>
                  <a:pt x="436" y="2284"/>
                </a:lnTo>
                <a:lnTo>
                  <a:pt x="464" y="2296"/>
                </a:lnTo>
                <a:lnTo>
                  <a:pt x="496" y="2307"/>
                </a:lnTo>
                <a:lnTo>
                  <a:pt x="535" y="2317"/>
                </a:lnTo>
                <a:lnTo>
                  <a:pt x="577" y="2325"/>
                </a:lnTo>
                <a:lnTo>
                  <a:pt x="625" y="2329"/>
                </a:lnTo>
                <a:lnTo>
                  <a:pt x="677" y="2332"/>
                </a:lnTo>
                <a:lnTo>
                  <a:pt x="729" y="2329"/>
                </a:lnTo>
                <a:lnTo>
                  <a:pt x="777" y="2325"/>
                </a:lnTo>
                <a:lnTo>
                  <a:pt x="819" y="2317"/>
                </a:lnTo>
                <a:lnTo>
                  <a:pt x="857" y="2307"/>
                </a:lnTo>
                <a:lnTo>
                  <a:pt x="890" y="2296"/>
                </a:lnTo>
                <a:lnTo>
                  <a:pt x="917" y="2284"/>
                </a:lnTo>
                <a:lnTo>
                  <a:pt x="939" y="2272"/>
                </a:lnTo>
                <a:lnTo>
                  <a:pt x="956" y="2259"/>
                </a:lnTo>
                <a:lnTo>
                  <a:pt x="965" y="2248"/>
                </a:lnTo>
                <a:lnTo>
                  <a:pt x="969" y="2237"/>
                </a:lnTo>
                <a:lnTo>
                  <a:pt x="965" y="2226"/>
                </a:lnTo>
                <a:lnTo>
                  <a:pt x="956" y="2214"/>
                </a:lnTo>
                <a:lnTo>
                  <a:pt x="939" y="2202"/>
                </a:lnTo>
                <a:lnTo>
                  <a:pt x="917" y="2190"/>
                </a:lnTo>
                <a:lnTo>
                  <a:pt x="890" y="2178"/>
                </a:lnTo>
                <a:lnTo>
                  <a:pt x="857" y="2166"/>
                </a:lnTo>
                <a:lnTo>
                  <a:pt x="819" y="2157"/>
                </a:lnTo>
                <a:lnTo>
                  <a:pt x="777" y="2150"/>
                </a:lnTo>
                <a:lnTo>
                  <a:pt x="729" y="2145"/>
                </a:lnTo>
                <a:lnTo>
                  <a:pt x="677" y="2143"/>
                </a:lnTo>
                <a:close/>
                <a:moveTo>
                  <a:pt x="2072" y="1300"/>
                </a:moveTo>
                <a:lnTo>
                  <a:pt x="2006" y="1302"/>
                </a:lnTo>
                <a:lnTo>
                  <a:pt x="1944" y="1306"/>
                </a:lnTo>
                <a:lnTo>
                  <a:pt x="1887" y="1314"/>
                </a:lnTo>
                <a:lnTo>
                  <a:pt x="1834" y="1324"/>
                </a:lnTo>
                <a:lnTo>
                  <a:pt x="1786" y="1337"/>
                </a:lnTo>
                <a:lnTo>
                  <a:pt x="1743" y="1350"/>
                </a:lnTo>
                <a:lnTo>
                  <a:pt x="1705" y="1366"/>
                </a:lnTo>
                <a:lnTo>
                  <a:pt x="1672" y="1383"/>
                </a:lnTo>
                <a:lnTo>
                  <a:pt x="1645" y="1400"/>
                </a:lnTo>
                <a:lnTo>
                  <a:pt x="1624" y="1418"/>
                </a:lnTo>
                <a:lnTo>
                  <a:pt x="1608" y="1435"/>
                </a:lnTo>
                <a:lnTo>
                  <a:pt x="1599" y="1453"/>
                </a:lnTo>
                <a:lnTo>
                  <a:pt x="1596" y="1471"/>
                </a:lnTo>
                <a:lnTo>
                  <a:pt x="1599" y="1487"/>
                </a:lnTo>
                <a:lnTo>
                  <a:pt x="1608" y="1504"/>
                </a:lnTo>
                <a:lnTo>
                  <a:pt x="1624" y="1523"/>
                </a:lnTo>
                <a:lnTo>
                  <a:pt x="1645" y="1541"/>
                </a:lnTo>
                <a:lnTo>
                  <a:pt x="1672" y="1558"/>
                </a:lnTo>
                <a:lnTo>
                  <a:pt x="1705" y="1575"/>
                </a:lnTo>
                <a:lnTo>
                  <a:pt x="1743" y="1590"/>
                </a:lnTo>
                <a:lnTo>
                  <a:pt x="1786" y="1604"/>
                </a:lnTo>
                <a:lnTo>
                  <a:pt x="1834" y="1616"/>
                </a:lnTo>
                <a:lnTo>
                  <a:pt x="1887" y="1627"/>
                </a:lnTo>
                <a:lnTo>
                  <a:pt x="1944" y="1635"/>
                </a:lnTo>
                <a:lnTo>
                  <a:pt x="2006" y="1639"/>
                </a:lnTo>
                <a:lnTo>
                  <a:pt x="2072" y="1641"/>
                </a:lnTo>
                <a:lnTo>
                  <a:pt x="2138" y="1639"/>
                </a:lnTo>
                <a:lnTo>
                  <a:pt x="2200" y="1635"/>
                </a:lnTo>
                <a:lnTo>
                  <a:pt x="2257" y="1627"/>
                </a:lnTo>
                <a:lnTo>
                  <a:pt x="2311" y="1616"/>
                </a:lnTo>
                <a:lnTo>
                  <a:pt x="2359" y="1604"/>
                </a:lnTo>
                <a:lnTo>
                  <a:pt x="2401" y="1590"/>
                </a:lnTo>
                <a:lnTo>
                  <a:pt x="2439" y="1575"/>
                </a:lnTo>
                <a:lnTo>
                  <a:pt x="2472" y="1558"/>
                </a:lnTo>
                <a:lnTo>
                  <a:pt x="2498" y="1541"/>
                </a:lnTo>
                <a:lnTo>
                  <a:pt x="2520" y="1523"/>
                </a:lnTo>
                <a:lnTo>
                  <a:pt x="2535" y="1504"/>
                </a:lnTo>
                <a:lnTo>
                  <a:pt x="2545" y="1487"/>
                </a:lnTo>
                <a:lnTo>
                  <a:pt x="2548" y="1471"/>
                </a:lnTo>
                <a:lnTo>
                  <a:pt x="2545" y="1453"/>
                </a:lnTo>
                <a:lnTo>
                  <a:pt x="2535" y="1435"/>
                </a:lnTo>
                <a:lnTo>
                  <a:pt x="2520" y="1418"/>
                </a:lnTo>
                <a:lnTo>
                  <a:pt x="2498" y="1400"/>
                </a:lnTo>
                <a:lnTo>
                  <a:pt x="2472" y="1383"/>
                </a:lnTo>
                <a:lnTo>
                  <a:pt x="2439" y="1366"/>
                </a:lnTo>
                <a:lnTo>
                  <a:pt x="2401" y="1351"/>
                </a:lnTo>
                <a:lnTo>
                  <a:pt x="2359" y="1337"/>
                </a:lnTo>
                <a:lnTo>
                  <a:pt x="2311" y="1324"/>
                </a:lnTo>
                <a:lnTo>
                  <a:pt x="2257" y="1314"/>
                </a:lnTo>
                <a:lnTo>
                  <a:pt x="2200" y="1306"/>
                </a:lnTo>
                <a:lnTo>
                  <a:pt x="2138" y="1302"/>
                </a:lnTo>
                <a:lnTo>
                  <a:pt x="2072" y="1300"/>
                </a:lnTo>
                <a:close/>
                <a:moveTo>
                  <a:pt x="254" y="898"/>
                </a:moveTo>
                <a:lnTo>
                  <a:pt x="216" y="899"/>
                </a:lnTo>
                <a:lnTo>
                  <a:pt x="183" y="903"/>
                </a:lnTo>
                <a:lnTo>
                  <a:pt x="155" y="910"/>
                </a:lnTo>
                <a:lnTo>
                  <a:pt x="131" y="916"/>
                </a:lnTo>
                <a:lnTo>
                  <a:pt x="113" y="924"/>
                </a:lnTo>
                <a:lnTo>
                  <a:pt x="100" y="932"/>
                </a:lnTo>
                <a:lnTo>
                  <a:pt x="93" y="938"/>
                </a:lnTo>
                <a:lnTo>
                  <a:pt x="100" y="945"/>
                </a:lnTo>
                <a:lnTo>
                  <a:pt x="113" y="952"/>
                </a:lnTo>
                <a:lnTo>
                  <a:pt x="131" y="960"/>
                </a:lnTo>
                <a:lnTo>
                  <a:pt x="155" y="968"/>
                </a:lnTo>
                <a:lnTo>
                  <a:pt x="183" y="973"/>
                </a:lnTo>
                <a:lnTo>
                  <a:pt x="216" y="978"/>
                </a:lnTo>
                <a:lnTo>
                  <a:pt x="254" y="979"/>
                </a:lnTo>
                <a:lnTo>
                  <a:pt x="291" y="978"/>
                </a:lnTo>
                <a:lnTo>
                  <a:pt x="324" y="973"/>
                </a:lnTo>
                <a:lnTo>
                  <a:pt x="352" y="968"/>
                </a:lnTo>
                <a:lnTo>
                  <a:pt x="376" y="960"/>
                </a:lnTo>
                <a:lnTo>
                  <a:pt x="394" y="952"/>
                </a:lnTo>
                <a:lnTo>
                  <a:pt x="407" y="945"/>
                </a:lnTo>
                <a:lnTo>
                  <a:pt x="416" y="938"/>
                </a:lnTo>
                <a:lnTo>
                  <a:pt x="407" y="932"/>
                </a:lnTo>
                <a:lnTo>
                  <a:pt x="394" y="924"/>
                </a:lnTo>
                <a:lnTo>
                  <a:pt x="376" y="916"/>
                </a:lnTo>
                <a:lnTo>
                  <a:pt x="352" y="910"/>
                </a:lnTo>
                <a:lnTo>
                  <a:pt x="324" y="903"/>
                </a:lnTo>
                <a:lnTo>
                  <a:pt x="291" y="899"/>
                </a:lnTo>
                <a:lnTo>
                  <a:pt x="254" y="898"/>
                </a:lnTo>
                <a:close/>
                <a:moveTo>
                  <a:pt x="3206" y="745"/>
                </a:moveTo>
                <a:lnTo>
                  <a:pt x="3154" y="747"/>
                </a:lnTo>
                <a:lnTo>
                  <a:pt x="3106" y="752"/>
                </a:lnTo>
                <a:lnTo>
                  <a:pt x="3063" y="760"/>
                </a:lnTo>
                <a:lnTo>
                  <a:pt x="3025" y="769"/>
                </a:lnTo>
                <a:lnTo>
                  <a:pt x="2992" y="780"/>
                </a:lnTo>
                <a:lnTo>
                  <a:pt x="2965" y="792"/>
                </a:lnTo>
                <a:lnTo>
                  <a:pt x="2943" y="804"/>
                </a:lnTo>
                <a:lnTo>
                  <a:pt x="2927" y="817"/>
                </a:lnTo>
                <a:lnTo>
                  <a:pt x="2917" y="829"/>
                </a:lnTo>
                <a:lnTo>
                  <a:pt x="2914" y="840"/>
                </a:lnTo>
                <a:lnTo>
                  <a:pt x="2917" y="850"/>
                </a:lnTo>
                <a:lnTo>
                  <a:pt x="2927" y="863"/>
                </a:lnTo>
                <a:lnTo>
                  <a:pt x="2943" y="875"/>
                </a:lnTo>
                <a:lnTo>
                  <a:pt x="2965" y="887"/>
                </a:lnTo>
                <a:lnTo>
                  <a:pt x="2992" y="899"/>
                </a:lnTo>
                <a:lnTo>
                  <a:pt x="3025" y="910"/>
                </a:lnTo>
                <a:lnTo>
                  <a:pt x="3063" y="919"/>
                </a:lnTo>
                <a:lnTo>
                  <a:pt x="3106" y="927"/>
                </a:lnTo>
                <a:lnTo>
                  <a:pt x="3154" y="932"/>
                </a:lnTo>
                <a:lnTo>
                  <a:pt x="3206" y="934"/>
                </a:lnTo>
                <a:lnTo>
                  <a:pt x="3257" y="932"/>
                </a:lnTo>
                <a:lnTo>
                  <a:pt x="3305" y="927"/>
                </a:lnTo>
                <a:lnTo>
                  <a:pt x="3348" y="919"/>
                </a:lnTo>
                <a:lnTo>
                  <a:pt x="3386" y="910"/>
                </a:lnTo>
                <a:lnTo>
                  <a:pt x="3419" y="899"/>
                </a:lnTo>
                <a:lnTo>
                  <a:pt x="3446" y="887"/>
                </a:lnTo>
                <a:lnTo>
                  <a:pt x="3468" y="875"/>
                </a:lnTo>
                <a:lnTo>
                  <a:pt x="3484" y="863"/>
                </a:lnTo>
                <a:lnTo>
                  <a:pt x="3494" y="850"/>
                </a:lnTo>
                <a:lnTo>
                  <a:pt x="3497" y="840"/>
                </a:lnTo>
                <a:lnTo>
                  <a:pt x="3494" y="829"/>
                </a:lnTo>
                <a:lnTo>
                  <a:pt x="3484" y="817"/>
                </a:lnTo>
                <a:lnTo>
                  <a:pt x="3468" y="804"/>
                </a:lnTo>
                <a:lnTo>
                  <a:pt x="3446" y="792"/>
                </a:lnTo>
                <a:lnTo>
                  <a:pt x="3419" y="780"/>
                </a:lnTo>
                <a:lnTo>
                  <a:pt x="3386" y="769"/>
                </a:lnTo>
                <a:lnTo>
                  <a:pt x="3348" y="760"/>
                </a:lnTo>
                <a:lnTo>
                  <a:pt x="3305" y="752"/>
                </a:lnTo>
                <a:lnTo>
                  <a:pt x="3257" y="747"/>
                </a:lnTo>
                <a:lnTo>
                  <a:pt x="3206" y="745"/>
                </a:lnTo>
                <a:close/>
                <a:moveTo>
                  <a:pt x="1404" y="627"/>
                </a:moveTo>
                <a:lnTo>
                  <a:pt x="1343" y="629"/>
                </a:lnTo>
                <a:lnTo>
                  <a:pt x="1285" y="635"/>
                </a:lnTo>
                <a:lnTo>
                  <a:pt x="1233" y="642"/>
                </a:lnTo>
                <a:lnTo>
                  <a:pt x="1185" y="653"/>
                </a:lnTo>
                <a:lnTo>
                  <a:pt x="1143" y="666"/>
                </a:lnTo>
                <a:lnTo>
                  <a:pt x="1106" y="681"/>
                </a:lnTo>
                <a:lnTo>
                  <a:pt x="1076" y="696"/>
                </a:lnTo>
                <a:lnTo>
                  <a:pt x="1052" y="712"/>
                </a:lnTo>
                <a:lnTo>
                  <a:pt x="1034" y="729"/>
                </a:lnTo>
                <a:lnTo>
                  <a:pt x="1023" y="744"/>
                </a:lnTo>
                <a:lnTo>
                  <a:pt x="1020" y="760"/>
                </a:lnTo>
                <a:lnTo>
                  <a:pt x="1023" y="775"/>
                </a:lnTo>
                <a:lnTo>
                  <a:pt x="1034" y="791"/>
                </a:lnTo>
                <a:lnTo>
                  <a:pt x="1052" y="808"/>
                </a:lnTo>
                <a:lnTo>
                  <a:pt x="1076" y="824"/>
                </a:lnTo>
                <a:lnTo>
                  <a:pt x="1106" y="840"/>
                </a:lnTo>
                <a:lnTo>
                  <a:pt x="1143" y="854"/>
                </a:lnTo>
                <a:lnTo>
                  <a:pt x="1185" y="867"/>
                </a:lnTo>
                <a:lnTo>
                  <a:pt x="1233" y="877"/>
                </a:lnTo>
                <a:lnTo>
                  <a:pt x="1285" y="886"/>
                </a:lnTo>
                <a:lnTo>
                  <a:pt x="1343" y="891"/>
                </a:lnTo>
                <a:lnTo>
                  <a:pt x="1404" y="893"/>
                </a:lnTo>
                <a:lnTo>
                  <a:pt x="1466" y="891"/>
                </a:lnTo>
                <a:lnTo>
                  <a:pt x="1524" y="886"/>
                </a:lnTo>
                <a:lnTo>
                  <a:pt x="1576" y="877"/>
                </a:lnTo>
                <a:lnTo>
                  <a:pt x="1623" y="867"/>
                </a:lnTo>
                <a:lnTo>
                  <a:pt x="1666" y="854"/>
                </a:lnTo>
                <a:lnTo>
                  <a:pt x="1702" y="840"/>
                </a:lnTo>
                <a:lnTo>
                  <a:pt x="1732" y="824"/>
                </a:lnTo>
                <a:lnTo>
                  <a:pt x="1757" y="808"/>
                </a:lnTo>
                <a:lnTo>
                  <a:pt x="1775" y="791"/>
                </a:lnTo>
                <a:lnTo>
                  <a:pt x="1786" y="775"/>
                </a:lnTo>
                <a:lnTo>
                  <a:pt x="1789" y="760"/>
                </a:lnTo>
                <a:lnTo>
                  <a:pt x="1786" y="744"/>
                </a:lnTo>
                <a:lnTo>
                  <a:pt x="1775" y="729"/>
                </a:lnTo>
                <a:lnTo>
                  <a:pt x="1757" y="712"/>
                </a:lnTo>
                <a:lnTo>
                  <a:pt x="1732" y="696"/>
                </a:lnTo>
                <a:lnTo>
                  <a:pt x="1702" y="681"/>
                </a:lnTo>
                <a:lnTo>
                  <a:pt x="1666" y="666"/>
                </a:lnTo>
                <a:lnTo>
                  <a:pt x="1623" y="653"/>
                </a:lnTo>
                <a:lnTo>
                  <a:pt x="1576" y="642"/>
                </a:lnTo>
                <a:lnTo>
                  <a:pt x="1524" y="635"/>
                </a:lnTo>
                <a:lnTo>
                  <a:pt x="1466" y="629"/>
                </a:lnTo>
                <a:lnTo>
                  <a:pt x="1404" y="627"/>
                </a:lnTo>
                <a:close/>
                <a:moveTo>
                  <a:pt x="806" y="186"/>
                </a:moveTo>
                <a:lnTo>
                  <a:pt x="767" y="188"/>
                </a:lnTo>
                <a:lnTo>
                  <a:pt x="732" y="191"/>
                </a:lnTo>
                <a:lnTo>
                  <a:pt x="703" y="198"/>
                </a:lnTo>
                <a:lnTo>
                  <a:pt x="677" y="205"/>
                </a:lnTo>
                <a:lnTo>
                  <a:pt x="657" y="213"/>
                </a:lnTo>
                <a:lnTo>
                  <a:pt x="641" y="221"/>
                </a:lnTo>
                <a:lnTo>
                  <a:pt x="631" y="228"/>
                </a:lnTo>
                <a:lnTo>
                  <a:pt x="625" y="235"/>
                </a:lnTo>
                <a:lnTo>
                  <a:pt x="631" y="241"/>
                </a:lnTo>
                <a:lnTo>
                  <a:pt x="641" y="249"/>
                </a:lnTo>
                <a:lnTo>
                  <a:pt x="657" y="257"/>
                </a:lnTo>
                <a:lnTo>
                  <a:pt x="677" y="265"/>
                </a:lnTo>
                <a:lnTo>
                  <a:pt x="703" y="272"/>
                </a:lnTo>
                <a:lnTo>
                  <a:pt x="732" y="279"/>
                </a:lnTo>
                <a:lnTo>
                  <a:pt x="767" y="282"/>
                </a:lnTo>
                <a:lnTo>
                  <a:pt x="806" y="284"/>
                </a:lnTo>
                <a:lnTo>
                  <a:pt x="845" y="282"/>
                </a:lnTo>
                <a:lnTo>
                  <a:pt x="880" y="279"/>
                </a:lnTo>
                <a:lnTo>
                  <a:pt x="911" y="272"/>
                </a:lnTo>
                <a:lnTo>
                  <a:pt x="936" y="265"/>
                </a:lnTo>
                <a:lnTo>
                  <a:pt x="956" y="257"/>
                </a:lnTo>
                <a:lnTo>
                  <a:pt x="972" y="249"/>
                </a:lnTo>
                <a:lnTo>
                  <a:pt x="982" y="241"/>
                </a:lnTo>
                <a:lnTo>
                  <a:pt x="988" y="235"/>
                </a:lnTo>
                <a:lnTo>
                  <a:pt x="982" y="228"/>
                </a:lnTo>
                <a:lnTo>
                  <a:pt x="972" y="221"/>
                </a:lnTo>
                <a:lnTo>
                  <a:pt x="956" y="213"/>
                </a:lnTo>
                <a:lnTo>
                  <a:pt x="936" y="205"/>
                </a:lnTo>
                <a:lnTo>
                  <a:pt x="911" y="198"/>
                </a:lnTo>
                <a:lnTo>
                  <a:pt x="880" y="191"/>
                </a:lnTo>
                <a:lnTo>
                  <a:pt x="845" y="188"/>
                </a:lnTo>
                <a:lnTo>
                  <a:pt x="806" y="186"/>
                </a:lnTo>
                <a:close/>
                <a:moveTo>
                  <a:pt x="1935" y="91"/>
                </a:moveTo>
                <a:lnTo>
                  <a:pt x="1896" y="94"/>
                </a:lnTo>
                <a:lnTo>
                  <a:pt x="1861" y="97"/>
                </a:lnTo>
                <a:lnTo>
                  <a:pt x="1831" y="103"/>
                </a:lnTo>
                <a:lnTo>
                  <a:pt x="1805" y="110"/>
                </a:lnTo>
                <a:lnTo>
                  <a:pt x="1786" y="119"/>
                </a:lnTo>
                <a:lnTo>
                  <a:pt x="1769" y="126"/>
                </a:lnTo>
                <a:lnTo>
                  <a:pt x="1760" y="134"/>
                </a:lnTo>
                <a:lnTo>
                  <a:pt x="1753" y="141"/>
                </a:lnTo>
                <a:lnTo>
                  <a:pt x="1760" y="147"/>
                </a:lnTo>
                <a:lnTo>
                  <a:pt x="1769" y="155"/>
                </a:lnTo>
                <a:lnTo>
                  <a:pt x="1786" y="163"/>
                </a:lnTo>
                <a:lnTo>
                  <a:pt x="1805" y="170"/>
                </a:lnTo>
                <a:lnTo>
                  <a:pt x="1831" y="178"/>
                </a:lnTo>
                <a:lnTo>
                  <a:pt x="1861" y="184"/>
                </a:lnTo>
                <a:lnTo>
                  <a:pt x="1896" y="188"/>
                </a:lnTo>
                <a:lnTo>
                  <a:pt x="1935" y="190"/>
                </a:lnTo>
                <a:lnTo>
                  <a:pt x="1975" y="188"/>
                </a:lnTo>
                <a:lnTo>
                  <a:pt x="2009" y="184"/>
                </a:lnTo>
                <a:lnTo>
                  <a:pt x="2039" y="178"/>
                </a:lnTo>
                <a:lnTo>
                  <a:pt x="2065" y="170"/>
                </a:lnTo>
                <a:lnTo>
                  <a:pt x="2085" y="163"/>
                </a:lnTo>
                <a:lnTo>
                  <a:pt x="2101" y="155"/>
                </a:lnTo>
                <a:lnTo>
                  <a:pt x="2111" y="147"/>
                </a:lnTo>
                <a:lnTo>
                  <a:pt x="2116" y="141"/>
                </a:lnTo>
                <a:lnTo>
                  <a:pt x="2111" y="134"/>
                </a:lnTo>
                <a:lnTo>
                  <a:pt x="2101" y="126"/>
                </a:lnTo>
                <a:lnTo>
                  <a:pt x="2085" y="119"/>
                </a:lnTo>
                <a:lnTo>
                  <a:pt x="2065" y="110"/>
                </a:lnTo>
                <a:lnTo>
                  <a:pt x="2039" y="103"/>
                </a:lnTo>
                <a:lnTo>
                  <a:pt x="2009" y="97"/>
                </a:lnTo>
                <a:lnTo>
                  <a:pt x="1975" y="94"/>
                </a:lnTo>
                <a:lnTo>
                  <a:pt x="1935" y="91"/>
                </a:lnTo>
                <a:close/>
                <a:moveTo>
                  <a:pt x="1935" y="0"/>
                </a:moveTo>
                <a:lnTo>
                  <a:pt x="1969" y="1"/>
                </a:lnTo>
                <a:lnTo>
                  <a:pt x="2003" y="5"/>
                </a:lnTo>
                <a:lnTo>
                  <a:pt x="2036" y="9"/>
                </a:lnTo>
                <a:lnTo>
                  <a:pt x="2066" y="17"/>
                </a:lnTo>
                <a:lnTo>
                  <a:pt x="2096" y="26"/>
                </a:lnTo>
                <a:lnTo>
                  <a:pt x="2123" y="37"/>
                </a:lnTo>
                <a:lnTo>
                  <a:pt x="2147" y="49"/>
                </a:lnTo>
                <a:lnTo>
                  <a:pt x="2168" y="64"/>
                </a:lnTo>
                <a:lnTo>
                  <a:pt x="2185" y="80"/>
                </a:lnTo>
                <a:lnTo>
                  <a:pt x="2197" y="98"/>
                </a:lnTo>
                <a:lnTo>
                  <a:pt x="2206" y="119"/>
                </a:lnTo>
                <a:lnTo>
                  <a:pt x="2208" y="141"/>
                </a:lnTo>
                <a:lnTo>
                  <a:pt x="2205" y="164"/>
                </a:lnTo>
                <a:lnTo>
                  <a:pt x="2197" y="184"/>
                </a:lnTo>
                <a:lnTo>
                  <a:pt x="2183" y="203"/>
                </a:lnTo>
                <a:lnTo>
                  <a:pt x="2165" y="219"/>
                </a:lnTo>
                <a:lnTo>
                  <a:pt x="2144" y="235"/>
                </a:lnTo>
                <a:lnTo>
                  <a:pt x="2117" y="247"/>
                </a:lnTo>
                <a:lnTo>
                  <a:pt x="2089" y="258"/>
                </a:lnTo>
                <a:lnTo>
                  <a:pt x="2059" y="267"/>
                </a:lnTo>
                <a:lnTo>
                  <a:pt x="2026" y="273"/>
                </a:lnTo>
                <a:lnTo>
                  <a:pt x="1992" y="278"/>
                </a:lnTo>
                <a:lnTo>
                  <a:pt x="1958" y="280"/>
                </a:lnTo>
                <a:lnTo>
                  <a:pt x="1716" y="589"/>
                </a:lnTo>
                <a:lnTo>
                  <a:pt x="1751" y="604"/>
                </a:lnTo>
                <a:lnTo>
                  <a:pt x="1783" y="620"/>
                </a:lnTo>
                <a:lnTo>
                  <a:pt x="1811" y="639"/>
                </a:lnTo>
                <a:lnTo>
                  <a:pt x="1834" y="660"/>
                </a:lnTo>
                <a:lnTo>
                  <a:pt x="1853" y="682"/>
                </a:lnTo>
                <a:lnTo>
                  <a:pt x="1868" y="706"/>
                </a:lnTo>
                <a:lnTo>
                  <a:pt x="1876" y="732"/>
                </a:lnTo>
                <a:lnTo>
                  <a:pt x="1880" y="760"/>
                </a:lnTo>
                <a:lnTo>
                  <a:pt x="1876" y="787"/>
                </a:lnTo>
                <a:lnTo>
                  <a:pt x="1869" y="812"/>
                </a:lnTo>
                <a:lnTo>
                  <a:pt x="1855" y="836"/>
                </a:lnTo>
                <a:lnTo>
                  <a:pt x="1836" y="858"/>
                </a:lnTo>
                <a:lnTo>
                  <a:pt x="1813" y="879"/>
                </a:lnTo>
                <a:lnTo>
                  <a:pt x="1786" y="896"/>
                </a:lnTo>
                <a:lnTo>
                  <a:pt x="1756" y="914"/>
                </a:lnTo>
                <a:lnTo>
                  <a:pt x="1723" y="929"/>
                </a:lnTo>
                <a:lnTo>
                  <a:pt x="1685" y="942"/>
                </a:lnTo>
                <a:lnTo>
                  <a:pt x="1647" y="953"/>
                </a:lnTo>
                <a:lnTo>
                  <a:pt x="1937" y="1215"/>
                </a:lnTo>
                <a:lnTo>
                  <a:pt x="2005" y="1210"/>
                </a:lnTo>
                <a:lnTo>
                  <a:pt x="2072" y="1209"/>
                </a:lnTo>
                <a:lnTo>
                  <a:pt x="2131" y="1210"/>
                </a:lnTo>
                <a:lnTo>
                  <a:pt x="2189" y="1214"/>
                </a:lnTo>
                <a:lnTo>
                  <a:pt x="2248" y="1221"/>
                </a:lnTo>
                <a:lnTo>
                  <a:pt x="2305" y="1231"/>
                </a:lnTo>
                <a:lnTo>
                  <a:pt x="2359" y="1243"/>
                </a:lnTo>
                <a:lnTo>
                  <a:pt x="2411" y="1258"/>
                </a:lnTo>
                <a:lnTo>
                  <a:pt x="2899" y="953"/>
                </a:lnTo>
                <a:lnTo>
                  <a:pt x="2877" y="938"/>
                </a:lnTo>
                <a:lnTo>
                  <a:pt x="2858" y="922"/>
                </a:lnTo>
                <a:lnTo>
                  <a:pt x="2844" y="903"/>
                </a:lnTo>
                <a:lnTo>
                  <a:pt x="2833" y="883"/>
                </a:lnTo>
                <a:lnTo>
                  <a:pt x="2825" y="863"/>
                </a:lnTo>
                <a:lnTo>
                  <a:pt x="2823" y="840"/>
                </a:lnTo>
                <a:lnTo>
                  <a:pt x="2827" y="814"/>
                </a:lnTo>
                <a:lnTo>
                  <a:pt x="2835" y="791"/>
                </a:lnTo>
                <a:lnTo>
                  <a:pt x="2848" y="769"/>
                </a:lnTo>
                <a:lnTo>
                  <a:pt x="2866" y="750"/>
                </a:lnTo>
                <a:lnTo>
                  <a:pt x="2889" y="732"/>
                </a:lnTo>
                <a:lnTo>
                  <a:pt x="2914" y="716"/>
                </a:lnTo>
                <a:lnTo>
                  <a:pt x="2943" y="701"/>
                </a:lnTo>
                <a:lnTo>
                  <a:pt x="2976" y="688"/>
                </a:lnTo>
                <a:lnTo>
                  <a:pt x="3010" y="678"/>
                </a:lnTo>
                <a:lnTo>
                  <a:pt x="3047" y="670"/>
                </a:lnTo>
                <a:lnTo>
                  <a:pt x="3085" y="663"/>
                </a:lnTo>
                <a:lnTo>
                  <a:pt x="3124" y="658"/>
                </a:lnTo>
                <a:lnTo>
                  <a:pt x="3165" y="655"/>
                </a:lnTo>
                <a:lnTo>
                  <a:pt x="3206" y="654"/>
                </a:lnTo>
                <a:lnTo>
                  <a:pt x="3247" y="655"/>
                </a:lnTo>
                <a:lnTo>
                  <a:pt x="3287" y="658"/>
                </a:lnTo>
                <a:lnTo>
                  <a:pt x="3326" y="663"/>
                </a:lnTo>
                <a:lnTo>
                  <a:pt x="3364" y="670"/>
                </a:lnTo>
                <a:lnTo>
                  <a:pt x="3401" y="678"/>
                </a:lnTo>
                <a:lnTo>
                  <a:pt x="3436" y="688"/>
                </a:lnTo>
                <a:lnTo>
                  <a:pt x="3468" y="701"/>
                </a:lnTo>
                <a:lnTo>
                  <a:pt x="3497" y="716"/>
                </a:lnTo>
                <a:lnTo>
                  <a:pt x="3524" y="732"/>
                </a:lnTo>
                <a:lnTo>
                  <a:pt x="3545" y="750"/>
                </a:lnTo>
                <a:lnTo>
                  <a:pt x="3563" y="769"/>
                </a:lnTo>
                <a:lnTo>
                  <a:pt x="3577" y="791"/>
                </a:lnTo>
                <a:lnTo>
                  <a:pt x="3585" y="814"/>
                </a:lnTo>
                <a:lnTo>
                  <a:pt x="3588" y="840"/>
                </a:lnTo>
                <a:lnTo>
                  <a:pt x="3585" y="865"/>
                </a:lnTo>
                <a:lnTo>
                  <a:pt x="3577" y="888"/>
                </a:lnTo>
                <a:lnTo>
                  <a:pt x="3563" y="910"/>
                </a:lnTo>
                <a:lnTo>
                  <a:pt x="3545" y="929"/>
                </a:lnTo>
                <a:lnTo>
                  <a:pt x="3524" y="947"/>
                </a:lnTo>
                <a:lnTo>
                  <a:pt x="3497" y="963"/>
                </a:lnTo>
                <a:lnTo>
                  <a:pt x="3468" y="978"/>
                </a:lnTo>
                <a:lnTo>
                  <a:pt x="3436" y="991"/>
                </a:lnTo>
                <a:lnTo>
                  <a:pt x="3401" y="1001"/>
                </a:lnTo>
                <a:lnTo>
                  <a:pt x="3364" y="1009"/>
                </a:lnTo>
                <a:lnTo>
                  <a:pt x="3326" y="1016"/>
                </a:lnTo>
                <a:lnTo>
                  <a:pt x="3287" y="1021"/>
                </a:lnTo>
                <a:lnTo>
                  <a:pt x="3247" y="1024"/>
                </a:lnTo>
                <a:lnTo>
                  <a:pt x="3206" y="1025"/>
                </a:lnTo>
                <a:lnTo>
                  <a:pt x="3152" y="1024"/>
                </a:lnTo>
                <a:lnTo>
                  <a:pt x="3099" y="1018"/>
                </a:lnTo>
                <a:lnTo>
                  <a:pt x="3048" y="1009"/>
                </a:lnTo>
                <a:lnTo>
                  <a:pt x="3000" y="998"/>
                </a:lnTo>
                <a:lnTo>
                  <a:pt x="2512" y="1302"/>
                </a:lnTo>
                <a:lnTo>
                  <a:pt x="2544" y="1320"/>
                </a:lnTo>
                <a:lnTo>
                  <a:pt x="2571" y="1341"/>
                </a:lnTo>
                <a:lnTo>
                  <a:pt x="2594" y="1364"/>
                </a:lnTo>
                <a:lnTo>
                  <a:pt x="2614" y="1388"/>
                </a:lnTo>
                <a:lnTo>
                  <a:pt x="2627" y="1414"/>
                </a:lnTo>
                <a:lnTo>
                  <a:pt x="2636" y="1441"/>
                </a:lnTo>
                <a:lnTo>
                  <a:pt x="2639" y="1471"/>
                </a:lnTo>
                <a:lnTo>
                  <a:pt x="2636" y="1500"/>
                </a:lnTo>
                <a:lnTo>
                  <a:pt x="2627" y="1529"/>
                </a:lnTo>
                <a:lnTo>
                  <a:pt x="2612" y="1555"/>
                </a:lnTo>
                <a:lnTo>
                  <a:pt x="2592" y="1579"/>
                </a:lnTo>
                <a:lnTo>
                  <a:pt x="2568" y="1602"/>
                </a:lnTo>
                <a:lnTo>
                  <a:pt x="2539" y="1624"/>
                </a:lnTo>
                <a:lnTo>
                  <a:pt x="3076" y="2062"/>
                </a:lnTo>
                <a:lnTo>
                  <a:pt x="3140" y="2054"/>
                </a:lnTo>
                <a:lnTo>
                  <a:pt x="3206" y="2052"/>
                </a:lnTo>
                <a:lnTo>
                  <a:pt x="3247" y="2053"/>
                </a:lnTo>
                <a:lnTo>
                  <a:pt x="3287" y="2055"/>
                </a:lnTo>
                <a:lnTo>
                  <a:pt x="3326" y="2061"/>
                </a:lnTo>
                <a:lnTo>
                  <a:pt x="3364" y="2068"/>
                </a:lnTo>
                <a:lnTo>
                  <a:pt x="3401" y="2076"/>
                </a:lnTo>
                <a:lnTo>
                  <a:pt x="3436" y="2086"/>
                </a:lnTo>
                <a:lnTo>
                  <a:pt x="3468" y="2099"/>
                </a:lnTo>
                <a:lnTo>
                  <a:pt x="3497" y="2114"/>
                </a:lnTo>
                <a:lnTo>
                  <a:pt x="3524" y="2129"/>
                </a:lnTo>
                <a:lnTo>
                  <a:pt x="3545" y="2148"/>
                </a:lnTo>
                <a:lnTo>
                  <a:pt x="3563" y="2167"/>
                </a:lnTo>
                <a:lnTo>
                  <a:pt x="3577" y="2189"/>
                </a:lnTo>
                <a:lnTo>
                  <a:pt x="3585" y="2212"/>
                </a:lnTo>
                <a:lnTo>
                  <a:pt x="3588" y="2237"/>
                </a:lnTo>
                <a:lnTo>
                  <a:pt x="3585" y="2263"/>
                </a:lnTo>
                <a:lnTo>
                  <a:pt x="3577" y="2286"/>
                </a:lnTo>
                <a:lnTo>
                  <a:pt x="3563" y="2307"/>
                </a:lnTo>
                <a:lnTo>
                  <a:pt x="3545" y="2327"/>
                </a:lnTo>
                <a:lnTo>
                  <a:pt x="3524" y="2345"/>
                </a:lnTo>
                <a:lnTo>
                  <a:pt x="3497" y="2361"/>
                </a:lnTo>
                <a:lnTo>
                  <a:pt x="3468" y="2375"/>
                </a:lnTo>
                <a:lnTo>
                  <a:pt x="3436" y="2387"/>
                </a:lnTo>
                <a:lnTo>
                  <a:pt x="3401" y="2398"/>
                </a:lnTo>
                <a:lnTo>
                  <a:pt x="3364" y="2407"/>
                </a:lnTo>
                <a:lnTo>
                  <a:pt x="3326" y="2414"/>
                </a:lnTo>
                <a:lnTo>
                  <a:pt x="3287" y="2418"/>
                </a:lnTo>
                <a:lnTo>
                  <a:pt x="3247" y="2421"/>
                </a:lnTo>
                <a:lnTo>
                  <a:pt x="3206" y="2422"/>
                </a:lnTo>
                <a:lnTo>
                  <a:pt x="3165" y="2421"/>
                </a:lnTo>
                <a:lnTo>
                  <a:pt x="3124" y="2418"/>
                </a:lnTo>
                <a:lnTo>
                  <a:pt x="3085" y="2414"/>
                </a:lnTo>
                <a:lnTo>
                  <a:pt x="3047" y="2407"/>
                </a:lnTo>
                <a:lnTo>
                  <a:pt x="3010" y="2398"/>
                </a:lnTo>
                <a:lnTo>
                  <a:pt x="2976" y="2387"/>
                </a:lnTo>
                <a:lnTo>
                  <a:pt x="2943" y="2375"/>
                </a:lnTo>
                <a:lnTo>
                  <a:pt x="2914" y="2361"/>
                </a:lnTo>
                <a:lnTo>
                  <a:pt x="2889" y="2345"/>
                </a:lnTo>
                <a:lnTo>
                  <a:pt x="2866" y="2327"/>
                </a:lnTo>
                <a:lnTo>
                  <a:pt x="2848" y="2307"/>
                </a:lnTo>
                <a:lnTo>
                  <a:pt x="2835" y="2286"/>
                </a:lnTo>
                <a:lnTo>
                  <a:pt x="2827" y="2263"/>
                </a:lnTo>
                <a:lnTo>
                  <a:pt x="2823" y="2237"/>
                </a:lnTo>
                <a:lnTo>
                  <a:pt x="2827" y="2213"/>
                </a:lnTo>
                <a:lnTo>
                  <a:pt x="2834" y="2190"/>
                </a:lnTo>
                <a:lnTo>
                  <a:pt x="2846" y="2169"/>
                </a:lnTo>
                <a:lnTo>
                  <a:pt x="2864" y="2150"/>
                </a:lnTo>
                <a:lnTo>
                  <a:pt x="2884" y="2132"/>
                </a:lnTo>
                <a:lnTo>
                  <a:pt x="2908" y="2117"/>
                </a:lnTo>
                <a:lnTo>
                  <a:pt x="2936" y="2103"/>
                </a:lnTo>
                <a:lnTo>
                  <a:pt x="2966" y="2091"/>
                </a:lnTo>
                <a:lnTo>
                  <a:pt x="2450" y="1669"/>
                </a:lnTo>
                <a:lnTo>
                  <a:pt x="2395" y="1687"/>
                </a:lnTo>
                <a:lnTo>
                  <a:pt x="2335" y="1704"/>
                </a:lnTo>
                <a:lnTo>
                  <a:pt x="2271" y="1716"/>
                </a:lnTo>
                <a:lnTo>
                  <a:pt x="2206" y="1725"/>
                </a:lnTo>
                <a:lnTo>
                  <a:pt x="2139" y="1730"/>
                </a:lnTo>
                <a:lnTo>
                  <a:pt x="2072" y="1732"/>
                </a:lnTo>
                <a:lnTo>
                  <a:pt x="2014" y="1731"/>
                </a:lnTo>
                <a:lnTo>
                  <a:pt x="1956" y="1727"/>
                </a:lnTo>
                <a:lnTo>
                  <a:pt x="1899" y="1720"/>
                </a:lnTo>
                <a:lnTo>
                  <a:pt x="1844" y="1710"/>
                </a:lnTo>
                <a:lnTo>
                  <a:pt x="1790" y="1698"/>
                </a:lnTo>
                <a:lnTo>
                  <a:pt x="1739" y="1684"/>
                </a:lnTo>
                <a:lnTo>
                  <a:pt x="1691" y="1668"/>
                </a:lnTo>
                <a:lnTo>
                  <a:pt x="1647" y="1648"/>
                </a:lnTo>
                <a:lnTo>
                  <a:pt x="929" y="2095"/>
                </a:lnTo>
                <a:lnTo>
                  <a:pt x="961" y="2109"/>
                </a:lnTo>
                <a:lnTo>
                  <a:pt x="989" y="2126"/>
                </a:lnTo>
                <a:lnTo>
                  <a:pt x="1013" y="2144"/>
                </a:lnTo>
                <a:lnTo>
                  <a:pt x="1032" y="2165"/>
                </a:lnTo>
                <a:lnTo>
                  <a:pt x="1047" y="2187"/>
                </a:lnTo>
                <a:lnTo>
                  <a:pt x="1056" y="2211"/>
                </a:lnTo>
                <a:lnTo>
                  <a:pt x="1059" y="2237"/>
                </a:lnTo>
                <a:lnTo>
                  <a:pt x="1056" y="2263"/>
                </a:lnTo>
                <a:lnTo>
                  <a:pt x="1048" y="2286"/>
                </a:lnTo>
                <a:lnTo>
                  <a:pt x="1034" y="2307"/>
                </a:lnTo>
                <a:lnTo>
                  <a:pt x="1017" y="2327"/>
                </a:lnTo>
                <a:lnTo>
                  <a:pt x="995" y="2345"/>
                </a:lnTo>
                <a:lnTo>
                  <a:pt x="969" y="2361"/>
                </a:lnTo>
                <a:lnTo>
                  <a:pt x="939" y="2375"/>
                </a:lnTo>
                <a:lnTo>
                  <a:pt x="908" y="2387"/>
                </a:lnTo>
                <a:lnTo>
                  <a:pt x="873" y="2398"/>
                </a:lnTo>
                <a:lnTo>
                  <a:pt x="836" y="2407"/>
                </a:lnTo>
                <a:lnTo>
                  <a:pt x="797" y="2414"/>
                </a:lnTo>
                <a:lnTo>
                  <a:pt x="758" y="2418"/>
                </a:lnTo>
                <a:lnTo>
                  <a:pt x="718" y="2421"/>
                </a:lnTo>
                <a:lnTo>
                  <a:pt x="677" y="2422"/>
                </a:lnTo>
                <a:lnTo>
                  <a:pt x="636" y="2421"/>
                </a:lnTo>
                <a:lnTo>
                  <a:pt x="596" y="2418"/>
                </a:lnTo>
                <a:lnTo>
                  <a:pt x="556" y="2414"/>
                </a:lnTo>
                <a:lnTo>
                  <a:pt x="518" y="2407"/>
                </a:lnTo>
                <a:lnTo>
                  <a:pt x="481" y="2398"/>
                </a:lnTo>
                <a:lnTo>
                  <a:pt x="447" y="2387"/>
                </a:lnTo>
                <a:lnTo>
                  <a:pt x="415" y="2375"/>
                </a:lnTo>
                <a:lnTo>
                  <a:pt x="385" y="2361"/>
                </a:lnTo>
                <a:lnTo>
                  <a:pt x="360" y="2345"/>
                </a:lnTo>
                <a:lnTo>
                  <a:pt x="337" y="2327"/>
                </a:lnTo>
                <a:lnTo>
                  <a:pt x="320" y="2307"/>
                </a:lnTo>
                <a:lnTo>
                  <a:pt x="307" y="2286"/>
                </a:lnTo>
                <a:lnTo>
                  <a:pt x="298" y="2263"/>
                </a:lnTo>
                <a:lnTo>
                  <a:pt x="295" y="2237"/>
                </a:lnTo>
                <a:lnTo>
                  <a:pt x="298" y="2212"/>
                </a:lnTo>
                <a:lnTo>
                  <a:pt x="307" y="2189"/>
                </a:lnTo>
                <a:lnTo>
                  <a:pt x="320" y="2167"/>
                </a:lnTo>
                <a:lnTo>
                  <a:pt x="337" y="2148"/>
                </a:lnTo>
                <a:lnTo>
                  <a:pt x="360" y="2129"/>
                </a:lnTo>
                <a:lnTo>
                  <a:pt x="385" y="2114"/>
                </a:lnTo>
                <a:lnTo>
                  <a:pt x="415" y="2099"/>
                </a:lnTo>
                <a:lnTo>
                  <a:pt x="447" y="2086"/>
                </a:lnTo>
                <a:lnTo>
                  <a:pt x="481" y="2076"/>
                </a:lnTo>
                <a:lnTo>
                  <a:pt x="518" y="2068"/>
                </a:lnTo>
                <a:lnTo>
                  <a:pt x="556" y="2061"/>
                </a:lnTo>
                <a:lnTo>
                  <a:pt x="596" y="2055"/>
                </a:lnTo>
                <a:lnTo>
                  <a:pt x="636" y="2053"/>
                </a:lnTo>
                <a:lnTo>
                  <a:pt x="677" y="2052"/>
                </a:lnTo>
                <a:lnTo>
                  <a:pt x="744" y="2054"/>
                </a:lnTo>
                <a:lnTo>
                  <a:pt x="811" y="2063"/>
                </a:lnTo>
                <a:lnTo>
                  <a:pt x="1564" y="1592"/>
                </a:lnTo>
                <a:lnTo>
                  <a:pt x="1545" y="1570"/>
                </a:lnTo>
                <a:lnTo>
                  <a:pt x="1527" y="1548"/>
                </a:lnTo>
                <a:lnTo>
                  <a:pt x="1515" y="1523"/>
                </a:lnTo>
                <a:lnTo>
                  <a:pt x="1508" y="1498"/>
                </a:lnTo>
                <a:lnTo>
                  <a:pt x="1505" y="1471"/>
                </a:lnTo>
                <a:lnTo>
                  <a:pt x="1508" y="1442"/>
                </a:lnTo>
                <a:lnTo>
                  <a:pt x="1516" y="1415"/>
                </a:lnTo>
                <a:lnTo>
                  <a:pt x="1529" y="1389"/>
                </a:lnTo>
                <a:lnTo>
                  <a:pt x="1548" y="1365"/>
                </a:lnTo>
                <a:lnTo>
                  <a:pt x="1571" y="1343"/>
                </a:lnTo>
                <a:lnTo>
                  <a:pt x="1597" y="1323"/>
                </a:lnTo>
                <a:lnTo>
                  <a:pt x="1628" y="1304"/>
                </a:lnTo>
                <a:lnTo>
                  <a:pt x="1661" y="1286"/>
                </a:lnTo>
                <a:lnTo>
                  <a:pt x="1699" y="1271"/>
                </a:lnTo>
                <a:lnTo>
                  <a:pt x="1738" y="1257"/>
                </a:lnTo>
                <a:lnTo>
                  <a:pt x="1779" y="1245"/>
                </a:lnTo>
                <a:lnTo>
                  <a:pt x="1822" y="1234"/>
                </a:lnTo>
                <a:lnTo>
                  <a:pt x="1536" y="975"/>
                </a:lnTo>
                <a:lnTo>
                  <a:pt x="1471" y="982"/>
                </a:lnTo>
                <a:lnTo>
                  <a:pt x="1404" y="984"/>
                </a:lnTo>
                <a:lnTo>
                  <a:pt x="1352" y="982"/>
                </a:lnTo>
                <a:lnTo>
                  <a:pt x="1298" y="979"/>
                </a:lnTo>
                <a:lnTo>
                  <a:pt x="1246" y="971"/>
                </a:lnTo>
                <a:lnTo>
                  <a:pt x="1196" y="962"/>
                </a:lnTo>
                <a:lnTo>
                  <a:pt x="1148" y="950"/>
                </a:lnTo>
                <a:lnTo>
                  <a:pt x="1103" y="935"/>
                </a:lnTo>
                <a:lnTo>
                  <a:pt x="1061" y="917"/>
                </a:lnTo>
                <a:lnTo>
                  <a:pt x="1024" y="898"/>
                </a:lnTo>
                <a:lnTo>
                  <a:pt x="497" y="979"/>
                </a:lnTo>
                <a:lnTo>
                  <a:pt x="483" y="998"/>
                </a:lnTo>
                <a:lnTo>
                  <a:pt x="465" y="1016"/>
                </a:lnTo>
                <a:lnTo>
                  <a:pt x="442" y="1030"/>
                </a:lnTo>
                <a:lnTo>
                  <a:pt x="416" y="1042"/>
                </a:lnTo>
                <a:lnTo>
                  <a:pt x="386" y="1052"/>
                </a:lnTo>
                <a:lnTo>
                  <a:pt x="355" y="1061"/>
                </a:lnTo>
                <a:lnTo>
                  <a:pt x="322" y="1066"/>
                </a:lnTo>
                <a:lnTo>
                  <a:pt x="288" y="1070"/>
                </a:lnTo>
                <a:lnTo>
                  <a:pt x="254" y="1071"/>
                </a:lnTo>
                <a:lnTo>
                  <a:pt x="224" y="1070"/>
                </a:lnTo>
                <a:lnTo>
                  <a:pt x="192" y="1066"/>
                </a:lnTo>
                <a:lnTo>
                  <a:pt x="163" y="1062"/>
                </a:lnTo>
                <a:lnTo>
                  <a:pt x="134" y="1056"/>
                </a:lnTo>
                <a:lnTo>
                  <a:pt x="106" y="1048"/>
                </a:lnTo>
                <a:lnTo>
                  <a:pt x="81" y="1038"/>
                </a:lnTo>
                <a:lnTo>
                  <a:pt x="58" y="1027"/>
                </a:lnTo>
                <a:lnTo>
                  <a:pt x="38" y="1013"/>
                </a:lnTo>
                <a:lnTo>
                  <a:pt x="23" y="997"/>
                </a:lnTo>
                <a:lnTo>
                  <a:pt x="10" y="980"/>
                </a:lnTo>
                <a:lnTo>
                  <a:pt x="2" y="960"/>
                </a:lnTo>
                <a:lnTo>
                  <a:pt x="0" y="938"/>
                </a:lnTo>
                <a:lnTo>
                  <a:pt x="2" y="916"/>
                </a:lnTo>
                <a:lnTo>
                  <a:pt x="10" y="896"/>
                </a:lnTo>
                <a:lnTo>
                  <a:pt x="23" y="879"/>
                </a:lnTo>
                <a:lnTo>
                  <a:pt x="38" y="864"/>
                </a:lnTo>
                <a:lnTo>
                  <a:pt x="58" y="850"/>
                </a:lnTo>
                <a:lnTo>
                  <a:pt x="81" y="838"/>
                </a:lnTo>
                <a:lnTo>
                  <a:pt x="106" y="829"/>
                </a:lnTo>
                <a:lnTo>
                  <a:pt x="134" y="820"/>
                </a:lnTo>
                <a:lnTo>
                  <a:pt x="163" y="814"/>
                </a:lnTo>
                <a:lnTo>
                  <a:pt x="192" y="810"/>
                </a:lnTo>
                <a:lnTo>
                  <a:pt x="224" y="807"/>
                </a:lnTo>
                <a:lnTo>
                  <a:pt x="254" y="807"/>
                </a:lnTo>
                <a:lnTo>
                  <a:pt x="290" y="808"/>
                </a:lnTo>
                <a:lnTo>
                  <a:pt x="326" y="811"/>
                </a:lnTo>
                <a:lnTo>
                  <a:pt x="361" y="818"/>
                </a:lnTo>
                <a:lnTo>
                  <a:pt x="394" y="826"/>
                </a:lnTo>
                <a:lnTo>
                  <a:pt x="424" y="837"/>
                </a:lnTo>
                <a:lnTo>
                  <a:pt x="451" y="852"/>
                </a:lnTo>
                <a:lnTo>
                  <a:pt x="473" y="868"/>
                </a:lnTo>
                <a:lnTo>
                  <a:pt x="491" y="888"/>
                </a:lnTo>
                <a:lnTo>
                  <a:pt x="944" y="819"/>
                </a:lnTo>
                <a:lnTo>
                  <a:pt x="936" y="800"/>
                </a:lnTo>
                <a:lnTo>
                  <a:pt x="931" y="780"/>
                </a:lnTo>
                <a:lnTo>
                  <a:pt x="929" y="760"/>
                </a:lnTo>
                <a:lnTo>
                  <a:pt x="932" y="733"/>
                </a:lnTo>
                <a:lnTo>
                  <a:pt x="940" y="707"/>
                </a:lnTo>
                <a:lnTo>
                  <a:pt x="955" y="684"/>
                </a:lnTo>
                <a:lnTo>
                  <a:pt x="973" y="662"/>
                </a:lnTo>
                <a:lnTo>
                  <a:pt x="996" y="641"/>
                </a:lnTo>
                <a:lnTo>
                  <a:pt x="1022" y="623"/>
                </a:lnTo>
                <a:lnTo>
                  <a:pt x="1053" y="606"/>
                </a:lnTo>
                <a:lnTo>
                  <a:pt x="1087" y="591"/>
                </a:lnTo>
                <a:lnTo>
                  <a:pt x="1123" y="578"/>
                </a:lnTo>
                <a:lnTo>
                  <a:pt x="923" y="362"/>
                </a:lnTo>
                <a:lnTo>
                  <a:pt x="886" y="370"/>
                </a:lnTo>
                <a:lnTo>
                  <a:pt x="847" y="374"/>
                </a:lnTo>
                <a:lnTo>
                  <a:pt x="806" y="375"/>
                </a:lnTo>
                <a:lnTo>
                  <a:pt x="772" y="374"/>
                </a:lnTo>
                <a:lnTo>
                  <a:pt x="740" y="371"/>
                </a:lnTo>
                <a:lnTo>
                  <a:pt x="707" y="366"/>
                </a:lnTo>
                <a:lnTo>
                  <a:pt x="675" y="359"/>
                </a:lnTo>
                <a:lnTo>
                  <a:pt x="646" y="350"/>
                </a:lnTo>
                <a:lnTo>
                  <a:pt x="620" y="339"/>
                </a:lnTo>
                <a:lnTo>
                  <a:pt x="595" y="327"/>
                </a:lnTo>
                <a:lnTo>
                  <a:pt x="574" y="311"/>
                </a:lnTo>
                <a:lnTo>
                  <a:pt x="557" y="295"/>
                </a:lnTo>
                <a:lnTo>
                  <a:pt x="544" y="278"/>
                </a:lnTo>
                <a:lnTo>
                  <a:pt x="537" y="257"/>
                </a:lnTo>
                <a:lnTo>
                  <a:pt x="533" y="235"/>
                </a:lnTo>
                <a:lnTo>
                  <a:pt x="537" y="213"/>
                </a:lnTo>
                <a:lnTo>
                  <a:pt x="544" y="193"/>
                </a:lnTo>
                <a:lnTo>
                  <a:pt x="557" y="175"/>
                </a:lnTo>
                <a:lnTo>
                  <a:pt x="574" y="158"/>
                </a:lnTo>
                <a:lnTo>
                  <a:pt x="595" y="143"/>
                </a:lnTo>
                <a:lnTo>
                  <a:pt x="620" y="131"/>
                </a:lnTo>
                <a:lnTo>
                  <a:pt x="646" y="120"/>
                </a:lnTo>
                <a:lnTo>
                  <a:pt x="675" y="111"/>
                </a:lnTo>
                <a:lnTo>
                  <a:pt x="707" y="104"/>
                </a:lnTo>
                <a:lnTo>
                  <a:pt x="740" y="99"/>
                </a:lnTo>
                <a:lnTo>
                  <a:pt x="772" y="96"/>
                </a:lnTo>
                <a:lnTo>
                  <a:pt x="806" y="95"/>
                </a:lnTo>
                <a:lnTo>
                  <a:pt x="840" y="96"/>
                </a:lnTo>
                <a:lnTo>
                  <a:pt x="874" y="99"/>
                </a:lnTo>
                <a:lnTo>
                  <a:pt x="907" y="104"/>
                </a:lnTo>
                <a:lnTo>
                  <a:pt x="937" y="111"/>
                </a:lnTo>
                <a:lnTo>
                  <a:pt x="967" y="120"/>
                </a:lnTo>
                <a:lnTo>
                  <a:pt x="994" y="131"/>
                </a:lnTo>
                <a:lnTo>
                  <a:pt x="1018" y="143"/>
                </a:lnTo>
                <a:lnTo>
                  <a:pt x="1039" y="158"/>
                </a:lnTo>
                <a:lnTo>
                  <a:pt x="1056" y="175"/>
                </a:lnTo>
                <a:lnTo>
                  <a:pt x="1068" y="193"/>
                </a:lnTo>
                <a:lnTo>
                  <a:pt x="1077" y="213"/>
                </a:lnTo>
                <a:lnTo>
                  <a:pt x="1079" y="235"/>
                </a:lnTo>
                <a:lnTo>
                  <a:pt x="1077" y="258"/>
                </a:lnTo>
                <a:lnTo>
                  <a:pt x="1068" y="278"/>
                </a:lnTo>
                <a:lnTo>
                  <a:pt x="1055" y="297"/>
                </a:lnTo>
                <a:lnTo>
                  <a:pt x="1036" y="314"/>
                </a:lnTo>
                <a:lnTo>
                  <a:pt x="1015" y="328"/>
                </a:lnTo>
                <a:lnTo>
                  <a:pt x="1221" y="550"/>
                </a:lnTo>
                <a:lnTo>
                  <a:pt x="1219" y="554"/>
                </a:lnTo>
                <a:lnTo>
                  <a:pt x="1279" y="544"/>
                </a:lnTo>
                <a:lnTo>
                  <a:pt x="1342" y="538"/>
                </a:lnTo>
                <a:lnTo>
                  <a:pt x="1404" y="536"/>
                </a:lnTo>
                <a:lnTo>
                  <a:pt x="1466" y="538"/>
                </a:lnTo>
                <a:lnTo>
                  <a:pt x="1526" y="544"/>
                </a:lnTo>
                <a:lnTo>
                  <a:pt x="1586" y="553"/>
                </a:lnTo>
                <a:lnTo>
                  <a:pt x="1643" y="565"/>
                </a:lnTo>
                <a:lnTo>
                  <a:pt x="1629" y="554"/>
                </a:lnTo>
                <a:lnTo>
                  <a:pt x="1848" y="273"/>
                </a:lnTo>
                <a:lnTo>
                  <a:pt x="1814" y="267"/>
                </a:lnTo>
                <a:lnTo>
                  <a:pt x="1784" y="259"/>
                </a:lnTo>
                <a:lnTo>
                  <a:pt x="1754" y="248"/>
                </a:lnTo>
                <a:lnTo>
                  <a:pt x="1729" y="235"/>
                </a:lnTo>
                <a:lnTo>
                  <a:pt x="1706" y="221"/>
                </a:lnTo>
                <a:lnTo>
                  <a:pt x="1688" y="203"/>
                </a:lnTo>
                <a:lnTo>
                  <a:pt x="1675" y="184"/>
                </a:lnTo>
                <a:lnTo>
                  <a:pt x="1666" y="164"/>
                </a:lnTo>
                <a:lnTo>
                  <a:pt x="1663" y="141"/>
                </a:lnTo>
                <a:lnTo>
                  <a:pt x="1665" y="119"/>
                </a:lnTo>
                <a:lnTo>
                  <a:pt x="1673" y="98"/>
                </a:lnTo>
                <a:lnTo>
                  <a:pt x="1687" y="80"/>
                </a:lnTo>
                <a:lnTo>
                  <a:pt x="1703" y="64"/>
                </a:lnTo>
                <a:lnTo>
                  <a:pt x="1724" y="49"/>
                </a:lnTo>
                <a:lnTo>
                  <a:pt x="1748" y="37"/>
                </a:lnTo>
                <a:lnTo>
                  <a:pt x="1775" y="26"/>
                </a:lnTo>
                <a:lnTo>
                  <a:pt x="1804" y="17"/>
                </a:lnTo>
                <a:lnTo>
                  <a:pt x="1836" y="9"/>
                </a:lnTo>
                <a:lnTo>
                  <a:pt x="1868" y="5"/>
                </a:lnTo>
                <a:lnTo>
                  <a:pt x="1901" y="1"/>
                </a:lnTo>
                <a:lnTo>
                  <a:pt x="1935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02" name="Freeform 435"/>
          <p:cNvSpPr>
            <a:spLocks noEditPoints="1"/>
          </p:cNvSpPr>
          <p:nvPr/>
        </p:nvSpPr>
        <p:spPr bwMode="auto">
          <a:xfrm>
            <a:off x="10104697" y="4263004"/>
            <a:ext cx="392798" cy="491874"/>
          </a:xfrm>
          <a:custGeom>
            <a:avLst/>
            <a:gdLst>
              <a:gd name="T0" fmla="*/ 1134 w 2689"/>
              <a:gd name="T1" fmla="*/ 2224 h 3366"/>
              <a:gd name="T2" fmla="*/ 1172 w 2689"/>
              <a:gd name="T3" fmla="*/ 2235 h 3366"/>
              <a:gd name="T4" fmla="*/ 1200 w 2689"/>
              <a:gd name="T5" fmla="*/ 2262 h 3366"/>
              <a:gd name="T6" fmla="*/ 1210 w 2689"/>
              <a:gd name="T7" fmla="*/ 2301 h 3366"/>
              <a:gd name="T8" fmla="*/ 1208 w 2689"/>
              <a:gd name="T9" fmla="*/ 3310 h 3366"/>
              <a:gd name="T10" fmla="*/ 1189 w 2689"/>
              <a:gd name="T11" fmla="*/ 3345 h 3366"/>
              <a:gd name="T12" fmla="*/ 1155 w 2689"/>
              <a:gd name="T13" fmla="*/ 3364 h 3366"/>
              <a:gd name="T14" fmla="*/ 884 w 2689"/>
              <a:gd name="T15" fmla="*/ 3366 h 3366"/>
              <a:gd name="T16" fmla="*/ 845 w 2689"/>
              <a:gd name="T17" fmla="*/ 3356 h 3366"/>
              <a:gd name="T18" fmla="*/ 818 w 2689"/>
              <a:gd name="T19" fmla="*/ 3329 h 3366"/>
              <a:gd name="T20" fmla="*/ 807 w 2689"/>
              <a:gd name="T21" fmla="*/ 3290 h 3366"/>
              <a:gd name="T22" fmla="*/ 810 w 2689"/>
              <a:gd name="T23" fmla="*/ 2280 h 3366"/>
              <a:gd name="T24" fmla="*/ 829 w 2689"/>
              <a:gd name="T25" fmla="*/ 2246 h 3366"/>
              <a:gd name="T26" fmla="*/ 863 w 2689"/>
              <a:gd name="T27" fmla="*/ 2226 h 3366"/>
              <a:gd name="T28" fmla="*/ 1703 w 2689"/>
              <a:gd name="T29" fmla="*/ 1839 h 3366"/>
              <a:gd name="T30" fmla="*/ 1974 w 2689"/>
              <a:gd name="T31" fmla="*/ 1841 h 3366"/>
              <a:gd name="T32" fmla="*/ 2008 w 2689"/>
              <a:gd name="T33" fmla="*/ 1860 h 3366"/>
              <a:gd name="T34" fmla="*/ 2027 w 2689"/>
              <a:gd name="T35" fmla="*/ 1895 h 3366"/>
              <a:gd name="T36" fmla="*/ 2030 w 2689"/>
              <a:gd name="T37" fmla="*/ 3290 h 3366"/>
              <a:gd name="T38" fmla="*/ 2019 w 2689"/>
              <a:gd name="T39" fmla="*/ 3329 h 3366"/>
              <a:gd name="T40" fmla="*/ 1992 w 2689"/>
              <a:gd name="T41" fmla="*/ 3356 h 3366"/>
              <a:gd name="T42" fmla="*/ 1953 w 2689"/>
              <a:gd name="T43" fmla="*/ 3366 h 3366"/>
              <a:gd name="T44" fmla="*/ 1682 w 2689"/>
              <a:gd name="T45" fmla="*/ 3364 h 3366"/>
              <a:gd name="T46" fmla="*/ 1648 w 2689"/>
              <a:gd name="T47" fmla="*/ 3345 h 3366"/>
              <a:gd name="T48" fmla="*/ 1629 w 2689"/>
              <a:gd name="T49" fmla="*/ 3310 h 3366"/>
              <a:gd name="T50" fmla="*/ 1626 w 2689"/>
              <a:gd name="T51" fmla="*/ 1915 h 3366"/>
              <a:gd name="T52" fmla="*/ 1637 w 2689"/>
              <a:gd name="T53" fmla="*/ 1876 h 3366"/>
              <a:gd name="T54" fmla="*/ 1664 w 2689"/>
              <a:gd name="T55" fmla="*/ 1849 h 3366"/>
              <a:gd name="T56" fmla="*/ 1703 w 2689"/>
              <a:gd name="T57" fmla="*/ 1839 h 3366"/>
              <a:gd name="T58" fmla="*/ 327 w 2689"/>
              <a:gd name="T59" fmla="*/ 1080 h 3366"/>
              <a:gd name="T60" fmla="*/ 367 w 2689"/>
              <a:gd name="T61" fmla="*/ 1090 h 3366"/>
              <a:gd name="T62" fmla="*/ 393 w 2689"/>
              <a:gd name="T63" fmla="*/ 1118 h 3366"/>
              <a:gd name="T64" fmla="*/ 404 w 2689"/>
              <a:gd name="T65" fmla="*/ 1158 h 3366"/>
              <a:gd name="T66" fmla="*/ 402 w 2689"/>
              <a:gd name="T67" fmla="*/ 3310 h 3366"/>
              <a:gd name="T68" fmla="*/ 382 w 2689"/>
              <a:gd name="T69" fmla="*/ 3345 h 3366"/>
              <a:gd name="T70" fmla="*/ 348 w 2689"/>
              <a:gd name="T71" fmla="*/ 3364 h 3366"/>
              <a:gd name="T72" fmla="*/ 77 w 2689"/>
              <a:gd name="T73" fmla="*/ 3366 h 3366"/>
              <a:gd name="T74" fmla="*/ 38 w 2689"/>
              <a:gd name="T75" fmla="*/ 3356 h 3366"/>
              <a:gd name="T76" fmla="*/ 11 w 2689"/>
              <a:gd name="T77" fmla="*/ 3329 h 3366"/>
              <a:gd name="T78" fmla="*/ 1 w 2689"/>
              <a:gd name="T79" fmla="*/ 3290 h 3366"/>
              <a:gd name="T80" fmla="*/ 3 w 2689"/>
              <a:gd name="T81" fmla="*/ 1137 h 3366"/>
              <a:gd name="T82" fmla="*/ 23 w 2689"/>
              <a:gd name="T83" fmla="*/ 1103 h 3366"/>
              <a:gd name="T84" fmla="*/ 57 w 2689"/>
              <a:gd name="T85" fmla="*/ 1083 h 3366"/>
              <a:gd name="T86" fmla="*/ 1735 w 2689"/>
              <a:gd name="T87" fmla="*/ 450 h 3366"/>
              <a:gd name="T88" fmla="*/ 2497 w 2689"/>
              <a:gd name="T89" fmla="*/ 1083 h 3366"/>
              <a:gd name="T90" fmla="*/ 2689 w 2689"/>
              <a:gd name="T91" fmla="*/ 1893 h 3366"/>
              <a:gd name="T92" fmla="*/ 2054 w 2689"/>
              <a:gd name="T93" fmla="*/ 1445 h 3366"/>
              <a:gd name="T94" fmla="*/ 1727 w 2689"/>
              <a:gd name="T95" fmla="*/ 756 h 3366"/>
              <a:gd name="T96" fmla="*/ 603 w 2689"/>
              <a:gd name="T97" fmla="*/ 745 h 3366"/>
              <a:gd name="T98" fmla="*/ 1201 w 2689"/>
              <a:gd name="T99" fmla="*/ 1077 h 3366"/>
              <a:gd name="T100" fmla="*/ 443 w 2689"/>
              <a:gd name="T101" fmla="*/ 310 h 3366"/>
              <a:gd name="T102" fmla="*/ 492 w 2689"/>
              <a:gd name="T103" fmla="*/ 632 h 3366"/>
              <a:gd name="T104" fmla="*/ 443 w 2689"/>
              <a:gd name="T105" fmla="*/ 310 h 3366"/>
              <a:gd name="T106" fmla="*/ 290 w 2689"/>
              <a:gd name="T107" fmla="*/ 156 h 3366"/>
              <a:gd name="T108" fmla="*/ 0 w 2689"/>
              <a:gd name="T109" fmla="*/ 136 h 3366"/>
              <a:gd name="T110" fmla="*/ 136 w 2689"/>
              <a:gd name="T111" fmla="*/ 0 h 33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689" h="3366">
                <a:moveTo>
                  <a:pt x="884" y="2224"/>
                </a:moveTo>
                <a:lnTo>
                  <a:pt x="1134" y="2224"/>
                </a:lnTo>
                <a:lnTo>
                  <a:pt x="1155" y="2226"/>
                </a:lnTo>
                <a:lnTo>
                  <a:pt x="1172" y="2235"/>
                </a:lnTo>
                <a:lnTo>
                  <a:pt x="1189" y="2246"/>
                </a:lnTo>
                <a:lnTo>
                  <a:pt x="1200" y="2262"/>
                </a:lnTo>
                <a:lnTo>
                  <a:pt x="1208" y="2280"/>
                </a:lnTo>
                <a:lnTo>
                  <a:pt x="1210" y="2301"/>
                </a:lnTo>
                <a:lnTo>
                  <a:pt x="1210" y="3290"/>
                </a:lnTo>
                <a:lnTo>
                  <a:pt x="1208" y="3310"/>
                </a:lnTo>
                <a:lnTo>
                  <a:pt x="1200" y="3329"/>
                </a:lnTo>
                <a:lnTo>
                  <a:pt x="1189" y="3345"/>
                </a:lnTo>
                <a:lnTo>
                  <a:pt x="1172" y="3356"/>
                </a:lnTo>
                <a:lnTo>
                  <a:pt x="1155" y="3364"/>
                </a:lnTo>
                <a:lnTo>
                  <a:pt x="1134" y="3366"/>
                </a:lnTo>
                <a:lnTo>
                  <a:pt x="884" y="3366"/>
                </a:lnTo>
                <a:lnTo>
                  <a:pt x="863" y="3364"/>
                </a:lnTo>
                <a:lnTo>
                  <a:pt x="845" y="3356"/>
                </a:lnTo>
                <a:lnTo>
                  <a:pt x="829" y="3345"/>
                </a:lnTo>
                <a:lnTo>
                  <a:pt x="818" y="3329"/>
                </a:lnTo>
                <a:lnTo>
                  <a:pt x="810" y="3310"/>
                </a:lnTo>
                <a:lnTo>
                  <a:pt x="807" y="3290"/>
                </a:lnTo>
                <a:lnTo>
                  <a:pt x="807" y="2301"/>
                </a:lnTo>
                <a:lnTo>
                  <a:pt x="810" y="2280"/>
                </a:lnTo>
                <a:lnTo>
                  <a:pt x="818" y="2262"/>
                </a:lnTo>
                <a:lnTo>
                  <a:pt x="829" y="2246"/>
                </a:lnTo>
                <a:lnTo>
                  <a:pt x="845" y="2235"/>
                </a:lnTo>
                <a:lnTo>
                  <a:pt x="863" y="2226"/>
                </a:lnTo>
                <a:lnTo>
                  <a:pt x="884" y="2224"/>
                </a:lnTo>
                <a:close/>
                <a:moveTo>
                  <a:pt x="1703" y="1839"/>
                </a:moveTo>
                <a:lnTo>
                  <a:pt x="1953" y="1839"/>
                </a:lnTo>
                <a:lnTo>
                  <a:pt x="1974" y="1841"/>
                </a:lnTo>
                <a:lnTo>
                  <a:pt x="1992" y="1849"/>
                </a:lnTo>
                <a:lnTo>
                  <a:pt x="2008" y="1860"/>
                </a:lnTo>
                <a:lnTo>
                  <a:pt x="2019" y="1876"/>
                </a:lnTo>
                <a:lnTo>
                  <a:pt x="2027" y="1895"/>
                </a:lnTo>
                <a:lnTo>
                  <a:pt x="2030" y="1915"/>
                </a:lnTo>
                <a:lnTo>
                  <a:pt x="2030" y="3290"/>
                </a:lnTo>
                <a:lnTo>
                  <a:pt x="2027" y="3310"/>
                </a:lnTo>
                <a:lnTo>
                  <a:pt x="2019" y="3329"/>
                </a:lnTo>
                <a:lnTo>
                  <a:pt x="2008" y="3345"/>
                </a:lnTo>
                <a:lnTo>
                  <a:pt x="1992" y="3356"/>
                </a:lnTo>
                <a:lnTo>
                  <a:pt x="1974" y="3364"/>
                </a:lnTo>
                <a:lnTo>
                  <a:pt x="1953" y="3366"/>
                </a:lnTo>
                <a:lnTo>
                  <a:pt x="1703" y="3366"/>
                </a:lnTo>
                <a:lnTo>
                  <a:pt x="1682" y="3364"/>
                </a:lnTo>
                <a:lnTo>
                  <a:pt x="1664" y="3356"/>
                </a:lnTo>
                <a:lnTo>
                  <a:pt x="1648" y="3345"/>
                </a:lnTo>
                <a:lnTo>
                  <a:pt x="1637" y="3329"/>
                </a:lnTo>
                <a:lnTo>
                  <a:pt x="1629" y="3310"/>
                </a:lnTo>
                <a:lnTo>
                  <a:pt x="1626" y="3290"/>
                </a:lnTo>
                <a:lnTo>
                  <a:pt x="1626" y="1915"/>
                </a:lnTo>
                <a:lnTo>
                  <a:pt x="1629" y="1895"/>
                </a:lnTo>
                <a:lnTo>
                  <a:pt x="1637" y="1876"/>
                </a:lnTo>
                <a:lnTo>
                  <a:pt x="1648" y="1860"/>
                </a:lnTo>
                <a:lnTo>
                  <a:pt x="1664" y="1849"/>
                </a:lnTo>
                <a:lnTo>
                  <a:pt x="1682" y="1841"/>
                </a:lnTo>
                <a:lnTo>
                  <a:pt x="1703" y="1839"/>
                </a:lnTo>
                <a:close/>
                <a:moveTo>
                  <a:pt x="77" y="1080"/>
                </a:moveTo>
                <a:lnTo>
                  <a:pt x="327" y="1080"/>
                </a:lnTo>
                <a:lnTo>
                  <a:pt x="348" y="1083"/>
                </a:lnTo>
                <a:lnTo>
                  <a:pt x="367" y="1090"/>
                </a:lnTo>
                <a:lnTo>
                  <a:pt x="382" y="1103"/>
                </a:lnTo>
                <a:lnTo>
                  <a:pt x="393" y="1118"/>
                </a:lnTo>
                <a:lnTo>
                  <a:pt x="402" y="1137"/>
                </a:lnTo>
                <a:lnTo>
                  <a:pt x="404" y="1158"/>
                </a:lnTo>
                <a:lnTo>
                  <a:pt x="404" y="3290"/>
                </a:lnTo>
                <a:lnTo>
                  <a:pt x="402" y="3310"/>
                </a:lnTo>
                <a:lnTo>
                  <a:pt x="393" y="3329"/>
                </a:lnTo>
                <a:lnTo>
                  <a:pt x="382" y="3345"/>
                </a:lnTo>
                <a:lnTo>
                  <a:pt x="367" y="3356"/>
                </a:lnTo>
                <a:lnTo>
                  <a:pt x="348" y="3364"/>
                </a:lnTo>
                <a:lnTo>
                  <a:pt x="327" y="3366"/>
                </a:lnTo>
                <a:lnTo>
                  <a:pt x="77" y="3366"/>
                </a:lnTo>
                <a:lnTo>
                  <a:pt x="57" y="3364"/>
                </a:lnTo>
                <a:lnTo>
                  <a:pt x="38" y="3356"/>
                </a:lnTo>
                <a:lnTo>
                  <a:pt x="23" y="3345"/>
                </a:lnTo>
                <a:lnTo>
                  <a:pt x="11" y="3329"/>
                </a:lnTo>
                <a:lnTo>
                  <a:pt x="3" y="3310"/>
                </a:lnTo>
                <a:lnTo>
                  <a:pt x="1" y="3290"/>
                </a:lnTo>
                <a:lnTo>
                  <a:pt x="1" y="1158"/>
                </a:lnTo>
                <a:lnTo>
                  <a:pt x="3" y="1137"/>
                </a:lnTo>
                <a:lnTo>
                  <a:pt x="11" y="1118"/>
                </a:lnTo>
                <a:lnTo>
                  <a:pt x="23" y="1103"/>
                </a:lnTo>
                <a:lnTo>
                  <a:pt x="38" y="1090"/>
                </a:lnTo>
                <a:lnTo>
                  <a:pt x="57" y="1083"/>
                </a:lnTo>
                <a:lnTo>
                  <a:pt x="77" y="1080"/>
                </a:lnTo>
                <a:close/>
                <a:moveTo>
                  <a:pt x="1735" y="450"/>
                </a:moveTo>
                <a:lnTo>
                  <a:pt x="2497" y="1445"/>
                </a:lnTo>
                <a:lnTo>
                  <a:pt x="2497" y="1083"/>
                </a:lnTo>
                <a:lnTo>
                  <a:pt x="2689" y="1083"/>
                </a:lnTo>
                <a:lnTo>
                  <a:pt x="2689" y="1893"/>
                </a:lnTo>
                <a:lnTo>
                  <a:pt x="1986" y="1624"/>
                </a:lnTo>
                <a:lnTo>
                  <a:pt x="2054" y="1445"/>
                </a:lnTo>
                <a:lnTo>
                  <a:pt x="2337" y="1552"/>
                </a:lnTo>
                <a:lnTo>
                  <a:pt x="1727" y="756"/>
                </a:lnTo>
                <a:lnTo>
                  <a:pt x="1213" y="1362"/>
                </a:lnTo>
                <a:lnTo>
                  <a:pt x="603" y="745"/>
                </a:lnTo>
                <a:lnTo>
                  <a:pt x="739" y="610"/>
                </a:lnTo>
                <a:lnTo>
                  <a:pt x="1201" y="1077"/>
                </a:lnTo>
                <a:lnTo>
                  <a:pt x="1735" y="450"/>
                </a:lnTo>
                <a:close/>
                <a:moveTo>
                  <a:pt x="443" y="310"/>
                </a:moveTo>
                <a:lnTo>
                  <a:pt x="627" y="497"/>
                </a:lnTo>
                <a:lnTo>
                  <a:pt x="492" y="632"/>
                </a:lnTo>
                <a:lnTo>
                  <a:pt x="307" y="446"/>
                </a:lnTo>
                <a:lnTo>
                  <a:pt x="443" y="310"/>
                </a:lnTo>
                <a:close/>
                <a:moveTo>
                  <a:pt x="136" y="0"/>
                </a:moveTo>
                <a:lnTo>
                  <a:pt x="290" y="156"/>
                </a:lnTo>
                <a:lnTo>
                  <a:pt x="154" y="291"/>
                </a:lnTo>
                <a:lnTo>
                  <a:pt x="0" y="136"/>
                </a:lnTo>
                <a:lnTo>
                  <a:pt x="0" y="136"/>
                </a:lnTo>
                <a:lnTo>
                  <a:pt x="136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403" name="Group 402"/>
          <p:cNvGrpSpPr/>
          <p:nvPr/>
        </p:nvGrpSpPr>
        <p:grpSpPr>
          <a:xfrm>
            <a:off x="10129350" y="5048551"/>
            <a:ext cx="343492" cy="470155"/>
            <a:chOff x="-1449388" y="3700463"/>
            <a:chExt cx="762000" cy="104298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04" name="Freeform 514"/>
            <p:cNvSpPr>
              <a:spLocks noEditPoints="1"/>
            </p:cNvSpPr>
            <p:nvPr/>
          </p:nvSpPr>
          <p:spPr bwMode="auto">
            <a:xfrm>
              <a:off x="-1449388" y="3700463"/>
              <a:ext cx="762000" cy="1042988"/>
            </a:xfrm>
            <a:custGeom>
              <a:avLst/>
              <a:gdLst>
                <a:gd name="T0" fmla="*/ 1957 w 2400"/>
                <a:gd name="T1" fmla="*/ 2332 h 3283"/>
                <a:gd name="T2" fmla="*/ 1020 w 2400"/>
                <a:gd name="T3" fmla="*/ 1674 h 3283"/>
                <a:gd name="T4" fmla="*/ 781 w 2400"/>
                <a:gd name="T5" fmla="*/ 1963 h 3283"/>
                <a:gd name="T6" fmla="*/ 765 w 2400"/>
                <a:gd name="T7" fmla="*/ 2324 h 3283"/>
                <a:gd name="T8" fmla="*/ 974 w 2400"/>
                <a:gd name="T9" fmla="*/ 2633 h 3283"/>
                <a:gd name="T10" fmla="*/ 1307 w 2400"/>
                <a:gd name="T11" fmla="*/ 2749 h 3283"/>
                <a:gd name="T12" fmla="*/ 1648 w 2400"/>
                <a:gd name="T13" fmla="*/ 2647 h 3283"/>
                <a:gd name="T14" fmla="*/ 2224 w 2400"/>
                <a:gd name="T15" fmla="*/ 3190 h 3283"/>
                <a:gd name="T16" fmla="*/ 2255 w 2400"/>
                <a:gd name="T17" fmla="*/ 3081 h 3283"/>
                <a:gd name="T18" fmla="*/ 1885 w 2400"/>
                <a:gd name="T19" fmla="*/ 2293 h 3283"/>
                <a:gd name="T20" fmla="*/ 1844 w 2400"/>
                <a:gd name="T21" fmla="*/ 1919 h 3283"/>
                <a:gd name="T22" fmla="*/ 1576 w 2400"/>
                <a:gd name="T23" fmla="*/ 1647 h 3283"/>
                <a:gd name="T24" fmla="*/ 1951 w 2400"/>
                <a:gd name="T25" fmla="*/ 876 h 3283"/>
                <a:gd name="T26" fmla="*/ 89 w 2400"/>
                <a:gd name="T27" fmla="*/ 2976 h 3283"/>
                <a:gd name="T28" fmla="*/ 1482 w 2400"/>
                <a:gd name="T29" fmla="*/ 2812 h 3283"/>
                <a:gd name="T30" fmla="*/ 1105 w 2400"/>
                <a:gd name="T31" fmla="*/ 2796 h 3283"/>
                <a:gd name="T32" fmla="*/ 797 w 2400"/>
                <a:gd name="T33" fmla="*/ 2572 h 3283"/>
                <a:gd name="T34" fmla="*/ 664 w 2400"/>
                <a:gd name="T35" fmla="*/ 2207 h 3283"/>
                <a:gd name="T36" fmla="*/ 756 w 2400"/>
                <a:gd name="T37" fmla="*/ 1834 h 3283"/>
                <a:gd name="T38" fmla="*/ 757 w 2400"/>
                <a:gd name="T39" fmla="*/ 1767 h 3283"/>
                <a:gd name="T40" fmla="*/ 877 w 2400"/>
                <a:gd name="T41" fmla="*/ 1684 h 3283"/>
                <a:gd name="T42" fmla="*/ 1259 w 2400"/>
                <a:gd name="T43" fmla="*/ 1515 h 3283"/>
                <a:gd name="T44" fmla="*/ 1635 w 2400"/>
                <a:gd name="T45" fmla="*/ 1592 h 3283"/>
                <a:gd name="T46" fmla="*/ 1901 w 2400"/>
                <a:gd name="T47" fmla="*/ 1862 h 3283"/>
                <a:gd name="T48" fmla="*/ 1818 w 2400"/>
                <a:gd name="T49" fmla="*/ 644 h 3283"/>
                <a:gd name="T50" fmla="*/ 1806 w 2400"/>
                <a:gd name="T51" fmla="*/ 741 h 3283"/>
                <a:gd name="T52" fmla="*/ 1903 w 2400"/>
                <a:gd name="T53" fmla="*/ 729 h 3283"/>
                <a:gd name="T54" fmla="*/ 1866 w 2400"/>
                <a:gd name="T55" fmla="*/ 638 h 3283"/>
                <a:gd name="T56" fmla="*/ 1520 w 2400"/>
                <a:gd name="T57" fmla="*/ 681 h 3283"/>
                <a:gd name="T58" fmla="*/ 1580 w 2400"/>
                <a:gd name="T59" fmla="*/ 759 h 3283"/>
                <a:gd name="T60" fmla="*/ 1638 w 2400"/>
                <a:gd name="T61" fmla="*/ 678 h 3283"/>
                <a:gd name="T62" fmla="*/ 1281 w 2400"/>
                <a:gd name="T63" fmla="*/ 644 h 3283"/>
                <a:gd name="T64" fmla="*/ 1269 w 2400"/>
                <a:gd name="T65" fmla="*/ 741 h 3283"/>
                <a:gd name="T66" fmla="*/ 1364 w 2400"/>
                <a:gd name="T67" fmla="*/ 729 h 3283"/>
                <a:gd name="T68" fmla="*/ 1328 w 2400"/>
                <a:gd name="T69" fmla="*/ 638 h 3283"/>
                <a:gd name="T70" fmla="*/ 1944 w 2400"/>
                <a:gd name="T71" fmla="*/ 527 h 3283"/>
                <a:gd name="T72" fmla="*/ 2038 w 2400"/>
                <a:gd name="T73" fmla="*/ 621 h 3283"/>
                <a:gd name="T74" fmla="*/ 2319 w 2400"/>
                <a:gd name="T75" fmla="*/ 2436 h 3283"/>
                <a:gd name="T76" fmla="*/ 2152 w 2400"/>
                <a:gd name="T77" fmla="*/ 154 h 3283"/>
                <a:gd name="T78" fmla="*/ 2212 w 2400"/>
                <a:gd name="T79" fmla="*/ 232 h 3283"/>
                <a:gd name="T80" fmla="*/ 2271 w 2400"/>
                <a:gd name="T81" fmla="*/ 154 h 3283"/>
                <a:gd name="T82" fmla="*/ 1926 w 2400"/>
                <a:gd name="T83" fmla="*/ 112 h 3283"/>
                <a:gd name="T84" fmla="*/ 1888 w 2400"/>
                <a:gd name="T85" fmla="*/ 201 h 3283"/>
                <a:gd name="T86" fmla="*/ 1985 w 2400"/>
                <a:gd name="T87" fmla="*/ 214 h 3283"/>
                <a:gd name="T88" fmla="*/ 1961 w 2400"/>
                <a:gd name="T89" fmla="*/ 113 h 3283"/>
                <a:gd name="T90" fmla="*/ 1615 w 2400"/>
                <a:gd name="T91" fmla="*/ 154 h 3283"/>
                <a:gd name="T92" fmla="*/ 1673 w 2400"/>
                <a:gd name="T93" fmla="*/ 232 h 3283"/>
                <a:gd name="T94" fmla="*/ 1732 w 2400"/>
                <a:gd name="T95" fmla="*/ 154 h 3283"/>
                <a:gd name="T96" fmla="*/ 2306 w 2400"/>
                <a:gd name="T97" fmla="*/ 0 h 3283"/>
                <a:gd name="T98" fmla="*/ 2400 w 2400"/>
                <a:gd name="T99" fmla="*/ 94 h 3283"/>
                <a:gd name="T100" fmla="*/ 2328 w 2400"/>
                <a:gd name="T101" fmla="*/ 2528 h 3283"/>
                <a:gd name="T102" fmla="*/ 2340 w 2400"/>
                <a:gd name="T103" fmla="*/ 3090 h 3283"/>
                <a:gd name="T104" fmla="*/ 2268 w 2400"/>
                <a:gd name="T105" fmla="*/ 3259 h 3283"/>
                <a:gd name="T106" fmla="*/ 2086 w 2400"/>
                <a:gd name="T107" fmla="*/ 3249 h 3283"/>
                <a:gd name="T108" fmla="*/ 20 w 2400"/>
                <a:gd name="T109" fmla="*/ 3022 h 3283"/>
                <a:gd name="T110" fmla="*/ 20 w 2400"/>
                <a:gd name="T111" fmla="*/ 562 h 3283"/>
                <a:gd name="T112" fmla="*/ 364 w 2400"/>
                <a:gd name="T113" fmla="*/ 73 h 3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400" h="3283">
                  <a:moveTo>
                    <a:pt x="1957" y="2332"/>
                  </a:moveTo>
                  <a:lnTo>
                    <a:pt x="1942" y="2386"/>
                  </a:lnTo>
                  <a:lnTo>
                    <a:pt x="1922" y="2438"/>
                  </a:lnTo>
                  <a:lnTo>
                    <a:pt x="1898" y="2488"/>
                  </a:lnTo>
                  <a:lnTo>
                    <a:pt x="1868" y="2537"/>
                  </a:lnTo>
                  <a:lnTo>
                    <a:pt x="1957" y="2636"/>
                  </a:lnTo>
                  <a:lnTo>
                    <a:pt x="1957" y="2332"/>
                  </a:lnTo>
                  <a:close/>
                  <a:moveTo>
                    <a:pt x="1323" y="1589"/>
                  </a:moveTo>
                  <a:lnTo>
                    <a:pt x="1270" y="1591"/>
                  </a:lnTo>
                  <a:lnTo>
                    <a:pt x="1218" y="1598"/>
                  </a:lnTo>
                  <a:lnTo>
                    <a:pt x="1166" y="1609"/>
                  </a:lnTo>
                  <a:lnTo>
                    <a:pt x="1117" y="1627"/>
                  </a:lnTo>
                  <a:lnTo>
                    <a:pt x="1067" y="1647"/>
                  </a:lnTo>
                  <a:lnTo>
                    <a:pt x="1020" y="1674"/>
                  </a:lnTo>
                  <a:lnTo>
                    <a:pt x="975" y="1704"/>
                  </a:lnTo>
                  <a:lnTo>
                    <a:pt x="932" y="1740"/>
                  </a:lnTo>
                  <a:lnTo>
                    <a:pt x="892" y="1779"/>
                  </a:lnTo>
                  <a:lnTo>
                    <a:pt x="858" y="1822"/>
                  </a:lnTo>
                  <a:lnTo>
                    <a:pt x="828" y="1867"/>
                  </a:lnTo>
                  <a:lnTo>
                    <a:pt x="802" y="1914"/>
                  </a:lnTo>
                  <a:lnTo>
                    <a:pt x="781" y="1963"/>
                  </a:lnTo>
                  <a:lnTo>
                    <a:pt x="765" y="2013"/>
                  </a:lnTo>
                  <a:lnTo>
                    <a:pt x="754" y="2063"/>
                  </a:lnTo>
                  <a:lnTo>
                    <a:pt x="746" y="2116"/>
                  </a:lnTo>
                  <a:lnTo>
                    <a:pt x="743" y="2168"/>
                  </a:lnTo>
                  <a:lnTo>
                    <a:pt x="745" y="2220"/>
                  </a:lnTo>
                  <a:lnTo>
                    <a:pt x="753" y="2273"/>
                  </a:lnTo>
                  <a:lnTo>
                    <a:pt x="765" y="2324"/>
                  </a:lnTo>
                  <a:lnTo>
                    <a:pt x="781" y="2375"/>
                  </a:lnTo>
                  <a:lnTo>
                    <a:pt x="802" y="2424"/>
                  </a:lnTo>
                  <a:lnTo>
                    <a:pt x="828" y="2472"/>
                  </a:lnTo>
                  <a:lnTo>
                    <a:pt x="859" y="2517"/>
                  </a:lnTo>
                  <a:lnTo>
                    <a:pt x="895" y="2560"/>
                  </a:lnTo>
                  <a:lnTo>
                    <a:pt x="932" y="2598"/>
                  </a:lnTo>
                  <a:lnTo>
                    <a:pt x="974" y="2633"/>
                  </a:lnTo>
                  <a:lnTo>
                    <a:pt x="1016" y="2662"/>
                  </a:lnTo>
                  <a:lnTo>
                    <a:pt x="1062" y="2688"/>
                  </a:lnTo>
                  <a:lnTo>
                    <a:pt x="1109" y="2709"/>
                  </a:lnTo>
                  <a:lnTo>
                    <a:pt x="1157" y="2725"/>
                  </a:lnTo>
                  <a:lnTo>
                    <a:pt x="1207" y="2738"/>
                  </a:lnTo>
                  <a:lnTo>
                    <a:pt x="1257" y="2745"/>
                  </a:lnTo>
                  <a:lnTo>
                    <a:pt x="1307" y="2749"/>
                  </a:lnTo>
                  <a:lnTo>
                    <a:pt x="1358" y="2748"/>
                  </a:lnTo>
                  <a:lnTo>
                    <a:pt x="1409" y="2742"/>
                  </a:lnTo>
                  <a:lnTo>
                    <a:pt x="1459" y="2732"/>
                  </a:lnTo>
                  <a:lnTo>
                    <a:pt x="1508" y="2717"/>
                  </a:lnTo>
                  <a:lnTo>
                    <a:pt x="1557" y="2699"/>
                  </a:lnTo>
                  <a:lnTo>
                    <a:pt x="1603" y="2675"/>
                  </a:lnTo>
                  <a:lnTo>
                    <a:pt x="1648" y="2647"/>
                  </a:lnTo>
                  <a:lnTo>
                    <a:pt x="2126" y="3173"/>
                  </a:lnTo>
                  <a:lnTo>
                    <a:pt x="2140" y="3186"/>
                  </a:lnTo>
                  <a:lnTo>
                    <a:pt x="2155" y="3195"/>
                  </a:lnTo>
                  <a:lnTo>
                    <a:pt x="2172" y="3199"/>
                  </a:lnTo>
                  <a:lnTo>
                    <a:pt x="2190" y="3200"/>
                  </a:lnTo>
                  <a:lnTo>
                    <a:pt x="2207" y="3197"/>
                  </a:lnTo>
                  <a:lnTo>
                    <a:pt x="2224" y="3190"/>
                  </a:lnTo>
                  <a:lnTo>
                    <a:pt x="2238" y="3179"/>
                  </a:lnTo>
                  <a:lnTo>
                    <a:pt x="2250" y="3165"/>
                  </a:lnTo>
                  <a:lnTo>
                    <a:pt x="2259" y="3149"/>
                  </a:lnTo>
                  <a:lnTo>
                    <a:pt x="2264" y="3133"/>
                  </a:lnTo>
                  <a:lnTo>
                    <a:pt x="2265" y="3114"/>
                  </a:lnTo>
                  <a:lnTo>
                    <a:pt x="2262" y="3097"/>
                  </a:lnTo>
                  <a:lnTo>
                    <a:pt x="2255" y="3081"/>
                  </a:lnTo>
                  <a:lnTo>
                    <a:pt x="2243" y="3066"/>
                  </a:lnTo>
                  <a:lnTo>
                    <a:pt x="1766" y="2539"/>
                  </a:lnTo>
                  <a:lnTo>
                    <a:pt x="1799" y="2494"/>
                  </a:lnTo>
                  <a:lnTo>
                    <a:pt x="1829" y="2446"/>
                  </a:lnTo>
                  <a:lnTo>
                    <a:pt x="1853" y="2396"/>
                  </a:lnTo>
                  <a:lnTo>
                    <a:pt x="1871" y="2346"/>
                  </a:lnTo>
                  <a:lnTo>
                    <a:pt x="1885" y="2293"/>
                  </a:lnTo>
                  <a:lnTo>
                    <a:pt x="1895" y="2239"/>
                  </a:lnTo>
                  <a:lnTo>
                    <a:pt x="1899" y="2185"/>
                  </a:lnTo>
                  <a:lnTo>
                    <a:pt x="1898" y="2131"/>
                  </a:lnTo>
                  <a:lnTo>
                    <a:pt x="1891" y="2077"/>
                  </a:lnTo>
                  <a:lnTo>
                    <a:pt x="1880" y="2023"/>
                  </a:lnTo>
                  <a:lnTo>
                    <a:pt x="1865" y="1970"/>
                  </a:lnTo>
                  <a:lnTo>
                    <a:pt x="1844" y="1919"/>
                  </a:lnTo>
                  <a:lnTo>
                    <a:pt x="1817" y="1870"/>
                  </a:lnTo>
                  <a:lnTo>
                    <a:pt x="1785" y="1822"/>
                  </a:lnTo>
                  <a:lnTo>
                    <a:pt x="1748" y="1778"/>
                  </a:lnTo>
                  <a:lnTo>
                    <a:pt x="1709" y="1739"/>
                  </a:lnTo>
                  <a:lnTo>
                    <a:pt x="1667" y="1703"/>
                  </a:lnTo>
                  <a:lnTo>
                    <a:pt x="1623" y="1674"/>
                  </a:lnTo>
                  <a:lnTo>
                    <a:pt x="1576" y="1647"/>
                  </a:lnTo>
                  <a:lnTo>
                    <a:pt x="1527" y="1627"/>
                  </a:lnTo>
                  <a:lnTo>
                    <a:pt x="1477" y="1610"/>
                  </a:lnTo>
                  <a:lnTo>
                    <a:pt x="1426" y="1598"/>
                  </a:lnTo>
                  <a:lnTo>
                    <a:pt x="1374" y="1591"/>
                  </a:lnTo>
                  <a:lnTo>
                    <a:pt x="1323" y="1589"/>
                  </a:lnTo>
                  <a:close/>
                  <a:moveTo>
                    <a:pt x="1957" y="875"/>
                  </a:moveTo>
                  <a:lnTo>
                    <a:pt x="1951" y="876"/>
                  </a:lnTo>
                  <a:lnTo>
                    <a:pt x="1944" y="876"/>
                  </a:lnTo>
                  <a:lnTo>
                    <a:pt x="80" y="876"/>
                  </a:lnTo>
                  <a:lnTo>
                    <a:pt x="80" y="2964"/>
                  </a:lnTo>
                  <a:lnTo>
                    <a:pt x="81" y="2968"/>
                  </a:lnTo>
                  <a:lnTo>
                    <a:pt x="83" y="2971"/>
                  </a:lnTo>
                  <a:lnTo>
                    <a:pt x="86" y="2974"/>
                  </a:lnTo>
                  <a:lnTo>
                    <a:pt x="89" y="2976"/>
                  </a:lnTo>
                  <a:lnTo>
                    <a:pt x="93" y="2977"/>
                  </a:lnTo>
                  <a:lnTo>
                    <a:pt x="93" y="2977"/>
                  </a:lnTo>
                  <a:lnTo>
                    <a:pt x="1836" y="2977"/>
                  </a:lnTo>
                  <a:lnTo>
                    <a:pt x="1632" y="2753"/>
                  </a:lnTo>
                  <a:lnTo>
                    <a:pt x="1583" y="2777"/>
                  </a:lnTo>
                  <a:lnTo>
                    <a:pt x="1533" y="2797"/>
                  </a:lnTo>
                  <a:lnTo>
                    <a:pt x="1482" y="2812"/>
                  </a:lnTo>
                  <a:lnTo>
                    <a:pt x="1429" y="2823"/>
                  </a:lnTo>
                  <a:lnTo>
                    <a:pt x="1374" y="2829"/>
                  </a:lnTo>
                  <a:lnTo>
                    <a:pt x="1319" y="2832"/>
                  </a:lnTo>
                  <a:lnTo>
                    <a:pt x="1265" y="2829"/>
                  </a:lnTo>
                  <a:lnTo>
                    <a:pt x="1210" y="2823"/>
                  </a:lnTo>
                  <a:lnTo>
                    <a:pt x="1157" y="2811"/>
                  </a:lnTo>
                  <a:lnTo>
                    <a:pt x="1105" y="2796"/>
                  </a:lnTo>
                  <a:lnTo>
                    <a:pt x="1055" y="2775"/>
                  </a:lnTo>
                  <a:lnTo>
                    <a:pt x="1006" y="2752"/>
                  </a:lnTo>
                  <a:lnTo>
                    <a:pt x="959" y="2723"/>
                  </a:lnTo>
                  <a:lnTo>
                    <a:pt x="915" y="2692"/>
                  </a:lnTo>
                  <a:lnTo>
                    <a:pt x="873" y="2656"/>
                  </a:lnTo>
                  <a:lnTo>
                    <a:pt x="835" y="2617"/>
                  </a:lnTo>
                  <a:lnTo>
                    <a:pt x="797" y="2572"/>
                  </a:lnTo>
                  <a:lnTo>
                    <a:pt x="764" y="2524"/>
                  </a:lnTo>
                  <a:lnTo>
                    <a:pt x="735" y="2475"/>
                  </a:lnTo>
                  <a:lnTo>
                    <a:pt x="712" y="2423"/>
                  </a:lnTo>
                  <a:lnTo>
                    <a:pt x="693" y="2370"/>
                  </a:lnTo>
                  <a:lnTo>
                    <a:pt x="678" y="2316"/>
                  </a:lnTo>
                  <a:lnTo>
                    <a:pt x="669" y="2262"/>
                  </a:lnTo>
                  <a:lnTo>
                    <a:pt x="664" y="2207"/>
                  </a:lnTo>
                  <a:lnTo>
                    <a:pt x="663" y="2151"/>
                  </a:lnTo>
                  <a:lnTo>
                    <a:pt x="667" y="2096"/>
                  </a:lnTo>
                  <a:lnTo>
                    <a:pt x="676" y="2041"/>
                  </a:lnTo>
                  <a:lnTo>
                    <a:pt x="689" y="1988"/>
                  </a:lnTo>
                  <a:lnTo>
                    <a:pt x="707" y="1935"/>
                  </a:lnTo>
                  <a:lnTo>
                    <a:pt x="729" y="1883"/>
                  </a:lnTo>
                  <a:lnTo>
                    <a:pt x="756" y="1834"/>
                  </a:lnTo>
                  <a:lnTo>
                    <a:pt x="787" y="1787"/>
                  </a:lnTo>
                  <a:lnTo>
                    <a:pt x="783" y="1790"/>
                  </a:lnTo>
                  <a:lnTo>
                    <a:pt x="774" y="1793"/>
                  </a:lnTo>
                  <a:lnTo>
                    <a:pt x="765" y="1791"/>
                  </a:lnTo>
                  <a:lnTo>
                    <a:pt x="758" y="1785"/>
                  </a:lnTo>
                  <a:lnTo>
                    <a:pt x="755" y="1776"/>
                  </a:lnTo>
                  <a:lnTo>
                    <a:pt x="757" y="1767"/>
                  </a:lnTo>
                  <a:lnTo>
                    <a:pt x="763" y="1760"/>
                  </a:lnTo>
                  <a:lnTo>
                    <a:pt x="859" y="1693"/>
                  </a:lnTo>
                  <a:lnTo>
                    <a:pt x="863" y="1691"/>
                  </a:lnTo>
                  <a:lnTo>
                    <a:pt x="867" y="1691"/>
                  </a:lnTo>
                  <a:lnTo>
                    <a:pt x="871" y="1691"/>
                  </a:lnTo>
                  <a:lnTo>
                    <a:pt x="874" y="1687"/>
                  </a:lnTo>
                  <a:lnTo>
                    <a:pt x="877" y="1684"/>
                  </a:lnTo>
                  <a:lnTo>
                    <a:pt x="924" y="1645"/>
                  </a:lnTo>
                  <a:lnTo>
                    <a:pt x="975" y="1610"/>
                  </a:lnTo>
                  <a:lnTo>
                    <a:pt x="1027" y="1581"/>
                  </a:lnTo>
                  <a:lnTo>
                    <a:pt x="1082" y="1556"/>
                  </a:lnTo>
                  <a:lnTo>
                    <a:pt x="1140" y="1537"/>
                  </a:lnTo>
                  <a:lnTo>
                    <a:pt x="1199" y="1523"/>
                  </a:lnTo>
                  <a:lnTo>
                    <a:pt x="1259" y="1515"/>
                  </a:lnTo>
                  <a:lnTo>
                    <a:pt x="1320" y="1512"/>
                  </a:lnTo>
                  <a:lnTo>
                    <a:pt x="1375" y="1515"/>
                  </a:lnTo>
                  <a:lnTo>
                    <a:pt x="1430" y="1521"/>
                  </a:lnTo>
                  <a:lnTo>
                    <a:pt x="1484" y="1533"/>
                  </a:lnTo>
                  <a:lnTo>
                    <a:pt x="1535" y="1548"/>
                  </a:lnTo>
                  <a:lnTo>
                    <a:pt x="1586" y="1569"/>
                  </a:lnTo>
                  <a:lnTo>
                    <a:pt x="1635" y="1592"/>
                  </a:lnTo>
                  <a:lnTo>
                    <a:pt x="1682" y="1621"/>
                  </a:lnTo>
                  <a:lnTo>
                    <a:pt x="1726" y="1652"/>
                  </a:lnTo>
                  <a:lnTo>
                    <a:pt x="1768" y="1688"/>
                  </a:lnTo>
                  <a:lnTo>
                    <a:pt x="1806" y="1727"/>
                  </a:lnTo>
                  <a:lnTo>
                    <a:pt x="1842" y="1770"/>
                  </a:lnTo>
                  <a:lnTo>
                    <a:pt x="1873" y="1815"/>
                  </a:lnTo>
                  <a:lnTo>
                    <a:pt x="1901" y="1862"/>
                  </a:lnTo>
                  <a:lnTo>
                    <a:pt x="1924" y="1910"/>
                  </a:lnTo>
                  <a:lnTo>
                    <a:pt x="1942" y="1960"/>
                  </a:lnTo>
                  <a:lnTo>
                    <a:pt x="1957" y="2011"/>
                  </a:lnTo>
                  <a:lnTo>
                    <a:pt x="1957" y="875"/>
                  </a:lnTo>
                  <a:close/>
                  <a:moveTo>
                    <a:pt x="1850" y="636"/>
                  </a:moveTo>
                  <a:lnTo>
                    <a:pt x="1834" y="638"/>
                  </a:lnTo>
                  <a:lnTo>
                    <a:pt x="1818" y="644"/>
                  </a:lnTo>
                  <a:lnTo>
                    <a:pt x="1806" y="653"/>
                  </a:lnTo>
                  <a:lnTo>
                    <a:pt x="1797" y="667"/>
                  </a:lnTo>
                  <a:lnTo>
                    <a:pt x="1791" y="681"/>
                  </a:lnTo>
                  <a:lnTo>
                    <a:pt x="1788" y="697"/>
                  </a:lnTo>
                  <a:lnTo>
                    <a:pt x="1791" y="713"/>
                  </a:lnTo>
                  <a:lnTo>
                    <a:pt x="1797" y="729"/>
                  </a:lnTo>
                  <a:lnTo>
                    <a:pt x="1806" y="741"/>
                  </a:lnTo>
                  <a:lnTo>
                    <a:pt x="1818" y="750"/>
                  </a:lnTo>
                  <a:lnTo>
                    <a:pt x="1834" y="756"/>
                  </a:lnTo>
                  <a:lnTo>
                    <a:pt x="1850" y="759"/>
                  </a:lnTo>
                  <a:lnTo>
                    <a:pt x="1866" y="756"/>
                  </a:lnTo>
                  <a:lnTo>
                    <a:pt x="1880" y="750"/>
                  </a:lnTo>
                  <a:lnTo>
                    <a:pt x="1892" y="741"/>
                  </a:lnTo>
                  <a:lnTo>
                    <a:pt x="1903" y="729"/>
                  </a:lnTo>
                  <a:lnTo>
                    <a:pt x="1909" y="713"/>
                  </a:lnTo>
                  <a:lnTo>
                    <a:pt x="1911" y="697"/>
                  </a:lnTo>
                  <a:lnTo>
                    <a:pt x="1909" y="681"/>
                  </a:lnTo>
                  <a:lnTo>
                    <a:pt x="1903" y="667"/>
                  </a:lnTo>
                  <a:lnTo>
                    <a:pt x="1892" y="653"/>
                  </a:lnTo>
                  <a:lnTo>
                    <a:pt x="1880" y="644"/>
                  </a:lnTo>
                  <a:lnTo>
                    <a:pt x="1866" y="638"/>
                  </a:lnTo>
                  <a:lnTo>
                    <a:pt x="1850" y="636"/>
                  </a:lnTo>
                  <a:close/>
                  <a:moveTo>
                    <a:pt x="1580" y="636"/>
                  </a:moveTo>
                  <a:lnTo>
                    <a:pt x="1564" y="638"/>
                  </a:lnTo>
                  <a:lnTo>
                    <a:pt x="1549" y="644"/>
                  </a:lnTo>
                  <a:lnTo>
                    <a:pt x="1536" y="653"/>
                  </a:lnTo>
                  <a:lnTo>
                    <a:pt x="1526" y="667"/>
                  </a:lnTo>
                  <a:lnTo>
                    <a:pt x="1520" y="681"/>
                  </a:lnTo>
                  <a:lnTo>
                    <a:pt x="1518" y="697"/>
                  </a:lnTo>
                  <a:lnTo>
                    <a:pt x="1520" y="713"/>
                  </a:lnTo>
                  <a:lnTo>
                    <a:pt x="1526" y="729"/>
                  </a:lnTo>
                  <a:lnTo>
                    <a:pt x="1536" y="741"/>
                  </a:lnTo>
                  <a:lnTo>
                    <a:pt x="1549" y="750"/>
                  </a:lnTo>
                  <a:lnTo>
                    <a:pt x="1564" y="756"/>
                  </a:lnTo>
                  <a:lnTo>
                    <a:pt x="1580" y="759"/>
                  </a:lnTo>
                  <a:lnTo>
                    <a:pt x="1596" y="756"/>
                  </a:lnTo>
                  <a:lnTo>
                    <a:pt x="1611" y="750"/>
                  </a:lnTo>
                  <a:lnTo>
                    <a:pt x="1623" y="741"/>
                  </a:lnTo>
                  <a:lnTo>
                    <a:pt x="1633" y="729"/>
                  </a:lnTo>
                  <a:lnTo>
                    <a:pt x="1639" y="713"/>
                  </a:lnTo>
                  <a:lnTo>
                    <a:pt x="1641" y="697"/>
                  </a:lnTo>
                  <a:lnTo>
                    <a:pt x="1638" y="678"/>
                  </a:lnTo>
                  <a:lnTo>
                    <a:pt x="1629" y="660"/>
                  </a:lnTo>
                  <a:lnTo>
                    <a:pt x="1616" y="647"/>
                  </a:lnTo>
                  <a:lnTo>
                    <a:pt x="1599" y="639"/>
                  </a:lnTo>
                  <a:lnTo>
                    <a:pt x="1580" y="636"/>
                  </a:lnTo>
                  <a:close/>
                  <a:moveTo>
                    <a:pt x="1311" y="636"/>
                  </a:moveTo>
                  <a:lnTo>
                    <a:pt x="1295" y="638"/>
                  </a:lnTo>
                  <a:lnTo>
                    <a:pt x="1281" y="644"/>
                  </a:lnTo>
                  <a:lnTo>
                    <a:pt x="1269" y="653"/>
                  </a:lnTo>
                  <a:lnTo>
                    <a:pt x="1259" y="667"/>
                  </a:lnTo>
                  <a:lnTo>
                    <a:pt x="1253" y="681"/>
                  </a:lnTo>
                  <a:lnTo>
                    <a:pt x="1250" y="697"/>
                  </a:lnTo>
                  <a:lnTo>
                    <a:pt x="1253" y="713"/>
                  </a:lnTo>
                  <a:lnTo>
                    <a:pt x="1259" y="729"/>
                  </a:lnTo>
                  <a:lnTo>
                    <a:pt x="1269" y="741"/>
                  </a:lnTo>
                  <a:lnTo>
                    <a:pt x="1281" y="750"/>
                  </a:lnTo>
                  <a:lnTo>
                    <a:pt x="1295" y="756"/>
                  </a:lnTo>
                  <a:lnTo>
                    <a:pt x="1311" y="759"/>
                  </a:lnTo>
                  <a:lnTo>
                    <a:pt x="1328" y="756"/>
                  </a:lnTo>
                  <a:lnTo>
                    <a:pt x="1343" y="750"/>
                  </a:lnTo>
                  <a:lnTo>
                    <a:pt x="1355" y="741"/>
                  </a:lnTo>
                  <a:lnTo>
                    <a:pt x="1364" y="729"/>
                  </a:lnTo>
                  <a:lnTo>
                    <a:pt x="1370" y="713"/>
                  </a:lnTo>
                  <a:lnTo>
                    <a:pt x="1373" y="697"/>
                  </a:lnTo>
                  <a:lnTo>
                    <a:pt x="1370" y="681"/>
                  </a:lnTo>
                  <a:lnTo>
                    <a:pt x="1364" y="667"/>
                  </a:lnTo>
                  <a:lnTo>
                    <a:pt x="1355" y="653"/>
                  </a:lnTo>
                  <a:lnTo>
                    <a:pt x="1343" y="644"/>
                  </a:lnTo>
                  <a:lnTo>
                    <a:pt x="1328" y="638"/>
                  </a:lnTo>
                  <a:lnTo>
                    <a:pt x="1311" y="636"/>
                  </a:lnTo>
                  <a:close/>
                  <a:moveTo>
                    <a:pt x="2319" y="348"/>
                  </a:moveTo>
                  <a:lnTo>
                    <a:pt x="2313" y="350"/>
                  </a:lnTo>
                  <a:lnTo>
                    <a:pt x="2306" y="350"/>
                  </a:lnTo>
                  <a:lnTo>
                    <a:pt x="442" y="350"/>
                  </a:lnTo>
                  <a:lnTo>
                    <a:pt x="442" y="527"/>
                  </a:lnTo>
                  <a:lnTo>
                    <a:pt x="1944" y="527"/>
                  </a:lnTo>
                  <a:lnTo>
                    <a:pt x="1966" y="529"/>
                  </a:lnTo>
                  <a:lnTo>
                    <a:pt x="1986" y="536"/>
                  </a:lnTo>
                  <a:lnTo>
                    <a:pt x="2003" y="547"/>
                  </a:lnTo>
                  <a:lnTo>
                    <a:pt x="2017" y="562"/>
                  </a:lnTo>
                  <a:lnTo>
                    <a:pt x="2028" y="580"/>
                  </a:lnTo>
                  <a:lnTo>
                    <a:pt x="2035" y="599"/>
                  </a:lnTo>
                  <a:lnTo>
                    <a:pt x="2038" y="621"/>
                  </a:lnTo>
                  <a:lnTo>
                    <a:pt x="2038" y="2450"/>
                  </a:lnTo>
                  <a:lnTo>
                    <a:pt x="2306" y="2450"/>
                  </a:lnTo>
                  <a:lnTo>
                    <a:pt x="2310" y="2449"/>
                  </a:lnTo>
                  <a:lnTo>
                    <a:pt x="2314" y="2447"/>
                  </a:lnTo>
                  <a:lnTo>
                    <a:pt x="2316" y="2444"/>
                  </a:lnTo>
                  <a:lnTo>
                    <a:pt x="2318" y="2440"/>
                  </a:lnTo>
                  <a:lnTo>
                    <a:pt x="2319" y="2436"/>
                  </a:lnTo>
                  <a:lnTo>
                    <a:pt x="2319" y="348"/>
                  </a:lnTo>
                  <a:close/>
                  <a:moveTo>
                    <a:pt x="2212" y="109"/>
                  </a:moveTo>
                  <a:lnTo>
                    <a:pt x="2196" y="112"/>
                  </a:lnTo>
                  <a:lnTo>
                    <a:pt x="2181" y="118"/>
                  </a:lnTo>
                  <a:lnTo>
                    <a:pt x="2168" y="127"/>
                  </a:lnTo>
                  <a:lnTo>
                    <a:pt x="2158" y="139"/>
                  </a:lnTo>
                  <a:lnTo>
                    <a:pt x="2152" y="154"/>
                  </a:lnTo>
                  <a:lnTo>
                    <a:pt x="2150" y="171"/>
                  </a:lnTo>
                  <a:lnTo>
                    <a:pt x="2152" y="187"/>
                  </a:lnTo>
                  <a:lnTo>
                    <a:pt x="2158" y="201"/>
                  </a:lnTo>
                  <a:lnTo>
                    <a:pt x="2168" y="214"/>
                  </a:lnTo>
                  <a:lnTo>
                    <a:pt x="2181" y="224"/>
                  </a:lnTo>
                  <a:lnTo>
                    <a:pt x="2196" y="230"/>
                  </a:lnTo>
                  <a:lnTo>
                    <a:pt x="2212" y="232"/>
                  </a:lnTo>
                  <a:lnTo>
                    <a:pt x="2228" y="230"/>
                  </a:lnTo>
                  <a:lnTo>
                    <a:pt x="2242" y="224"/>
                  </a:lnTo>
                  <a:lnTo>
                    <a:pt x="2255" y="214"/>
                  </a:lnTo>
                  <a:lnTo>
                    <a:pt x="2265" y="201"/>
                  </a:lnTo>
                  <a:lnTo>
                    <a:pt x="2271" y="187"/>
                  </a:lnTo>
                  <a:lnTo>
                    <a:pt x="2273" y="171"/>
                  </a:lnTo>
                  <a:lnTo>
                    <a:pt x="2271" y="154"/>
                  </a:lnTo>
                  <a:lnTo>
                    <a:pt x="2265" y="139"/>
                  </a:lnTo>
                  <a:lnTo>
                    <a:pt x="2255" y="127"/>
                  </a:lnTo>
                  <a:lnTo>
                    <a:pt x="2242" y="118"/>
                  </a:lnTo>
                  <a:lnTo>
                    <a:pt x="2228" y="112"/>
                  </a:lnTo>
                  <a:lnTo>
                    <a:pt x="2212" y="109"/>
                  </a:lnTo>
                  <a:close/>
                  <a:moveTo>
                    <a:pt x="1942" y="109"/>
                  </a:moveTo>
                  <a:lnTo>
                    <a:pt x="1926" y="112"/>
                  </a:lnTo>
                  <a:lnTo>
                    <a:pt x="1911" y="118"/>
                  </a:lnTo>
                  <a:lnTo>
                    <a:pt x="1899" y="127"/>
                  </a:lnTo>
                  <a:lnTo>
                    <a:pt x="1888" y="139"/>
                  </a:lnTo>
                  <a:lnTo>
                    <a:pt x="1882" y="154"/>
                  </a:lnTo>
                  <a:lnTo>
                    <a:pt x="1880" y="171"/>
                  </a:lnTo>
                  <a:lnTo>
                    <a:pt x="1882" y="187"/>
                  </a:lnTo>
                  <a:lnTo>
                    <a:pt x="1888" y="201"/>
                  </a:lnTo>
                  <a:lnTo>
                    <a:pt x="1899" y="214"/>
                  </a:lnTo>
                  <a:lnTo>
                    <a:pt x="1911" y="224"/>
                  </a:lnTo>
                  <a:lnTo>
                    <a:pt x="1926" y="230"/>
                  </a:lnTo>
                  <a:lnTo>
                    <a:pt x="1942" y="232"/>
                  </a:lnTo>
                  <a:lnTo>
                    <a:pt x="1958" y="230"/>
                  </a:lnTo>
                  <a:lnTo>
                    <a:pt x="1973" y="224"/>
                  </a:lnTo>
                  <a:lnTo>
                    <a:pt x="1985" y="214"/>
                  </a:lnTo>
                  <a:lnTo>
                    <a:pt x="1995" y="201"/>
                  </a:lnTo>
                  <a:lnTo>
                    <a:pt x="2001" y="187"/>
                  </a:lnTo>
                  <a:lnTo>
                    <a:pt x="2003" y="171"/>
                  </a:lnTo>
                  <a:lnTo>
                    <a:pt x="2000" y="151"/>
                  </a:lnTo>
                  <a:lnTo>
                    <a:pt x="1991" y="134"/>
                  </a:lnTo>
                  <a:lnTo>
                    <a:pt x="1978" y="121"/>
                  </a:lnTo>
                  <a:lnTo>
                    <a:pt x="1961" y="113"/>
                  </a:lnTo>
                  <a:lnTo>
                    <a:pt x="1942" y="109"/>
                  </a:lnTo>
                  <a:close/>
                  <a:moveTo>
                    <a:pt x="1673" y="109"/>
                  </a:moveTo>
                  <a:lnTo>
                    <a:pt x="1657" y="112"/>
                  </a:lnTo>
                  <a:lnTo>
                    <a:pt x="1643" y="118"/>
                  </a:lnTo>
                  <a:lnTo>
                    <a:pt x="1630" y="127"/>
                  </a:lnTo>
                  <a:lnTo>
                    <a:pt x="1621" y="139"/>
                  </a:lnTo>
                  <a:lnTo>
                    <a:pt x="1615" y="154"/>
                  </a:lnTo>
                  <a:lnTo>
                    <a:pt x="1613" y="171"/>
                  </a:lnTo>
                  <a:lnTo>
                    <a:pt x="1615" y="187"/>
                  </a:lnTo>
                  <a:lnTo>
                    <a:pt x="1621" y="201"/>
                  </a:lnTo>
                  <a:lnTo>
                    <a:pt x="1630" y="214"/>
                  </a:lnTo>
                  <a:lnTo>
                    <a:pt x="1643" y="224"/>
                  </a:lnTo>
                  <a:lnTo>
                    <a:pt x="1657" y="230"/>
                  </a:lnTo>
                  <a:lnTo>
                    <a:pt x="1673" y="232"/>
                  </a:lnTo>
                  <a:lnTo>
                    <a:pt x="1690" y="230"/>
                  </a:lnTo>
                  <a:lnTo>
                    <a:pt x="1705" y="224"/>
                  </a:lnTo>
                  <a:lnTo>
                    <a:pt x="1717" y="214"/>
                  </a:lnTo>
                  <a:lnTo>
                    <a:pt x="1726" y="201"/>
                  </a:lnTo>
                  <a:lnTo>
                    <a:pt x="1732" y="187"/>
                  </a:lnTo>
                  <a:lnTo>
                    <a:pt x="1735" y="171"/>
                  </a:lnTo>
                  <a:lnTo>
                    <a:pt x="1732" y="154"/>
                  </a:lnTo>
                  <a:lnTo>
                    <a:pt x="1726" y="139"/>
                  </a:lnTo>
                  <a:lnTo>
                    <a:pt x="1717" y="127"/>
                  </a:lnTo>
                  <a:lnTo>
                    <a:pt x="1705" y="118"/>
                  </a:lnTo>
                  <a:lnTo>
                    <a:pt x="1690" y="112"/>
                  </a:lnTo>
                  <a:lnTo>
                    <a:pt x="1673" y="109"/>
                  </a:lnTo>
                  <a:close/>
                  <a:moveTo>
                    <a:pt x="455" y="0"/>
                  </a:moveTo>
                  <a:lnTo>
                    <a:pt x="2306" y="0"/>
                  </a:lnTo>
                  <a:lnTo>
                    <a:pt x="2328" y="3"/>
                  </a:lnTo>
                  <a:lnTo>
                    <a:pt x="2347" y="10"/>
                  </a:lnTo>
                  <a:lnTo>
                    <a:pt x="2365" y="21"/>
                  </a:lnTo>
                  <a:lnTo>
                    <a:pt x="2379" y="35"/>
                  </a:lnTo>
                  <a:lnTo>
                    <a:pt x="2390" y="53"/>
                  </a:lnTo>
                  <a:lnTo>
                    <a:pt x="2398" y="73"/>
                  </a:lnTo>
                  <a:lnTo>
                    <a:pt x="2400" y="94"/>
                  </a:lnTo>
                  <a:lnTo>
                    <a:pt x="2400" y="2436"/>
                  </a:lnTo>
                  <a:lnTo>
                    <a:pt x="2398" y="2458"/>
                  </a:lnTo>
                  <a:lnTo>
                    <a:pt x="2390" y="2478"/>
                  </a:lnTo>
                  <a:lnTo>
                    <a:pt x="2379" y="2495"/>
                  </a:lnTo>
                  <a:lnTo>
                    <a:pt x="2365" y="2509"/>
                  </a:lnTo>
                  <a:lnTo>
                    <a:pt x="2347" y="2521"/>
                  </a:lnTo>
                  <a:lnTo>
                    <a:pt x="2328" y="2528"/>
                  </a:lnTo>
                  <a:lnTo>
                    <a:pt x="2306" y="2531"/>
                  </a:lnTo>
                  <a:lnTo>
                    <a:pt x="2038" y="2531"/>
                  </a:lnTo>
                  <a:lnTo>
                    <a:pt x="2038" y="2724"/>
                  </a:lnTo>
                  <a:lnTo>
                    <a:pt x="2301" y="3015"/>
                  </a:lnTo>
                  <a:lnTo>
                    <a:pt x="2319" y="3038"/>
                  </a:lnTo>
                  <a:lnTo>
                    <a:pt x="2332" y="3063"/>
                  </a:lnTo>
                  <a:lnTo>
                    <a:pt x="2340" y="3090"/>
                  </a:lnTo>
                  <a:lnTo>
                    <a:pt x="2343" y="3116"/>
                  </a:lnTo>
                  <a:lnTo>
                    <a:pt x="2342" y="3144"/>
                  </a:lnTo>
                  <a:lnTo>
                    <a:pt x="2336" y="3170"/>
                  </a:lnTo>
                  <a:lnTo>
                    <a:pt x="2326" y="3197"/>
                  </a:lnTo>
                  <a:lnTo>
                    <a:pt x="2310" y="3220"/>
                  </a:lnTo>
                  <a:lnTo>
                    <a:pt x="2291" y="3242"/>
                  </a:lnTo>
                  <a:lnTo>
                    <a:pt x="2268" y="3259"/>
                  </a:lnTo>
                  <a:lnTo>
                    <a:pt x="2241" y="3272"/>
                  </a:lnTo>
                  <a:lnTo>
                    <a:pt x="2213" y="3280"/>
                  </a:lnTo>
                  <a:lnTo>
                    <a:pt x="2184" y="3283"/>
                  </a:lnTo>
                  <a:lnTo>
                    <a:pt x="2157" y="3280"/>
                  </a:lnTo>
                  <a:lnTo>
                    <a:pt x="2132" y="3274"/>
                  </a:lnTo>
                  <a:lnTo>
                    <a:pt x="2107" y="3264"/>
                  </a:lnTo>
                  <a:lnTo>
                    <a:pt x="2086" y="3249"/>
                  </a:lnTo>
                  <a:lnTo>
                    <a:pt x="2066" y="3230"/>
                  </a:lnTo>
                  <a:lnTo>
                    <a:pt x="1909" y="3057"/>
                  </a:lnTo>
                  <a:lnTo>
                    <a:pt x="93" y="3057"/>
                  </a:lnTo>
                  <a:lnTo>
                    <a:pt x="72" y="3055"/>
                  </a:lnTo>
                  <a:lnTo>
                    <a:pt x="53" y="3048"/>
                  </a:lnTo>
                  <a:lnTo>
                    <a:pt x="35" y="3037"/>
                  </a:lnTo>
                  <a:lnTo>
                    <a:pt x="20" y="3022"/>
                  </a:lnTo>
                  <a:lnTo>
                    <a:pt x="9" y="3004"/>
                  </a:lnTo>
                  <a:lnTo>
                    <a:pt x="2" y="2985"/>
                  </a:lnTo>
                  <a:lnTo>
                    <a:pt x="0" y="2964"/>
                  </a:lnTo>
                  <a:lnTo>
                    <a:pt x="0" y="621"/>
                  </a:lnTo>
                  <a:lnTo>
                    <a:pt x="2" y="599"/>
                  </a:lnTo>
                  <a:lnTo>
                    <a:pt x="9" y="580"/>
                  </a:lnTo>
                  <a:lnTo>
                    <a:pt x="20" y="562"/>
                  </a:lnTo>
                  <a:lnTo>
                    <a:pt x="35" y="547"/>
                  </a:lnTo>
                  <a:lnTo>
                    <a:pt x="53" y="536"/>
                  </a:lnTo>
                  <a:lnTo>
                    <a:pt x="72" y="529"/>
                  </a:lnTo>
                  <a:lnTo>
                    <a:pt x="93" y="527"/>
                  </a:lnTo>
                  <a:lnTo>
                    <a:pt x="362" y="527"/>
                  </a:lnTo>
                  <a:lnTo>
                    <a:pt x="362" y="94"/>
                  </a:lnTo>
                  <a:lnTo>
                    <a:pt x="364" y="73"/>
                  </a:lnTo>
                  <a:lnTo>
                    <a:pt x="371" y="53"/>
                  </a:lnTo>
                  <a:lnTo>
                    <a:pt x="382" y="35"/>
                  </a:lnTo>
                  <a:lnTo>
                    <a:pt x="397" y="21"/>
                  </a:lnTo>
                  <a:lnTo>
                    <a:pt x="415" y="10"/>
                  </a:lnTo>
                  <a:lnTo>
                    <a:pt x="434" y="3"/>
                  </a:lnTo>
                  <a:lnTo>
                    <a:pt x="4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5" name="Freeform 515"/>
            <p:cNvSpPr>
              <a:spLocks noEditPoints="1"/>
            </p:cNvSpPr>
            <p:nvPr/>
          </p:nvSpPr>
          <p:spPr bwMode="auto">
            <a:xfrm>
              <a:off x="-1174751" y="4248150"/>
              <a:ext cx="285750" cy="287338"/>
            </a:xfrm>
            <a:custGeom>
              <a:avLst/>
              <a:gdLst>
                <a:gd name="T0" fmla="*/ 180 w 901"/>
                <a:gd name="T1" fmla="*/ 240 h 905"/>
                <a:gd name="T2" fmla="*/ 171 w 901"/>
                <a:gd name="T3" fmla="*/ 505 h 905"/>
                <a:gd name="T4" fmla="*/ 188 w 901"/>
                <a:gd name="T5" fmla="*/ 530 h 905"/>
                <a:gd name="T6" fmla="*/ 332 w 901"/>
                <a:gd name="T7" fmla="*/ 530 h 905"/>
                <a:gd name="T8" fmla="*/ 348 w 901"/>
                <a:gd name="T9" fmla="*/ 505 h 905"/>
                <a:gd name="T10" fmla="*/ 340 w 901"/>
                <a:gd name="T11" fmla="*/ 240 h 905"/>
                <a:gd name="T12" fmla="*/ 198 w 901"/>
                <a:gd name="T13" fmla="*/ 232 h 905"/>
                <a:gd name="T14" fmla="*/ 368 w 901"/>
                <a:gd name="T15" fmla="*/ 73 h 905"/>
                <a:gd name="T16" fmla="*/ 256 w 901"/>
                <a:gd name="T17" fmla="*/ 117 h 905"/>
                <a:gd name="T18" fmla="*/ 173 w 901"/>
                <a:gd name="T19" fmla="*/ 184 h 905"/>
                <a:gd name="T20" fmla="*/ 322 w 901"/>
                <a:gd name="T21" fmla="*/ 179 h 905"/>
                <a:gd name="T22" fmla="*/ 377 w 901"/>
                <a:gd name="T23" fmla="*/ 202 h 905"/>
                <a:gd name="T24" fmla="*/ 401 w 901"/>
                <a:gd name="T25" fmla="*/ 258 h 905"/>
                <a:gd name="T26" fmla="*/ 390 w 901"/>
                <a:gd name="T27" fmla="*/ 545 h 905"/>
                <a:gd name="T28" fmla="*/ 342 w 901"/>
                <a:gd name="T29" fmla="*/ 582 h 905"/>
                <a:gd name="T30" fmla="*/ 177 w 901"/>
                <a:gd name="T31" fmla="*/ 582 h 905"/>
                <a:gd name="T32" fmla="*/ 130 w 901"/>
                <a:gd name="T33" fmla="*/ 545 h 905"/>
                <a:gd name="T34" fmla="*/ 119 w 901"/>
                <a:gd name="T35" fmla="*/ 258 h 905"/>
                <a:gd name="T36" fmla="*/ 98 w 901"/>
                <a:gd name="T37" fmla="*/ 292 h 905"/>
                <a:gd name="T38" fmla="*/ 65 w 901"/>
                <a:gd name="T39" fmla="*/ 421 h 905"/>
                <a:gd name="T40" fmla="*/ 77 w 901"/>
                <a:gd name="T41" fmla="*/ 554 h 905"/>
                <a:gd name="T42" fmla="*/ 135 w 901"/>
                <a:gd name="T43" fmla="*/ 678 h 905"/>
                <a:gd name="T44" fmla="*/ 234 w 901"/>
                <a:gd name="T45" fmla="*/ 774 h 905"/>
                <a:gd name="T46" fmla="*/ 359 w 901"/>
                <a:gd name="T47" fmla="*/ 829 h 905"/>
                <a:gd name="T48" fmla="*/ 492 w 901"/>
                <a:gd name="T49" fmla="*/ 838 h 905"/>
                <a:gd name="T50" fmla="*/ 609 w 901"/>
                <a:gd name="T51" fmla="*/ 807 h 905"/>
                <a:gd name="T52" fmla="*/ 711 w 901"/>
                <a:gd name="T53" fmla="*/ 740 h 905"/>
                <a:gd name="T54" fmla="*/ 791 w 901"/>
                <a:gd name="T55" fmla="*/ 637 h 905"/>
                <a:gd name="T56" fmla="*/ 833 w 901"/>
                <a:gd name="T57" fmla="*/ 515 h 905"/>
                <a:gd name="T58" fmla="*/ 831 w 901"/>
                <a:gd name="T59" fmla="*/ 383 h 905"/>
                <a:gd name="T60" fmla="*/ 787 w 901"/>
                <a:gd name="T61" fmla="*/ 261 h 905"/>
                <a:gd name="T62" fmla="*/ 703 w 901"/>
                <a:gd name="T63" fmla="*/ 158 h 905"/>
                <a:gd name="T64" fmla="*/ 585 w 901"/>
                <a:gd name="T65" fmla="*/ 89 h 905"/>
                <a:gd name="T66" fmla="*/ 450 w 901"/>
                <a:gd name="T67" fmla="*/ 65 h 905"/>
                <a:gd name="T68" fmla="*/ 544 w 901"/>
                <a:gd name="T69" fmla="*/ 10 h 905"/>
                <a:gd name="T70" fmla="*/ 675 w 901"/>
                <a:gd name="T71" fmla="*/ 59 h 905"/>
                <a:gd name="T72" fmla="*/ 783 w 901"/>
                <a:gd name="T73" fmla="*/ 148 h 905"/>
                <a:gd name="T74" fmla="*/ 865 w 901"/>
                <a:gd name="T75" fmla="*/ 275 h 905"/>
                <a:gd name="T76" fmla="*/ 900 w 901"/>
                <a:gd name="T77" fmla="*/ 422 h 905"/>
                <a:gd name="T78" fmla="*/ 888 w 901"/>
                <a:gd name="T79" fmla="*/ 561 h 905"/>
                <a:gd name="T80" fmla="*/ 838 w 901"/>
                <a:gd name="T81" fmla="*/ 684 h 905"/>
                <a:gd name="T82" fmla="*/ 754 w 901"/>
                <a:gd name="T83" fmla="*/ 786 h 905"/>
                <a:gd name="T84" fmla="*/ 635 w 901"/>
                <a:gd name="T85" fmla="*/ 865 h 905"/>
                <a:gd name="T86" fmla="*/ 498 w 901"/>
                <a:gd name="T87" fmla="*/ 903 h 905"/>
                <a:gd name="T88" fmla="*/ 357 w 901"/>
                <a:gd name="T89" fmla="*/ 894 h 905"/>
                <a:gd name="T90" fmla="*/ 227 w 901"/>
                <a:gd name="T91" fmla="*/ 846 h 905"/>
                <a:gd name="T92" fmla="*/ 118 w 901"/>
                <a:gd name="T93" fmla="*/ 757 h 905"/>
                <a:gd name="T94" fmla="*/ 39 w 901"/>
                <a:gd name="T95" fmla="*/ 636 h 905"/>
                <a:gd name="T96" fmla="*/ 3 w 901"/>
                <a:gd name="T97" fmla="*/ 501 h 905"/>
                <a:gd name="T98" fmla="*/ 9 w 901"/>
                <a:gd name="T99" fmla="*/ 363 h 905"/>
                <a:gd name="T100" fmla="*/ 57 w 901"/>
                <a:gd name="T101" fmla="*/ 232 h 905"/>
                <a:gd name="T102" fmla="*/ 147 w 901"/>
                <a:gd name="T103" fmla="*/ 119 h 905"/>
                <a:gd name="T104" fmla="*/ 266 w 901"/>
                <a:gd name="T105" fmla="*/ 40 h 905"/>
                <a:gd name="T106" fmla="*/ 403 w 901"/>
                <a:gd name="T107" fmla="*/ 2 h 9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01" h="905">
                  <a:moveTo>
                    <a:pt x="198" y="232"/>
                  </a:moveTo>
                  <a:lnTo>
                    <a:pt x="188" y="234"/>
                  </a:lnTo>
                  <a:lnTo>
                    <a:pt x="180" y="240"/>
                  </a:lnTo>
                  <a:lnTo>
                    <a:pt x="174" y="248"/>
                  </a:lnTo>
                  <a:lnTo>
                    <a:pt x="171" y="258"/>
                  </a:lnTo>
                  <a:lnTo>
                    <a:pt x="171" y="505"/>
                  </a:lnTo>
                  <a:lnTo>
                    <a:pt x="174" y="516"/>
                  </a:lnTo>
                  <a:lnTo>
                    <a:pt x="180" y="524"/>
                  </a:lnTo>
                  <a:lnTo>
                    <a:pt x="188" y="530"/>
                  </a:lnTo>
                  <a:lnTo>
                    <a:pt x="198" y="532"/>
                  </a:lnTo>
                  <a:lnTo>
                    <a:pt x="322" y="532"/>
                  </a:lnTo>
                  <a:lnTo>
                    <a:pt x="332" y="530"/>
                  </a:lnTo>
                  <a:lnTo>
                    <a:pt x="340" y="524"/>
                  </a:lnTo>
                  <a:lnTo>
                    <a:pt x="346" y="516"/>
                  </a:lnTo>
                  <a:lnTo>
                    <a:pt x="348" y="505"/>
                  </a:lnTo>
                  <a:lnTo>
                    <a:pt x="348" y="258"/>
                  </a:lnTo>
                  <a:lnTo>
                    <a:pt x="346" y="248"/>
                  </a:lnTo>
                  <a:lnTo>
                    <a:pt x="340" y="240"/>
                  </a:lnTo>
                  <a:lnTo>
                    <a:pt x="332" y="234"/>
                  </a:lnTo>
                  <a:lnTo>
                    <a:pt x="322" y="232"/>
                  </a:lnTo>
                  <a:lnTo>
                    <a:pt x="198" y="232"/>
                  </a:lnTo>
                  <a:close/>
                  <a:moveTo>
                    <a:pt x="450" y="65"/>
                  </a:moveTo>
                  <a:lnTo>
                    <a:pt x="409" y="67"/>
                  </a:lnTo>
                  <a:lnTo>
                    <a:pt x="368" y="73"/>
                  </a:lnTo>
                  <a:lnTo>
                    <a:pt x="330" y="84"/>
                  </a:lnTo>
                  <a:lnTo>
                    <a:pt x="292" y="98"/>
                  </a:lnTo>
                  <a:lnTo>
                    <a:pt x="256" y="117"/>
                  </a:lnTo>
                  <a:lnTo>
                    <a:pt x="221" y="139"/>
                  </a:lnTo>
                  <a:lnTo>
                    <a:pt x="190" y="165"/>
                  </a:lnTo>
                  <a:lnTo>
                    <a:pt x="173" y="184"/>
                  </a:lnTo>
                  <a:lnTo>
                    <a:pt x="185" y="180"/>
                  </a:lnTo>
                  <a:lnTo>
                    <a:pt x="198" y="179"/>
                  </a:lnTo>
                  <a:lnTo>
                    <a:pt x="322" y="179"/>
                  </a:lnTo>
                  <a:lnTo>
                    <a:pt x="342" y="182"/>
                  </a:lnTo>
                  <a:lnTo>
                    <a:pt x="361" y="190"/>
                  </a:lnTo>
                  <a:lnTo>
                    <a:pt x="377" y="202"/>
                  </a:lnTo>
                  <a:lnTo>
                    <a:pt x="390" y="218"/>
                  </a:lnTo>
                  <a:lnTo>
                    <a:pt x="398" y="237"/>
                  </a:lnTo>
                  <a:lnTo>
                    <a:pt x="401" y="258"/>
                  </a:lnTo>
                  <a:lnTo>
                    <a:pt x="401" y="505"/>
                  </a:lnTo>
                  <a:lnTo>
                    <a:pt x="398" y="527"/>
                  </a:lnTo>
                  <a:lnTo>
                    <a:pt x="390" y="545"/>
                  </a:lnTo>
                  <a:lnTo>
                    <a:pt x="377" y="561"/>
                  </a:lnTo>
                  <a:lnTo>
                    <a:pt x="361" y="574"/>
                  </a:lnTo>
                  <a:lnTo>
                    <a:pt x="342" y="582"/>
                  </a:lnTo>
                  <a:lnTo>
                    <a:pt x="322" y="585"/>
                  </a:lnTo>
                  <a:lnTo>
                    <a:pt x="198" y="585"/>
                  </a:lnTo>
                  <a:lnTo>
                    <a:pt x="177" y="582"/>
                  </a:lnTo>
                  <a:lnTo>
                    <a:pt x="158" y="574"/>
                  </a:lnTo>
                  <a:lnTo>
                    <a:pt x="142" y="561"/>
                  </a:lnTo>
                  <a:lnTo>
                    <a:pt x="130" y="545"/>
                  </a:lnTo>
                  <a:lnTo>
                    <a:pt x="122" y="527"/>
                  </a:lnTo>
                  <a:lnTo>
                    <a:pt x="119" y="505"/>
                  </a:lnTo>
                  <a:lnTo>
                    <a:pt x="119" y="258"/>
                  </a:lnTo>
                  <a:lnTo>
                    <a:pt x="119" y="255"/>
                  </a:lnTo>
                  <a:lnTo>
                    <a:pt x="120" y="252"/>
                  </a:lnTo>
                  <a:lnTo>
                    <a:pt x="98" y="292"/>
                  </a:lnTo>
                  <a:lnTo>
                    <a:pt x="82" y="333"/>
                  </a:lnTo>
                  <a:lnTo>
                    <a:pt x="71" y="377"/>
                  </a:lnTo>
                  <a:lnTo>
                    <a:pt x="65" y="421"/>
                  </a:lnTo>
                  <a:lnTo>
                    <a:pt x="64" y="466"/>
                  </a:lnTo>
                  <a:lnTo>
                    <a:pt x="68" y="510"/>
                  </a:lnTo>
                  <a:lnTo>
                    <a:pt x="77" y="554"/>
                  </a:lnTo>
                  <a:lnTo>
                    <a:pt x="91" y="597"/>
                  </a:lnTo>
                  <a:lnTo>
                    <a:pt x="111" y="638"/>
                  </a:lnTo>
                  <a:lnTo>
                    <a:pt x="135" y="678"/>
                  </a:lnTo>
                  <a:lnTo>
                    <a:pt x="164" y="714"/>
                  </a:lnTo>
                  <a:lnTo>
                    <a:pt x="198" y="747"/>
                  </a:lnTo>
                  <a:lnTo>
                    <a:pt x="234" y="774"/>
                  </a:lnTo>
                  <a:lnTo>
                    <a:pt x="274" y="798"/>
                  </a:lnTo>
                  <a:lnTo>
                    <a:pt x="316" y="816"/>
                  </a:lnTo>
                  <a:lnTo>
                    <a:pt x="359" y="829"/>
                  </a:lnTo>
                  <a:lnTo>
                    <a:pt x="405" y="837"/>
                  </a:lnTo>
                  <a:lnTo>
                    <a:pt x="450" y="840"/>
                  </a:lnTo>
                  <a:lnTo>
                    <a:pt x="492" y="838"/>
                  </a:lnTo>
                  <a:lnTo>
                    <a:pt x="533" y="832"/>
                  </a:lnTo>
                  <a:lnTo>
                    <a:pt x="571" y="821"/>
                  </a:lnTo>
                  <a:lnTo>
                    <a:pt x="609" y="807"/>
                  </a:lnTo>
                  <a:lnTo>
                    <a:pt x="645" y="789"/>
                  </a:lnTo>
                  <a:lnTo>
                    <a:pt x="680" y="766"/>
                  </a:lnTo>
                  <a:lnTo>
                    <a:pt x="711" y="740"/>
                  </a:lnTo>
                  <a:lnTo>
                    <a:pt x="741" y="708"/>
                  </a:lnTo>
                  <a:lnTo>
                    <a:pt x="769" y="673"/>
                  </a:lnTo>
                  <a:lnTo>
                    <a:pt x="791" y="637"/>
                  </a:lnTo>
                  <a:lnTo>
                    <a:pt x="809" y="598"/>
                  </a:lnTo>
                  <a:lnTo>
                    <a:pt x="823" y="557"/>
                  </a:lnTo>
                  <a:lnTo>
                    <a:pt x="833" y="515"/>
                  </a:lnTo>
                  <a:lnTo>
                    <a:pt x="837" y="470"/>
                  </a:lnTo>
                  <a:lnTo>
                    <a:pt x="837" y="426"/>
                  </a:lnTo>
                  <a:lnTo>
                    <a:pt x="831" y="383"/>
                  </a:lnTo>
                  <a:lnTo>
                    <a:pt x="821" y="341"/>
                  </a:lnTo>
                  <a:lnTo>
                    <a:pt x="806" y="300"/>
                  </a:lnTo>
                  <a:lnTo>
                    <a:pt x="787" y="261"/>
                  </a:lnTo>
                  <a:lnTo>
                    <a:pt x="764" y="224"/>
                  </a:lnTo>
                  <a:lnTo>
                    <a:pt x="736" y="191"/>
                  </a:lnTo>
                  <a:lnTo>
                    <a:pt x="703" y="158"/>
                  </a:lnTo>
                  <a:lnTo>
                    <a:pt x="666" y="131"/>
                  </a:lnTo>
                  <a:lnTo>
                    <a:pt x="627" y="107"/>
                  </a:lnTo>
                  <a:lnTo>
                    <a:pt x="585" y="89"/>
                  </a:lnTo>
                  <a:lnTo>
                    <a:pt x="542" y="75"/>
                  </a:lnTo>
                  <a:lnTo>
                    <a:pt x="496" y="67"/>
                  </a:lnTo>
                  <a:lnTo>
                    <a:pt x="450" y="65"/>
                  </a:lnTo>
                  <a:close/>
                  <a:moveTo>
                    <a:pt x="450" y="0"/>
                  </a:moveTo>
                  <a:lnTo>
                    <a:pt x="497" y="2"/>
                  </a:lnTo>
                  <a:lnTo>
                    <a:pt x="544" y="10"/>
                  </a:lnTo>
                  <a:lnTo>
                    <a:pt x="589" y="22"/>
                  </a:lnTo>
                  <a:lnTo>
                    <a:pt x="633" y="39"/>
                  </a:lnTo>
                  <a:lnTo>
                    <a:pt x="675" y="59"/>
                  </a:lnTo>
                  <a:lnTo>
                    <a:pt x="713" y="85"/>
                  </a:lnTo>
                  <a:lnTo>
                    <a:pt x="750" y="114"/>
                  </a:lnTo>
                  <a:lnTo>
                    <a:pt x="783" y="148"/>
                  </a:lnTo>
                  <a:lnTo>
                    <a:pt x="815" y="188"/>
                  </a:lnTo>
                  <a:lnTo>
                    <a:pt x="843" y="231"/>
                  </a:lnTo>
                  <a:lnTo>
                    <a:pt x="865" y="275"/>
                  </a:lnTo>
                  <a:lnTo>
                    <a:pt x="882" y="322"/>
                  </a:lnTo>
                  <a:lnTo>
                    <a:pt x="894" y="371"/>
                  </a:lnTo>
                  <a:lnTo>
                    <a:pt x="900" y="422"/>
                  </a:lnTo>
                  <a:lnTo>
                    <a:pt x="901" y="473"/>
                  </a:lnTo>
                  <a:lnTo>
                    <a:pt x="897" y="518"/>
                  </a:lnTo>
                  <a:lnTo>
                    <a:pt x="888" y="561"/>
                  </a:lnTo>
                  <a:lnTo>
                    <a:pt x="875" y="604"/>
                  </a:lnTo>
                  <a:lnTo>
                    <a:pt x="858" y="645"/>
                  </a:lnTo>
                  <a:lnTo>
                    <a:pt x="838" y="684"/>
                  </a:lnTo>
                  <a:lnTo>
                    <a:pt x="813" y="720"/>
                  </a:lnTo>
                  <a:lnTo>
                    <a:pt x="786" y="755"/>
                  </a:lnTo>
                  <a:lnTo>
                    <a:pt x="754" y="786"/>
                  </a:lnTo>
                  <a:lnTo>
                    <a:pt x="717" y="817"/>
                  </a:lnTo>
                  <a:lnTo>
                    <a:pt x="678" y="843"/>
                  </a:lnTo>
                  <a:lnTo>
                    <a:pt x="635" y="865"/>
                  </a:lnTo>
                  <a:lnTo>
                    <a:pt x="591" y="882"/>
                  </a:lnTo>
                  <a:lnTo>
                    <a:pt x="546" y="894"/>
                  </a:lnTo>
                  <a:lnTo>
                    <a:pt x="498" y="903"/>
                  </a:lnTo>
                  <a:lnTo>
                    <a:pt x="450" y="905"/>
                  </a:lnTo>
                  <a:lnTo>
                    <a:pt x="404" y="903"/>
                  </a:lnTo>
                  <a:lnTo>
                    <a:pt x="357" y="894"/>
                  </a:lnTo>
                  <a:lnTo>
                    <a:pt x="311" y="883"/>
                  </a:lnTo>
                  <a:lnTo>
                    <a:pt x="269" y="866"/>
                  </a:lnTo>
                  <a:lnTo>
                    <a:pt x="227" y="846"/>
                  </a:lnTo>
                  <a:lnTo>
                    <a:pt x="188" y="820"/>
                  </a:lnTo>
                  <a:lnTo>
                    <a:pt x="151" y="791"/>
                  </a:lnTo>
                  <a:lnTo>
                    <a:pt x="118" y="757"/>
                  </a:lnTo>
                  <a:lnTo>
                    <a:pt x="86" y="719"/>
                  </a:lnTo>
                  <a:lnTo>
                    <a:pt x="60" y="679"/>
                  </a:lnTo>
                  <a:lnTo>
                    <a:pt x="39" y="636"/>
                  </a:lnTo>
                  <a:lnTo>
                    <a:pt x="21" y="592"/>
                  </a:lnTo>
                  <a:lnTo>
                    <a:pt x="10" y="547"/>
                  </a:lnTo>
                  <a:lnTo>
                    <a:pt x="3" y="501"/>
                  </a:lnTo>
                  <a:lnTo>
                    <a:pt x="0" y="455"/>
                  </a:lnTo>
                  <a:lnTo>
                    <a:pt x="2" y="409"/>
                  </a:lnTo>
                  <a:lnTo>
                    <a:pt x="9" y="363"/>
                  </a:lnTo>
                  <a:lnTo>
                    <a:pt x="20" y="317"/>
                  </a:lnTo>
                  <a:lnTo>
                    <a:pt x="37" y="273"/>
                  </a:lnTo>
                  <a:lnTo>
                    <a:pt x="57" y="232"/>
                  </a:lnTo>
                  <a:lnTo>
                    <a:pt x="82" y="191"/>
                  </a:lnTo>
                  <a:lnTo>
                    <a:pt x="113" y="153"/>
                  </a:lnTo>
                  <a:lnTo>
                    <a:pt x="147" y="119"/>
                  </a:lnTo>
                  <a:lnTo>
                    <a:pt x="184" y="88"/>
                  </a:lnTo>
                  <a:lnTo>
                    <a:pt x="223" y="62"/>
                  </a:lnTo>
                  <a:lnTo>
                    <a:pt x="266" y="40"/>
                  </a:lnTo>
                  <a:lnTo>
                    <a:pt x="309" y="23"/>
                  </a:lnTo>
                  <a:lnTo>
                    <a:pt x="355" y="11"/>
                  </a:lnTo>
                  <a:lnTo>
                    <a:pt x="403" y="2"/>
                  </a:lnTo>
                  <a:lnTo>
                    <a:pt x="45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6" name="Freeform 516"/>
            <p:cNvSpPr>
              <a:spLocks noEditPoints="1"/>
            </p:cNvSpPr>
            <p:nvPr/>
          </p:nvSpPr>
          <p:spPr bwMode="auto">
            <a:xfrm>
              <a:off x="-1382713" y="4003675"/>
              <a:ext cx="60325" cy="85725"/>
            </a:xfrm>
            <a:custGeom>
              <a:avLst/>
              <a:gdLst>
                <a:gd name="T0" fmla="*/ 52 w 187"/>
                <a:gd name="T1" fmla="*/ 34 h 270"/>
                <a:gd name="T2" fmla="*/ 44 w 187"/>
                <a:gd name="T3" fmla="*/ 37 h 270"/>
                <a:gd name="T4" fmla="*/ 37 w 187"/>
                <a:gd name="T5" fmla="*/ 43 h 270"/>
                <a:gd name="T6" fmla="*/ 34 w 187"/>
                <a:gd name="T7" fmla="*/ 53 h 270"/>
                <a:gd name="T8" fmla="*/ 34 w 187"/>
                <a:gd name="T9" fmla="*/ 217 h 270"/>
                <a:gd name="T10" fmla="*/ 37 w 187"/>
                <a:gd name="T11" fmla="*/ 226 h 270"/>
                <a:gd name="T12" fmla="*/ 44 w 187"/>
                <a:gd name="T13" fmla="*/ 232 h 270"/>
                <a:gd name="T14" fmla="*/ 52 w 187"/>
                <a:gd name="T15" fmla="*/ 234 h 270"/>
                <a:gd name="T16" fmla="*/ 134 w 187"/>
                <a:gd name="T17" fmla="*/ 234 h 270"/>
                <a:gd name="T18" fmla="*/ 143 w 187"/>
                <a:gd name="T19" fmla="*/ 232 h 270"/>
                <a:gd name="T20" fmla="*/ 149 w 187"/>
                <a:gd name="T21" fmla="*/ 226 h 270"/>
                <a:gd name="T22" fmla="*/ 151 w 187"/>
                <a:gd name="T23" fmla="*/ 217 h 270"/>
                <a:gd name="T24" fmla="*/ 151 w 187"/>
                <a:gd name="T25" fmla="*/ 53 h 270"/>
                <a:gd name="T26" fmla="*/ 149 w 187"/>
                <a:gd name="T27" fmla="*/ 43 h 270"/>
                <a:gd name="T28" fmla="*/ 143 w 187"/>
                <a:gd name="T29" fmla="*/ 37 h 270"/>
                <a:gd name="T30" fmla="*/ 134 w 187"/>
                <a:gd name="T31" fmla="*/ 34 h 270"/>
                <a:gd name="T32" fmla="*/ 52 w 187"/>
                <a:gd name="T33" fmla="*/ 34 h 270"/>
                <a:gd name="T34" fmla="*/ 52 w 187"/>
                <a:gd name="T35" fmla="*/ 0 h 270"/>
                <a:gd name="T36" fmla="*/ 134 w 187"/>
                <a:gd name="T37" fmla="*/ 0 h 270"/>
                <a:gd name="T38" fmla="*/ 151 w 187"/>
                <a:gd name="T39" fmla="*/ 3 h 270"/>
                <a:gd name="T40" fmla="*/ 165 w 187"/>
                <a:gd name="T41" fmla="*/ 10 h 270"/>
                <a:gd name="T42" fmla="*/ 176 w 187"/>
                <a:gd name="T43" fmla="*/ 21 h 270"/>
                <a:gd name="T44" fmla="*/ 184 w 187"/>
                <a:gd name="T45" fmla="*/ 35 h 270"/>
                <a:gd name="T46" fmla="*/ 187 w 187"/>
                <a:gd name="T47" fmla="*/ 53 h 270"/>
                <a:gd name="T48" fmla="*/ 187 w 187"/>
                <a:gd name="T49" fmla="*/ 217 h 270"/>
                <a:gd name="T50" fmla="*/ 184 w 187"/>
                <a:gd name="T51" fmla="*/ 233 h 270"/>
                <a:gd name="T52" fmla="*/ 176 w 187"/>
                <a:gd name="T53" fmla="*/ 247 h 270"/>
                <a:gd name="T54" fmla="*/ 165 w 187"/>
                <a:gd name="T55" fmla="*/ 259 h 270"/>
                <a:gd name="T56" fmla="*/ 151 w 187"/>
                <a:gd name="T57" fmla="*/ 266 h 270"/>
                <a:gd name="T58" fmla="*/ 134 w 187"/>
                <a:gd name="T59" fmla="*/ 270 h 270"/>
                <a:gd name="T60" fmla="*/ 52 w 187"/>
                <a:gd name="T61" fmla="*/ 270 h 270"/>
                <a:gd name="T62" fmla="*/ 35 w 187"/>
                <a:gd name="T63" fmla="*/ 266 h 270"/>
                <a:gd name="T64" fmla="*/ 21 w 187"/>
                <a:gd name="T65" fmla="*/ 259 h 270"/>
                <a:gd name="T66" fmla="*/ 10 w 187"/>
                <a:gd name="T67" fmla="*/ 247 h 270"/>
                <a:gd name="T68" fmla="*/ 2 w 187"/>
                <a:gd name="T69" fmla="*/ 233 h 270"/>
                <a:gd name="T70" fmla="*/ 0 w 187"/>
                <a:gd name="T71" fmla="*/ 217 h 270"/>
                <a:gd name="T72" fmla="*/ 0 w 187"/>
                <a:gd name="T73" fmla="*/ 53 h 270"/>
                <a:gd name="T74" fmla="*/ 2 w 187"/>
                <a:gd name="T75" fmla="*/ 35 h 270"/>
                <a:gd name="T76" fmla="*/ 10 w 187"/>
                <a:gd name="T77" fmla="*/ 21 h 270"/>
                <a:gd name="T78" fmla="*/ 21 w 187"/>
                <a:gd name="T79" fmla="*/ 10 h 270"/>
                <a:gd name="T80" fmla="*/ 35 w 187"/>
                <a:gd name="T81" fmla="*/ 3 h 270"/>
                <a:gd name="T82" fmla="*/ 52 w 187"/>
                <a:gd name="T83" fmla="*/ 0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87" h="270">
                  <a:moveTo>
                    <a:pt x="52" y="34"/>
                  </a:moveTo>
                  <a:lnTo>
                    <a:pt x="44" y="37"/>
                  </a:lnTo>
                  <a:lnTo>
                    <a:pt x="37" y="43"/>
                  </a:lnTo>
                  <a:lnTo>
                    <a:pt x="34" y="53"/>
                  </a:lnTo>
                  <a:lnTo>
                    <a:pt x="34" y="217"/>
                  </a:lnTo>
                  <a:lnTo>
                    <a:pt x="37" y="226"/>
                  </a:lnTo>
                  <a:lnTo>
                    <a:pt x="44" y="232"/>
                  </a:lnTo>
                  <a:lnTo>
                    <a:pt x="52" y="234"/>
                  </a:lnTo>
                  <a:lnTo>
                    <a:pt x="134" y="234"/>
                  </a:lnTo>
                  <a:lnTo>
                    <a:pt x="143" y="232"/>
                  </a:lnTo>
                  <a:lnTo>
                    <a:pt x="149" y="226"/>
                  </a:lnTo>
                  <a:lnTo>
                    <a:pt x="151" y="217"/>
                  </a:lnTo>
                  <a:lnTo>
                    <a:pt x="151" y="53"/>
                  </a:lnTo>
                  <a:lnTo>
                    <a:pt x="149" y="43"/>
                  </a:lnTo>
                  <a:lnTo>
                    <a:pt x="143" y="37"/>
                  </a:lnTo>
                  <a:lnTo>
                    <a:pt x="134" y="34"/>
                  </a:lnTo>
                  <a:lnTo>
                    <a:pt x="52" y="34"/>
                  </a:lnTo>
                  <a:close/>
                  <a:moveTo>
                    <a:pt x="52" y="0"/>
                  </a:moveTo>
                  <a:lnTo>
                    <a:pt x="134" y="0"/>
                  </a:lnTo>
                  <a:lnTo>
                    <a:pt x="151" y="3"/>
                  </a:lnTo>
                  <a:lnTo>
                    <a:pt x="165" y="10"/>
                  </a:lnTo>
                  <a:lnTo>
                    <a:pt x="176" y="21"/>
                  </a:lnTo>
                  <a:lnTo>
                    <a:pt x="184" y="35"/>
                  </a:lnTo>
                  <a:lnTo>
                    <a:pt x="187" y="53"/>
                  </a:lnTo>
                  <a:lnTo>
                    <a:pt x="187" y="217"/>
                  </a:lnTo>
                  <a:lnTo>
                    <a:pt x="184" y="233"/>
                  </a:lnTo>
                  <a:lnTo>
                    <a:pt x="176" y="247"/>
                  </a:lnTo>
                  <a:lnTo>
                    <a:pt x="165" y="259"/>
                  </a:lnTo>
                  <a:lnTo>
                    <a:pt x="151" y="266"/>
                  </a:lnTo>
                  <a:lnTo>
                    <a:pt x="134" y="270"/>
                  </a:lnTo>
                  <a:lnTo>
                    <a:pt x="52" y="270"/>
                  </a:lnTo>
                  <a:lnTo>
                    <a:pt x="35" y="266"/>
                  </a:lnTo>
                  <a:lnTo>
                    <a:pt x="21" y="259"/>
                  </a:lnTo>
                  <a:lnTo>
                    <a:pt x="10" y="247"/>
                  </a:lnTo>
                  <a:lnTo>
                    <a:pt x="2" y="233"/>
                  </a:lnTo>
                  <a:lnTo>
                    <a:pt x="0" y="217"/>
                  </a:lnTo>
                  <a:lnTo>
                    <a:pt x="0" y="53"/>
                  </a:lnTo>
                  <a:lnTo>
                    <a:pt x="2" y="35"/>
                  </a:lnTo>
                  <a:lnTo>
                    <a:pt x="10" y="21"/>
                  </a:lnTo>
                  <a:lnTo>
                    <a:pt x="21" y="10"/>
                  </a:lnTo>
                  <a:lnTo>
                    <a:pt x="35" y="3"/>
                  </a:lnTo>
                  <a:lnTo>
                    <a:pt x="5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7" name="Freeform 517"/>
            <p:cNvSpPr>
              <a:spLocks noEditPoints="1"/>
            </p:cNvSpPr>
            <p:nvPr/>
          </p:nvSpPr>
          <p:spPr bwMode="auto">
            <a:xfrm>
              <a:off x="-1219201" y="4003675"/>
              <a:ext cx="60325" cy="85725"/>
            </a:xfrm>
            <a:custGeom>
              <a:avLst/>
              <a:gdLst>
                <a:gd name="T0" fmla="*/ 53 w 187"/>
                <a:gd name="T1" fmla="*/ 35 h 270"/>
                <a:gd name="T2" fmla="*/ 44 w 187"/>
                <a:gd name="T3" fmla="*/ 37 h 270"/>
                <a:gd name="T4" fmla="*/ 38 w 187"/>
                <a:gd name="T5" fmla="*/ 43 h 270"/>
                <a:gd name="T6" fmla="*/ 36 w 187"/>
                <a:gd name="T7" fmla="*/ 53 h 270"/>
                <a:gd name="T8" fmla="*/ 36 w 187"/>
                <a:gd name="T9" fmla="*/ 217 h 270"/>
                <a:gd name="T10" fmla="*/ 38 w 187"/>
                <a:gd name="T11" fmla="*/ 226 h 270"/>
                <a:gd name="T12" fmla="*/ 44 w 187"/>
                <a:gd name="T13" fmla="*/ 232 h 270"/>
                <a:gd name="T14" fmla="*/ 53 w 187"/>
                <a:gd name="T15" fmla="*/ 234 h 270"/>
                <a:gd name="T16" fmla="*/ 134 w 187"/>
                <a:gd name="T17" fmla="*/ 234 h 270"/>
                <a:gd name="T18" fmla="*/ 143 w 187"/>
                <a:gd name="T19" fmla="*/ 232 h 270"/>
                <a:gd name="T20" fmla="*/ 149 w 187"/>
                <a:gd name="T21" fmla="*/ 226 h 270"/>
                <a:gd name="T22" fmla="*/ 152 w 187"/>
                <a:gd name="T23" fmla="*/ 217 h 270"/>
                <a:gd name="T24" fmla="*/ 152 w 187"/>
                <a:gd name="T25" fmla="*/ 53 h 270"/>
                <a:gd name="T26" fmla="*/ 149 w 187"/>
                <a:gd name="T27" fmla="*/ 43 h 270"/>
                <a:gd name="T28" fmla="*/ 143 w 187"/>
                <a:gd name="T29" fmla="*/ 37 h 270"/>
                <a:gd name="T30" fmla="*/ 134 w 187"/>
                <a:gd name="T31" fmla="*/ 35 h 270"/>
                <a:gd name="T32" fmla="*/ 53 w 187"/>
                <a:gd name="T33" fmla="*/ 35 h 270"/>
                <a:gd name="T34" fmla="*/ 53 w 187"/>
                <a:gd name="T35" fmla="*/ 0 h 270"/>
                <a:gd name="T36" fmla="*/ 134 w 187"/>
                <a:gd name="T37" fmla="*/ 0 h 270"/>
                <a:gd name="T38" fmla="*/ 151 w 187"/>
                <a:gd name="T39" fmla="*/ 3 h 270"/>
                <a:gd name="T40" fmla="*/ 165 w 187"/>
                <a:gd name="T41" fmla="*/ 10 h 270"/>
                <a:gd name="T42" fmla="*/ 177 w 187"/>
                <a:gd name="T43" fmla="*/ 21 h 270"/>
                <a:gd name="T44" fmla="*/ 185 w 187"/>
                <a:gd name="T45" fmla="*/ 35 h 270"/>
                <a:gd name="T46" fmla="*/ 187 w 187"/>
                <a:gd name="T47" fmla="*/ 53 h 270"/>
                <a:gd name="T48" fmla="*/ 187 w 187"/>
                <a:gd name="T49" fmla="*/ 217 h 270"/>
                <a:gd name="T50" fmla="*/ 185 w 187"/>
                <a:gd name="T51" fmla="*/ 233 h 270"/>
                <a:gd name="T52" fmla="*/ 177 w 187"/>
                <a:gd name="T53" fmla="*/ 248 h 270"/>
                <a:gd name="T54" fmla="*/ 165 w 187"/>
                <a:gd name="T55" fmla="*/ 259 h 270"/>
                <a:gd name="T56" fmla="*/ 151 w 187"/>
                <a:gd name="T57" fmla="*/ 266 h 270"/>
                <a:gd name="T58" fmla="*/ 134 w 187"/>
                <a:gd name="T59" fmla="*/ 270 h 270"/>
                <a:gd name="T60" fmla="*/ 53 w 187"/>
                <a:gd name="T61" fmla="*/ 270 h 270"/>
                <a:gd name="T62" fmla="*/ 37 w 187"/>
                <a:gd name="T63" fmla="*/ 266 h 270"/>
                <a:gd name="T64" fmla="*/ 21 w 187"/>
                <a:gd name="T65" fmla="*/ 259 h 270"/>
                <a:gd name="T66" fmla="*/ 10 w 187"/>
                <a:gd name="T67" fmla="*/ 248 h 270"/>
                <a:gd name="T68" fmla="*/ 3 w 187"/>
                <a:gd name="T69" fmla="*/ 233 h 270"/>
                <a:gd name="T70" fmla="*/ 0 w 187"/>
                <a:gd name="T71" fmla="*/ 217 h 270"/>
                <a:gd name="T72" fmla="*/ 0 w 187"/>
                <a:gd name="T73" fmla="*/ 53 h 270"/>
                <a:gd name="T74" fmla="*/ 3 w 187"/>
                <a:gd name="T75" fmla="*/ 35 h 270"/>
                <a:gd name="T76" fmla="*/ 10 w 187"/>
                <a:gd name="T77" fmla="*/ 21 h 270"/>
                <a:gd name="T78" fmla="*/ 21 w 187"/>
                <a:gd name="T79" fmla="*/ 10 h 270"/>
                <a:gd name="T80" fmla="*/ 37 w 187"/>
                <a:gd name="T81" fmla="*/ 3 h 270"/>
                <a:gd name="T82" fmla="*/ 53 w 187"/>
                <a:gd name="T83" fmla="*/ 0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87" h="270">
                  <a:moveTo>
                    <a:pt x="53" y="35"/>
                  </a:moveTo>
                  <a:lnTo>
                    <a:pt x="44" y="37"/>
                  </a:lnTo>
                  <a:lnTo>
                    <a:pt x="38" y="43"/>
                  </a:lnTo>
                  <a:lnTo>
                    <a:pt x="36" y="53"/>
                  </a:lnTo>
                  <a:lnTo>
                    <a:pt x="36" y="217"/>
                  </a:lnTo>
                  <a:lnTo>
                    <a:pt x="38" y="226"/>
                  </a:lnTo>
                  <a:lnTo>
                    <a:pt x="44" y="232"/>
                  </a:lnTo>
                  <a:lnTo>
                    <a:pt x="53" y="234"/>
                  </a:lnTo>
                  <a:lnTo>
                    <a:pt x="134" y="234"/>
                  </a:lnTo>
                  <a:lnTo>
                    <a:pt x="143" y="232"/>
                  </a:lnTo>
                  <a:lnTo>
                    <a:pt x="149" y="226"/>
                  </a:lnTo>
                  <a:lnTo>
                    <a:pt x="152" y="217"/>
                  </a:lnTo>
                  <a:lnTo>
                    <a:pt x="152" y="53"/>
                  </a:lnTo>
                  <a:lnTo>
                    <a:pt x="149" y="43"/>
                  </a:lnTo>
                  <a:lnTo>
                    <a:pt x="143" y="37"/>
                  </a:lnTo>
                  <a:lnTo>
                    <a:pt x="134" y="35"/>
                  </a:lnTo>
                  <a:lnTo>
                    <a:pt x="53" y="35"/>
                  </a:lnTo>
                  <a:close/>
                  <a:moveTo>
                    <a:pt x="53" y="0"/>
                  </a:moveTo>
                  <a:lnTo>
                    <a:pt x="134" y="0"/>
                  </a:lnTo>
                  <a:lnTo>
                    <a:pt x="151" y="3"/>
                  </a:lnTo>
                  <a:lnTo>
                    <a:pt x="165" y="10"/>
                  </a:lnTo>
                  <a:lnTo>
                    <a:pt x="177" y="21"/>
                  </a:lnTo>
                  <a:lnTo>
                    <a:pt x="185" y="35"/>
                  </a:lnTo>
                  <a:lnTo>
                    <a:pt x="187" y="53"/>
                  </a:lnTo>
                  <a:lnTo>
                    <a:pt x="187" y="217"/>
                  </a:lnTo>
                  <a:lnTo>
                    <a:pt x="185" y="233"/>
                  </a:lnTo>
                  <a:lnTo>
                    <a:pt x="177" y="248"/>
                  </a:lnTo>
                  <a:lnTo>
                    <a:pt x="165" y="259"/>
                  </a:lnTo>
                  <a:lnTo>
                    <a:pt x="151" y="266"/>
                  </a:lnTo>
                  <a:lnTo>
                    <a:pt x="134" y="270"/>
                  </a:lnTo>
                  <a:lnTo>
                    <a:pt x="53" y="270"/>
                  </a:lnTo>
                  <a:lnTo>
                    <a:pt x="37" y="266"/>
                  </a:lnTo>
                  <a:lnTo>
                    <a:pt x="21" y="259"/>
                  </a:lnTo>
                  <a:lnTo>
                    <a:pt x="10" y="248"/>
                  </a:lnTo>
                  <a:lnTo>
                    <a:pt x="3" y="233"/>
                  </a:lnTo>
                  <a:lnTo>
                    <a:pt x="0" y="217"/>
                  </a:lnTo>
                  <a:lnTo>
                    <a:pt x="0" y="53"/>
                  </a:lnTo>
                  <a:lnTo>
                    <a:pt x="3" y="35"/>
                  </a:lnTo>
                  <a:lnTo>
                    <a:pt x="10" y="21"/>
                  </a:lnTo>
                  <a:lnTo>
                    <a:pt x="21" y="10"/>
                  </a:lnTo>
                  <a:lnTo>
                    <a:pt x="37" y="3"/>
                  </a:lnTo>
                  <a:lnTo>
                    <a:pt x="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8" name="Freeform 518"/>
            <p:cNvSpPr>
              <a:spLocks noEditPoints="1"/>
            </p:cNvSpPr>
            <p:nvPr/>
          </p:nvSpPr>
          <p:spPr bwMode="auto">
            <a:xfrm>
              <a:off x="-1292226" y="4130675"/>
              <a:ext cx="58738" cy="85725"/>
            </a:xfrm>
            <a:custGeom>
              <a:avLst/>
              <a:gdLst>
                <a:gd name="T0" fmla="*/ 53 w 187"/>
                <a:gd name="T1" fmla="*/ 35 h 270"/>
                <a:gd name="T2" fmla="*/ 44 w 187"/>
                <a:gd name="T3" fmla="*/ 37 h 270"/>
                <a:gd name="T4" fmla="*/ 37 w 187"/>
                <a:gd name="T5" fmla="*/ 44 h 270"/>
                <a:gd name="T6" fmla="*/ 34 w 187"/>
                <a:gd name="T7" fmla="*/ 53 h 270"/>
                <a:gd name="T8" fmla="*/ 34 w 187"/>
                <a:gd name="T9" fmla="*/ 217 h 270"/>
                <a:gd name="T10" fmla="*/ 37 w 187"/>
                <a:gd name="T11" fmla="*/ 226 h 270"/>
                <a:gd name="T12" fmla="*/ 44 w 187"/>
                <a:gd name="T13" fmla="*/ 232 h 270"/>
                <a:gd name="T14" fmla="*/ 53 w 187"/>
                <a:gd name="T15" fmla="*/ 235 h 270"/>
                <a:gd name="T16" fmla="*/ 134 w 187"/>
                <a:gd name="T17" fmla="*/ 235 h 270"/>
                <a:gd name="T18" fmla="*/ 143 w 187"/>
                <a:gd name="T19" fmla="*/ 232 h 270"/>
                <a:gd name="T20" fmla="*/ 149 w 187"/>
                <a:gd name="T21" fmla="*/ 226 h 270"/>
                <a:gd name="T22" fmla="*/ 151 w 187"/>
                <a:gd name="T23" fmla="*/ 217 h 270"/>
                <a:gd name="T24" fmla="*/ 151 w 187"/>
                <a:gd name="T25" fmla="*/ 53 h 270"/>
                <a:gd name="T26" fmla="*/ 149 w 187"/>
                <a:gd name="T27" fmla="*/ 44 h 270"/>
                <a:gd name="T28" fmla="*/ 143 w 187"/>
                <a:gd name="T29" fmla="*/ 37 h 270"/>
                <a:gd name="T30" fmla="*/ 134 w 187"/>
                <a:gd name="T31" fmla="*/ 35 h 270"/>
                <a:gd name="T32" fmla="*/ 53 w 187"/>
                <a:gd name="T33" fmla="*/ 35 h 270"/>
                <a:gd name="T34" fmla="*/ 53 w 187"/>
                <a:gd name="T35" fmla="*/ 0 h 270"/>
                <a:gd name="T36" fmla="*/ 134 w 187"/>
                <a:gd name="T37" fmla="*/ 0 h 270"/>
                <a:gd name="T38" fmla="*/ 151 w 187"/>
                <a:gd name="T39" fmla="*/ 3 h 270"/>
                <a:gd name="T40" fmla="*/ 165 w 187"/>
                <a:gd name="T41" fmla="*/ 10 h 270"/>
                <a:gd name="T42" fmla="*/ 176 w 187"/>
                <a:gd name="T43" fmla="*/ 22 h 270"/>
                <a:gd name="T44" fmla="*/ 183 w 187"/>
                <a:gd name="T45" fmla="*/ 36 h 270"/>
                <a:gd name="T46" fmla="*/ 187 w 187"/>
                <a:gd name="T47" fmla="*/ 53 h 270"/>
                <a:gd name="T48" fmla="*/ 187 w 187"/>
                <a:gd name="T49" fmla="*/ 217 h 270"/>
                <a:gd name="T50" fmla="*/ 183 w 187"/>
                <a:gd name="T51" fmla="*/ 234 h 270"/>
                <a:gd name="T52" fmla="*/ 176 w 187"/>
                <a:gd name="T53" fmla="*/ 248 h 270"/>
                <a:gd name="T54" fmla="*/ 165 w 187"/>
                <a:gd name="T55" fmla="*/ 259 h 270"/>
                <a:gd name="T56" fmla="*/ 151 w 187"/>
                <a:gd name="T57" fmla="*/ 267 h 270"/>
                <a:gd name="T58" fmla="*/ 134 w 187"/>
                <a:gd name="T59" fmla="*/ 270 h 270"/>
                <a:gd name="T60" fmla="*/ 53 w 187"/>
                <a:gd name="T61" fmla="*/ 270 h 270"/>
                <a:gd name="T62" fmla="*/ 35 w 187"/>
                <a:gd name="T63" fmla="*/ 267 h 270"/>
                <a:gd name="T64" fmla="*/ 21 w 187"/>
                <a:gd name="T65" fmla="*/ 259 h 270"/>
                <a:gd name="T66" fmla="*/ 10 w 187"/>
                <a:gd name="T67" fmla="*/ 248 h 270"/>
                <a:gd name="T68" fmla="*/ 2 w 187"/>
                <a:gd name="T69" fmla="*/ 234 h 270"/>
                <a:gd name="T70" fmla="*/ 0 w 187"/>
                <a:gd name="T71" fmla="*/ 217 h 270"/>
                <a:gd name="T72" fmla="*/ 0 w 187"/>
                <a:gd name="T73" fmla="*/ 53 h 270"/>
                <a:gd name="T74" fmla="*/ 2 w 187"/>
                <a:gd name="T75" fmla="*/ 36 h 270"/>
                <a:gd name="T76" fmla="*/ 10 w 187"/>
                <a:gd name="T77" fmla="*/ 22 h 270"/>
                <a:gd name="T78" fmla="*/ 21 w 187"/>
                <a:gd name="T79" fmla="*/ 10 h 270"/>
                <a:gd name="T80" fmla="*/ 35 w 187"/>
                <a:gd name="T81" fmla="*/ 3 h 270"/>
                <a:gd name="T82" fmla="*/ 53 w 187"/>
                <a:gd name="T83" fmla="*/ 0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87" h="270">
                  <a:moveTo>
                    <a:pt x="53" y="35"/>
                  </a:moveTo>
                  <a:lnTo>
                    <a:pt x="44" y="37"/>
                  </a:lnTo>
                  <a:lnTo>
                    <a:pt x="37" y="44"/>
                  </a:lnTo>
                  <a:lnTo>
                    <a:pt x="34" y="53"/>
                  </a:lnTo>
                  <a:lnTo>
                    <a:pt x="34" y="217"/>
                  </a:lnTo>
                  <a:lnTo>
                    <a:pt x="37" y="226"/>
                  </a:lnTo>
                  <a:lnTo>
                    <a:pt x="44" y="232"/>
                  </a:lnTo>
                  <a:lnTo>
                    <a:pt x="53" y="235"/>
                  </a:lnTo>
                  <a:lnTo>
                    <a:pt x="134" y="235"/>
                  </a:lnTo>
                  <a:lnTo>
                    <a:pt x="143" y="232"/>
                  </a:lnTo>
                  <a:lnTo>
                    <a:pt x="149" y="226"/>
                  </a:lnTo>
                  <a:lnTo>
                    <a:pt x="151" y="217"/>
                  </a:lnTo>
                  <a:lnTo>
                    <a:pt x="151" y="53"/>
                  </a:lnTo>
                  <a:lnTo>
                    <a:pt x="149" y="44"/>
                  </a:lnTo>
                  <a:lnTo>
                    <a:pt x="143" y="37"/>
                  </a:lnTo>
                  <a:lnTo>
                    <a:pt x="134" y="35"/>
                  </a:lnTo>
                  <a:lnTo>
                    <a:pt x="53" y="35"/>
                  </a:lnTo>
                  <a:close/>
                  <a:moveTo>
                    <a:pt x="53" y="0"/>
                  </a:moveTo>
                  <a:lnTo>
                    <a:pt x="134" y="0"/>
                  </a:lnTo>
                  <a:lnTo>
                    <a:pt x="151" y="3"/>
                  </a:lnTo>
                  <a:lnTo>
                    <a:pt x="165" y="10"/>
                  </a:lnTo>
                  <a:lnTo>
                    <a:pt x="176" y="22"/>
                  </a:lnTo>
                  <a:lnTo>
                    <a:pt x="183" y="36"/>
                  </a:lnTo>
                  <a:lnTo>
                    <a:pt x="187" y="53"/>
                  </a:lnTo>
                  <a:lnTo>
                    <a:pt x="187" y="217"/>
                  </a:lnTo>
                  <a:lnTo>
                    <a:pt x="183" y="234"/>
                  </a:lnTo>
                  <a:lnTo>
                    <a:pt x="176" y="248"/>
                  </a:lnTo>
                  <a:lnTo>
                    <a:pt x="165" y="259"/>
                  </a:lnTo>
                  <a:lnTo>
                    <a:pt x="151" y="267"/>
                  </a:lnTo>
                  <a:lnTo>
                    <a:pt x="134" y="270"/>
                  </a:lnTo>
                  <a:lnTo>
                    <a:pt x="53" y="270"/>
                  </a:lnTo>
                  <a:lnTo>
                    <a:pt x="35" y="267"/>
                  </a:lnTo>
                  <a:lnTo>
                    <a:pt x="21" y="259"/>
                  </a:lnTo>
                  <a:lnTo>
                    <a:pt x="10" y="248"/>
                  </a:lnTo>
                  <a:lnTo>
                    <a:pt x="2" y="234"/>
                  </a:lnTo>
                  <a:lnTo>
                    <a:pt x="0" y="217"/>
                  </a:lnTo>
                  <a:lnTo>
                    <a:pt x="0" y="53"/>
                  </a:lnTo>
                  <a:lnTo>
                    <a:pt x="2" y="36"/>
                  </a:lnTo>
                  <a:lnTo>
                    <a:pt x="10" y="22"/>
                  </a:lnTo>
                  <a:lnTo>
                    <a:pt x="21" y="10"/>
                  </a:lnTo>
                  <a:lnTo>
                    <a:pt x="35" y="3"/>
                  </a:lnTo>
                  <a:lnTo>
                    <a:pt x="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9" name="Freeform 519"/>
            <p:cNvSpPr>
              <a:spLocks noEditPoints="1"/>
            </p:cNvSpPr>
            <p:nvPr/>
          </p:nvSpPr>
          <p:spPr bwMode="auto">
            <a:xfrm>
              <a:off x="-1387476" y="4243388"/>
              <a:ext cx="58738" cy="85725"/>
            </a:xfrm>
            <a:custGeom>
              <a:avLst/>
              <a:gdLst>
                <a:gd name="T0" fmla="*/ 52 w 186"/>
                <a:gd name="T1" fmla="*/ 36 h 270"/>
                <a:gd name="T2" fmla="*/ 43 w 186"/>
                <a:gd name="T3" fmla="*/ 38 h 270"/>
                <a:gd name="T4" fmla="*/ 37 w 186"/>
                <a:gd name="T5" fmla="*/ 44 h 270"/>
                <a:gd name="T6" fmla="*/ 34 w 186"/>
                <a:gd name="T7" fmla="*/ 53 h 270"/>
                <a:gd name="T8" fmla="*/ 34 w 186"/>
                <a:gd name="T9" fmla="*/ 217 h 270"/>
                <a:gd name="T10" fmla="*/ 37 w 186"/>
                <a:gd name="T11" fmla="*/ 226 h 270"/>
                <a:gd name="T12" fmla="*/ 43 w 186"/>
                <a:gd name="T13" fmla="*/ 232 h 270"/>
                <a:gd name="T14" fmla="*/ 52 w 186"/>
                <a:gd name="T15" fmla="*/ 235 h 270"/>
                <a:gd name="T16" fmla="*/ 134 w 186"/>
                <a:gd name="T17" fmla="*/ 235 h 270"/>
                <a:gd name="T18" fmla="*/ 143 w 186"/>
                <a:gd name="T19" fmla="*/ 232 h 270"/>
                <a:gd name="T20" fmla="*/ 149 w 186"/>
                <a:gd name="T21" fmla="*/ 226 h 270"/>
                <a:gd name="T22" fmla="*/ 152 w 186"/>
                <a:gd name="T23" fmla="*/ 217 h 270"/>
                <a:gd name="T24" fmla="*/ 152 w 186"/>
                <a:gd name="T25" fmla="*/ 53 h 270"/>
                <a:gd name="T26" fmla="*/ 149 w 186"/>
                <a:gd name="T27" fmla="*/ 44 h 270"/>
                <a:gd name="T28" fmla="*/ 143 w 186"/>
                <a:gd name="T29" fmla="*/ 38 h 270"/>
                <a:gd name="T30" fmla="*/ 134 w 186"/>
                <a:gd name="T31" fmla="*/ 36 h 270"/>
                <a:gd name="T32" fmla="*/ 52 w 186"/>
                <a:gd name="T33" fmla="*/ 36 h 270"/>
                <a:gd name="T34" fmla="*/ 52 w 186"/>
                <a:gd name="T35" fmla="*/ 0 h 270"/>
                <a:gd name="T36" fmla="*/ 134 w 186"/>
                <a:gd name="T37" fmla="*/ 0 h 270"/>
                <a:gd name="T38" fmla="*/ 151 w 186"/>
                <a:gd name="T39" fmla="*/ 3 h 270"/>
                <a:gd name="T40" fmla="*/ 165 w 186"/>
                <a:gd name="T41" fmla="*/ 10 h 270"/>
                <a:gd name="T42" fmla="*/ 176 w 186"/>
                <a:gd name="T43" fmla="*/ 22 h 270"/>
                <a:gd name="T44" fmla="*/ 183 w 186"/>
                <a:gd name="T45" fmla="*/ 37 h 270"/>
                <a:gd name="T46" fmla="*/ 186 w 186"/>
                <a:gd name="T47" fmla="*/ 53 h 270"/>
                <a:gd name="T48" fmla="*/ 186 w 186"/>
                <a:gd name="T49" fmla="*/ 217 h 270"/>
                <a:gd name="T50" fmla="*/ 183 w 186"/>
                <a:gd name="T51" fmla="*/ 234 h 270"/>
                <a:gd name="T52" fmla="*/ 176 w 186"/>
                <a:gd name="T53" fmla="*/ 249 h 270"/>
                <a:gd name="T54" fmla="*/ 165 w 186"/>
                <a:gd name="T55" fmla="*/ 260 h 270"/>
                <a:gd name="T56" fmla="*/ 151 w 186"/>
                <a:gd name="T57" fmla="*/ 267 h 270"/>
                <a:gd name="T58" fmla="*/ 134 w 186"/>
                <a:gd name="T59" fmla="*/ 270 h 270"/>
                <a:gd name="T60" fmla="*/ 52 w 186"/>
                <a:gd name="T61" fmla="*/ 270 h 270"/>
                <a:gd name="T62" fmla="*/ 35 w 186"/>
                <a:gd name="T63" fmla="*/ 267 h 270"/>
                <a:gd name="T64" fmla="*/ 21 w 186"/>
                <a:gd name="T65" fmla="*/ 260 h 270"/>
                <a:gd name="T66" fmla="*/ 10 w 186"/>
                <a:gd name="T67" fmla="*/ 249 h 270"/>
                <a:gd name="T68" fmla="*/ 3 w 186"/>
                <a:gd name="T69" fmla="*/ 234 h 270"/>
                <a:gd name="T70" fmla="*/ 0 w 186"/>
                <a:gd name="T71" fmla="*/ 217 h 270"/>
                <a:gd name="T72" fmla="*/ 0 w 186"/>
                <a:gd name="T73" fmla="*/ 53 h 270"/>
                <a:gd name="T74" fmla="*/ 3 w 186"/>
                <a:gd name="T75" fmla="*/ 37 h 270"/>
                <a:gd name="T76" fmla="*/ 10 w 186"/>
                <a:gd name="T77" fmla="*/ 22 h 270"/>
                <a:gd name="T78" fmla="*/ 21 w 186"/>
                <a:gd name="T79" fmla="*/ 10 h 270"/>
                <a:gd name="T80" fmla="*/ 35 w 186"/>
                <a:gd name="T81" fmla="*/ 3 h 270"/>
                <a:gd name="T82" fmla="*/ 52 w 186"/>
                <a:gd name="T83" fmla="*/ 0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86" h="270">
                  <a:moveTo>
                    <a:pt x="52" y="36"/>
                  </a:moveTo>
                  <a:lnTo>
                    <a:pt x="43" y="38"/>
                  </a:lnTo>
                  <a:lnTo>
                    <a:pt x="37" y="44"/>
                  </a:lnTo>
                  <a:lnTo>
                    <a:pt x="34" y="53"/>
                  </a:lnTo>
                  <a:lnTo>
                    <a:pt x="34" y="217"/>
                  </a:lnTo>
                  <a:lnTo>
                    <a:pt x="37" y="226"/>
                  </a:lnTo>
                  <a:lnTo>
                    <a:pt x="43" y="232"/>
                  </a:lnTo>
                  <a:lnTo>
                    <a:pt x="52" y="235"/>
                  </a:lnTo>
                  <a:lnTo>
                    <a:pt x="134" y="235"/>
                  </a:lnTo>
                  <a:lnTo>
                    <a:pt x="143" y="232"/>
                  </a:lnTo>
                  <a:lnTo>
                    <a:pt x="149" y="226"/>
                  </a:lnTo>
                  <a:lnTo>
                    <a:pt x="152" y="217"/>
                  </a:lnTo>
                  <a:lnTo>
                    <a:pt x="152" y="53"/>
                  </a:lnTo>
                  <a:lnTo>
                    <a:pt x="149" y="44"/>
                  </a:lnTo>
                  <a:lnTo>
                    <a:pt x="143" y="38"/>
                  </a:lnTo>
                  <a:lnTo>
                    <a:pt x="134" y="36"/>
                  </a:lnTo>
                  <a:lnTo>
                    <a:pt x="52" y="36"/>
                  </a:lnTo>
                  <a:close/>
                  <a:moveTo>
                    <a:pt x="52" y="0"/>
                  </a:moveTo>
                  <a:lnTo>
                    <a:pt x="134" y="0"/>
                  </a:lnTo>
                  <a:lnTo>
                    <a:pt x="151" y="3"/>
                  </a:lnTo>
                  <a:lnTo>
                    <a:pt x="165" y="10"/>
                  </a:lnTo>
                  <a:lnTo>
                    <a:pt x="176" y="22"/>
                  </a:lnTo>
                  <a:lnTo>
                    <a:pt x="183" y="37"/>
                  </a:lnTo>
                  <a:lnTo>
                    <a:pt x="186" y="53"/>
                  </a:lnTo>
                  <a:lnTo>
                    <a:pt x="186" y="217"/>
                  </a:lnTo>
                  <a:lnTo>
                    <a:pt x="183" y="234"/>
                  </a:lnTo>
                  <a:lnTo>
                    <a:pt x="176" y="249"/>
                  </a:lnTo>
                  <a:lnTo>
                    <a:pt x="165" y="260"/>
                  </a:lnTo>
                  <a:lnTo>
                    <a:pt x="151" y="267"/>
                  </a:lnTo>
                  <a:lnTo>
                    <a:pt x="134" y="270"/>
                  </a:lnTo>
                  <a:lnTo>
                    <a:pt x="52" y="270"/>
                  </a:lnTo>
                  <a:lnTo>
                    <a:pt x="35" y="267"/>
                  </a:lnTo>
                  <a:lnTo>
                    <a:pt x="21" y="260"/>
                  </a:lnTo>
                  <a:lnTo>
                    <a:pt x="10" y="249"/>
                  </a:lnTo>
                  <a:lnTo>
                    <a:pt x="3" y="234"/>
                  </a:lnTo>
                  <a:lnTo>
                    <a:pt x="0" y="217"/>
                  </a:lnTo>
                  <a:lnTo>
                    <a:pt x="0" y="53"/>
                  </a:lnTo>
                  <a:lnTo>
                    <a:pt x="3" y="37"/>
                  </a:lnTo>
                  <a:lnTo>
                    <a:pt x="10" y="22"/>
                  </a:lnTo>
                  <a:lnTo>
                    <a:pt x="21" y="10"/>
                  </a:lnTo>
                  <a:lnTo>
                    <a:pt x="35" y="3"/>
                  </a:lnTo>
                  <a:lnTo>
                    <a:pt x="5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0" name="Freeform 520"/>
            <p:cNvSpPr>
              <a:spLocks noEditPoints="1"/>
            </p:cNvSpPr>
            <p:nvPr/>
          </p:nvSpPr>
          <p:spPr bwMode="auto">
            <a:xfrm>
              <a:off x="-1292226" y="4243388"/>
              <a:ext cx="58738" cy="85725"/>
            </a:xfrm>
            <a:custGeom>
              <a:avLst/>
              <a:gdLst>
                <a:gd name="T0" fmla="*/ 53 w 187"/>
                <a:gd name="T1" fmla="*/ 36 h 270"/>
                <a:gd name="T2" fmla="*/ 44 w 187"/>
                <a:gd name="T3" fmla="*/ 38 h 270"/>
                <a:gd name="T4" fmla="*/ 37 w 187"/>
                <a:gd name="T5" fmla="*/ 44 h 270"/>
                <a:gd name="T6" fmla="*/ 34 w 187"/>
                <a:gd name="T7" fmla="*/ 53 h 270"/>
                <a:gd name="T8" fmla="*/ 34 w 187"/>
                <a:gd name="T9" fmla="*/ 217 h 270"/>
                <a:gd name="T10" fmla="*/ 37 w 187"/>
                <a:gd name="T11" fmla="*/ 226 h 270"/>
                <a:gd name="T12" fmla="*/ 44 w 187"/>
                <a:gd name="T13" fmla="*/ 232 h 270"/>
                <a:gd name="T14" fmla="*/ 53 w 187"/>
                <a:gd name="T15" fmla="*/ 235 h 270"/>
                <a:gd name="T16" fmla="*/ 134 w 187"/>
                <a:gd name="T17" fmla="*/ 235 h 270"/>
                <a:gd name="T18" fmla="*/ 143 w 187"/>
                <a:gd name="T19" fmla="*/ 232 h 270"/>
                <a:gd name="T20" fmla="*/ 149 w 187"/>
                <a:gd name="T21" fmla="*/ 226 h 270"/>
                <a:gd name="T22" fmla="*/ 151 w 187"/>
                <a:gd name="T23" fmla="*/ 217 h 270"/>
                <a:gd name="T24" fmla="*/ 151 w 187"/>
                <a:gd name="T25" fmla="*/ 53 h 270"/>
                <a:gd name="T26" fmla="*/ 149 w 187"/>
                <a:gd name="T27" fmla="*/ 44 h 270"/>
                <a:gd name="T28" fmla="*/ 143 w 187"/>
                <a:gd name="T29" fmla="*/ 38 h 270"/>
                <a:gd name="T30" fmla="*/ 134 w 187"/>
                <a:gd name="T31" fmla="*/ 36 h 270"/>
                <a:gd name="T32" fmla="*/ 53 w 187"/>
                <a:gd name="T33" fmla="*/ 36 h 270"/>
                <a:gd name="T34" fmla="*/ 53 w 187"/>
                <a:gd name="T35" fmla="*/ 0 h 270"/>
                <a:gd name="T36" fmla="*/ 134 w 187"/>
                <a:gd name="T37" fmla="*/ 0 h 270"/>
                <a:gd name="T38" fmla="*/ 151 w 187"/>
                <a:gd name="T39" fmla="*/ 3 h 270"/>
                <a:gd name="T40" fmla="*/ 165 w 187"/>
                <a:gd name="T41" fmla="*/ 10 h 270"/>
                <a:gd name="T42" fmla="*/ 176 w 187"/>
                <a:gd name="T43" fmla="*/ 22 h 270"/>
                <a:gd name="T44" fmla="*/ 183 w 187"/>
                <a:gd name="T45" fmla="*/ 37 h 270"/>
                <a:gd name="T46" fmla="*/ 187 w 187"/>
                <a:gd name="T47" fmla="*/ 53 h 270"/>
                <a:gd name="T48" fmla="*/ 187 w 187"/>
                <a:gd name="T49" fmla="*/ 217 h 270"/>
                <a:gd name="T50" fmla="*/ 183 w 187"/>
                <a:gd name="T51" fmla="*/ 234 h 270"/>
                <a:gd name="T52" fmla="*/ 176 w 187"/>
                <a:gd name="T53" fmla="*/ 249 h 270"/>
                <a:gd name="T54" fmla="*/ 165 w 187"/>
                <a:gd name="T55" fmla="*/ 260 h 270"/>
                <a:gd name="T56" fmla="*/ 151 w 187"/>
                <a:gd name="T57" fmla="*/ 267 h 270"/>
                <a:gd name="T58" fmla="*/ 134 w 187"/>
                <a:gd name="T59" fmla="*/ 270 h 270"/>
                <a:gd name="T60" fmla="*/ 53 w 187"/>
                <a:gd name="T61" fmla="*/ 270 h 270"/>
                <a:gd name="T62" fmla="*/ 35 w 187"/>
                <a:gd name="T63" fmla="*/ 267 h 270"/>
                <a:gd name="T64" fmla="*/ 21 w 187"/>
                <a:gd name="T65" fmla="*/ 260 h 270"/>
                <a:gd name="T66" fmla="*/ 10 w 187"/>
                <a:gd name="T67" fmla="*/ 249 h 270"/>
                <a:gd name="T68" fmla="*/ 3 w 187"/>
                <a:gd name="T69" fmla="*/ 234 h 270"/>
                <a:gd name="T70" fmla="*/ 0 w 187"/>
                <a:gd name="T71" fmla="*/ 217 h 270"/>
                <a:gd name="T72" fmla="*/ 0 w 187"/>
                <a:gd name="T73" fmla="*/ 53 h 270"/>
                <a:gd name="T74" fmla="*/ 3 w 187"/>
                <a:gd name="T75" fmla="*/ 37 h 270"/>
                <a:gd name="T76" fmla="*/ 10 w 187"/>
                <a:gd name="T77" fmla="*/ 22 h 270"/>
                <a:gd name="T78" fmla="*/ 21 w 187"/>
                <a:gd name="T79" fmla="*/ 10 h 270"/>
                <a:gd name="T80" fmla="*/ 35 w 187"/>
                <a:gd name="T81" fmla="*/ 3 h 270"/>
                <a:gd name="T82" fmla="*/ 53 w 187"/>
                <a:gd name="T83" fmla="*/ 0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87" h="270">
                  <a:moveTo>
                    <a:pt x="53" y="36"/>
                  </a:moveTo>
                  <a:lnTo>
                    <a:pt x="44" y="38"/>
                  </a:lnTo>
                  <a:lnTo>
                    <a:pt x="37" y="44"/>
                  </a:lnTo>
                  <a:lnTo>
                    <a:pt x="34" y="53"/>
                  </a:lnTo>
                  <a:lnTo>
                    <a:pt x="34" y="217"/>
                  </a:lnTo>
                  <a:lnTo>
                    <a:pt x="37" y="226"/>
                  </a:lnTo>
                  <a:lnTo>
                    <a:pt x="44" y="232"/>
                  </a:lnTo>
                  <a:lnTo>
                    <a:pt x="53" y="235"/>
                  </a:lnTo>
                  <a:lnTo>
                    <a:pt x="134" y="235"/>
                  </a:lnTo>
                  <a:lnTo>
                    <a:pt x="143" y="232"/>
                  </a:lnTo>
                  <a:lnTo>
                    <a:pt x="149" y="226"/>
                  </a:lnTo>
                  <a:lnTo>
                    <a:pt x="151" y="217"/>
                  </a:lnTo>
                  <a:lnTo>
                    <a:pt x="151" y="53"/>
                  </a:lnTo>
                  <a:lnTo>
                    <a:pt x="149" y="44"/>
                  </a:lnTo>
                  <a:lnTo>
                    <a:pt x="143" y="38"/>
                  </a:lnTo>
                  <a:lnTo>
                    <a:pt x="134" y="36"/>
                  </a:lnTo>
                  <a:lnTo>
                    <a:pt x="53" y="36"/>
                  </a:lnTo>
                  <a:close/>
                  <a:moveTo>
                    <a:pt x="53" y="0"/>
                  </a:moveTo>
                  <a:lnTo>
                    <a:pt x="134" y="0"/>
                  </a:lnTo>
                  <a:lnTo>
                    <a:pt x="151" y="3"/>
                  </a:lnTo>
                  <a:lnTo>
                    <a:pt x="165" y="10"/>
                  </a:lnTo>
                  <a:lnTo>
                    <a:pt x="176" y="22"/>
                  </a:lnTo>
                  <a:lnTo>
                    <a:pt x="183" y="37"/>
                  </a:lnTo>
                  <a:lnTo>
                    <a:pt x="187" y="53"/>
                  </a:lnTo>
                  <a:lnTo>
                    <a:pt x="187" y="217"/>
                  </a:lnTo>
                  <a:lnTo>
                    <a:pt x="183" y="234"/>
                  </a:lnTo>
                  <a:lnTo>
                    <a:pt x="176" y="249"/>
                  </a:lnTo>
                  <a:lnTo>
                    <a:pt x="165" y="260"/>
                  </a:lnTo>
                  <a:lnTo>
                    <a:pt x="151" y="267"/>
                  </a:lnTo>
                  <a:lnTo>
                    <a:pt x="134" y="270"/>
                  </a:lnTo>
                  <a:lnTo>
                    <a:pt x="53" y="270"/>
                  </a:lnTo>
                  <a:lnTo>
                    <a:pt x="35" y="267"/>
                  </a:lnTo>
                  <a:lnTo>
                    <a:pt x="21" y="260"/>
                  </a:lnTo>
                  <a:lnTo>
                    <a:pt x="10" y="249"/>
                  </a:lnTo>
                  <a:lnTo>
                    <a:pt x="3" y="234"/>
                  </a:lnTo>
                  <a:lnTo>
                    <a:pt x="0" y="217"/>
                  </a:lnTo>
                  <a:lnTo>
                    <a:pt x="0" y="53"/>
                  </a:lnTo>
                  <a:lnTo>
                    <a:pt x="3" y="37"/>
                  </a:lnTo>
                  <a:lnTo>
                    <a:pt x="10" y="22"/>
                  </a:lnTo>
                  <a:lnTo>
                    <a:pt x="21" y="10"/>
                  </a:lnTo>
                  <a:lnTo>
                    <a:pt x="35" y="3"/>
                  </a:lnTo>
                  <a:lnTo>
                    <a:pt x="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1" name="Freeform 521"/>
            <p:cNvSpPr>
              <a:spLocks/>
            </p:cNvSpPr>
            <p:nvPr/>
          </p:nvSpPr>
          <p:spPr bwMode="auto">
            <a:xfrm>
              <a:off x="-1298576" y="3998913"/>
              <a:ext cx="41275" cy="90488"/>
            </a:xfrm>
            <a:custGeom>
              <a:avLst/>
              <a:gdLst>
                <a:gd name="T0" fmla="*/ 112 w 130"/>
                <a:gd name="T1" fmla="*/ 0 h 288"/>
                <a:gd name="T2" fmla="*/ 121 w 130"/>
                <a:gd name="T3" fmla="*/ 2 h 288"/>
                <a:gd name="T4" fmla="*/ 125 w 130"/>
                <a:gd name="T5" fmla="*/ 4 h 288"/>
                <a:gd name="T6" fmla="*/ 128 w 130"/>
                <a:gd name="T7" fmla="*/ 9 h 288"/>
                <a:gd name="T8" fmla="*/ 130 w 130"/>
                <a:gd name="T9" fmla="*/ 13 h 288"/>
                <a:gd name="T10" fmla="*/ 130 w 130"/>
                <a:gd name="T11" fmla="*/ 18 h 288"/>
                <a:gd name="T12" fmla="*/ 130 w 130"/>
                <a:gd name="T13" fmla="*/ 269 h 288"/>
                <a:gd name="T14" fmla="*/ 128 w 130"/>
                <a:gd name="T15" fmla="*/ 278 h 288"/>
                <a:gd name="T16" fmla="*/ 122 w 130"/>
                <a:gd name="T17" fmla="*/ 284 h 288"/>
                <a:gd name="T18" fmla="*/ 113 w 130"/>
                <a:gd name="T19" fmla="*/ 288 h 288"/>
                <a:gd name="T20" fmla="*/ 104 w 130"/>
                <a:gd name="T21" fmla="*/ 284 h 288"/>
                <a:gd name="T22" fmla="*/ 98 w 130"/>
                <a:gd name="T23" fmla="*/ 278 h 288"/>
                <a:gd name="T24" fmla="*/ 96 w 130"/>
                <a:gd name="T25" fmla="*/ 269 h 288"/>
                <a:gd name="T26" fmla="*/ 96 w 130"/>
                <a:gd name="T27" fmla="*/ 51 h 288"/>
                <a:gd name="T28" fmla="*/ 27 w 130"/>
                <a:gd name="T29" fmla="*/ 99 h 288"/>
                <a:gd name="T30" fmla="*/ 18 w 130"/>
                <a:gd name="T31" fmla="*/ 102 h 288"/>
                <a:gd name="T32" fmla="*/ 10 w 130"/>
                <a:gd name="T33" fmla="*/ 101 h 288"/>
                <a:gd name="T34" fmla="*/ 3 w 130"/>
                <a:gd name="T35" fmla="*/ 95 h 288"/>
                <a:gd name="T36" fmla="*/ 0 w 130"/>
                <a:gd name="T37" fmla="*/ 87 h 288"/>
                <a:gd name="T38" fmla="*/ 1 w 130"/>
                <a:gd name="T39" fmla="*/ 78 h 288"/>
                <a:gd name="T40" fmla="*/ 7 w 130"/>
                <a:gd name="T41" fmla="*/ 71 h 288"/>
                <a:gd name="T42" fmla="*/ 103 w 130"/>
                <a:gd name="T43" fmla="*/ 3 h 288"/>
                <a:gd name="T44" fmla="*/ 112 w 130"/>
                <a:gd name="T45" fmla="*/ 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0" h="288">
                  <a:moveTo>
                    <a:pt x="112" y="0"/>
                  </a:moveTo>
                  <a:lnTo>
                    <a:pt x="121" y="2"/>
                  </a:lnTo>
                  <a:lnTo>
                    <a:pt x="125" y="4"/>
                  </a:lnTo>
                  <a:lnTo>
                    <a:pt x="128" y="9"/>
                  </a:lnTo>
                  <a:lnTo>
                    <a:pt x="130" y="13"/>
                  </a:lnTo>
                  <a:lnTo>
                    <a:pt x="130" y="18"/>
                  </a:lnTo>
                  <a:lnTo>
                    <a:pt x="130" y="269"/>
                  </a:lnTo>
                  <a:lnTo>
                    <a:pt x="128" y="278"/>
                  </a:lnTo>
                  <a:lnTo>
                    <a:pt x="122" y="284"/>
                  </a:lnTo>
                  <a:lnTo>
                    <a:pt x="113" y="288"/>
                  </a:lnTo>
                  <a:lnTo>
                    <a:pt x="104" y="284"/>
                  </a:lnTo>
                  <a:lnTo>
                    <a:pt x="98" y="278"/>
                  </a:lnTo>
                  <a:lnTo>
                    <a:pt x="96" y="269"/>
                  </a:lnTo>
                  <a:lnTo>
                    <a:pt x="96" y="51"/>
                  </a:lnTo>
                  <a:lnTo>
                    <a:pt x="27" y="99"/>
                  </a:lnTo>
                  <a:lnTo>
                    <a:pt x="18" y="102"/>
                  </a:lnTo>
                  <a:lnTo>
                    <a:pt x="10" y="101"/>
                  </a:lnTo>
                  <a:lnTo>
                    <a:pt x="3" y="95"/>
                  </a:lnTo>
                  <a:lnTo>
                    <a:pt x="0" y="87"/>
                  </a:lnTo>
                  <a:lnTo>
                    <a:pt x="1" y="78"/>
                  </a:lnTo>
                  <a:lnTo>
                    <a:pt x="7" y="71"/>
                  </a:lnTo>
                  <a:lnTo>
                    <a:pt x="103" y="3"/>
                  </a:lnTo>
                  <a:lnTo>
                    <a:pt x="1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2" name="Freeform 522"/>
            <p:cNvSpPr>
              <a:spLocks/>
            </p:cNvSpPr>
            <p:nvPr/>
          </p:nvSpPr>
          <p:spPr bwMode="auto">
            <a:xfrm>
              <a:off x="-1379538" y="4127500"/>
              <a:ext cx="42863" cy="92075"/>
            </a:xfrm>
            <a:custGeom>
              <a:avLst/>
              <a:gdLst>
                <a:gd name="T0" fmla="*/ 113 w 132"/>
                <a:gd name="T1" fmla="*/ 0 h 287"/>
                <a:gd name="T2" fmla="*/ 122 w 132"/>
                <a:gd name="T3" fmla="*/ 2 h 287"/>
                <a:gd name="T4" fmla="*/ 126 w 132"/>
                <a:gd name="T5" fmla="*/ 4 h 287"/>
                <a:gd name="T6" fmla="*/ 128 w 132"/>
                <a:gd name="T7" fmla="*/ 6 h 287"/>
                <a:gd name="T8" fmla="*/ 130 w 132"/>
                <a:gd name="T9" fmla="*/ 10 h 287"/>
                <a:gd name="T10" fmla="*/ 131 w 132"/>
                <a:gd name="T11" fmla="*/ 13 h 287"/>
                <a:gd name="T12" fmla="*/ 132 w 132"/>
                <a:gd name="T13" fmla="*/ 17 h 287"/>
                <a:gd name="T14" fmla="*/ 132 w 132"/>
                <a:gd name="T15" fmla="*/ 269 h 287"/>
                <a:gd name="T16" fmla="*/ 129 w 132"/>
                <a:gd name="T17" fmla="*/ 278 h 287"/>
                <a:gd name="T18" fmla="*/ 123 w 132"/>
                <a:gd name="T19" fmla="*/ 284 h 287"/>
                <a:gd name="T20" fmla="*/ 114 w 132"/>
                <a:gd name="T21" fmla="*/ 287 h 287"/>
                <a:gd name="T22" fmla="*/ 106 w 132"/>
                <a:gd name="T23" fmla="*/ 284 h 287"/>
                <a:gd name="T24" fmla="*/ 99 w 132"/>
                <a:gd name="T25" fmla="*/ 278 h 287"/>
                <a:gd name="T26" fmla="*/ 96 w 132"/>
                <a:gd name="T27" fmla="*/ 269 h 287"/>
                <a:gd name="T28" fmla="*/ 96 w 132"/>
                <a:gd name="T29" fmla="*/ 51 h 287"/>
                <a:gd name="T30" fmla="*/ 27 w 132"/>
                <a:gd name="T31" fmla="*/ 98 h 287"/>
                <a:gd name="T32" fmla="*/ 19 w 132"/>
                <a:gd name="T33" fmla="*/ 101 h 287"/>
                <a:gd name="T34" fmla="*/ 10 w 132"/>
                <a:gd name="T35" fmla="*/ 100 h 287"/>
                <a:gd name="T36" fmla="*/ 3 w 132"/>
                <a:gd name="T37" fmla="*/ 94 h 287"/>
                <a:gd name="T38" fmla="*/ 0 w 132"/>
                <a:gd name="T39" fmla="*/ 86 h 287"/>
                <a:gd name="T40" fmla="*/ 2 w 132"/>
                <a:gd name="T41" fmla="*/ 77 h 287"/>
                <a:gd name="T42" fmla="*/ 8 w 132"/>
                <a:gd name="T43" fmla="*/ 70 h 287"/>
                <a:gd name="T44" fmla="*/ 105 w 132"/>
                <a:gd name="T45" fmla="*/ 3 h 287"/>
                <a:gd name="T46" fmla="*/ 113 w 132"/>
                <a:gd name="T47" fmla="*/ 0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32" h="287">
                  <a:moveTo>
                    <a:pt x="113" y="0"/>
                  </a:moveTo>
                  <a:lnTo>
                    <a:pt x="122" y="2"/>
                  </a:lnTo>
                  <a:lnTo>
                    <a:pt x="126" y="4"/>
                  </a:lnTo>
                  <a:lnTo>
                    <a:pt x="128" y="6"/>
                  </a:lnTo>
                  <a:lnTo>
                    <a:pt x="130" y="10"/>
                  </a:lnTo>
                  <a:lnTo>
                    <a:pt x="131" y="13"/>
                  </a:lnTo>
                  <a:lnTo>
                    <a:pt x="132" y="17"/>
                  </a:lnTo>
                  <a:lnTo>
                    <a:pt x="132" y="269"/>
                  </a:lnTo>
                  <a:lnTo>
                    <a:pt x="129" y="278"/>
                  </a:lnTo>
                  <a:lnTo>
                    <a:pt x="123" y="284"/>
                  </a:lnTo>
                  <a:lnTo>
                    <a:pt x="114" y="287"/>
                  </a:lnTo>
                  <a:lnTo>
                    <a:pt x="106" y="284"/>
                  </a:lnTo>
                  <a:lnTo>
                    <a:pt x="99" y="278"/>
                  </a:lnTo>
                  <a:lnTo>
                    <a:pt x="96" y="269"/>
                  </a:lnTo>
                  <a:lnTo>
                    <a:pt x="96" y="51"/>
                  </a:lnTo>
                  <a:lnTo>
                    <a:pt x="27" y="98"/>
                  </a:lnTo>
                  <a:lnTo>
                    <a:pt x="19" y="101"/>
                  </a:lnTo>
                  <a:lnTo>
                    <a:pt x="10" y="100"/>
                  </a:lnTo>
                  <a:lnTo>
                    <a:pt x="3" y="94"/>
                  </a:lnTo>
                  <a:lnTo>
                    <a:pt x="0" y="86"/>
                  </a:lnTo>
                  <a:lnTo>
                    <a:pt x="2" y="77"/>
                  </a:lnTo>
                  <a:lnTo>
                    <a:pt x="8" y="70"/>
                  </a:lnTo>
                  <a:lnTo>
                    <a:pt x="105" y="3"/>
                  </a:lnTo>
                  <a:lnTo>
                    <a:pt x="11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3" name="Freeform 523"/>
            <p:cNvSpPr>
              <a:spLocks/>
            </p:cNvSpPr>
            <p:nvPr/>
          </p:nvSpPr>
          <p:spPr bwMode="auto">
            <a:xfrm>
              <a:off x="-1209676" y="4127500"/>
              <a:ext cx="41275" cy="92075"/>
            </a:xfrm>
            <a:custGeom>
              <a:avLst/>
              <a:gdLst>
                <a:gd name="T0" fmla="*/ 113 w 131"/>
                <a:gd name="T1" fmla="*/ 0 h 287"/>
                <a:gd name="T2" fmla="*/ 122 w 131"/>
                <a:gd name="T3" fmla="*/ 2 h 287"/>
                <a:gd name="T4" fmla="*/ 126 w 131"/>
                <a:gd name="T5" fmla="*/ 4 h 287"/>
                <a:gd name="T6" fmla="*/ 128 w 131"/>
                <a:gd name="T7" fmla="*/ 8 h 287"/>
                <a:gd name="T8" fmla="*/ 130 w 131"/>
                <a:gd name="T9" fmla="*/ 12 h 287"/>
                <a:gd name="T10" fmla="*/ 131 w 131"/>
                <a:gd name="T11" fmla="*/ 17 h 287"/>
                <a:gd name="T12" fmla="*/ 131 w 131"/>
                <a:gd name="T13" fmla="*/ 269 h 287"/>
                <a:gd name="T14" fmla="*/ 129 w 131"/>
                <a:gd name="T15" fmla="*/ 278 h 287"/>
                <a:gd name="T16" fmla="*/ 122 w 131"/>
                <a:gd name="T17" fmla="*/ 284 h 287"/>
                <a:gd name="T18" fmla="*/ 114 w 131"/>
                <a:gd name="T19" fmla="*/ 287 h 287"/>
                <a:gd name="T20" fmla="*/ 105 w 131"/>
                <a:gd name="T21" fmla="*/ 284 h 287"/>
                <a:gd name="T22" fmla="*/ 99 w 131"/>
                <a:gd name="T23" fmla="*/ 278 h 287"/>
                <a:gd name="T24" fmla="*/ 96 w 131"/>
                <a:gd name="T25" fmla="*/ 269 h 287"/>
                <a:gd name="T26" fmla="*/ 96 w 131"/>
                <a:gd name="T27" fmla="*/ 51 h 287"/>
                <a:gd name="T28" fmla="*/ 28 w 131"/>
                <a:gd name="T29" fmla="*/ 98 h 287"/>
                <a:gd name="T30" fmla="*/ 19 w 131"/>
                <a:gd name="T31" fmla="*/ 101 h 287"/>
                <a:gd name="T32" fmla="*/ 10 w 131"/>
                <a:gd name="T33" fmla="*/ 100 h 287"/>
                <a:gd name="T34" fmla="*/ 3 w 131"/>
                <a:gd name="T35" fmla="*/ 94 h 287"/>
                <a:gd name="T36" fmla="*/ 0 w 131"/>
                <a:gd name="T37" fmla="*/ 86 h 287"/>
                <a:gd name="T38" fmla="*/ 2 w 131"/>
                <a:gd name="T39" fmla="*/ 77 h 287"/>
                <a:gd name="T40" fmla="*/ 8 w 131"/>
                <a:gd name="T41" fmla="*/ 70 h 287"/>
                <a:gd name="T42" fmla="*/ 104 w 131"/>
                <a:gd name="T43" fmla="*/ 3 h 287"/>
                <a:gd name="T44" fmla="*/ 113 w 131"/>
                <a:gd name="T45" fmla="*/ 0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1" h="287">
                  <a:moveTo>
                    <a:pt x="113" y="0"/>
                  </a:moveTo>
                  <a:lnTo>
                    <a:pt x="122" y="2"/>
                  </a:lnTo>
                  <a:lnTo>
                    <a:pt x="126" y="4"/>
                  </a:lnTo>
                  <a:lnTo>
                    <a:pt x="128" y="8"/>
                  </a:lnTo>
                  <a:lnTo>
                    <a:pt x="130" y="12"/>
                  </a:lnTo>
                  <a:lnTo>
                    <a:pt x="131" y="17"/>
                  </a:lnTo>
                  <a:lnTo>
                    <a:pt x="131" y="269"/>
                  </a:lnTo>
                  <a:lnTo>
                    <a:pt x="129" y="278"/>
                  </a:lnTo>
                  <a:lnTo>
                    <a:pt x="122" y="284"/>
                  </a:lnTo>
                  <a:lnTo>
                    <a:pt x="114" y="287"/>
                  </a:lnTo>
                  <a:lnTo>
                    <a:pt x="105" y="284"/>
                  </a:lnTo>
                  <a:lnTo>
                    <a:pt x="99" y="278"/>
                  </a:lnTo>
                  <a:lnTo>
                    <a:pt x="96" y="269"/>
                  </a:lnTo>
                  <a:lnTo>
                    <a:pt x="96" y="51"/>
                  </a:lnTo>
                  <a:lnTo>
                    <a:pt x="28" y="98"/>
                  </a:lnTo>
                  <a:lnTo>
                    <a:pt x="19" y="101"/>
                  </a:lnTo>
                  <a:lnTo>
                    <a:pt x="10" y="100"/>
                  </a:lnTo>
                  <a:lnTo>
                    <a:pt x="3" y="94"/>
                  </a:lnTo>
                  <a:lnTo>
                    <a:pt x="0" y="86"/>
                  </a:lnTo>
                  <a:lnTo>
                    <a:pt x="2" y="77"/>
                  </a:lnTo>
                  <a:lnTo>
                    <a:pt x="8" y="70"/>
                  </a:lnTo>
                  <a:lnTo>
                    <a:pt x="104" y="3"/>
                  </a:lnTo>
                  <a:lnTo>
                    <a:pt x="11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4" name="Freeform 524"/>
            <p:cNvSpPr>
              <a:spLocks/>
            </p:cNvSpPr>
            <p:nvPr/>
          </p:nvSpPr>
          <p:spPr bwMode="auto">
            <a:xfrm>
              <a:off x="-1012826" y="4300538"/>
              <a:ext cx="63500" cy="138113"/>
            </a:xfrm>
            <a:custGeom>
              <a:avLst/>
              <a:gdLst>
                <a:gd name="T0" fmla="*/ 175 w 198"/>
                <a:gd name="T1" fmla="*/ 0 h 433"/>
                <a:gd name="T2" fmla="*/ 184 w 198"/>
                <a:gd name="T3" fmla="*/ 3 h 433"/>
                <a:gd name="T4" fmla="*/ 191 w 198"/>
                <a:gd name="T5" fmla="*/ 10 h 433"/>
                <a:gd name="T6" fmla="*/ 196 w 198"/>
                <a:gd name="T7" fmla="*/ 18 h 433"/>
                <a:gd name="T8" fmla="*/ 198 w 198"/>
                <a:gd name="T9" fmla="*/ 27 h 433"/>
                <a:gd name="T10" fmla="*/ 198 w 198"/>
                <a:gd name="T11" fmla="*/ 407 h 433"/>
                <a:gd name="T12" fmla="*/ 196 w 198"/>
                <a:gd name="T13" fmla="*/ 417 h 433"/>
                <a:gd name="T14" fmla="*/ 190 w 198"/>
                <a:gd name="T15" fmla="*/ 425 h 433"/>
                <a:gd name="T16" fmla="*/ 182 w 198"/>
                <a:gd name="T17" fmla="*/ 431 h 433"/>
                <a:gd name="T18" fmla="*/ 172 w 198"/>
                <a:gd name="T19" fmla="*/ 433 h 433"/>
                <a:gd name="T20" fmla="*/ 161 w 198"/>
                <a:gd name="T21" fmla="*/ 431 h 433"/>
                <a:gd name="T22" fmla="*/ 152 w 198"/>
                <a:gd name="T23" fmla="*/ 425 h 433"/>
                <a:gd name="T24" fmla="*/ 147 w 198"/>
                <a:gd name="T25" fmla="*/ 417 h 433"/>
                <a:gd name="T26" fmla="*/ 144 w 198"/>
                <a:gd name="T27" fmla="*/ 407 h 433"/>
                <a:gd name="T28" fmla="*/ 144 w 198"/>
                <a:gd name="T29" fmla="*/ 78 h 433"/>
                <a:gd name="T30" fmla="*/ 41 w 198"/>
                <a:gd name="T31" fmla="*/ 150 h 433"/>
                <a:gd name="T32" fmla="*/ 32 w 198"/>
                <a:gd name="T33" fmla="*/ 154 h 433"/>
                <a:gd name="T34" fmla="*/ 22 w 198"/>
                <a:gd name="T35" fmla="*/ 154 h 433"/>
                <a:gd name="T36" fmla="*/ 12 w 198"/>
                <a:gd name="T37" fmla="*/ 151 h 433"/>
                <a:gd name="T38" fmla="*/ 4 w 198"/>
                <a:gd name="T39" fmla="*/ 144 h 433"/>
                <a:gd name="T40" fmla="*/ 0 w 198"/>
                <a:gd name="T41" fmla="*/ 134 h 433"/>
                <a:gd name="T42" fmla="*/ 0 w 198"/>
                <a:gd name="T43" fmla="*/ 124 h 433"/>
                <a:gd name="T44" fmla="*/ 3 w 198"/>
                <a:gd name="T45" fmla="*/ 114 h 433"/>
                <a:gd name="T46" fmla="*/ 11 w 198"/>
                <a:gd name="T47" fmla="*/ 106 h 433"/>
                <a:gd name="T48" fmla="*/ 156 w 198"/>
                <a:gd name="T49" fmla="*/ 5 h 433"/>
                <a:gd name="T50" fmla="*/ 165 w 198"/>
                <a:gd name="T51" fmla="*/ 1 h 433"/>
                <a:gd name="T52" fmla="*/ 175 w 198"/>
                <a:gd name="T53" fmla="*/ 0 h 4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98" h="433">
                  <a:moveTo>
                    <a:pt x="175" y="0"/>
                  </a:moveTo>
                  <a:lnTo>
                    <a:pt x="184" y="3"/>
                  </a:lnTo>
                  <a:lnTo>
                    <a:pt x="191" y="10"/>
                  </a:lnTo>
                  <a:lnTo>
                    <a:pt x="196" y="18"/>
                  </a:lnTo>
                  <a:lnTo>
                    <a:pt x="198" y="27"/>
                  </a:lnTo>
                  <a:lnTo>
                    <a:pt x="198" y="407"/>
                  </a:lnTo>
                  <a:lnTo>
                    <a:pt x="196" y="417"/>
                  </a:lnTo>
                  <a:lnTo>
                    <a:pt x="190" y="425"/>
                  </a:lnTo>
                  <a:lnTo>
                    <a:pt x="182" y="431"/>
                  </a:lnTo>
                  <a:lnTo>
                    <a:pt x="172" y="433"/>
                  </a:lnTo>
                  <a:lnTo>
                    <a:pt x="161" y="431"/>
                  </a:lnTo>
                  <a:lnTo>
                    <a:pt x="152" y="425"/>
                  </a:lnTo>
                  <a:lnTo>
                    <a:pt x="147" y="417"/>
                  </a:lnTo>
                  <a:lnTo>
                    <a:pt x="144" y="407"/>
                  </a:lnTo>
                  <a:lnTo>
                    <a:pt x="144" y="78"/>
                  </a:lnTo>
                  <a:lnTo>
                    <a:pt x="41" y="150"/>
                  </a:lnTo>
                  <a:lnTo>
                    <a:pt x="32" y="154"/>
                  </a:lnTo>
                  <a:lnTo>
                    <a:pt x="22" y="154"/>
                  </a:lnTo>
                  <a:lnTo>
                    <a:pt x="12" y="151"/>
                  </a:lnTo>
                  <a:lnTo>
                    <a:pt x="4" y="144"/>
                  </a:lnTo>
                  <a:lnTo>
                    <a:pt x="0" y="134"/>
                  </a:lnTo>
                  <a:lnTo>
                    <a:pt x="0" y="124"/>
                  </a:lnTo>
                  <a:lnTo>
                    <a:pt x="3" y="114"/>
                  </a:lnTo>
                  <a:lnTo>
                    <a:pt x="11" y="106"/>
                  </a:lnTo>
                  <a:lnTo>
                    <a:pt x="156" y="5"/>
                  </a:lnTo>
                  <a:lnTo>
                    <a:pt x="165" y="1"/>
                  </a:lnTo>
                  <a:lnTo>
                    <a:pt x="17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15" name="Freeform 414"/>
          <p:cNvSpPr>
            <a:spLocks/>
          </p:cNvSpPr>
          <p:nvPr/>
        </p:nvSpPr>
        <p:spPr bwMode="auto">
          <a:xfrm>
            <a:off x="10049220" y="5861188"/>
            <a:ext cx="503753" cy="387095"/>
          </a:xfrm>
          <a:custGeom>
            <a:avLst/>
            <a:gdLst>
              <a:gd name="connsiteX0" fmla="*/ 15235 w 1055687"/>
              <a:gd name="connsiteY0" fmla="*/ 38100 h 811213"/>
              <a:gd name="connsiteX1" fmla="*/ 599250 w 1055687"/>
              <a:gd name="connsiteY1" fmla="*/ 38100 h 811213"/>
              <a:gd name="connsiteX2" fmla="*/ 604011 w 1055687"/>
              <a:gd name="connsiteY2" fmla="*/ 38735 h 811213"/>
              <a:gd name="connsiteX3" fmla="*/ 608138 w 1055687"/>
              <a:gd name="connsiteY3" fmla="*/ 40955 h 811213"/>
              <a:gd name="connsiteX4" fmla="*/ 611629 w 1055687"/>
              <a:gd name="connsiteY4" fmla="*/ 44445 h 811213"/>
              <a:gd name="connsiteX5" fmla="*/ 613851 w 1055687"/>
              <a:gd name="connsiteY5" fmla="*/ 48569 h 811213"/>
              <a:gd name="connsiteX6" fmla="*/ 614486 w 1055687"/>
              <a:gd name="connsiteY6" fmla="*/ 53645 h 811213"/>
              <a:gd name="connsiteX7" fmla="*/ 613851 w 1055687"/>
              <a:gd name="connsiteY7" fmla="*/ 58403 h 811213"/>
              <a:gd name="connsiteX8" fmla="*/ 611629 w 1055687"/>
              <a:gd name="connsiteY8" fmla="*/ 62528 h 811213"/>
              <a:gd name="connsiteX9" fmla="*/ 608138 w 1055687"/>
              <a:gd name="connsiteY9" fmla="*/ 65700 h 811213"/>
              <a:gd name="connsiteX10" fmla="*/ 604011 w 1055687"/>
              <a:gd name="connsiteY10" fmla="*/ 67921 h 811213"/>
              <a:gd name="connsiteX11" fmla="*/ 599250 w 1055687"/>
              <a:gd name="connsiteY11" fmla="*/ 68555 h 811213"/>
              <a:gd name="connsiteX12" fmla="*/ 30470 w 1055687"/>
              <a:gd name="connsiteY12" fmla="*/ 68555 h 811213"/>
              <a:gd name="connsiteX13" fmla="*/ 30470 w 1055687"/>
              <a:gd name="connsiteY13" fmla="*/ 780758 h 811213"/>
              <a:gd name="connsiteX14" fmla="*/ 971243 w 1055687"/>
              <a:gd name="connsiteY14" fmla="*/ 780758 h 811213"/>
              <a:gd name="connsiteX15" fmla="*/ 971243 w 1055687"/>
              <a:gd name="connsiteY15" fmla="*/ 435601 h 811213"/>
              <a:gd name="connsiteX16" fmla="*/ 972195 w 1055687"/>
              <a:gd name="connsiteY16" fmla="*/ 430843 h 811213"/>
              <a:gd name="connsiteX17" fmla="*/ 974099 w 1055687"/>
              <a:gd name="connsiteY17" fmla="*/ 426719 h 811213"/>
              <a:gd name="connsiteX18" fmla="*/ 977591 w 1055687"/>
              <a:gd name="connsiteY18" fmla="*/ 422912 h 811213"/>
              <a:gd name="connsiteX19" fmla="*/ 981717 w 1055687"/>
              <a:gd name="connsiteY19" fmla="*/ 421008 h 811213"/>
              <a:gd name="connsiteX20" fmla="*/ 986478 w 1055687"/>
              <a:gd name="connsiteY20" fmla="*/ 420057 h 811213"/>
              <a:gd name="connsiteX21" fmla="*/ 991239 w 1055687"/>
              <a:gd name="connsiteY21" fmla="*/ 421008 h 811213"/>
              <a:gd name="connsiteX22" fmla="*/ 995365 w 1055687"/>
              <a:gd name="connsiteY22" fmla="*/ 422912 h 811213"/>
              <a:gd name="connsiteX23" fmla="*/ 998856 w 1055687"/>
              <a:gd name="connsiteY23" fmla="*/ 426719 h 811213"/>
              <a:gd name="connsiteX24" fmla="*/ 1000761 w 1055687"/>
              <a:gd name="connsiteY24" fmla="*/ 430843 h 811213"/>
              <a:gd name="connsiteX25" fmla="*/ 1001713 w 1055687"/>
              <a:gd name="connsiteY25" fmla="*/ 435601 h 811213"/>
              <a:gd name="connsiteX26" fmla="*/ 1001713 w 1055687"/>
              <a:gd name="connsiteY26" fmla="*/ 795986 h 811213"/>
              <a:gd name="connsiteX27" fmla="*/ 1000761 w 1055687"/>
              <a:gd name="connsiteY27" fmla="*/ 800744 h 811213"/>
              <a:gd name="connsiteX28" fmla="*/ 998856 w 1055687"/>
              <a:gd name="connsiteY28" fmla="*/ 804868 h 811213"/>
              <a:gd name="connsiteX29" fmla="*/ 995365 w 1055687"/>
              <a:gd name="connsiteY29" fmla="*/ 808358 h 811213"/>
              <a:gd name="connsiteX30" fmla="*/ 991239 w 1055687"/>
              <a:gd name="connsiteY30" fmla="*/ 810579 h 811213"/>
              <a:gd name="connsiteX31" fmla="*/ 986478 w 1055687"/>
              <a:gd name="connsiteY31" fmla="*/ 811213 h 811213"/>
              <a:gd name="connsiteX32" fmla="*/ 15235 w 1055687"/>
              <a:gd name="connsiteY32" fmla="*/ 811213 h 811213"/>
              <a:gd name="connsiteX33" fmla="*/ 10474 w 1055687"/>
              <a:gd name="connsiteY33" fmla="*/ 810579 h 811213"/>
              <a:gd name="connsiteX34" fmla="*/ 6031 w 1055687"/>
              <a:gd name="connsiteY34" fmla="*/ 808358 h 811213"/>
              <a:gd name="connsiteX35" fmla="*/ 2857 w 1055687"/>
              <a:gd name="connsiteY35" fmla="*/ 804868 h 811213"/>
              <a:gd name="connsiteX36" fmla="*/ 635 w 1055687"/>
              <a:gd name="connsiteY36" fmla="*/ 800744 h 811213"/>
              <a:gd name="connsiteX37" fmla="*/ 0 w 1055687"/>
              <a:gd name="connsiteY37" fmla="*/ 795986 h 811213"/>
              <a:gd name="connsiteX38" fmla="*/ 0 w 1055687"/>
              <a:gd name="connsiteY38" fmla="*/ 53645 h 811213"/>
              <a:gd name="connsiteX39" fmla="*/ 635 w 1055687"/>
              <a:gd name="connsiteY39" fmla="*/ 48569 h 811213"/>
              <a:gd name="connsiteX40" fmla="*/ 2857 w 1055687"/>
              <a:gd name="connsiteY40" fmla="*/ 44445 h 811213"/>
              <a:gd name="connsiteX41" fmla="*/ 6031 w 1055687"/>
              <a:gd name="connsiteY41" fmla="*/ 40955 h 811213"/>
              <a:gd name="connsiteX42" fmla="*/ 10474 w 1055687"/>
              <a:gd name="connsiteY42" fmla="*/ 38735 h 811213"/>
              <a:gd name="connsiteX43" fmla="*/ 1003317 w 1055687"/>
              <a:gd name="connsiteY43" fmla="*/ 0 h 811213"/>
              <a:gd name="connsiteX44" fmla="*/ 1004269 w 1055687"/>
              <a:gd name="connsiteY44" fmla="*/ 0 h 811213"/>
              <a:gd name="connsiteX45" fmla="*/ 1004904 w 1055687"/>
              <a:gd name="connsiteY45" fmla="*/ 0 h 811213"/>
              <a:gd name="connsiteX46" fmla="*/ 1005539 w 1055687"/>
              <a:gd name="connsiteY46" fmla="*/ 0 h 811213"/>
              <a:gd name="connsiteX47" fmla="*/ 1006808 w 1055687"/>
              <a:gd name="connsiteY47" fmla="*/ 0 h 811213"/>
              <a:gd name="connsiteX48" fmla="*/ 1008078 w 1055687"/>
              <a:gd name="connsiteY48" fmla="*/ 0 h 811213"/>
              <a:gd name="connsiteX49" fmla="*/ 1009347 w 1055687"/>
              <a:gd name="connsiteY49" fmla="*/ 0 h 811213"/>
              <a:gd name="connsiteX50" fmla="*/ 1010617 w 1055687"/>
              <a:gd name="connsiteY50" fmla="*/ 318 h 811213"/>
              <a:gd name="connsiteX51" fmla="*/ 1011887 w 1055687"/>
              <a:gd name="connsiteY51" fmla="*/ 635 h 811213"/>
              <a:gd name="connsiteX52" fmla="*/ 1013156 w 1055687"/>
              <a:gd name="connsiteY52" fmla="*/ 953 h 811213"/>
              <a:gd name="connsiteX53" fmla="*/ 1015378 w 1055687"/>
              <a:gd name="connsiteY53" fmla="*/ 1588 h 811213"/>
              <a:gd name="connsiteX54" fmla="*/ 1017600 w 1055687"/>
              <a:gd name="connsiteY54" fmla="*/ 2541 h 811213"/>
              <a:gd name="connsiteX55" fmla="*/ 1019821 w 1055687"/>
              <a:gd name="connsiteY55" fmla="*/ 3494 h 811213"/>
              <a:gd name="connsiteX56" fmla="*/ 1021726 w 1055687"/>
              <a:gd name="connsiteY56" fmla="*/ 5082 h 811213"/>
              <a:gd name="connsiteX57" fmla="*/ 1022678 w 1055687"/>
              <a:gd name="connsiteY57" fmla="*/ 5717 h 811213"/>
              <a:gd name="connsiteX58" fmla="*/ 1023630 w 1055687"/>
              <a:gd name="connsiteY58" fmla="*/ 6670 h 811213"/>
              <a:gd name="connsiteX59" fmla="*/ 1024265 w 1055687"/>
              <a:gd name="connsiteY59" fmla="*/ 7306 h 811213"/>
              <a:gd name="connsiteX60" fmla="*/ 1025217 w 1055687"/>
              <a:gd name="connsiteY60" fmla="*/ 8259 h 811213"/>
              <a:gd name="connsiteX61" fmla="*/ 1026804 w 1055687"/>
              <a:gd name="connsiteY61" fmla="*/ 10164 h 811213"/>
              <a:gd name="connsiteX62" fmla="*/ 1028074 w 1055687"/>
              <a:gd name="connsiteY62" fmla="*/ 12388 h 811213"/>
              <a:gd name="connsiteX63" fmla="*/ 1029343 w 1055687"/>
              <a:gd name="connsiteY63" fmla="*/ 14611 h 811213"/>
              <a:gd name="connsiteX64" fmla="*/ 1029978 w 1055687"/>
              <a:gd name="connsiteY64" fmla="*/ 15564 h 811213"/>
              <a:gd name="connsiteX65" fmla="*/ 1030295 w 1055687"/>
              <a:gd name="connsiteY65" fmla="*/ 16835 h 811213"/>
              <a:gd name="connsiteX66" fmla="*/ 1030613 w 1055687"/>
              <a:gd name="connsiteY66" fmla="*/ 18105 h 811213"/>
              <a:gd name="connsiteX67" fmla="*/ 1030930 w 1055687"/>
              <a:gd name="connsiteY67" fmla="*/ 19376 h 811213"/>
              <a:gd name="connsiteX68" fmla="*/ 1031248 w 1055687"/>
              <a:gd name="connsiteY68" fmla="*/ 20011 h 811213"/>
              <a:gd name="connsiteX69" fmla="*/ 1031565 w 1055687"/>
              <a:gd name="connsiteY69" fmla="*/ 20647 h 811213"/>
              <a:gd name="connsiteX70" fmla="*/ 1031565 w 1055687"/>
              <a:gd name="connsiteY70" fmla="*/ 21917 h 811213"/>
              <a:gd name="connsiteX71" fmla="*/ 1031882 w 1055687"/>
              <a:gd name="connsiteY71" fmla="*/ 22870 h 811213"/>
              <a:gd name="connsiteX72" fmla="*/ 1055687 w 1055687"/>
              <a:gd name="connsiteY72" fmla="*/ 259195 h 811213"/>
              <a:gd name="connsiteX73" fmla="*/ 1055370 w 1055687"/>
              <a:gd name="connsiteY73" fmla="*/ 266183 h 811213"/>
              <a:gd name="connsiteX74" fmla="*/ 1053465 w 1055687"/>
              <a:gd name="connsiteY74" fmla="*/ 272536 h 811213"/>
              <a:gd name="connsiteX75" fmla="*/ 1049974 w 1055687"/>
              <a:gd name="connsiteY75" fmla="*/ 277936 h 811213"/>
              <a:gd name="connsiteX76" fmla="*/ 1045530 w 1055687"/>
              <a:gd name="connsiteY76" fmla="*/ 282383 h 811213"/>
              <a:gd name="connsiteX77" fmla="*/ 1039817 w 1055687"/>
              <a:gd name="connsiteY77" fmla="*/ 285560 h 811213"/>
              <a:gd name="connsiteX78" fmla="*/ 1032835 w 1055687"/>
              <a:gd name="connsiteY78" fmla="*/ 287148 h 811213"/>
              <a:gd name="connsiteX79" fmla="*/ 1030295 w 1055687"/>
              <a:gd name="connsiteY79" fmla="*/ 287465 h 811213"/>
              <a:gd name="connsiteX80" fmla="*/ 1023948 w 1055687"/>
              <a:gd name="connsiteY80" fmla="*/ 286512 h 811213"/>
              <a:gd name="connsiteX81" fmla="*/ 1018234 w 1055687"/>
              <a:gd name="connsiteY81" fmla="*/ 284289 h 811213"/>
              <a:gd name="connsiteX82" fmla="*/ 1013474 w 1055687"/>
              <a:gd name="connsiteY82" fmla="*/ 280795 h 811213"/>
              <a:gd name="connsiteX83" fmla="*/ 1009347 w 1055687"/>
              <a:gd name="connsiteY83" fmla="*/ 276348 h 811213"/>
              <a:gd name="connsiteX84" fmla="*/ 1006491 w 1055687"/>
              <a:gd name="connsiteY84" fmla="*/ 270630 h 811213"/>
              <a:gd name="connsiteX85" fmla="*/ 1005221 w 1055687"/>
              <a:gd name="connsiteY85" fmla="*/ 264278 h 811213"/>
              <a:gd name="connsiteX86" fmla="*/ 987130 w 1055687"/>
              <a:gd name="connsiteY86" fmla="*/ 86081 h 811213"/>
              <a:gd name="connsiteX87" fmla="*/ 956342 w 1055687"/>
              <a:gd name="connsiteY87" fmla="*/ 129598 h 811213"/>
              <a:gd name="connsiteX88" fmla="*/ 926190 w 1055687"/>
              <a:gd name="connsiteY88" fmla="*/ 174067 h 811213"/>
              <a:gd name="connsiteX89" fmla="*/ 896672 w 1055687"/>
              <a:gd name="connsiteY89" fmla="*/ 219173 h 811213"/>
              <a:gd name="connsiteX90" fmla="*/ 867789 w 1055687"/>
              <a:gd name="connsiteY90" fmla="*/ 264278 h 811213"/>
              <a:gd name="connsiteX91" fmla="*/ 839224 w 1055687"/>
              <a:gd name="connsiteY91" fmla="*/ 310336 h 811213"/>
              <a:gd name="connsiteX92" fmla="*/ 810976 w 1055687"/>
              <a:gd name="connsiteY92" fmla="*/ 355441 h 811213"/>
              <a:gd name="connsiteX93" fmla="*/ 778284 w 1055687"/>
              <a:gd name="connsiteY93" fmla="*/ 407851 h 811213"/>
              <a:gd name="connsiteX94" fmla="*/ 745275 w 1055687"/>
              <a:gd name="connsiteY94" fmla="*/ 460580 h 811213"/>
              <a:gd name="connsiteX95" fmla="*/ 711948 w 1055687"/>
              <a:gd name="connsiteY95" fmla="*/ 512038 h 811213"/>
              <a:gd name="connsiteX96" fmla="*/ 708457 w 1055687"/>
              <a:gd name="connsiteY96" fmla="*/ 516485 h 811213"/>
              <a:gd name="connsiteX97" fmla="*/ 704331 w 1055687"/>
              <a:gd name="connsiteY97" fmla="*/ 519661 h 811213"/>
              <a:gd name="connsiteX98" fmla="*/ 699570 w 1055687"/>
              <a:gd name="connsiteY98" fmla="*/ 522202 h 811213"/>
              <a:gd name="connsiteX99" fmla="*/ 694492 w 1055687"/>
              <a:gd name="connsiteY99" fmla="*/ 523790 h 811213"/>
              <a:gd name="connsiteX100" fmla="*/ 689096 w 1055687"/>
              <a:gd name="connsiteY100" fmla="*/ 523790 h 811213"/>
              <a:gd name="connsiteX101" fmla="*/ 683383 w 1055687"/>
              <a:gd name="connsiteY101" fmla="*/ 522838 h 811213"/>
              <a:gd name="connsiteX102" fmla="*/ 678622 w 1055687"/>
              <a:gd name="connsiteY102" fmla="*/ 520614 h 811213"/>
              <a:gd name="connsiteX103" fmla="*/ 674178 w 1055687"/>
              <a:gd name="connsiteY103" fmla="*/ 517438 h 811213"/>
              <a:gd name="connsiteX104" fmla="*/ 402806 w 1055687"/>
              <a:gd name="connsiteY104" fmla="*/ 285242 h 811213"/>
              <a:gd name="connsiteX105" fmla="*/ 143494 w 1055687"/>
              <a:gd name="connsiteY105" fmla="*/ 702305 h 811213"/>
              <a:gd name="connsiteX106" fmla="*/ 140320 w 1055687"/>
              <a:gd name="connsiteY106" fmla="*/ 706434 h 811213"/>
              <a:gd name="connsiteX107" fmla="*/ 136511 w 1055687"/>
              <a:gd name="connsiteY107" fmla="*/ 709611 h 811213"/>
              <a:gd name="connsiteX108" fmla="*/ 132068 w 1055687"/>
              <a:gd name="connsiteY108" fmla="*/ 712152 h 811213"/>
              <a:gd name="connsiteX109" fmla="*/ 126990 w 1055687"/>
              <a:gd name="connsiteY109" fmla="*/ 714058 h 811213"/>
              <a:gd name="connsiteX110" fmla="*/ 121911 w 1055687"/>
              <a:gd name="connsiteY110" fmla="*/ 714375 h 811213"/>
              <a:gd name="connsiteX111" fmla="*/ 117150 w 1055687"/>
              <a:gd name="connsiteY111" fmla="*/ 714058 h 811213"/>
              <a:gd name="connsiteX112" fmla="*/ 112707 w 1055687"/>
              <a:gd name="connsiteY112" fmla="*/ 712787 h 811213"/>
              <a:gd name="connsiteX113" fmla="*/ 108581 w 1055687"/>
              <a:gd name="connsiteY113" fmla="*/ 710246 h 811213"/>
              <a:gd name="connsiteX114" fmla="*/ 103820 w 1055687"/>
              <a:gd name="connsiteY114" fmla="*/ 706752 h 811213"/>
              <a:gd name="connsiteX115" fmla="*/ 100328 w 1055687"/>
              <a:gd name="connsiteY115" fmla="*/ 702305 h 811213"/>
              <a:gd name="connsiteX116" fmla="*/ 98107 w 1055687"/>
              <a:gd name="connsiteY116" fmla="*/ 697223 h 811213"/>
              <a:gd name="connsiteX117" fmla="*/ 96837 w 1055687"/>
              <a:gd name="connsiteY117" fmla="*/ 691823 h 811213"/>
              <a:gd name="connsiteX118" fmla="*/ 96837 w 1055687"/>
              <a:gd name="connsiteY118" fmla="*/ 686423 h 811213"/>
              <a:gd name="connsiteX119" fmla="*/ 97789 w 1055687"/>
              <a:gd name="connsiteY119" fmla="*/ 680705 h 811213"/>
              <a:gd name="connsiteX120" fmla="*/ 100328 w 1055687"/>
              <a:gd name="connsiteY120" fmla="*/ 675305 h 811213"/>
              <a:gd name="connsiteX121" fmla="*/ 375510 w 1055687"/>
              <a:gd name="connsiteY121" fmla="*/ 232831 h 811213"/>
              <a:gd name="connsiteX122" fmla="*/ 379001 w 1055687"/>
              <a:gd name="connsiteY122" fmla="*/ 228702 h 811213"/>
              <a:gd name="connsiteX123" fmla="*/ 383127 w 1055687"/>
              <a:gd name="connsiteY123" fmla="*/ 225208 h 811213"/>
              <a:gd name="connsiteX124" fmla="*/ 387888 w 1055687"/>
              <a:gd name="connsiteY124" fmla="*/ 222667 h 811213"/>
              <a:gd name="connsiteX125" fmla="*/ 392966 w 1055687"/>
              <a:gd name="connsiteY125" fmla="*/ 221396 h 811213"/>
              <a:gd name="connsiteX126" fmla="*/ 398680 w 1055687"/>
              <a:gd name="connsiteY126" fmla="*/ 221078 h 811213"/>
              <a:gd name="connsiteX127" fmla="*/ 403758 w 1055687"/>
              <a:gd name="connsiteY127" fmla="*/ 222031 h 811213"/>
              <a:gd name="connsiteX128" fmla="*/ 409154 w 1055687"/>
              <a:gd name="connsiteY128" fmla="*/ 223937 h 811213"/>
              <a:gd name="connsiteX129" fmla="*/ 413597 w 1055687"/>
              <a:gd name="connsiteY129" fmla="*/ 227114 h 811213"/>
              <a:gd name="connsiteX130" fmla="*/ 684970 w 1055687"/>
              <a:gd name="connsiteY130" fmla="*/ 460262 h 811213"/>
              <a:gd name="connsiteX131" fmla="*/ 712901 w 1055687"/>
              <a:gd name="connsiteY131" fmla="*/ 416428 h 811213"/>
              <a:gd name="connsiteX132" fmla="*/ 740514 w 1055687"/>
              <a:gd name="connsiteY132" fmla="*/ 372593 h 811213"/>
              <a:gd name="connsiteX133" fmla="*/ 767810 w 1055687"/>
              <a:gd name="connsiteY133" fmla="*/ 328441 h 811213"/>
              <a:gd name="connsiteX134" fmla="*/ 800819 w 1055687"/>
              <a:gd name="connsiteY134" fmla="*/ 275395 h 811213"/>
              <a:gd name="connsiteX135" fmla="*/ 834463 w 1055687"/>
              <a:gd name="connsiteY135" fmla="*/ 222031 h 811213"/>
              <a:gd name="connsiteX136" fmla="*/ 868741 w 1055687"/>
              <a:gd name="connsiteY136" fmla="*/ 168668 h 811213"/>
              <a:gd name="connsiteX137" fmla="*/ 903655 w 1055687"/>
              <a:gd name="connsiteY137" fmla="*/ 116257 h 811213"/>
              <a:gd name="connsiteX138" fmla="*/ 939838 w 1055687"/>
              <a:gd name="connsiteY138" fmla="*/ 64481 h 811213"/>
              <a:gd name="connsiteX139" fmla="*/ 770349 w 1055687"/>
              <a:gd name="connsiteY139" fmla="*/ 98151 h 811213"/>
              <a:gd name="connsiteX140" fmla="*/ 768127 w 1055687"/>
              <a:gd name="connsiteY140" fmla="*/ 98469 h 811213"/>
              <a:gd name="connsiteX141" fmla="*/ 765588 w 1055687"/>
              <a:gd name="connsiteY141" fmla="*/ 98469 h 811213"/>
              <a:gd name="connsiteX142" fmla="*/ 759875 w 1055687"/>
              <a:gd name="connsiteY142" fmla="*/ 97834 h 811213"/>
              <a:gd name="connsiteX143" fmla="*/ 754162 w 1055687"/>
              <a:gd name="connsiteY143" fmla="*/ 95928 h 811213"/>
              <a:gd name="connsiteX144" fmla="*/ 749401 w 1055687"/>
              <a:gd name="connsiteY144" fmla="*/ 92751 h 811213"/>
              <a:gd name="connsiteX145" fmla="*/ 745275 w 1055687"/>
              <a:gd name="connsiteY145" fmla="*/ 88940 h 811213"/>
              <a:gd name="connsiteX146" fmla="*/ 742418 w 1055687"/>
              <a:gd name="connsiteY146" fmla="*/ 83857 h 811213"/>
              <a:gd name="connsiteX147" fmla="*/ 740514 w 1055687"/>
              <a:gd name="connsiteY147" fmla="*/ 78140 h 811213"/>
              <a:gd name="connsiteX148" fmla="*/ 739879 w 1055687"/>
              <a:gd name="connsiteY148" fmla="*/ 72105 h 811213"/>
              <a:gd name="connsiteX149" fmla="*/ 740831 w 1055687"/>
              <a:gd name="connsiteY149" fmla="*/ 66387 h 811213"/>
              <a:gd name="connsiteX150" fmla="*/ 742736 w 1055687"/>
              <a:gd name="connsiteY150" fmla="*/ 61305 h 811213"/>
              <a:gd name="connsiteX151" fmla="*/ 745910 w 1055687"/>
              <a:gd name="connsiteY151" fmla="*/ 56540 h 811213"/>
              <a:gd name="connsiteX152" fmla="*/ 750036 w 1055687"/>
              <a:gd name="connsiteY152" fmla="*/ 52729 h 811213"/>
              <a:gd name="connsiteX153" fmla="*/ 754797 w 1055687"/>
              <a:gd name="connsiteY153" fmla="*/ 49870 h 811213"/>
              <a:gd name="connsiteX154" fmla="*/ 760510 w 1055687"/>
              <a:gd name="connsiteY154" fmla="*/ 48282 h 811213"/>
              <a:gd name="connsiteX155" fmla="*/ 1001413 w 1055687"/>
              <a:gd name="connsiteY155" fmla="*/ 318 h 811213"/>
              <a:gd name="connsiteX156" fmla="*/ 1002682 w 1055687"/>
              <a:gd name="connsiteY156" fmla="*/ 318 h 811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</a:cxnLst>
            <a:rect l="l" t="t" r="r" b="b"/>
            <a:pathLst>
              <a:path w="1055687" h="811213">
                <a:moveTo>
                  <a:pt x="15235" y="38100"/>
                </a:moveTo>
                <a:lnTo>
                  <a:pt x="599250" y="38100"/>
                </a:lnTo>
                <a:lnTo>
                  <a:pt x="604011" y="38735"/>
                </a:lnTo>
                <a:lnTo>
                  <a:pt x="608138" y="40955"/>
                </a:lnTo>
                <a:lnTo>
                  <a:pt x="611629" y="44445"/>
                </a:lnTo>
                <a:lnTo>
                  <a:pt x="613851" y="48569"/>
                </a:lnTo>
                <a:lnTo>
                  <a:pt x="614486" y="53645"/>
                </a:lnTo>
                <a:lnTo>
                  <a:pt x="613851" y="58403"/>
                </a:lnTo>
                <a:lnTo>
                  <a:pt x="611629" y="62528"/>
                </a:lnTo>
                <a:lnTo>
                  <a:pt x="608138" y="65700"/>
                </a:lnTo>
                <a:lnTo>
                  <a:pt x="604011" y="67921"/>
                </a:lnTo>
                <a:lnTo>
                  <a:pt x="599250" y="68555"/>
                </a:lnTo>
                <a:lnTo>
                  <a:pt x="30470" y="68555"/>
                </a:lnTo>
                <a:lnTo>
                  <a:pt x="30470" y="780758"/>
                </a:lnTo>
                <a:lnTo>
                  <a:pt x="971243" y="780758"/>
                </a:lnTo>
                <a:lnTo>
                  <a:pt x="971243" y="435601"/>
                </a:lnTo>
                <a:lnTo>
                  <a:pt x="972195" y="430843"/>
                </a:lnTo>
                <a:lnTo>
                  <a:pt x="974099" y="426719"/>
                </a:lnTo>
                <a:lnTo>
                  <a:pt x="977591" y="422912"/>
                </a:lnTo>
                <a:lnTo>
                  <a:pt x="981717" y="421008"/>
                </a:lnTo>
                <a:lnTo>
                  <a:pt x="986478" y="420057"/>
                </a:lnTo>
                <a:lnTo>
                  <a:pt x="991239" y="421008"/>
                </a:lnTo>
                <a:lnTo>
                  <a:pt x="995365" y="422912"/>
                </a:lnTo>
                <a:lnTo>
                  <a:pt x="998856" y="426719"/>
                </a:lnTo>
                <a:lnTo>
                  <a:pt x="1000761" y="430843"/>
                </a:lnTo>
                <a:lnTo>
                  <a:pt x="1001713" y="435601"/>
                </a:lnTo>
                <a:lnTo>
                  <a:pt x="1001713" y="795986"/>
                </a:lnTo>
                <a:lnTo>
                  <a:pt x="1000761" y="800744"/>
                </a:lnTo>
                <a:lnTo>
                  <a:pt x="998856" y="804868"/>
                </a:lnTo>
                <a:lnTo>
                  <a:pt x="995365" y="808358"/>
                </a:lnTo>
                <a:lnTo>
                  <a:pt x="991239" y="810579"/>
                </a:lnTo>
                <a:lnTo>
                  <a:pt x="986478" y="811213"/>
                </a:lnTo>
                <a:lnTo>
                  <a:pt x="15235" y="811213"/>
                </a:lnTo>
                <a:lnTo>
                  <a:pt x="10474" y="810579"/>
                </a:lnTo>
                <a:lnTo>
                  <a:pt x="6031" y="808358"/>
                </a:lnTo>
                <a:lnTo>
                  <a:pt x="2857" y="804868"/>
                </a:lnTo>
                <a:lnTo>
                  <a:pt x="635" y="800744"/>
                </a:lnTo>
                <a:lnTo>
                  <a:pt x="0" y="795986"/>
                </a:lnTo>
                <a:lnTo>
                  <a:pt x="0" y="53645"/>
                </a:lnTo>
                <a:lnTo>
                  <a:pt x="635" y="48569"/>
                </a:lnTo>
                <a:lnTo>
                  <a:pt x="2857" y="44445"/>
                </a:lnTo>
                <a:lnTo>
                  <a:pt x="6031" y="40955"/>
                </a:lnTo>
                <a:lnTo>
                  <a:pt x="10474" y="38735"/>
                </a:lnTo>
                <a:close/>
                <a:moveTo>
                  <a:pt x="1003317" y="0"/>
                </a:moveTo>
                <a:lnTo>
                  <a:pt x="1004269" y="0"/>
                </a:lnTo>
                <a:lnTo>
                  <a:pt x="1004904" y="0"/>
                </a:lnTo>
                <a:lnTo>
                  <a:pt x="1005539" y="0"/>
                </a:lnTo>
                <a:lnTo>
                  <a:pt x="1006808" y="0"/>
                </a:lnTo>
                <a:lnTo>
                  <a:pt x="1008078" y="0"/>
                </a:lnTo>
                <a:lnTo>
                  <a:pt x="1009347" y="0"/>
                </a:lnTo>
                <a:lnTo>
                  <a:pt x="1010617" y="318"/>
                </a:lnTo>
                <a:lnTo>
                  <a:pt x="1011887" y="635"/>
                </a:lnTo>
                <a:lnTo>
                  <a:pt x="1013156" y="953"/>
                </a:lnTo>
                <a:lnTo>
                  <a:pt x="1015378" y="1588"/>
                </a:lnTo>
                <a:lnTo>
                  <a:pt x="1017600" y="2541"/>
                </a:lnTo>
                <a:lnTo>
                  <a:pt x="1019821" y="3494"/>
                </a:lnTo>
                <a:lnTo>
                  <a:pt x="1021726" y="5082"/>
                </a:lnTo>
                <a:lnTo>
                  <a:pt x="1022678" y="5717"/>
                </a:lnTo>
                <a:lnTo>
                  <a:pt x="1023630" y="6670"/>
                </a:lnTo>
                <a:lnTo>
                  <a:pt x="1024265" y="7306"/>
                </a:lnTo>
                <a:lnTo>
                  <a:pt x="1025217" y="8259"/>
                </a:lnTo>
                <a:lnTo>
                  <a:pt x="1026804" y="10164"/>
                </a:lnTo>
                <a:lnTo>
                  <a:pt x="1028074" y="12388"/>
                </a:lnTo>
                <a:lnTo>
                  <a:pt x="1029343" y="14611"/>
                </a:lnTo>
                <a:lnTo>
                  <a:pt x="1029978" y="15564"/>
                </a:lnTo>
                <a:lnTo>
                  <a:pt x="1030295" y="16835"/>
                </a:lnTo>
                <a:lnTo>
                  <a:pt x="1030613" y="18105"/>
                </a:lnTo>
                <a:lnTo>
                  <a:pt x="1030930" y="19376"/>
                </a:lnTo>
                <a:lnTo>
                  <a:pt x="1031248" y="20011"/>
                </a:lnTo>
                <a:lnTo>
                  <a:pt x="1031565" y="20647"/>
                </a:lnTo>
                <a:lnTo>
                  <a:pt x="1031565" y="21917"/>
                </a:lnTo>
                <a:lnTo>
                  <a:pt x="1031882" y="22870"/>
                </a:lnTo>
                <a:lnTo>
                  <a:pt x="1055687" y="259195"/>
                </a:lnTo>
                <a:lnTo>
                  <a:pt x="1055370" y="266183"/>
                </a:lnTo>
                <a:lnTo>
                  <a:pt x="1053465" y="272536"/>
                </a:lnTo>
                <a:lnTo>
                  <a:pt x="1049974" y="277936"/>
                </a:lnTo>
                <a:lnTo>
                  <a:pt x="1045530" y="282383"/>
                </a:lnTo>
                <a:lnTo>
                  <a:pt x="1039817" y="285560"/>
                </a:lnTo>
                <a:lnTo>
                  <a:pt x="1032835" y="287148"/>
                </a:lnTo>
                <a:lnTo>
                  <a:pt x="1030295" y="287465"/>
                </a:lnTo>
                <a:lnTo>
                  <a:pt x="1023948" y="286512"/>
                </a:lnTo>
                <a:lnTo>
                  <a:pt x="1018234" y="284289"/>
                </a:lnTo>
                <a:lnTo>
                  <a:pt x="1013474" y="280795"/>
                </a:lnTo>
                <a:lnTo>
                  <a:pt x="1009347" y="276348"/>
                </a:lnTo>
                <a:lnTo>
                  <a:pt x="1006491" y="270630"/>
                </a:lnTo>
                <a:lnTo>
                  <a:pt x="1005221" y="264278"/>
                </a:lnTo>
                <a:lnTo>
                  <a:pt x="987130" y="86081"/>
                </a:lnTo>
                <a:lnTo>
                  <a:pt x="956342" y="129598"/>
                </a:lnTo>
                <a:lnTo>
                  <a:pt x="926190" y="174067"/>
                </a:lnTo>
                <a:lnTo>
                  <a:pt x="896672" y="219173"/>
                </a:lnTo>
                <a:lnTo>
                  <a:pt x="867789" y="264278"/>
                </a:lnTo>
                <a:lnTo>
                  <a:pt x="839224" y="310336"/>
                </a:lnTo>
                <a:lnTo>
                  <a:pt x="810976" y="355441"/>
                </a:lnTo>
                <a:lnTo>
                  <a:pt x="778284" y="407851"/>
                </a:lnTo>
                <a:lnTo>
                  <a:pt x="745275" y="460580"/>
                </a:lnTo>
                <a:lnTo>
                  <a:pt x="711948" y="512038"/>
                </a:lnTo>
                <a:lnTo>
                  <a:pt x="708457" y="516485"/>
                </a:lnTo>
                <a:lnTo>
                  <a:pt x="704331" y="519661"/>
                </a:lnTo>
                <a:lnTo>
                  <a:pt x="699570" y="522202"/>
                </a:lnTo>
                <a:lnTo>
                  <a:pt x="694492" y="523790"/>
                </a:lnTo>
                <a:lnTo>
                  <a:pt x="689096" y="523790"/>
                </a:lnTo>
                <a:lnTo>
                  <a:pt x="683383" y="522838"/>
                </a:lnTo>
                <a:lnTo>
                  <a:pt x="678622" y="520614"/>
                </a:lnTo>
                <a:lnTo>
                  <a:pt x="674178" y="517438"/>
                </a:lnTo>
                <a:lnTo>
                  <a:pt x="402806" y="285242"/>
                </a:lnTo>
                <a:lnTo>
                  <a:pt x="143494" y="702305"/>
                </a:lnTo>
                <a:lnTo>
                  <a:pt x="140320" y="706434"/>
                </a:lnTo>
                <a:lnTo>
                  <a:pt x="136511" y="709611"/>
                </a:lnTo>
                <a:lnTo>
                  <a:pt x="132068" y="712152"/>
                </a:lnTo>
                <a:lnTo>
                  <a:pt x="126990" y="714058"/>
                </a:lnTo>
                <a:lnTo>
                  <a:pt x="121911" y="714375"/>
                </a:lnTo>
                <a:lnTo>
                  <a:pt x="117150" y="714058"/>
                </a:lnTo>
                <a:lnTo>
                  <a:pt x="112707" y="712787"/>
                </a:lnTo>
                <a:lnTo>
                  <a:pt x="108581" y="710246"/>
                </a:lnTo>
                <a:lnTo>
                  <a:pt x="103820" y="706752"/>
                </a:lnTo>
                <a:lnTo>
                  <a:pt x="100328" y="702305"/>
                </a:lnTo>
                <a:lnTo>
                  <a:pt x="98107" y="697223"/>
                </a:lnTo>
                <a:lnTo>
                  <a:pt x="96837" y="691823"/>
                </a:lnTo>
                <a:lnTo>
                  <a:pt x="96837" y="686423"/>
                </a:lnTo>
                <a:lnTo>
                  <a:pt x="97789" y="680705"/>
                </a:lnTo>
                <a:lnTo>
                  <a:pt x="100328" y="675305"/>
                </a:lnTo>
                <a:lnTo>
                  <a:pt x="375510" y="232831"/>
                </a:lnTo>
                <a:lnTo>
                  <a:pt x="379001" y="228702"/>
                </a:lnTo>
                <a:lnTo>
                  <a:pt x="383127" y="225208"/>
                </a:lnTo>
                <a:lnTo>
                  <a:pt x="387888" y="222667"/>
                </a:lnTo>
                <a:lnTo>
                  <a:pt x="392966" y="221396"/>
                </a:lnTo>
                <a:lnTo>
                  <a:pt x="398680" y="221078"/>
                </a:lnTo>
                <a:lnTo>
                  <a:pt x="403758" y="222031"/>
                </a:lnTo>
                <a:lnTo>
                  <a:pt x="409154" y="223937"/>
                </a:lnTo>
                <a:lnTo>
                  <a:pt x="413597" y="227114"/>
                </a:lnTo>
                <a:lnTo>
                  <a:pt x="684970" y="460262"/>
                </a:lnTo>
                <a:lnTo>
                  <a:pt x="712901" y="416428"/>
                </a:lnTo>
                <a:lnTo>
                  <a:pt x="740514" y="372593"/>
                </a:lnTo>
                <a:lnTo>
                  <a:pt x="767810" y="328441"/>
                </a:lnTo>
                <a:lnTo>
                  <a:pt x="800819" y="275395"/>
                </a:lnTo>
                <a:lnTo>
                  <a:pt x="834463" y="222031"/>
                </a:lnTo>
                <a:lnTo>
                  <a:pt x="868741" y="168668"/>
                </a:lnTo>
                <a:lnTo>
                  <a:pt x="903655" y="116257"/>
                </a:lnTo>
                <a:lnTo>
                  <a:pt x="939838" y="64481"/>
                </a:lnTo>
                <a:lnTo>
                  <a:pt x="770349" y="98151"/>
                </a:lnTo>
                <a:lnTo>
                  <a:pt x="768127" y="98469"/>
                </a:lnTo>
                <a:lnTo>
                  <a:pt x="765588" y="98469"/>
                </a:lnTo>
                <a:lnTo>
                  <a:pt x="759875" y="97834"/>
                </a:lnTo>
                <a:lnTo>
                  <a:pt x="754162" y="95928"/>
                </a:lnTo>
                <a:lnTo>
                  <a:pt x="749401" y="92751"/>
                </a:lnTo>
                <a:lnTo>
                  <a:pt x="745275" y="88940"/>
                </a:lnTo>
                <a:lnTo>
                  <a:pt x="742418" y="83857"/>
                </a:lnTo>
                <a:lnTo>
                  <a:pt x="740514" y="78140"/>
                </a:lnTo>
                <a:lnTo>
                  <a:pt x="739879" y="72105"/>
                </a:lnTo>
                <a:lnTo>
                  <a:pt x="740831" y="66387"/>
                </a:lnTo>
                <a:lnTo>
                  <a:pt x="742736" y="61305"/>
                </a:lnTo>
                <a:lnTo>
                  <a:pt x="745910" y="56540"/>
                </a:lnTo>
                <a:lnTo>
                  <a:pt x="750036" y="52729"/>
                </a:lnTo>
                <a:lnTo>
                  <a:pt x="754797" y="49870"/>
                </a:lnTo>
                <a:lnTo>
                  <a:pt x="760510" y="48282"/>
                </a:lnTo>
                <a:lnTo>
                  <a:pt x="1001413" y="318"/>
                </a:lnTo>
                <a:lnTo>
                  <a:pt x="1002682" y="318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416" name="Freeform 151"/>
          <p:cNvSpPr>
            <a:spLocks noEditPoints="1"/>
          </p:cNvSpPr>
          <p:nvPr/>
        </p:nvSpPr>
        <p:spPr bwMode="auto">
          <a:xfrm>
            <a:off x="10958645" y="1956980"/>
            <a:ext cx="555900" cy="472834"/>
          </a:xfrm>
          <a:custGeom>
            <a:avLst/>
            <a:gdLst>
              <a:gd name="T0" fmla="*/ 2009 w 3479"/>
              <a:gd name="T1" fmla="*/ 2440 h 2958"/>
              <a:gd name="T2" fmla="*/ 96 w 3479"/>
              <a:gd name="T3" fmla="*/ 2862 h 2958"/>
              <a:gd name="T4" fmla="*/ 414 w 3479"/>
              <a:gd name="T5" fmla="*/ 2192 h 2958"/>
              <a:gd name="T6" fmla="*/ 2489 w 3479"/>
              <a:gd name="T7" fmla="*/ 1998 h 2958"/>
              <a:gd name="T8" fmla="*/ 2984 w 3479"/>
              <a:gd name="T9" fmla="*/ 1961 h 2958"/>
              <a:gd name="T10" fmla="*/ 2969 w 3479"/>
              <a:gd name="T11" fmla="*/ 2424 h 2958"/>
              <a:gd name="T12" fmla="*/ 2511 w 3479"/>
              <a:gd name="T13" fmla="*/ 1961 h 2958"/>
              <a:gd name="T14" fmla="*/ 2027 w 3479"/>
              <a:gd name="T15" fmla="*/ 2103 h 2958"/>
              <a:gd name="T16" fmla="*/ 1929 w 3479"/>
              <a:gd name="T17" fmla="*/ 2027 h 2958"/>
              <a:gd name="T18" fmla="*/ 1926 w 3479"/>
              <a:gd name="T19" fmla="*/ 2132 h 2958"/>
              <a:gd name="T20" fmla="*/ 678 w 3479"/>
              <a:gd name="T21" fmla="*/ 1961 h 2958"/>
              <a:gd name="T22" fmla="*/ 678 w 3479"/>
              <a:gd name="T23" fmla="*/ 1961 h 2958"/>
              <a:gd name="T24" fmla="*/ 527 w 3479"/>
              <a:gd name="T25" fmla="*/ 2152 h 2958"/>
              <a:gd name="T26" fmla="*/ 2027 w 3479"/>
              <a:gd name="T27" fmla="*/ 1901 h 2958"/>
              <a:gd name="T28" fmla="*/ 3024 w 3479"/>
              <a:gd name="T29" fmla="*/ 1879 h 2958"/>
              <a:gd name="T30" fmla="*/ 2969 w 3479"/>
              <a:gd name="T31" fmla="*/ 1946 h 2958"/>
              <a:gd name="T32" fmla="*/ 1386 w 3479"/>
              <a:gd name="T33" fmla="*/ 1711 h 2958"/>
              <a:gd name="T34" fmla="*/ 1528 w 3479"/>
              <a:gd name="T35" fmla="*/ 1776 h 2958"/>
              <a:gd name="T36" fmla="*/ 1205 w 3479"/>
              <a:gd name="T37" fmla="*/ 1708 h 2958"/>
              <a:gd name="T38" fmla="*/ 1294 w 3479"/>
              <a:gd name="T39" fmla="*/ 1526 h 2958"/>
              <a:gd name="T40" fmla="*/ 2771 w 3479"/>
              <a:gd name="T41" fmla="*/ 1885 h 2958"/>
              <a:gd name="T42" fmla="*/ 2027 w 3479"/>
              <a:gd name="T43" fmla="*/ 1837 h 2958"/>
              <a:gd name="T44" fmla="*/ 1912 w 3479"/>
              <a:gd name="T45" fmla="*/ 1886 h 2958"/>
              <a:gd name="T46" fmla="*/ 1409 w 3479"/>
              <a:gd name="T47" fmla="*/ 1663 h 2958"/>
              <a:gd name="T48" fmla="*/ 1132 w 3479"/>
              <a:gd name="T49" fmla="*/ 1503 h 2958"/>
              <a:gd name="T50" fmla="*/ 369 w 3479"/>
              <a:gd name="T51" fmla="*/ 2149 h 2958"/>
              <a:gd name="T52" fmla="*/ 447 w 3479"/>
              <a:gd name="T53" fmla="*/ 1898 h 2958"/>
              <a:gd name="T54" fmla="*/ 3080 w 3479"/>
              <a:gd name="T55" fmla="*/ 1848 h 2958"/>
              <a:gd name="T56" fmla="*/ 2984 w 3479"/>
              <a:gd name="T57" fmla="*/ 2076 h 2958"/>
              <a:gd name="T58" fmla="*/ 496 w 3479"/>
              <a:gd name="T59" fmla="*/ 1347 h 2958"/>
              <a:gd name="T60" fmla="*/ 2025 w 3479"/>
              <a:gd name="T61" fmla="*/ 1467 h 2958"/>
              <a:gd name="T62" fmla="*/ 405 w 3479"/>
              <a:gd name="T63" fmla="*/ 1263 h 2958"/>
              <a:gd name="T64" fmla="*/ 543 w 3479"/>
              <a:gd name="T65" fmla="*/ 1117 h 2958"/>
              <a:gd name="T66" fmla="*/ 2840 w 3479"/>
              <a:gd name="T67" fmla="*/ 1206 h 2958"/>
              <a:gd name="T68" fmla="*/ 2092 w 3479"/>
              <a:gd name="T69" fmla="*/ 1134 h 2958"/>
              <a:gd name="T70" fmla="*/ 1890 w 3479"/>
              <a:gd name="T71" fmla="*/ 1134 h 2958"/>
              <a:gd name="T72" fmla="*/ 2996 w 3479"/>
              <a:gd name="T73" fmla="*/ 1069 h 2958"/>
              <a:gd name="T74" fmla="*/ 2853 w 3479"/>
              <a:gd name="T75" fmla="*/ 1142 h 2958"/>
              <a:gd name="T76" fmla="*/ 2505 w 3479"/>
              <a:gd name="T77" fmla="*/ 1005 h 2958"/>
              <a:gd name="T78" fmla="*/ 1875 w 3479"/>
              <a:gd name="T79" fmla="*/ 1017 h 2958"/>
              <a:gd name="T80" fmla="*/ 1849 w 3479"/>
              <a:gd name="T81" fmla="*/ 1217 h 2958"/>
              <a:gd name="T82" fmla="*/ 1250 w 3479"/>
              <a:gd name="T83" fmla="*/ 1453 h 2958"/>
              <a:gd name="T84" fmla="*/ 615 w 3479"/>
              <a:gd name="T85" fmla="*/ 1260 h 2958"/>
              <a:gd name="T86" fmla="*/ 2874 w 3479"/>
              <a:gd name="T87" fmla="*/ 953 h 2958"/>
              <a:gd name="T88" fmla="*/ 1048 w 3479"/>
              <a:gd name="T89" fmla="*/ 880 h 2958"/>
              <a:gd name="T90" fmla="*/ 1109 w 3479"/>
              <a:gd name="T91" fmla="*/ 876 h 2958"/>
              <a:gd name="T92" fmla="*/ 1169 w 3479"/>
              <a:gd name="T93" fmla="*/ 658 h 2958"/>
              <a:gd name="T94" fmla="*/ 1259 w 3479"/>
              <a:gd name="T95" fmla="*/ 840 h 2958"/>
              <a:gd name="T96" fmla="*/ 3046 w 3479"/>
              <a:gd name="T97" fmla="*/ 969 h 2958"/>
              <a:gd name="T98" fmla="*/ 2984 w 3479"/>
              <a:gd name="T99" fmla="*/ 1191 h 2958"/>
              <a:gd name="T100" fmla="*/ 2897 w 3479"/>
              <a:gd name="T101" fmla="*/ 887 h 2958"/>
              <a:gd name="T102" fmla="*/ 1544 w 3479"/>
              <a:gd name="T103" fmla="*/ 888 h 2958"/>
              <a:gd name="T104" fmla="*/ 1124 w 3479"/>
              <a:gd name="T105" fmla="*/ 610 h 2958"/>
              <a:gd name="T106" fmla="*/ 1368 w 3479"/>
              <a:gd name="T107" fmla="*/ 808 h 2958"/>
              <a:gd name="T108" fmla="*/ 2984 w 3479"/>
              <a:gd name="T109" fmla="*/ 526 h 2958"/>
              <a:gd name="T110" fmla="*/ 2489 w 3479"/>
              <a:gd name="T111" fmla="*/ 510 h 2958"/>
              <a:gd name="T112" fmla="*/ 584 w 3479"/>
              <a:gd name="T113" fmla="*/ 510 h 2958"/>
              <a:gd name="T114" fmla="*/ 303 w 3479"/>
              <a:gd name="T115" fmla="*/ 1184 h 2958"/>
              <a:gd name="T116" fmla="*/ 568 w 3479"/>
              <a:gd name="T117" fmla="*/ 1005 h 2958"/>
              <a:gd name="T118" fmla="*/ 0 w 3479"/>
              <a:gd name="T119" fmla="*/ 0 h 29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479" h="2958">
                <a:moveTo>
                  <a:pt x="2505" y="2440"/>
                </a:moveTo>
                <a:lnTo>
                  <a:pt x="2505" y="2862"/>
                </a:lnTo>
                <a:lnTo>
                  <a:pt x="2969" y="2862"/>
                </a:lnTo>
                <a:lnTo>
                  <a:pt x="2969" y="2440"/>
                </a:lnTo>
                <a:lnTo>
                  <a:pt x="2505" y="2440"/>
                </a:lnTo>
                <a:close/>
                <a:moveTo>
                  <a:pt x="2025" y="2440"/>
                </a:moveTo>
                <a:lnTo>
                  <a:pt x="2025" y="2862"/>
                </a:lnTo>
                <a:lnTo>
                  <a:pt x="2489" y="2862"/>
                </a:lnTo>
                <a:lnTo>
                  <a:pt x="2489" y="2440"/>
                </a:lnTo>
                <a:lnTo>
                  <a:pt x="2025" y="2440"/>
                </a:lnTo>
                <a:close/>
                <a:moveTo>
                  <a:pt x="1544" y="2440"/>
                </a:moveTo>
                <a:lnTo>
                  <a:pt x="1544" y="2862"/>
                </a:lnTo>
                <a:lnTo>
                  <a:pt x="2009" y="2862"/>
                </a:lnTo>
                <a:lnTo>
                  <a:pt x="2009" y="2440"/>
                </a:lnTo>
                <a:lnTo>
                  <a:pt x="1544" y="2440"/>
                </a:lnTo>
                <a:close/>
                <a:moveTo>
                  <a:pt x="1064" y="2440"/>
                </a:moveTo>
                <a:lnTo>
                  <a:pt x="1064" y="2862"/>
                </a:lnTo>
                <a:lnTo>
                  <a:pt x="1528" y="2862"/>
                </a:lnTo>
                <a:lnTo>
                  <a:pt x="1528" y="2440"/>
                </a:lnTo>
                <a:lnTo>
                  <a:pt x="1064" y="2440"/>
                </a:lnTo>
                <a:close/>
                <a:moveTo>
                  <a:pt x="584" y="2440"/>
                </a:moveTo>
                <a:lnTo>
                  <a:pt x="584" y="2862"/>
                </a:lnTo>
                <a:lnTo>
                  <a:pt x="1048" y="2862"/>
                </a:lnTo>
                <a:lnTo>
                  <a:pt x="1048" y="2440"/>
                </a:lnTo>
                <a:lnTo>
                  <a:pt x="584" y="2440"/>
                </a:lnTo>
                <a:close/>
                <a:moveTo>
                  <a:pt x="100" y="2425"/>
                </a:moveTo>
                <a:lnTo>
                  <a:pt x="96" y="2429"/>
                </a:lnTo>
                <a:lnTo>
                  <a:pt x="96" y="2862"/>
                </a:lnTo>
                <a:lnTo>
                  <a:pt x="568" y="2862"/>
                </a:lnTo>
                <a:lnTo>
                  <a:pt x="568" y="2440"/>
                </a:lnTo>
                <a:lnTo>
                  <a:pt x="100" y="2440"/>
                </a:lnTo>
                <a:lnTo>
                  <a:pt x="100" y="2425"/>
                </a:lnTo>
                <a:close/>
                <a:moveTo>
                  <a:pt x="390" y="2173"/>
                </a:moveTo>
                <a:lnTo>
                  <a:pt x="101" y="2424"/>
                </a:lnTo>
                <a:lnTo>
                  <a:pt x="568" y="2424"/>
                </a:lnTo>
                <a:lnTo>
                  <a:pt x="568" y="2205"/>
                </a:lnTo>
                <a:lnTo>
                  <a:pt x="548" y="2212"/>
                </a:lnTo>
                <a:lnTo>
                  <a:pt x="526" y="2217"/>
                </a:lnTo>
                <a:lnTo>
                  <a:pt x="504" y="2218"/>
                </a:lnTo>
                <a:lnTo>
                  <a:pt x="471" y="2215"/>
                </a:lnTo>
                <a:lnTo>
                  <a:pt x="442" y="2205"/>
                </a:lnTo>
                <a:lnTo>
                  <a:pt x="414" y="2192"/>
                </a:lnTo>
                <a:lnTo>
                  <a:pt x="390" y="2173"/>
                </a:lnTo>
                <a:close/>
                <a:moveTo>
                  <a:pt x="2489" y="1998"/>
                </a:moveTo>
                <a:lnTo>
                  <a:pt x="2185" y="2050"/>
                </a:lnTo>
                <a:lnTo>
                  <a:pt x="2173" y="2077"/>
                </a:lnTo>
                <a:lnTo>
                  <a:pt x="2158" y="2102"/>
                </a:lnTo>
                <a:lnTo>
                  <a:pt x="2138" y="2124"/>
                </a:lnTo>
                <a:lnTo>
                  <a:pt x="2114" y="2142"/>
                </a:lnTo>
                <a:lnTo>
                  <a:pt x="2087" y="2156"/>
                </a:lnTo>
                <a:lnTo>
                  <a:pt x="2058" y="2164"/>
                </a:lnTo>
                <a:lnTo>
                  <a:pt x="2027" y="2167"/>
                </a:lnTo>
                <a:lnTo>
                  <a:pt x="2025" y="2166"/>
                </a:lnTo>
                <a:lnTo>
                  <a:pt x="2025" y="2424"/>
                </a:lnTo>
                <a:lnTo>
                  <a:pt x="2489" y="2424"/>
                </a:lnTo>
                <a:lnTo>
                  <a:pt x="2489" y="1998"/>
                </a:lnTo>
                <a:close/>
                <a:moveTo>
                  <a:pt x="584" y="1993"/>
                </a:moveTo>
                <a:lnTo>
                  <a:pt x="584" y="2114"/>
                </a:lnTo>
                <a:lnTo>
                  <a:pt x="596" y="2096"/>
                </a:lnTo>
                <a:lnTo>
                  <a:pt x="602" y="2075"/>
                </a:lnTo>
                <a:lnTo>
                  <a:pt x="605" y="2053"/>
                </a:lnTo>
                <a:lnTo>
                  <a:pt x="602" y="2031"/>
                </a:lnTo>
                <a:lnTo>
                  <a:pt x="596" y="2011"/>
                </a:lnTo>
                <a:lnTo>
                  <a:pt x="584" y="1993"/>
                </a:lnTo>
                <a:close/>
                <a:moveTo>
                  <a:pt x="2984" y="1961"/>
                </a:moveTo>
                <a:lnTo>
                  <a:pt x="2984" y="2007"/>
                </a:lnTo>
                <a:lnTo>
                  <a:pt x="3001" y="1994"/>
                </a:lnTo>
                <a:lnTo>
                  <a:pt x="3014" y="1979"/>
                </a:lnTo>
                <a:lnTo>
                  <a:pt x="3024" y="1961"/>
                </a:lnTo>
                <a:lnTo>
                  <a:pt x="2984" y="1961"/>
                </a:lnTo>
                <a:close/>
                <a:moveTo>
                  <a:pt x="2840" y="1961"/>
                </a:moveTo>
                <a:lnTo>
                  <a:pt x="2851" y="1981"/>
                </a:lnTo>
                <a:lnTo>
                  <a:pt x="2867" y="1998"/>
                </a:lnTo>
                <a:lnTo>
                  <a:pt x="2887" y="2011"/>
                </a:lnTo>
                <a:lnTo>
                  <a:pt x="2908" y="2018"/>
                </a:lnTo>
                <a:lnTo>
                  <a:pt x="2933" y="2021"/>
                </a:lnTo>
                <a:lnTo>
                  <a:pt x="2951" y="2019"/>
                </a:lnTo>
                <a:lnTo>
                  <a:pt x="2969" y="2014"/>
                </a:lnTo>
                <a:lnTo>
                  <a:pt x="2969" y="1961"/>
                </a:lnTo>
                <a:lnTo>
                  <a:pt x="2840" y="1961"/>
                </a:lnTo>
                <a:close/>
                <a:moveTo>
                  <a:pt x="2701" y="1961"/>
                </a:moveTo>
                <a:lnTo>
                  <a:pt x="2505" y="1995"/>
                </a:lnTo>
                <a:lnTo>
                  <a:pt x="2505" y="2424"/>
                </a:lnTo>
                <a:lnTo>
                  <a:pt x="2969" y="2424"/>
                </a:lnTo>
                <a:lnTo>
                  <a:pt x="2969" y="2081"/>
                </a:lnTo>
                <a:lnTo>
                  <a:pt x="2951" y="2084"/>
                </a:lnTo>
                <a:lnTo>
                  <a:pt x="2933" y="2085"/>
                </a:lnTo>
                <a:lnTo>
                  <a:pt x="2900" y="2082"/>
                </a:lnTo>
                <a:lnTo>
                  <a:pt x="2870" y="2073"/>
                </a:lnTo>
                <a:lnTo>
                  <a:pt x="2843" y="2059"/>
                </a:lnTo>
                <a:lnTo>
                  <a:pt x="2820" y="2040"/>
                </a:lnTo>
                <a:lnTo>
                  <a:pt x="2800" y="2017"/>
                </a:lnTo>
                <a:lnTo>
                  <a:pt x="2784" y="1991"/>
                </a:lnTo>
                <a:lnTo>
                  <a:pt x="2773" y="1961"/>
                </a:lnTo>
                <a:lnTo>
                  <a:pt x="2701" y="1961"/>
                </a:lnTo>
                <a:close/>
                <a:moveTo>
                  <a:pt x="2505" y="1961"/>
                </a:moveTo>
                <a:lnTo>
                  <a:pt x="2505" y="1962"/>
                </a:lnTo>
                <a:lnTo>
                  <a:pt x="2511" y="1961"/>
                </a:lnTo>
                <a:lnTo>
                  <a:pt x="2505" y="1961"/>
                </a:lnTo>
                <a:close/>
                <a:moveTo>
                  <a:pt x="2186" y="1961"/>
                </a:moveTo>
                <a:lnTo>
                  <a:pt x="2190" y="1981"/>
                </a:lnTo>
                <a:lnTo>
                  <a:pt x="2192" y="2002"/>
                </a:lnTo>
                <a:lnTo>
                  <a:pt x="2192" y="2007"/>
                </a:lnTo>
                <a:lnTo>
                  <a:pt x="2191" y="2012"/>
                </a:lnTo>
                <a:lnTo>
                  <a:pt x="2191" y="2016"/>
                </a:lnTo>
                <a:lnTo>
                  <a:pt x="2489" y="1966"/>
                </a:lnTo>
                <a:lnTo>
                  <a:pt x="2489" y="1961"/>
                </a:lnTo>
                <a:lnTo>
                  <a:pt x="2186" y="1961"/>
                </a:lnTo>
                <a:close/>
                <a:moveTo>
                  <a:pt x="2025" y="1961"/>
                </a:moveTo>
                <a:lnTo>
                  <a:pt x="2025" y="2103"/>
                </a:lnTo>
                <a:lnTo>
                  <a:pt x="2026" y="2103"/>
                </a:lnTo>
                <a:lnTo>
                  <a:pt x="2027" y="2103"/>
                </a:lnTo>
                <a:lnTo>
                  <a:pt x="2050" y="2100"/>
                </a:lnTo>
                <a:lnTo>
                  <a:pt x="2071" y="2093"/>
                </a:lnTo>
                <a:lnTo>
                  <a:pt x="2090" y="2081"/>
                </a:lnTo>
                <a:lnTo>
                  <a:pt x="2106" y="2065"/>
                </a:lnTo>
                <a:lnTo>
                  <a:pt x="2118" y="2047"/>
                </a:lnTo>
                <a:lnTo>
                  <a:pt x="2126" y="2025"/>
                </a:lnTo>
                <a:lnTo>
                  <a:pt x="2128" y="2002"/>
                </a:lnTo>
                <a:lnTo>
                  <a:pt x="2126" y="1981"/>
                </a:lnTo>
                <a:lnTo>
                  <a:pt x="2120" y="1961"/>
                </a:lnTo>
                <a:lnTo>
                  <a:pt x="2025" y="1961"/>
                </a:lnTo>
                <a:close/>
                <a:moveTo>
                  <a:pt x="1934" y="1961"/>
                </a:moveTo>
                <a:lnTo>
                  <a:pt x="1928" y="1981"/>
                </a:lnTo>
                <a:lnTo>
                  <a:pt x="1926" y="2002"/>
                </a:lnTo>
                <a:lnTo>
                  <a:pt x="1929" y="2027"/>
                </a:lnTo>
                <a:lnTo>
                  <a:pt x="1936" y="2048"/>
                </a:lnTo>
                <a:lnTo>
                  <a:pt x="1950" y="2068"/>
                </a:lnTo>
                <a:lnTo>
                  <a:pt x="1966" y="2082"/>
                </a:lnTo>
                <a:lnTo>
                  <a:pt x="1986" y="2095"/>
                </a:lnTo>
                <a:lnTo>
                  <a:pt x="2009" y="2101"/>
                </a:lnTo>
                <a:lnTo>
                  <a:pt x="2009" y="1961"/>
                </a:lnTo>
                <a:lnTo>
                  <a:pt x="1934" y="1961"/>
                </a:lnTo>
                <a:close/>
                <a:moveTo>
                  <a:pt x="1544" y="1961"/>
                </a:moveTo>
                <a:lnTo>
                  <a:pt x="1544" y="2424"/>
                </a:lnTo>
                <a:lnTo>
                  <a:pt x="2009" y="2424"/>
                </a:lnTo>
                <a:lnTo>
                  <a:pt x="2009" y="2165"/>
                </a:lnTo>
                <a:lnTo>
                  <a:pt x="1978" y="2159"/>
                </a:lnTo>
                <a:lnTo>
                  <a:pt x="1951" y="2147"/>
                </a:lnTo>
                <a:lnTo>
                  <a:pt x="1926" y="2132"/>
                </a:lnTo>
                <a:lnTo>
                  <a:pt x="1905" y="2112"/>
                </a:lnTo>
                <a:lnTo>
                  <a:pt x="1887" y="2089"/>
                </a:lnTo>
                <a:lnTo>
                  <a:pt x="1873" y="2062"/>
                </a:lnTo>
                <a:lnTo>
                  <a:pt x="1864" y="2033"/>
                </a:lnTo>
                <a:lnTo>
                  <a:pt x="1861" y="2002"/>
                </a:lnTo>
                <a:lnTo>
                  <a:pt x="1863" y="1981"/>
                </a:lnTo>
                <a:lnTo>
                  <a:pt x="1868" y="1961"/>
                </a:lnTo>
                <a:lnTo>
                  <a:pt x="1544" y="1961"/>
                </a:lnTo>
                <a:close/>
                <a:moveTo>
                  <a:pt x="1064" y="1961"/>
                </a:moveTo>
                <a:lnTo>
                  <a:pt x="1064" y="2424"/>
                </a:lnTo>
                <a:lnTo>
                  <a:pt x="1528" y="2424"/>
                </a:lnTo>
                <a:lnTo>
                  <a:pt x="1528" y="1961"/>
                </a:lnTo>
                <a:lnTo>
                  <a:pt x="1064" y="1961"/>
                </a:lnTo>
                <a:close/>
                <a:moveTo>
                  <a:pt x="678" y="1961"/>
                </a:moveTo>
                <a:lnTo>
                  <a:pt x="650" y="1977"/>
                </a:lnTo>
                <a:lnTo>
                  <a:pt x="660" y="2000"/>
                </a:lnTo>
                <a:lnTo>
                  <a:pt x="666" y="2027"/>
                </a:lnTo>
                <a:lnTo>
                  <a:pt x="669" y="2053"/>
                </a:lnTo>
                <a:lnTo>
                  <a:pt x="666" y="2083"/>
                </a:lnTo>
                <a:lnTo>
                  <a:pt x="658" y="2112"/>
                </a:lnTo>
                <a:lnTo>
                  <a:pt x="645" y="2137"/>
                </a:lnTo>
                <a:lnTo>
                  <a:pt x="629" y="2160"/>
                </a:lnTo>
                <a:lnTo>
                  <a:pt x="608" y="2180"/>
                </a:lnTo>
                <a:lnTo>
                  <a:pt x="584" y="2196"/>
                </a:lnTo>
                <a:lnTo>
                  <a:pt x="584" y="2424"/>
                </a:lnTo>
                <a:lnTo>
                  <a:pt x="1048" y="2424"/>
                </a:lnTo>
                <a:lnTo>
                  <a:pt x="1048" y="1961"/>
                </a:lnTo>
                <a:lnTo>
                  <a:pt x="678" y="1961"/>
                </a:lnTo>
                <a:close/>
                <a:moveTo>
                  <a:pt x="462" y="1961"/>
                </a:moveTo>
                <a:lnTo>
                  <a:pt x="442" y="1973"/>
                </a:lnTo>
                <a:lnTo>
                  <a:pt x="426" y="1989"/>
                </a:lnTo>
                <a:lnTo>
                  <a:pt x="413" y="2008"/>
                </a:lnTo>
                <a:lnTo>
                  <a:pt x="405" y="2030"/>
                </a:lnTo>
                <a:lnTo>
                  <a:pt x="403" y="2053"/>
                </a:lnTo>
                <a:lnTo>
                  <a:pt x="405" y="2076"/>
                </a:lnTo>
                <a:lnTo>
                  <a:pt x="412" y="2098"/>
                </a:lnTo>
                <a:lnTo>
                  <a:pt x="425" y="2116"/>
                </a:lnTo>
                <a:lnTo>
                  <a:pt x="441" y="2132"/>
                </a:lnTo>
                <a:lnTo>
                  <a:pt x="460" y="2144"/>
                </a:lnTo>
                <a:lnTo>
                  <a:pt x="481" y="2152"/>
                </a:lnTo>
                <a:lnTo>
                  <a:pt x="504" y="2154"/>
                </a:lnTo>
                <a:lnTo>
                  <a:pt x="527" y="2152"/>
                </a:lnTo>
                <a:lnTo>
                  <a:pt x="549" y="2143"/>
                </a:lnTo>
                <a:lnTo>
                  <a:pt x="568" y="2131"/>
                </a:lnTo>
                <a:lnTo>
                  <a:pt x="568" y="1976"/>
                </a:lnTo>
                <a:lnTo>
                  <a:pt x="558" y="1968"/>
                </a:lnTo>
                <a:lnTo>
                  <a:pt x="546" y="1961"/>
                </a:lnTo>
                <a:lnTo>
                  <a:pt x="462" y="1961"/>
                </a:lnTo>
                <a:close/>
                <a:moveTo>
                  <a:pt x="2009" y="1904"/>
                </a:moveTo>
                <a:lnTo>
                  <a:pt x="1989" y="1909"/>
                </a:lnTo>
                <a:lnTo>
                  <a:pt x="1971" y="1918"/>
                </a:lnTo>
                <a:lnTo>
                  <a:pt x="1956" y="1931"/>
                </a:lnTo>
                <a:lnTo>
                  <a:pt x="1944" y="1946"/>
                </a:lnTo>
                <a:lnTo>
                  <a:pt x="2009" y="1946"/>
                </a:lnTo>
                <a:lnTo>
                  <a:pt x="2009" y="1904"/>
                </a:lnTo>
                <a:close/>
                <a:moveTo>
                  <a:pt x="2027" y="1901"/>
                </a:moveTo>
                <a:lnTo>
                  <a:pt x="2025" y="1901"/>
                </a:lnTo>
                <a:lnTo>
                  <a:pt x="2025" y="1946"/>
                </a:lnTo>
                <a:lnTo>
                  <a:pt x="2111" y="1946"/>
                </a:lnTo>
                <a:lnTo>
                  <a:pt x="2095" y="1928"/>
                </a:lnTo>
                <a:lnTo>
                  <a:pt x="2075" y="1913"/>
                </a:lnTo>
                <a:lnTo>
                  <a:pt x="2052" y="1905"/>
                </a:lnTo>
                <a:lnTo>
                  <a:pt x="2027" y="1901"/>
                </a:lnTo>
                <a:close/>
                <a:moveTo>
                  <a:pt x="2984" y="1834"/>
                </a:moveTo>
                <a:lnTo>
                  <a:pt x="2984" y="1946"/>
                </a:lnTo>
                <a:lnTo>
                  <a:pt x="3030" y="1946"/>
                </a:lnTo>
                <a:lnTo>
                  <a:pt x="3033" y="1933"/>
                </a:lnTo>
                <a:lnTo>
                  <a:pt x="3034" y="1920"/>
                </a:lnTo>
                <a:lnTo>
                  <a:pt x="3032" y="1899"/>
                </a:lnTo>
                <a:lnTo>
                  <a:pt x="3024" y="1879"/>
                </a:lnTo>
                <a:lnTo>
                  <a:pt x="3015" y="1861"/>
                </a:lnTo>
                <a:lnTo>
                  <a:pt x="3001" y="1846"/>
                </a:lnTo>
                <a:lnTo>
                  <a:pt x="2984" y="1834"/>
                </a:lnTo>
                <a:close/>
                <a:moveTo>
                  <a:pt x="2933" y="1819"/>
                </a:moveTo>
                <a:lnTo>
                  <a:pt x="2909" y="1822"/>
                </a:lnTo>
                <a:lnTo>
                  <a:pt x="2888" y="1830"/>
                </a:lnTo>
                <a:lnTo>
                  <a:pt x="2869" y="1842"/>
                </a:lnTo>
                <a:lnTo>
                  <a:pt x="2854" y="1857"/>
                </a:lnTo>
                <a:lnTo>
                  <a:pt x="2841" y="1876"/>
                </a:lnTo>
                <a:lnTo>
                  <a:pt x="2834" y="1897"/>
                </a:lnTo>
                <a:lnTo>
                  <a:pt x="2831" y="1920"/>
                </a:lnTo>
                <a:lnTo>
                  <a:pt x="2833" y="1933"/>
                </a:lnTo>
                <a:lnTo>
                  <a:pt x="2835" y="1946"/>
                </a:lnTo>
                <a:lnTo>
                  <a:pt x="2969" y="1946"/>
                </a:lnTo>
                <a:lnTo>
                  <a:pt x="2969" y="1826"/>
                </a:lnTo>
                <a:lnTo>
                  <a:pt x="2951" y="1820"/>
                </a:lnTo>
                <a:lnTo>
                  <a:pt x="2933" y="1819"/>
                </a:lnTo>
                <a:close/>
                <a:moveTo>
                  <a:pt x="1544" y="1784"/>
                </a:moveTo>
                <a:lnTo>
                  <a:pt x="1544" y="1946"/>
                </a:lnTo>
                <a:lnTo>
                  <a:pt x="1873" y="1946"/>
                </a:lnTo>
                <a:lnTo>
                  <a:pt x="1875" y="1939"/>
                </a:lnTo>
                <a:lnTo>
                  <a:pt x="1878" y="1933"/>
                </a:lnTo>
                <a:lnTo>
                  <a:pt x="1544" y="1784"/>
                </a:lnTo>
                <a:close/>
                <a:moveTo>
                  <a:pt x="1048" y="1761"/>
                </a:moveTo>
                <a:lnTo>
                  <a:pt x="708" y="1946"/>
                </a:lnTo>
                <a:lnTo>
                  <a:pt x="1048" y="1946"/>
                </a:lnTo>
                <a:lnTo>
                  <a:pt x="1048" y="1761"/>
                </a:lnTo>
                <a:close/>
                <a:moveTo>
                  <a:pt x="1386" y="1711"/>
                </a:moveTo>
                <a:lnTo>
                  <a:pt x="1365" y="1735"/>
                </a:lnTo>
                <a:lnTo>
                  <a:pt x="1340" y="1754"/>
                </a:lnTo>
                <a:lnTo>
                  <a:pt x="1313" y="1770"/>
                </a:lnTo>
                <a:lnTo>
                  <a:pt x="1282" y="1778"/>
                </a:lnTo>
                <a:lnTo>
                  <a:pt x="1250" y="1783"/>
                </a:lnTo>
                <a:lnTo>
                  <a:pt x="1219" y="1779"/>
                </a:lnTo>
                <a:lnTo>
                  <a:pt x="1191" y="1771"/>
                </a:lnTo>
                <a:lnTo>
                  <a:pt x="1165" y="1758"/>
                </a:lnTo>
                <a:lnTo>
                  <a:pt x="1142" y="1741"/>
                </a:lnTo>
                <a:lnTo>
                  <a:pt x="1122" y="1721"/>
                </a:lnTo>
                <a:lnTo>
                  <a:pt x="1064" y="1751"/>
                </a:lnTo>
                <a:lnTo>
                  <a:pt x="1064" y="1946"/>
                </a:lnTo>
                <a:lnTo>
                  <a:pt x="1528" y="1946"/>
                </a:lnTo>
                <a:lnTo>
                  <a:pt x="1528" y="1776"/>
                </a:lnTo>
                <a:lnTo>
                  <a:pt x="1386" y="1711"/>
                </a:lnTo>
                <a:close/>
                <a:moveTo>
                  <a:pt x="1250" y="1517"/>
                </a:moveTo>
                <a:lnTo>
                  <a:pt x="1226" y="1519"/>
                </a:lnTo>
                <a:lnTo>
                  <a:pt x="1205" y="1526"/>
                </a:lnTo>
                <a:lnTo>
                  <a:pt x="1186" y="1539"/>
                </a:lnTo>
                <a:lnTo>
                  <a:pt x="1171" y="1554"/>
                </a:lnTo>
                <a:lnTo>
                  <a:pt x="1159" y="1573"/>
                </a:lnTo>
                <a:lnTo>
                  <a:pt x="1152" y="1594"/>
                </a:lnTo>
                <a:lnTo>
                  <a:pt x="1148" y="1618"/>
                </a:lnTo>
                <a:lnTo>
                  <a:pt x="1152" y="1641"/>
                </a:lnTo>
                <a:lnTo>
                  <a:pt x="1159" y="1662"/>
                </a:lnTo>
                <a:lnTo>
                  <a:pt x="1171" y="1681"/>
                </a:lnTo>
                <a:lnTo>
                  <a:pt x="1186" y="1696"/>
                </a:lnTo>
                <a:lnTo>
                  <a:pt x="1205" y="1708"/>
                </a:lnTo>
                <a:lnTo>
                  <a:pt x="1226" y="1715"/>
                </a:lnTo>
                <a:lnTo>
                  <a:pt x="1250" y="1719"/>
                </a:lnTo>
                <a:lnTo>
                  <a:pt x="1273" y="1715"/>
                </a:lnTo>
                <a:lnTo>
                  <a:pt x="1294" y="1708"/>
                </a:lnTo>
                <a:lnTo>
                  <a:pt x="1313" y="1696"/>
                </a:lnTo>
                <a:lnTo>
                  <a:pt x="1329" y="1681"/>
                </a:lnTo>
                <a:lnTo>
                  <a:pt x="1341" y="1662"/>
                </a:lnTo>
                <a:lnTo>
                  <a:pt x="1349" y="1641"/>
                </a:lnTo>
                <a:lnTo>
                  <a:pt x="1351" y="1618"/>
                </a:lnTo>
                <a:lnTo>
                  <a:pt x="1349" y="1594"/>
                </a:lnTo>
                <a:lnTo>
                  <a:pt x="1341" y="1573"/>
                </a:lnTo>
                <a:lnTo>
                  <a:pt x="1329" y="1554"/>
                </a:lnTo>
                <a:lnTo>
                  <a:pt x="1313" y="1539"/>
                </a:lnTo>
                <a:lnTo>
                  <a:pt x="1294" y="1526"/>
                </a:lnTo>
                <a:lnTo>
                  <a:pt x="1273" y="1519"/>
                </a:lnTo>
                <a:lnTo>
                  <a:pt x="1250" y="1517"/>
                </a:lnTo>
                <a:close/>
                <a:moveTo>
                  <a:pt x="2984" y="1482"/>
                </a:moveTo>
                <a:lnTo>
                  <a:pt x="2984" y="1765"/>
                </a:lnTo>
                <a:lnTo>
                  <a:pt x="3008" y="1774"/>
                </a:lnTo>
                <a:lnTo>
                  <a:pt x="3029" y="1787"/>
                </a:lnTo>
                <a:lnTo>
                  <a:pt x="3047" y="1803"/>
                </a:lnTo>
                <a:lnTo>
                  <a:pt x="3322" y="1482"/>
                </a:lnTo>
                <a:lnTo>
                  <a:pt x="2984" y="1482"/>
                </a:lnTo>
                <a:close/>
                <a:moveTo>
                  <a:pt x="2505" y="1482"/>
                </a:moveTo>
                <a:lnTo>
                  <a:pt x="2505" y="1946"/>
                </a:lnTo>
                <a:lnTo>
                  <a:pt x="2605" y="1946"/>
                </a:lnTo>
                <a:lnTo>
                  <a:pt x="2767" y="1918"/>
                </a:lnTo>
                <a:lnTo>
                  <a:pt x="2771" y="1885"/>
                </a:lnTo>
                <a:lnTo>
                  <a:pt x="2781" y="1854"/>
                </a:lnTo>
                <a:lnTo>
                  <a:pt x="2797" y="1827"/>
                </a:lnTo>
                <a:lnTo>
                  <a:pt x="2817" y="1803"/>
                </a:lnTo>
                <a:lnTo>
                  <a:pt x="2841" y="1783"/>
                </a:lnTo>
                <a:lnTo>
                  <a:pt x="2868" y="1768"/>
                </a:lnTo>
                <a:lnTo>
                  <a:pt x="2900" y="1758"/>
                </a:lnTo>
                <a:lnTo>
                  <a:pt x="2933" y="1755"/>
                </a:lnTo>
                <a:lnTo>
                  <a:pt x="2951" y="1756"/>
                </a:lnTo>
                <a:lnTo>
                  <a:pt x="2969" y="1760"/>
                </a:lnTo>
                <a:lnTo>
                  <a:pt x="2969" y="1482"/>
                </a:lnTo>
                <a:lnTo>
                  <a:pt x="2505" y="1482"/>
                </a:lnTo>
                <a:close/>
                <a:moveTo>
                  <a:pt x="2025" y="1482"/>
                </a:moveTo>
                <a:lnTo>
                  <a:pt x="2025" y="1837"/>
                </a:lnTo>
                <a:lnTo>
                  <a:pt x="2027" y="1837"/>
                </a:lnTo>
                <a:lnTo>
                  <a:pt x="2056" y="1840"/>
                </a:lnTo>
                <a:lnTo>
                  <a:pt x="2085" y="1848"/>
                </a:lnTo>
                <a:lnTo>
                  <a:pt x="2110" y="1860"/>
                </a:lnTo>
                <a:lnTo>
                  <a:pt x="2133" y="1876"/>
                </a:lnTo>
                <a:lnTo>
                  <a:pt x="2153" y="1896"/>
                </a:lnTo>
                <a:lnTo>
                  <a:pt x="2169" y="1919"/>
                </a:lnTo>
                <a:lnTo>
                  <a:pt x="2182" y="1946"/>
                </a:lnTo>
                <a:lnTo>
                  <a:pt x="2489" y="1946"/>
                </a:lnTo>
                <a:lnTo>
                  <a:pt x="2489" y="1482"/>
                </a:lnTo>
                <a:lnTo>
                  <a:pt x="2025" y="1482"/>
                </a:lnTo>
                <a:close/>
                <a:moveTo>
                  <a:pt x="1544" y="1482"/>
                </a:moveTo>
                <a:lnTo>
                  <a:pt x="1544" y="1748"/>
                </a:lnTo>
                <a:lnTo>
                  <a:pt x="1894" y="1906"/>
                </a:lnTo>
                <a:lnTo>
                  <a:pt x="1912" y="1886"/>
                </a:lnTo>
                <a:lnTo>
                  <a:pt x="1932" y="1868"/>
                </a:lnTo>
                <a:lnTo>
                  <a:pt x="1955" y="1854"/>
                </a:lnTo>
                <a:lnTo>
                  <a:pt x="1981" y="1845"/>
                </a:lnTo>
                <a:lnTo>
                  <a:pt x="2009" y="1839"/>
                </a:lnTo>
                <a:lnTo>
                  <a:pt x="2009" y="1482"/>
                </a:lnTo>
                <a:lnTo>
                  <a:pt x="1544" y="1482"/>
                </a:lnTo>
                <a:close/>
                <a:moveTo>
                  <a:pt x="1346" y="1482"/>
                </a:moveTo>
                <a:lnTo>
                  <a:pt x="1369" y="1503"/>
                </a:lnTo>
                <a:lnTo>
                  <a:pt x="1388" y="1527"/>
                </a:lnTo>
                <a:lnTo>
                  <a:pt x="1403" y="1554"/>
                </a:lnTo>
                <a:lnTo>
                  <a:pt x="1412" y="1585"/>
                </a:lnTo>
                <a:lnTo>
                  <a:pt x="1415" y="1618"/>
                </a:lnTo>
                <a:lnTo>
                  <a:pt x="1413" y="1641"/>
                </a:lnTo>
                <a:lnTo>
                  <a:pt x="1409" y="1663"/>
                </a:lnTo>
                <a:lnTo>
                  <a:pt x="1401" y="1684"/>
                </a:lnTo>
                <a:lnTo>
                  <a:pt x="1528" y="1741"/>
                </a:lnTo>
                <a:lnTo>
                  <a:pt x="1528" y="1482"/>
                </a:lnTo>
                <a:lnTo>
                  <a:pt x="1346" y="1482"/>
                </a:lnTo>
                <a:close/>
                <a:moveTo>
                  <a:pt x="1064" y="1482"/>
                </a:moveTo>
                <a:lnTo>
                  <a:pt x="1064" y="1715"/>
                </a:lnTo>
                <a:lnTo>
                  <a:pt x="1104" y="1693"/>
                </a:lnTo>
                <a:lnTo>
                  <a:pt x="1094" y="1670"/>
                </a:lnTo>
                <a:lnTo>
                  <a:pt x="1087" y="1644"/>
                </a:lnTo>
                <a:lnTo>
                  <a:pt x="1084" y="1618"/>
                </a:lnTo>
                <a:lnTo>
                  <a:pt x="1087" y="1585"/>
                </a:lnTo>
                <a:lnTo>
                  <a:pt x="1097" y="1554"/>
                </a:lnTo>
                <a:lnTo>
                  <a:pt x="1111" y="1527"/>
                </a:lnTo>
                <a:lnTo>
                  <a:pt x="1132" y="1503"/>
                </a:lnTo>
                <a:lnTo>
                  <a:pt x="1155" y="1482"/>
                </a:lnTo>
                <a:lnTo>
                  <a:pt x="1064" y="1482"/>
                </a:lnTo>
                <a:close/>
                <a:moveTo>
                  <a:pt x="584" y="1482"/>
                </a:moveTo>
                <a:lnTo>
                  <a:pt x="584" y="1910"/>
                </a:lnTo>
                <a:lnTo>
                  <a:pt x="607" y="1926"/>
                </a:lnTo>
                <a:lnTo>
                  <a:pt x="629" y="1946"/>
                </a:lnTo>
                <a:lnTo>
                  <a:pt x="640" y="1946"/>
                </a:lnTo>
                <a:lnTo>
                  <a:pt x="1048" y="1724"/>
                </a:lnTo>
                <a:lnTo>
                  <a:pt x="1048" y="1482"/>
                </a:lnTo>
                <a:lnTo>
                  <a:pt x="584" y="1482"/>
                </a:lnTo>
                <a:close/>
                <a:moveTo>
                  <a:pt x="163" y="1482"/>
                </a:moveTo>
                <a:lnTo>
                  <a:pt x="96" y="1542"/>
                </a:lnTo>
                <a:lnTo>
                  <a:pt x="96" y="2386"/>
                </a:lnTo>
                <a:lnTo>
                  <a:pt x="369" y="2149"/>
                </a:lnTo>
                <a:lnTo>
                  <a:pt x="356" y="2127"/>
                </a:lnTo>
                <a:lnTo>
                  <a:pt x="347" y="2104"/>
                </a:lnTo>
                <a:lnTo>
                  <a:pt x="341" y="2079"/>
                </a:lnTo>
                <a:lnTo>
                  <a:pt x="339" y="2053"/>
                </a:lnTo>
                <a:lnTo>
                  <a:pt x="341" y="2029"/>
                </a:lnTo>
                <a:lnTo>
                  <a:pt x="346" y="2004"/>
                </a:lnTo>
                <a:lnTo>
                  <a:pt x="354" y="1982"/>
                </a:lnTo>
                <a:lnTo>
                  <a:pt x="366" y="1961"/>
                </a:lnTo>
                <a:lnTo>
                  <a:pt x="100" y="1961"/>
                </a:lnTo>
                <a:lnTo>
                  <a:pt x="100" y="1946"/>
                </a:lnTo>
                <a:lnTo>
                  <a:pt x="380" y="1946"/>
                </a:lnTo>
                <a:lnTo>
                  <a:pt x="400" y="1927"/>
                </a:lnTo>
                <a:lnTo>
                  <a:pt x="422" y="1911"/>
                </a:lnTo>
                <a:lnTo>
                  <a:pt x="447" y="1898"/>
                </a:lnTo>
                <a:lnTo>
                  <a:pt x="475" y="1891"/>
                </a:lnTo>
                <a:lnTo>
                  <a:pt x="504" y="1888"/>
                </a:lnTo>
                <a:lnTo>
                  <a:pt x="526" y="1890"/>
                </a:lnTo>
                <a:lnTo>
                  <a:pt x="548" y="1894"/>
                </a:lnTo>
                <a:lnTo>
                  <a:pt x="568" y="1901"/>
                </a:lnTo>
                <a:lnTo>
                  <a:pt x="568" y="1482"/>
                </a:lnTo>
                <a:lnTo>
                  <a:pt x="163" y="1482"/>
                </a:lnTo>
                <a:close/>
                <a:moveTo>
                  <a:pt x="3383" y="1460"/>
                </a:moveTo>
                <a:lnTo>
                  <a:pt x="3378" y="1467"/>
                </a:lnTo>
                <a:lnTo>
                  <a:pt x="3379" y="1467"/>
                </a:lnTo>
                <a:lnTo>
                  <a:pt x="3379" y="1482"/>
                </a:lnTo>
                <a:lnTo>
                  <a:pt x="3364" y="1482"/>
                </a:lnTo>
                <a:lnTo>
                  <a:pt x="3068" y="1827"/>
                </a:lnTo>
                <a:lnTo>
                  <a:pt x="3080" y="1848"/>
                </a:lnTo>
                <a:lnTo>
                  <a:pt x="3090" y="1870"/>
                </a:lnTo>
                <a:lnTo>
                  <a:pt x="3096" y="1895"/>
                </a:lnTo>
                <a:lnTo>
                  <a:pt x="3098" y="1920"/>
                </a:lnTo>
                <a:lnTo>
                  <a:pt x="3097" y="1933"/>
                </a:lnTo>
                <a:lnTo>
                  <a:pt x="3095" y="1946"/>
                </a:lnTo>
                <a:lnTo>
                  <a:pt x="3379" y="1946"/>
                </a:lnTo>
                <a:lnTo>
                  <a:pt x="3379" y="1961"/>
                </a:lnTo>
                <a:lnTo>
                  <a:pt x="3092" y="1961"/>
                </a:lnTo>
                <a:lnTo>
                  <a:pt x="3082" y="1988"/>
                </a:lnTo>
                <a:lnTo>
                  <a:pt x="3070" y="2012"/>
                </a:lnTo>
                <a:lnTo>
                  <a:pt x="3053" y="2033"/>
                </a:lnTo>
                <a:lnTo>
                  <a:pt x="3033" y="2051"/>
                </a:lnTo>
                <a:lnTo>
                  <a:pt x="3010" y="2065"/>
                </a:lnTo>
                <a:lnTo>
                  <a:pt x="2984" y="2076"/>
                </a:lnTo>
                <a:lnTo>
                  <a:pt x="2984" y="2424"/>
                </a:lnTo>
                <a:lnTo>
                  <a:pt x="3379" y="2424"/>
                </a:lnTo>
                <a:lnTo>
                  <a:pt x="3379" y="2440"/>
                </a:lnTo>
                <a:lnTo>
                  <a:pt x="2984" y="2440"/>
                </a:lnTo>
                <a:lnTo>
                  <a:pt x="2984" y="2862"/>
                </a:lnTo>
                <a:lnTo>
                  <a:pt x="3383" y="2862"/>
                </a:lnTo>
                <a:lnTo>
                  <a:pt x="3383" y="1460"/>
                </a:lnTo>
                <a:close/>
                <a:moveTo>
                  <a:pt x="362" y="1310"/>
                </a:moveTo>
                <a:lnTo>
                  <a:pt x="181" y="1467"/>
                </a:lnTo>
                <a:lnTo>
                  <a:pt x="568" y="1467"/>
                </a:lnTo>
                <a:lnTo>
                  <a:pt x="568" y="1315"/>
                </a:lnTo>
                <a:lnTo>
                  <a:pt x="546" y="1330"/>
                </a:lnTo>
                <a:lnTo>
                  <a:pt x="522" y="1340"/>
                </a:lnTo>
                <a:lnTo>
                  <a:pt x="496" y="1347"/>
                </a:lnTo>
                <a:lnTo>
                  <a:pt x="468" y="1349"/>
                </a:lnTo>
                <a:lnTo>
                  <a:pt x="439" y="1346"/>
                </a:lnTo>
                <a:lnTo>
                  <a:pt x="410" y="1339"/>
                </a:lnTo>
                <a:lnTo>
                  <a:pt x="385" y="1326"/>
                </a:lnTo>
                <a:lnTo>
                  <a:pt x="362" y="1310"/>
                </a:lnTo>
                <a:close/>
                <a:moveTo>
                  <a:pt x="2489" y="1124"/>
                </a:moveTo>
                <a:lnTo>
                  <a:pt x="2148" y="1182"/>
                </a:lnTo>
                <a:lnTo>
                  <a:pt x="2138" y="1210"/>
                </a:lnTo>
                <a:lnTo>
                  <a:pt x="2122" y="1234"/>
                </a:lnTo>
                <a:lnTo>
                  <a:pt x="2102" y="1256"/>
                </a:lnTo>
                <a:lnTo>
                  <a:pt x="2079" y="1273"/>
                </a:lnTo>
                <a:lnTo>
                  <a:pt x="2053" y="1286"/>
                </a:lnTo>
                <a:lnTo>
                  <a:pt x="2025" y="1295"/>
                </a:lnTo>
                <a:lnTo>
                  <a:pt x="2025" y="1467"/>
                </a:lnTo>
                <a:lnTo>
                  <a:pt x="2489" y="1467"/>
                </a:lnTo>
                <a:lnTo>
                  <a:pt x="2489" y="1124"/>
                </a:lnTo>
                <a:close/>
                <a:moveTo>
                  <a:pt x="468" y="1083"/>
                </a:moveTo>
                <a:lnTo>
                  <a:pt x="445" y="1086"/>
                </a:lnTo>
                <a:lnTo>
                  <a:pt x="424" y="1094"/>
                </a:lnTo>
                <a:lnTo>
                  <a:pt x="405" y="1106"/>
                </a:lnTo>
                <a:lnTo>
                  <a:pt x="389" y="1121"/>
                </a:lnTo>
                <a:lnTo>
                  <a:pt x="378" y="1140"/>
                </a:lnTo>
                <a:lnTo>
                  <a:pt x="369" y="1161"/>
                </a:lnTo>
                <a:lnTo>
                  <a:pt x="367" y="1184"/>
                </a:lnTo>
                <a:lnTo>
                  <a:pt x="369" y="1208"/>
                </a:lnTo>
                <a:lnTo>
                  <a:pt x="378" y="1229"/>
                </a:lnTo>
                <a:lnTo>
                  <a:pt x="389" y="1247"/>
                </a:lnTo>
                <a:lnTo>
                  <a:pt x="405" y="1263"/>
                </a:lnTo>
                <a:lnTo>
                  <a:pt x="424" y="1275"/>
                </a:lnTo>
                <a:lnTo>
                  <a:pt x="445" y="1283"/>
                </a:lnTo>
                <a:lnTo>
                  <a:pt x="468" y="1285"/>
                </a:lnTo>
                <a:lnTo>
                  <a:pt x="490" y="1283"/>
                </a:lnTo>
                <a:lnTo>
                  <a:pt x="510" y="1276"/>
                </a:lnTo>
                <a:lnTo>
                  <a:pt x="528" y="1265"/>
                </a:lnTo>
                <a:lnTo>
                  <a:pt x="543" y="1252"/>
                </a:lnTo>
                <a:lnTo>
                  <a:pt x="556" y="1234"/>
                </a:lnTo>
                <a:lnTo>
                  <a:pt x="564" y="1215"/>
                </a:lnTo>
                <a:lnTo>
                  <a:pt x="568" y="1194"/>
                </a:lnTo>
                <a:lnTo>
                  <a:pt x="568" y="1175"/>
                </a:lnTo>
                <a:lnTo>
                  <a:pt x="564" y="1154"/>
                </a:lnTo>
                <a:lnTo>
                  <a:pt x="556" y="1135"/>
                </a:lnTo>
                <a:lnTo>
                  <a:pt x="543" y="1117"/>
                </a:lnTo>
                <a:lnTo>
                  <a:pt x="528" y="1103"/>
                </a:lnTo>
                <a:lnTo>
                  <a:pt x="510" y="1093"/>
                </a:lnTo>
                <a:lnTo>
                  <a:pt x="490" y="1086"/>
                </a:lnTo>
                <a:lnTo>
                  <a:pt x="468" y="1083"/>
                </a:lnTo>
                <a:close/>
                <a:moveTo>
                  <a:pt x="2734" y="1082"/>
                </a:moveTo>
                <a:lnTo>
                  <a:pt x="2505" y="1122"/>
                </a:lnTo>
                <a:lnTo>
                  <a:pt x="2505" y="1467"/>
                </a:lnTo>
                <a:lnTo>
                  <a:pt x="2969" y="1467"/>
                </a:lnTo>
                <a:lnTo>
                  <a:pt x="2969" y="1199"/>
                </a:lnTo>
                <a:lnTo>
                  <a:pt x="2946" y="1209"/>
                </a:lnTo>
                <a:lnTo>
                  <a:pt x="2922" y="1214"/>
                </a:lnTo>
                <a:lnTo>
                  <a:pt x="2897" y="1216"/>
                </a:lnTo>
                <a:lnTo>
                  <a:pt x="2867" y="1214"/>
                </a:lnTo>
                <a:lnTo>
                  <a:pt x="2840" y="1206"/>
                </a:lnTo>
                <a:lnTo>
                  <a:pt x="2814" y="1194"/>
                </a:lnTo>
                <a:lnTo>
                  <a:pt x="2791" y="1178"/>
                </a:lnTo>
                <a:lnTo>
                  <a:pt x="2771" y="1158"/>
                </a:lnTo>
                <a:lnTo>
                  <a:pt x="2754" y="1136"/>
                </a:lnTo>
                <a:lnTo>
                  <a:pt x="2743" y="1111"/>
                </a:lnTo>
                <a:lnTo>
                  <a:pt x="2734" y="1082"/>
                </a:lnTo>
                <a:close/>
                <a:moveTo>
                  <a:pt x="2025" y="1038"/>
                </a:moveTo>
                <a:lnTo>
                  <a:pt x="2025" y="1229"/>
                </a:lnTo>
                <a:lnTo>
                  <a:pt x="2043" y="1220"/>
                </a:lnTo>
                <a:lnTo>
                  <a:pt x="2060" y="1208"/>
                </a:lnTo>
                <a:lnTo>
                  <a:pt x="2073" y="1193"/>
                </a:lnTo>
                <a:lnTo>
                  <a:pt x="2084" y="1175"/>
                </a:lnTo>
                <a:lnTo>
                  <a:pt x="2090" y="1155"/>
                </a:lnTo>
                <a:lnTo>
                  <a:pt x="2092" y="1134"/>
                </a:lnTo>
                <a:lnTo>
                  <a:pt x="2090" y="1112"/>
                </a:lnTo>
                <a:lnTo>
                  <a:pt x="2084" y="1092"/>
                </a:lnTo>
                <a:lnTo>
                  <a:pt x="2073" y="1075"/>
                </a:lnTo>
                <a:lnTo>
                  <a:pt x="2060" y="1059"/>
                </a:lnTo>
                <a:lnTo>
                  <a:pt x="2043" y="1048"/>
                </a:lnTo>
                <a:lnTo>
                  <a:pt x="2025" y="1038"/>
                </a:lnTo>
                <a:close/>
                <a:moveTo>
                  <a:pt x="1991" y="1032"/>
                </a:moveTo>
                <a:lnTo>
                  <a:pt x="1968" y="1035"/>
                </a:lnTo>
                <a:lnTo>
                  <a:pt x="1947" y="1042"/>
                </a:lnTo>
                <a:lnTo>
                  <a:pt x="1928" y="1055"/>
                </a:lnTo>
                <a:lnTo>
                  <a:pt x="1912" y="1071"/>
                </a:lnTo>
                <a:lnTo>
                  <a:pt x="1900" y="1089"/>
                </a:lnTo>
                <a:lnTo>
                  <a:pt x="1893" y="1111"/>
                </a:lnTo>
                <a:lnTo>
                  <a:pt x="1890" y="1134"/>
                </a:lnTo>
                <a:lnTo>
                  <a:pt x="1893" y="1157"/>
                </a:lnTo>
                <a:lnTo>
                  <a:pt x="1900" y="1178"/>
                </a:lnTo>
                <a:lnTo>
                  <a:pt x="1912" y="1197"/>
                </a:lnTo>
                <a:lnTo>
                  <a:pt x="1928" y="1213"/>
                </a:lnTo>
                <a:lnTo>
                  <a:pt x="1947" y="1224"/>
                </a:lnTo>
                <a:lnTo>
                  <a:pt x="1968" y="1232"/>
                </a:lnTo>
                <a:lnTo>
                  <a:pt x="1991" y="1235"/>
                </a:lnTo>
                <a:lnTo>
                  <a:pt x="2009" y="1233"/>
                </a:lnTo>
                <a:lnTo>
                  <a:pt x="2009" y="1034"/>
                </a:lnTo>
                <a:lnTo>
                  <a:pt x="1991" y="1032"/>
                </a:lnTo>
                <a:close/>
                <a:moveTo>
                  <a:pt x="2984" y="1005"/>
                </a:moveTo>
                <a:lnTo>
                  <a:pt x="2984" y="1101"/>
                </a:lnTo>
                <a:lnTo>
                  <a:pt x="2992" y="1086"/>
                </a:lnTo>
                <a:lnTo>
                  <a:pt x="2996" y="1069"/>
                </a:lnTo>
                <a:lnTo>
                  <a:pt x="2998" y="1052"/>
                </a:lnTo>
                <a:lnTo>
                  <a:pt x="2997" y="1035"/>
                </a:lnTo>
                <a:lnTo>
                  <a:pt x="2993" y="1019"/>
                </a:lnTo>
                <a:lnTo>
                  <a:pt x="2985" y="1005"/>
                </a:lnTo>
                <a:lnTo>
                  <a:pt x="2984" y="1005"/>
                </a:lnTo>
                <a:close/>
                <a:moveTo>
                  <a:pt x="2807" y="1005"/>
                </a:moveTo>
                <a:lnTo>
                  <a:pt x="2801" y="1019"/>
                </a:lnTo>
                <a:lnTo>
                  <a:pt x="2797" y="1035"/>
                </a:lnTo>
                <a:lnTo>
                  <a:pt x="2796" y="1052"/>
                </a:lnTo>
                <a:lnTo>
                  <a:pt x="2798" y="1075"/>
                </a:lnTo>
                <a:lnTo>
                  <a:pt x="2806" y="1096"/>
                </a:lnTo>
                <a:lnTo>
                  <a:pt x="2818" y="1115"/>
                </a:lnTo>
                <a:lnTo>
                  <a:pt x="2834" y="1131"/>
                </a:lnTo>
                <a:lnTo>
                  <a:pt x="2853" y="1142"/>
                </a:lnTo>
                <a:lnTo>
                  <a:pt x="2874" y="1150"/>
                </a:lnTo>
                <a:lnTo>
                  <a:pt x="2897" y="1153"/>
                </a:lnTo>
                <a:lnTo>
                  <a:pt x="2917" y="1151"/>
                </a:lnTo>
                <a:lnTo>
                  <a:pt x="2936" y="1144"/>
                </a:lnTo>
                <a:lnTo>
                  <a:pt x="2954" y="1135"/>
                </a:lnTo>
                <a:lnTo>
                  <a:pt x="2969" y="1123"/>
                </a:lnTo>
                <a:lnTo>
                  <a:pt x="2969" y="1005"/>
                </a:lnTo>
                <a:lnTo>
                  <a:pt x="2807" y="1005"/>
                </a:lnTo>
                <a:close/>
                <a:moveTo>
                  <a:pt x="2505" y="1005"/>
                </a:moveTo>
                <a:lnTo>
                  <a:pt x="2505" y="1090"/>
                </a:lnTo>
                <a:lnTo>
                  <a:pt x="2731" y="1051"/>
                </a:lnTo>
                <a:lnTo>
                  <a:pt x="2733" y="1027"/>
                </a:lnTo>
                <a:lnTo>
                  <a:pt x="2739" y="1005"/>
                </a:lnTo>
                <a:lnTo>
                  <a:pt x="2505" y="1005"/>
                </a:lnTo>
                <a:close/>
                <a:moveTo>
                  <a:pt x="2093" y="1005"/>
                </a:moveTo>
                <a:lnTo>
                  <a:pt x="2114" y="1025"/>
                </a:lnTo>
                <a:lnTo>
                  <a:pt x="2132" y="1048"/>
                </a:lnTo>
                <a:lnTo>
                  <a:pt x="2145" y="1074"/>
                </a:lnTo>
                <a:lnTo>
                  <a:pt x="2153" y="1102"/>
                </a:lnTo>
                <a:lnTo>
                  <a:pt x="2157" y="1134"/>
                </a:lnTo>
                <a:lnTo>
                  <a:pt x="2157" y="1141"/>
                </a:lnTo>
                <a:lnTo>
                  <a:pt x="2155" y="1149"/>
                </a:lnTo>
                <a:lnTo>
                  <a:pt x="2489" y="1092"/>
                </a:lnTo>
                <a:lnTo>
                  <a:pt x="2489" y="1005"/>
                </a:lnTo>
                <a:lnTo>
                  <a:pt x="2093" y="1005"/>
                </a:lnTo>
                <a:close/>
                <a:moveTo>
                  <a:pt x="1803" y="1005"/>
                </a:moveTo>
                <a:lnTo>
                  <a:pt x="1862" y="1031"/>
                </a:lnTo>
                <a:lnTo>
                  <a:pt x="1875" y="1017"/>
                </a:lnTo>
                <a:lnTo>
                  <a:pt x="1890" y="1005"/>
                </a:lnTo>
                <a:lnTo>
                  <a:pt x="1803" y="1005"/>
                </a:lnTo>
                <a:close/>
                <a:moveTo>
                  <a:pt x="1544" y="1005"/>
                </a:moveTo>
                <a:lnTo>
                  <a:pt x="1544" y="1467"/>
                </a:lnTo>
                <a:lnTo>
                  <a:pt x="2009" y="1467"/>
                </a:lnTo>
                <a:lnTo>
                  <a:pt x="2009" y="1297"/>
                </a:lnTo>
                <a:lnTo>
                  <a:pt x="1999" y="1298"/>
                </a:lnTo>
                <a:lnTo>
                  <a:pt x="1991" y="1298"/>
                </a:lnTo>
                <a:lnTo>
                  <a:pt x="1961" y="1296"/>
                </a:lnTo>
                <a:lnTo>
                  <a:pt x="1934" y="1288"/>
                </a:lnTo>
                <a:lnTo>
                  <a:pt x="1908" y="1276"/>
                </a:lnTo>
                <a:lnTo>
                  <a:pt x="1884" y="1260"/>
                </a:lnTo>
                <a:lnTo>
                  <a:pt x="1864" y="1240"/>
                </a:lnTo>
                <a:lnTo>
                  <a:pt x="1849" y="1217"/>
                </a:lnTo>
                <a:lnTo>
                  <a:pt x="1836" y="1191"/>
                </a:lnTo>
                <a:lnTo>
                  <a:pt x="1829" y="1163"/>
                </a:lnTo>
                <a:lnTo>
                  <a:pt x="1825" y="1134"/>
                </a:lnTo>
                <a:lnTo>
                  <a:pt x="1829" y="1107"/>
                </a:lnTo>
                <a:lnTo>
                  <a:pt x="1835" y="1081"/>
                </a:lnTo>
                <a:lnTo>
                  <a:pt x="1844" y="1058"/>
                </a:lnTo>
                <a:lnTo>
                  <a:pt x="1725" y="1005"/>
                </a:lnTo>
                <a:lnTo>
                  <a:pt x="1544" y="1005"/>
                </a:lnTo>
                <a:close/>
                <a:moveTo>
                  <a:pt x="1064" y="1005"/>
                </a:moveTo>
                <a:lnTo>
                  <a:pt x="1064" y="1467"/>
                </a:lnTo>
                <a:lnTo>
                  <a:pt x="1182" y="1467"/>
                </a:lnTo>
                <a:lnTo>
                  <a:pt x="1204" y="1459"/>
                </a:lnTo>
                <a:lnTo>
                  <a:pt x="1226" y="1455"/>
                </a:lnTo>
                <a:lnTo>
                  <a:pt x="1250" y="1453"/>
                </a:lnTo>
                <a:lnTo>
                  <a:pt x="1274" y="1455"/>
                </a:lnTo>
                <a:lnTo>
                  <a:pt x="1296" y="1459"/>
                </a:lnTo>
                <a:lnTo>
                  <a:pt x="1317" y="1467"/>
                </a:lnTo>
                <a:lnTo>
                  <a:pt x="1528" y="1467"/>
                </a:lnTo>
                <a:lnTo>
                  <a:pt x="1528" y="1005"/>
                </a:lnTo>
                <a:lnTo>
                  <a:pt x="1064" y="1005"/>
                </a:lnTo>
                <a:close/>
                <a:moveTo>
                  <a:pt x="818" y="1005"/>
                </a:moveTo>
                <a:lnTo>
                  <a:pt x="617" y="1114"/>
                </a:lnTo>
                <a:lnTo>
                  <a:pt x="625" y="1136"/>
                </a:lnTo>
                <a:lnTo>
                  <a:pt x="632" y="1159"/>
                </a:lnTo>
                <a:lnTo>
                  <a:pt x="634" y="1184"/>
                </a:lnTo>
                <a:lnTo>
                  <a:pt x="632" y="1212"/>
                </a:lnTo>
                <a:lnTo>
                  <a:pt x="625" y="1237"/>
                </a:lnTo>
                <a:lnTo>
                  <a:pt x="615" y="1260"/>
                </a:lnTo>
                <a:lnTo>
                  <a:pt x="601" y="1282"/>
                </a:lnTo>
                <a:lnTo>
                  <a:pt x="584" y="1301"/>
                </a:lnTo>
                <a:lnTo>
                  <a:pt x="584" y="1467"/>
                </a:lnTo>
                <a:lnTo>
                  <a:pt x="1048" y="1467"/>
                </a:lnTo>
                <a:lnTo>
                  <a:pt x="1048" y="1005"/>
                </a:lnTo>
                <a:lnTo>
                  <a:pt x="818" y="1005"/>
                </a:lnTo>
                <a:close/>
                <a:moveTo>
                  <a:pt x="584" y="1005"/>
                </a:moveTo>
                <a:lnTo>
                  <a:pt x="584" y="1068"/>
                </a:lnTo>
                <a:lnTo>
                  <a:pt x="593" y="1077"/>
                </a:lnTo>
                <a:lnTo>
                  <a:pt x="600" y="1087"/>
                </a:lnTo>
                <a:lnTo>
                  <a:pt x="752" y="1005"/>
                </a:lnTo>
                <a:lnTo>
                  <a:pt x="584" y="1005"/>
                </a:lnTo>
                <a:close/>
                <a:moveTo>
                  <a:pt x="2897" y="951"/>
                </a:moveTo>
                <a:lnTo>
                  <a:pt x="2874" y="953"/>
                </a:lnTo>
                <a:lnTo>
                  <a:pt x="2853" y="960"/>
                </a:lnTo>
                <a:lnTo>
                  <a:pt x="2834" y="973"/>
                </a:lnTo>
                <a:lnTo>
                  <a:pt x="2819" y="989"/>
                </a:lnTo>
                <a:lnTo>
                  <a:pt x="2969" y="989"/>
                </a:lnTo>
                <a:lnTo>
                  <a:pt x="2969" y="980"/>
                </a:lnTo>
                <a:lnTo>
                  <a:pt x="2954" y="968"/>
                </a:lnTo>
                <a:lnTo>
                  <a:pt x="2936" y="958"/>
                </a:lnTo>
                <a:lnTo>
                  <a:pt x="2917" y="953"/>
                </a:lnTo>
                <a:lnTo>
                  <a:pt x="2897" y="951"/>
                </a:lnTo>
                <a:close/>
                <a:moveTo>
                  <a:pt x="1544" y="923"/>
                </a:moveTo>
                <a:lnTo>
                  <a:pt x="1544" y="989"/>
                </a:lnTo>
                <a:lnTo>
                  <a:pt x="1689" y="989"/>
                </a:lnTo>
                <a:lnTo>
                  <a:pt x="1544" y="923"/>
                </a:lnTo>
                <a:close/>
                <a:moveTo>
                  <a:pt x="1048" y="880"/>
                </a:moveTo>
                <a:lnTo>
                  <a:pt x="848" y="989"/>
                </a:lnTo>
                <a:lnTo>
                  <a:pt x="1048" y="989"/>
                </a:lnTo>
                <a:lnTo>
                  <a:pt x="1048" y="880"/>
                </a:lnTo>
                <a:close/>
                <a:moveTo>
                  <a:pt x="1353" y="837"/>
                </a:moveTo>
                <a:lnTo>
                  <a:pt x="1337" y="858"/>
                </a:lnTo>
                <a:lnTo>
                  <a:pt x="1317" y="877"/>
                </a:lnTo>
                <a:lnTo>
                  <a:pt x="1295" y="892"/>
                </a:lnTo>
                <a:lnTo>
                  <a:pt x="1270" y="904"/>
                </a:lnTo>
                <a:lnTo>
                  <a:pt x="1242" y="911"/>
                </a:lnTo>
                <a:lnTo>
                  <a:pt x="1214" y="913"/>
                </a:lnTo>
                <a:lnTo>
                  <a:pt x="1185" y="911"/>
                </a:lnTo>
                <a:lnTo>
                  <a:pt x="1158" y="904"/>
                </a:lnTo>
                <a:lnTo>
                  <a:pt x="1133" y="892"/>
                </a:lnTo>
                <a:lnTo>
                  <a:pt x="1109" y="876"/>
                </a:lnTo>
                <a:lnTo>
                  <a:pt x="1089" y="856"/>
                </a:lnTo>
                <a:lnTo>
                  <a:pt x="1064" y="870"/>
                </a:lnTo>
                <a:lnTo>
                  <a:pt x="1064" y="989"/>
                </a:lnTo>
                <a:lnTo>
                  <a:pt x="1528" y="989"/>
                </a:lnTo>
                <a:lnTo>
                  <a:pt x="1528" y="916"/>
                </a:lnTo>
                <a:lnTo>
                  <a:pt x="1353" y="837"/>
                </a:lnTo>
                <a:close/>
                <a:moveTo>
                  <a:pt x="1064" y="817"/>
                </a:moveTo>
                <a:lnTo>
                  <a:pt x="1064" y="834"/>
                </a:lnTo>
                <a:lnTo>
                  <a:pt x="1071" y="830"/>
                </a:lnTo>
                <a:lnTo>
                  <a:pt x="1068" y="824"/>
                </a:lnTo>
                <a:lnTo>
                  <a:pt x="1064" y="817"/>
                </a:lnTo>
                <a:close/>
                <a:moveTo>
                  <a:pt x="1214" y="647"/>
                </a:moveTo>
                <a:lnTo>
                  <a:pt x="1191" y="650"/>
                </a:lnTo>
                <a:lnTo>
                  <a:pt x="1169" y="658"/>
                </a:lnTo>
                <a:lnTo>
                  <a:pt x="1151" y="670"/>
                </a:lnTo>
                <a:lnTo>
                  <a:pt x="1135" y="686"/>
                </a:lnTo>
                <a:lnTo>
                  <a:pt x="1123" y="704"/>
                </a:lnTo>
                <a:lnTo>
                  <a:pt x="1116" y="726"/>
                </a:lnTo>
                <a:lnTo>
                  <a:pt x="1113" y="749"/>
                </a:lnTo>
                <a:lnTo>
                  <a:pt x="1116" y="772"/>
                </a:lnTo>
                <a:lnTo>
                  <a:pt x="1123" y="793"/>
                </a:lnTo>
                <a:lnTo>
                  <a:pt x="1135" y="812"/>
                </a:lnTo>
                <a:lnTo>
                  <a:pt x="1151" y="828"/>
                </a:lnTo>
                <a:lnTo>
                  <a:pt x="1169" y="840"/>
                </a:lnTo>
                <a:lnTo>
                  <a:pt x="1191" y="847"/>
                </a:lnTo>
                <a:lnTo>
                  <a:pt x="1214" y="850"/>
                </a:lnTo>
                <a:lnTo>
                  <a:pt x="1237" y="847"/>
                </a:lnTo>
                <a:lnTo>
                  <a:pt x="1259" y="840"/>
                </a:lnTo>
                <a:lnTo>
                  <a:pt x="1277" y="828"/>
                </a:lnTo>
                <a:lnTo>
                  <a:pt x="1293" y="812"/>
                </a:lnTo>
                <a:lnTo>
                  <a:pt x="1306" y="793"/>
                </a:lnTo>
                <a:lnTo>
                  <a:pt x="1313" y="772"/>
                </a:lnTo>
                <a:lnTo>
                  <a:pt x="1315" y="749"/>
                </a:lnTo>
                <a:lnTo>
                  <a:pt x="1313" y="726"/>
                </a:lnTo>
                <a:lnTo>
                  <a:pt x="1306" y="704"/>
                </a:lnTo>
                <a:lnTo>
                  <a:pt x="1293" y="686"/>
                </a:lnTo>
                <a:lnTo>
                  <a:pt x="1277" y="670"/>
                </a:lnTo>
                <a:lnTo>
                  <a:pt x="1259" y="658"/>
                </a:lnTo>
                <a:lnTo>
                  <a:pt x="1237" y="650"/>
                </a:lnTo>
                <a:lnTo>
                  <a:pt x="1214" y="647"/>
                </a:lnTo>
                <a:close/>
                <a:moveTo>
                  <a:pt x="3383" y="576"/>
                </a:moveTo>
                <a:lnTo>
                  <a:pt x="3046" y="969"/>
                </a:lnTo>
                <a:lnTo>
                  <a:pt x="3032" y="957"/>
                </a:lnTo>
                <a:lnTo>
                  <a:pt x="3041" y="972"/>
                </a:lnTo>
                <a:lnTo>
                  <a:pt x="3050" y="989"/>
                </a:lnTo>
                <a:lnTo>
                  <a:pt x="3379" y="989"/>
                </a:lnTo>
                <a:lnTo>
                  <a:pt x="3379" y="1005"/>
                </a:lnTo>
                <a:lnTo>
                  <a:pt x="3054" y="1005"/>
                </a:lnTo>
                <a:lnTo>
                  <a:pt x="3060" y="1028"/>
                </a:lnTo>
                <a:lnTo>
                  <a:pt x="3062" y="1052"/>
                </a:lnTo>
                <a:lnTo>
                  <a:pt x="3059" y="1080"/>
                </a:lnTo>
                <a:lnTo>
                  <a:pt x="3052" y="1108"/>
                </a:lnTo>
                <a:lnTo>
                  <a:pt x="3040" y="1132"/>
                </a:lnTo>
                <a:lnTo>
                  <a:pt x="3025" y="1155"/>
                </a:lnTo>
                <a:lnTo>
                  <a:pt x="3007" y="1174"/>
                </a:lnTo>
                <a:lnTo>
                  <a:pt x="2984" y="1191"/>
                </a:lnTo>
                <a:lnTo>
                  <a:pt x="2984" y="1467"/>
                </a:lnTo>
                <a:lnTo>
                  <a:pt x="3336" y="1467"/>
                </a:lnTo>
                <a:lnTo>
                  <a:pt x="3383" y="1412"/>
                </a:lnTo>
                <a:lnTo>
                  <a:pt x="3383" y="576"/>
                </a:lnTo>
                <a:close/>
                <a:moveTo>
                  <a:pt x="2505" y="526"/>
                </a:moveTo>
                <a:lnTo>
                  <a:pt x="2505" y="989"/>
                </a:lnTo>
                <a:lnTo>
                  <a:pt x="2744" y="989"/>
                </a:lnTo>
                <a:lnTo>
                  <a:pt x="2757" y="964"/>
                </a:lnTo>
                <a:lnTo>
                  <a:pt x="2773" y="943"/>
                </a:lnTo>
                <a:lnTo>
                  <a:pt x="2793" y="924"/>
                </a:lnTo>
                <a:lnTo>
                  <a:pt x="2816" y="908"/>
                </a:lnTo>
                <a:lnTo>
                  <a:pt x="2841" y="896"/>
                </a:lnTo>
                <a:lnTo>
                  <a:pt x="2868" y="889"/>
                </a:lnTo>
                <a:lnTo>
                  <a:pt x="2897" y="887"/>
                </a:lnTo>
                <a:lnTo>
                  <a:pt x="2922" y="889"/>
                </a:lnTo>
                <a:lnTo>
                  <a:pt x="2946" y="894"/>
                </a:lnTo>
                <a:lnTo>
                  <a:pt x="2969" y="904"/>
                </a:lnTo>
                <a:lnTo>
                  <a:pt x="2969" y="526"/>
                </a:lnTo>
                <a:lnTo>
                  <a:pt x="2505" y="526"/>
                </a:lnTo>
                <a:close/>
                <a:moveTo>
                  <a:pt x="2025" y="526"/>
                </a:moveTo>
                <a:lnTo>
                  <a:pt x="2025" y="972"/>
                </a:lnTo>
                <a:lnTo>
                  <a:pt x="2047" y="978"/>
                </a:lnTo>
                <a:lnTo>
                  <a:pt x="2068" y="989"/>
                </a:lnTo>
                <a:lnTo>
                  <a:pt x="2489" y="989"/>
                </a:lnTo>
                <a:lnTo>
                  <a:pt x="2489" y="526"/>
                </a:lnTo>
                <a:lnTo>
                  <a:pt x="2025" y="526"/>
                </a:lnTo>
                <a:close/>
                <a:moveTo>
                  <a:pt x="1544" y="526"/>
                </a:moveTo>
                <a:lnTo>
                  <a:pt x="1544" y="888"/>
                </a:lnTo>
                <a:lnTo>
                  <a:pt x="1767" y="989"/>
                </a:lnTo>
                <a:lnTo>
                  <a:pt x="1914" y="989"/>
                </a:lnTo>
                <a:lnTo>
                  <a:pt x="1938" y="978"/>
                </a:lnTo>
                <a:lnTo>
                  <a:pt x="1964" y="971"/>
                </a:lnTo>
                <a:lnTo>
                  <a:pt x="1991" y="969"/>
                </a:lnTo>
                <a:lnTo>
                  <a:pt x="1999" y="969"/>
                </a:lnTo>
                <a:lnTo>
                  <a:pt x="2009" y="971"/>
                </a:lnTo>
                <a:lnTo>
                  <a:pt x="2009" y="526"/>
                </a:lnTo>
                <a:lnTo>
                  <a:pt x="1544" y="526"/>
                </a:lnTo>
                <a:close/>
                <a:moveTo>
                  <a:pt x="1064" y="526"/>
                </a:moveTo>
                <a:lnTo>
                  <a:pt x="1064" y="680"/>
                </a:lnTo>
                <a:lnTo>
                  <a:pt x="1080" y="653"/>
                </a:lnTo>
                <a:lnTo>
                  <a:pt x="1100" y="629"/>
                </a:lnTo>
                <a:lnTo>
                  <a:pt x="1124" y="610"/>
                </a:lnTo>
                <a:lnTo>
                  <a:pt x="1152" y="596"/>
                </a:lnTo>
                <a:lnTo>
                  <a:pt x="1182" y="587"/>
                </a:lnTo>
                <a:lnTo>
                  <a:pt x="1214" y="584"/>
                </a:lnTo>
                <a:lnTo>
                  <a:pt x="1244" y="586"/>
                </a:lnTo>
                <a:lnTo>
                  <a:pt x="1272" y="595"/>
                </a:lnTo>
                <a:lnTo>
                  <a:pt x="1297" y="606"/>
                </a:lnTo>
                <a:lnTo>
                  <a:pt x="1320" y="623"/>
                </a:lnTo>
                <a:lnTo>
                  <a:pt x="1340" y="643"/>
                </a:lnTo>
                <a:lnTo>
                  <a:pt x="1357" y="665"/>
                </a:lnTo>
                <a:lnTo>
                  <a:pt x="1369" y="691"/>
                </a:lnTo>
                <a:lnTo>
                  <a:pt x="1377" y="719"/>
                </a:lnTo>
                <a:lnTo>
                  <a:pt x="1379" y="749"/>
                </a:lnTo>
                <a:lnTo>
                  <a:pt x="1376" y="780"/>
                </a:lnTo>
                <a:lnTo>
                  <a:pt x="1368" y="808"/>
                </a:lnTo>
                <a:lnTo>
                  <a:pt x="1528" y="881"/>
                </a:lnTo>
                <a:lnTo>
                  <a:pt x="1528" y="526"/>
                </a:lnTo>
                <a:lnTo>
                  <a:pt x="1064" y="526"/>
                </a:lnTo>
                <a:close/>
                <a:moveTo>
                  <a:pt x="584" y="526"/>
                </a:moveTo>
                <a:lnTo>
                  <a:pt x="584" y="989"/>
                </a:lnTo>
                <a:lnTo>
                  <a:pt x="780" y="989"/>
                </a:lnTo>
                <a:lnTo>
                  <a:pt x="1048" y="843"/>
                </a:lnTo>
                <a:lnTo>
                  <a:pt x="1048" y="526"/>
                </a:lnTo>
                <a:lnTo>
                  <a:pt x="584" y="526"/>
                </a:lnTo>
                <a:close/>
                <a:moveTo>
                  <a:pt x="2984" y="95"/>
                </a:moveTo>
                <a:lnTo>
                  <a:pt x="2984" y="510"/>
                </a:lnTo>
                <a:lnTo>
                  <a:pt x="3379" y="510"/>
                </a:lnTo>
                <a:lnTo>
                  <a:pt x="3379" y="526"/>
                </a:lnTo>
                <a:lnTo>
                  <a:pt x="2984" y="526"/>
                </a:lnTo>
                <a:lnTo>
                  <a:pt x="2984" y="912"/>
                </a:lnTo>
                <a:lnTo>
                  <a:pt x="3005" y="928"/>
                </a:lnTo>
                <a:lnTo>
                  <a:pt x="3022" y="946"/>
                </a:lnTo>
                <a:lnTo>
                  <a:pt x="3383" y="526"/>
                </a:lnTo>
                <a:lnTo>
                  <a:pt x="3383" y="95"/>
                </a:lnTo>
                <a:lnTo>
                  <a:pt x="2984" y="95"/>
                </a:lnTo>
                <a:close/>
                <a:moveTo>
                  <a:pt x="2505" y="95"/>
                </a:moveTo>
                <a:lnTo>
                  <a:pt x="2505" y="510"/>
                </a:lnTo>
                <a:lnTo>
                  <a:pt x="2969" y="510"/>
                </a:lnTo>
                <a:lnTo>
                  <a:pt x="2969" y="95"/>
                </a:lnTo>
                <a:lnTo>
                  <a:pt x="2505" y="95"/>
                </a:lnTo>
                <a:close/>
                <a:moveTo>
                  <a:pt x="2025" y="95"/>
                </a:moveTo>
                <a:lnTo>
                  <a:pt x="2025" y="510"/>
                </a:lnTo>
                <a:lnTo>
                  <a:pt x="2489" y="510"/>
                </a:lnTo>
                <a:lnTo>
                  <a:pt x="2489" y="95"/>
                </a:lnTo>
                <a:lnTo>
                  <a:pt x="2025" y="95"/>
                </a:lnTo>
                <a:close/>
                <a:moveTo>
                  <a:pt x="1544" y="95"/>
                </a:moveTo>
                <a:lnTo>
                  <a:pt x="1544" y="510"/>
                </a:lnTo>
                <a:lnTo>
                  <a:pt x="2009" y="510"/>
                </a:lnTo>
                <a:lnTo>
                  <a:pt x="2009" y="95"/>
                </a:lnTo>
                <a:lnTo>
                  <a:pt x="1544" y="95"/>
                </a:lnTo>
                <a:close/>
                <a:moveTo>
                  <a:pt x="1064" y="95"/>
                </a:moveTo>
                <a:lnTo>
                  <a:pt x="1064" y="510"/>
                </a:lnTo>
                <a:lnTo>
                  <a:pt x="1528" y="510"/>
                </a:lnTo>
                <a:lnTo>
                  <a:pt x="1528" y="95"/>
                </a:lnTo>
                <a:lnTo>
                  <a:pt x="1064" y="95"/>
                </a:lnTo>
                <a:close/>
                <a:moveTo>
                  <a:pt x="584" y="95"/>
                </a:moveTo>
                <a:lnTo>
                  <a:pt x="584" y="510"/>
                </a:lnTo>
                <a:lnTo>
                  <a:pt x="1048" y="510"/>
                </a:lnTo>
                <a:lnTo>
                  <a:pt x="1048" y="95"/>
                </a:lnTo>
                <a:lnTo>
                  <a:pt x="584" y="95"/>
                </a:lnTo>
                <a:close/>
                <a:moveTo>
                  <a:pt x="96" y="95"/>
                </a:moveTo>
                <a:lnTo>
                  <a:pt x="96" y="1499"/>
                </a:lnTo>
                <a:lnTo>
                  <a:pt x="114" y="1482"/>
                </a:lnTo>
                <a:lnTo>
                  <a:pt x="100" y="1482"/>
                </a:lnTo>
                <a:lnTo>
                  <a:pt x="100" y="1467"/>
                </a:lnTo>
                <a:lnTo>
                  <a:pt x="133" y="1467"/>
                </a:lnTo>
                <a:lnTo>
                  <a:pt x="340" y="1287"/>
                </a:lnTo>
                <a:lnTo>
                  <a:pt x="324" y="1264"/>
                </a:lnTo>
                <a:lnTo>
                  <a:pt x="312" y="1240"/>
                </a:lnTo>
                <a:lnTo>
                  <a:pt x="305" y="1213"/>
                </a:lnTo>
                <a:lnTo>
                  <a:pt x="303" y="1184"/>
                </a:lnTo>
                <a:lnTo>
                  <a:pt x="306" y="1155"/>
                </a:lnTo>
                <a:lnTo>
                  <a:pt x="313" y="1127"/>
                </a:lnTo>
                <a:lnTo>
                  <a:pt x="325" y="1101"/>
                </a:lnTo>
                <a:lnTo>
                  <a:pt x="342" y="1078"/>
                </a:lnTo>
                <a:lnTo>
                  <a:pt x="362" y="1058"/>
                </a:lnTo>
                <a:lnTo>
                  <a:pt x="385" y="1042"/>
                </a:lnTo>
                <a:lnTo>
                  <a:pt x="410" y="1030"/>
                </a:lnTo>
                <a:lnTo>
                  <a:pt x="439" y="1023"/>
                </a:lnTo>
                <a:lnTo>
                  <a:pt x="468" y="1019"/>
                </a:lnTo>
                <a:lnTo>
                  <a:pt x="496" y="1023"/>
                </a:lnTo>
                <a:lnTo>
                  <a:pt x="522" y="1029"/>
                </a:lnTo>
                <a:lnTo>
                  <a:pt x="546" y="1040"/>
                </a:lnTo>
                <a:lnTo>
                  <a:pt x="568" y="1054"/>
                </a:lnTo>
                <a:lnTo>
                  <a:pt x="568" y="1005"/>
                </a:lnTo>
                <a:lnTo>
                  <a:pt x="100" y="1005"/>
                </a:lnTo>
                <a:lnTo>
                  <a:pt x="100" y="989"/>
                </a:lnTo>
                <a:lnTo>
                  <a:pt x="568" y="989"/>
                </a:lnTo>
                <a:lnTo>
                  <a:pt x="568" y="526"/>
                </a:lnTo>
                <a:lnTo>
                  <a:pt x="100" y="526"/>
                </a:lnTo>
                <a:lnTo>
                  <a:pt x="100" y="510"/>
                </a:lnTo>
                <a:lnTo>
                  <a:pt x="568" y="510"/>
                </a:lnTo>
                <a:lnTo>
                  <a:pt x="568" y="95"/>
                </a:lnTo>
                <a:lnTo>
                  <a:pt x="96" y="95"/>
                </a:lnTo>
                <a:close/>
                <a:moveTo>
                  <a:pt x="0" y="0"/>
                </a:moveTo>
                <a:lnTo>
                  <a:pt x="3479" y="0"/>
                </a:lnTo>
                <a:lnTo>
                  <a:pt x="3479" y="2958"/>
                </a:lnTo>
                <a:lnTo>
                  <a:pt x="0" y="2958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17" name="Freeform 416"/>
          <p:cNvSpPr>
            <a:spLocks/>
          </p:cNvSpPr>
          <p:nvPr/>
        </p:nvSpPr>
        <p:spPr bwMode="auto">
          <a:xfrm>
            <a:off x="10969959" y="2705127"/>
            <a:ext cx="533273" cy="504751"/>
          </a:xfrm>
          <a:custGeom>
            <a:avLst/>
            <a:gdLst>
              <a:gd name="connsiteX0" fmla="*/ 171093 w 979488"/>
              <a:gd name="connsiteY0" fmla="*/ 220663 h 927101"/>
              <a:gd name="connsiteX1" fmla="*/ 579390 w 979488"/>
              <a:gd name="connsiteY1" fmla="*/ 590299 h 927101"/>
              <a:gd name="connsiteX2" fmla="*/ 689926 w 979488"/>
              <a:gd name="connsiteY2" fmla="*/ 412365 h 927101"/>
              <a:gd name="connsiteX3" fmla="*/ 979488 w 979488"/>
              <a:gd name="connsiteY3" fmla="*/ 726661 h 927101"/>
              <a:gd name="connsiteX4" fmla="*/ 979488 w 979488"/>
              <a:gd name="connsiteY4" fmla="*/ 906713 h 927101"/>
              <a:gd name="connsiteX5" fmla="*/ 978959 w 979488"/>
              <a:gd name="connsiteY5" fmla="*/ 912009 h 927101"/>
              <a:gd name="connsiteX6" fmla="*/ 976844 w 979488"/>
              <a:gd name="connsiteY6" fmla="*/ 917304 h 927101"/>
              <a:gd name="connsiteX7" fmla="*/ 973671 w 979488"/>
              <a:gd name="connsiteY7" fmla="*/ 921011 h 927101"/>
              <a:gd name="connsiteX8" fmla="*/ 969704 w 979488"/>
              <a:gd name="connsiteY8" fmla="*/ 924453 h 927101"/>
              <a:gd name="connsiteX9" fmla="*/ 964944 w 979488"/>
              <a:gd name="connsiteY9" fmla="*/ 926572 h 927101"/>
              <a:gd name="connsiteX10" fmla="*/ 959391 w 979488"/>
              <a:gd name="connsiteY10" fmla="*/ 927101 h 927101"/>
              <a:gd name="connsiteX11" fmla="*/ 20362 w 979488"/>
              <a:gd name="connsiteY11" fmla="*/ 927101 h 927101"/>
              <a:gd name="connsiteX12" fmla="*/ 15073 w 979488"/>
              <a:gd name="connsiteY12" fmla="*/ 926572 h 927101"/>
              <a:gd name="connsiteX13" fmla="*/ 10313 w 979488"/>
              <a:gd name="connsiteY13" fmla="*/ 924453 h 927101"/>
              <a:gd name="connsiteX14" fmla="*/ 6082 w 979488"/>
              <a:gd name="connsiteY14" fmla="*/ 921011 h 927101"/>
              <a:gd name="connsiteX15" fmla="*/ 2645 w 979488"/>
              <a:gd name="connsiteY15" fmla="*/ 917304 h 927101"/>
              <a:gd name="connsiteX16" fmla="*/ 529 w 979488"/>
              <a:gd name="connsiteY16" fmla="*/ 912009 h 927101"/>
              <a:gd name="connsiteX17" fmla="*/ 0 w 979488"/>
              <a:gd name="connsiteY17" fmla="*/ 906713 h 927101"/>
              <a:gd name="connsiteX18" fmla="*/ 0 w 979488"/>
              <a:gd name="connsiteY18" fmla="*/ 425869 h 927101"/>
              <a:gd name="connsiteX19" fmla="*/ 20362 w 979488"/>
              <a:gd name="connsiteY19" fmla="*/ 0 h 927101"/>
              <a:gd name="connsiteX20" fmla="*/ 959391 w 979488"/>
              <a:gd name="connsiteY20" fmla="*/ 0 h 927101"/>
              <a:gd name="connsiteX21" fmla="*/ 964944 w 979488"/>
              <a:gd name="connsiteY21" fmla="*/ 1058 h 927101"/>
              <a:gd name="connsiteX22" fmla="*/ 969704 w 979488"/>
              <a:gd name="connsiteY22" fmla="*/ 2644 h 927101"/>
              <a:gd name="connsiteX23" fmla="*/ 973935 w 979488"/>
              <a:gd name="connsiteY23" fmla="*/ 6080 h 927101"/>
              <a:gd name="connsiteX24" fmla="*/ 976844 w 979488"/>
              <a:gd name="connsiteY24" fmla="*/ 10310 h 927101"/>
              <a:gd name="connsiteX25" fmla="*/ 978959 w 979488"/>
              <a:gd name="connsiteY25" fmla="*/ 15068 h 927101"/>
              <a:gd name="connsiteX26" fmla="*/ 979488 w 979488"/>
              <a:gd name="connsiteY26" fmla="*/ 20619 h 927101"/>
              <a:gd name="connsiteX27" fmla="*/ 979488 w 979488"/>
              <a:gd name="connsiteY27" fmla="*/ 592138 h 927101"/>
              <a:gd name="connsiteX28" fmla="*/ 675910 w 979488"/>
              <a:gd name="connsiteY28" fmla="*/ 263026 h 927101"/>
              <a:gd name="connsiteX29" fmla="*/ 559557 w 979488"/>
              <a:gd name="connsiteY29" fmla="*/ 449655 h 927101"/>
              <a:gd name="connsiteX30" fmla="*/ 162102 w 979488"/>
              <a:gd name="connsiteY30" fmla="*/ 90143 h 927101"/>
              <a:gd name="connsiteX31" fmla="*/ 0 w 979488"/>
              <a:gd name="connsiteY31" fmla="*/ 283909 h 927101"/>
              <a:gd name="connsiteX32" fmla="*/ 0 w 979488"/>
              <a:gd name="connsiteY32" fmla="*/ 20619 h 927101"/>
              <a:gd name="connsiteX33" fmla="*/ 529 w 979488"/>
              <a:gd name="connsiteY33" fmla="*/ 15068 h 927101"/>
              <a:gd name="connsiteX34" fmla="*/ 2645 w 979488"/>
              <a:gd name="connsiteY34" fmla="*/ 10310 h 927101"/>
              <a:gd name="connsiteX35" fmla="*/ 6082 w 979488"/>
              <a:gd name="connsiteY35" fmla="*/ 6080 h 927101"/>
              <a:gd name="connsiteX36" fmla="*/ 10313 w 979488"/>
              <a:gd name="connsiteY36" fmla="*/ 2644 h 927101"/>
              <a:gd name="connsiteX37" fmla="*/ 15073 w 979488"/>
              <a:gd name="connsiteY37" fmla="*/ 1058 h 9271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979488" h="927101">
                <a:moveTo>
                  <a:pt x="171093" y="220663"/>
                </a:moveTo>
                <a:lnTo>
                  <a:pt x="579390" y="590299"/>
                </a:lnTo>
                <a:lnTo>
                  <a:pt x="689926" y="412365"/>
                </a:lnTo>
                <a:lnTo>
                  <a:pt x="979488" y="726661"/>
                </a:lnTo>
                <a:lnTo>
                  <a:pt x="979488" y="906713"/>
                </a:lnTo>
                <a:lnTo>
                  <a:pt x="978959" y="912009"/>
                </a:lnTo>
                <a:lnTo>
                  <a:pt x="976844" y="917304"/>
                </a:lnTo>
                <a:lnTo>
                  <a:pt x="973671" y="921011"/>
                </a:lnTo>
                <a:lnTo>
                  <a:pt x="969704" y="924453"/>
                </a:lnTo>
                <a:lnTo>
                  <a:pt x="964944" y="926572"/>
                </a:lnTo>
                <a:lnTo>
                  <a:pt x="959391" y="927101"/>
                </a:lnTo>
                <a:lnTo>
                  <a:pt x="20362" y="927101"/>
                </a:lnTo>
                <a:lnTo>
                  <a:pt x="15073" y="926572"/>
                </a:lnTo>
                <a:lnTo>
                  <a:pt x="10313" y="924453"/>
                </a:lnTo>
                <a:lnTo>
                  <a:pt x="6082" y="921011"/>
                </a:lnTo>
                <a:lnTo>
                  <a:pt x="2645" y="917304"/>
                </a:lnTo>
                <a:lnTo>
                  <a:pt x="529" y="912009"/>
                </a:lnTo>
                <a:lnTo>
                  <a:pt x="0" y="906713"/>
                </a:lnTo>
                <a:lnTo>
                  <a:pt x="0" y="425869"/>
                </a:lnTo>
                <a:close/>
                <a:moveTo>
                  <a:pt x="20362" y="0"/>
                </a:moveTo>
                <a:lnTo>
                  <a:pt x="959391" y="0"/>
                </a:lnTo>
                <a:lnTo>
                  <a:pt x="964944" y="1058"/>
                </a:lnTo>
                <a:lnTo>
                  <a:pt x="969704" y="2644"/>
                </a:lnTo>
                <a:lnTo>
                  <a:pt x="973935" y="6080"/>
                </a:lnTo>
                <a:lnTo>
                  <a:pt x="976844" y="10310"/>
                </a:lnTo>
                <a:lnTo>
                  <a:pt x="978959" y="15068"/>
                </a:lnTo>
                <a:lnTo>
                  <a:pt x="979488" y="20619"/>
                </a:lnTo>
                <a:lnTo>
                  <a:pt x="979488" y="592138"/>
                </a:lnTo>
                <a:lnTo>
                  <a:pt x="675910" y="263026"/>
                </a:lnTo>
                <a:lnTo>
                  <a:pt x="559557" y="449655"/>
                </a:lnTo>
                <a:lnTo>
                  <a:pt x="162102" y="90143"/>
                </a:lnTo>
                <a:lnTo>
                  <a:pt x="0" y="283909"/>
                </a:lnTo>
                <a:lnTo>
                  <a:pt x="0" y="20619"/>
                </a:lnTo>
                <a:lnTo>
                  <a:pt x="529" y="15068"/>
                </a:lnTo>
                <a:lnTo>
                  <a:pt x="2645" y="10310"/>
                </a:lnTo>
                <a:lnTo>
                  <a:pt x="6082" y="6080"/>
                </a:lnTo>
                <a:lnTo>
                  <a:pt x="10313" y="2644"/>
                </a:lnTo>
                <a:lnTo>
                  <a:pt x="15073" y="1058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grpSp>
        <p:nvGrpSpPr>
          <p:cNvPr id="418" name="Group 417"/>
          <p:cNvGrpSpPr/>
          <p:nvPr/>
        </p:nvGrpSpPr>
        <p:grpSpPr>
          <a:xfrm>
            <a:off x="11001133" y="3484492"/>
            <a:ext cx="470924" cy="499833"/>
            <a:chOff x="3830638" y="4125913"/>
            <a:chExt cx="982663" cy="104298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19" name="Rectangle 347"/>
            <p:cNvSpPr>
              <a:spLocks noChangeArrowheads="1"/>
            </p:cNvSpPr>
            <p:nvPr/>
          </p:nvSpPr>
          <p:spPr bwMode="auto">
            <a:xfrm>
              <a:off x="3911601" y="4475163"/>
              <a:ext cx="28575" cy="1746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0" name="Rectangle 348"/>
            <p:cNvSpPr>
              <a:spLocks noChangeArrowheads="1"/>
            </p:cNvSpPr>
            <p:nvPr/>
          </p:nvSpPr>
          <p:spPr bwMode="auto">
            <a:xfrm>
              <a:off x="3951288" y="4475163"/>
              <a:ext cx="363538" cy="1746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1" name="Rectangle 349"/>
            <p:cNvSpPr>
              <a:spLocks noChangeArrowheads="1"/>
            </p:cNvSpPr>
            <p:nvPr/>
          </p:nvSpPr>
          <p:spPr bwMode="auto">
            <a:xfrm>
              <a:off x="3911601" y="4557713"/>
              <a:ext cx="28575" cy="1746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2" name="Rectangle 350"/>
            <p:cNvSpPr>
              <a:spLocks noChangeArrowheads="1"/>
            </p:cNvSpPr>
            <p:nvPr/>
          </p:nvSpPr>
          <p:spPr bwMode="auto">
            <a:xfrm>
              <a:off x="3951288" y="4557713"/>
              <a:ext cx="363538" cy="1746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3" name="Rectangle 351"/>
            <p:cNvSpPr>
              <a:spLocks noChangeArrowheads="1"/>
            </p:cNvSpPr>
            <p:nvPr/>
          </p:nvSpPr>
          <p:spPr bwMode="auto">
            <a:xfrm>
              <a:off x="3951288" y="4645025"/>
              <a:ext cx="363538" cy="1746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4" name="Rectangle 352"/>
            <p:cNvSpPr>
              <a:spLocks noChangeArrowheads="1"/>
            </p:cNvSpPr>
            <p:nvPr/>
          </p:nvSpPr>
          <p:spPr bwMode="auto">
            <a:xfrm>
              <a:off x="3911601" y="4645025"/>
              <a:ext cx="28575" cy="1746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5" name="Rectangle 353"/>
            <p:cNvSpPr>
              <a:spLocks noChangeArrowheads="1"/>
            </p:cNvSpPr>
            <p:nvPr/>
          </p:nvSpPr>
          <p:spPr bwMode="auto">
            <a:xfrm>
              <a:off x="3911601" y="4741863"/>
              <a:ext cx="28575" cy="1746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6" name="Rectangle 354"/>
            <p:cNvSpPr>
              <a:spLocks noChangeArrowheads="1"/>
            </p:cNvSpPr>
            <p:nvPr/>
          </p:nvSpPr>
          <p:spPr bwMode="auto">
            <a:xfrm>
              <a:off x="3951288" y="4741863"/>
              <a:ext cx="363538" cy="1746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7" name="Freeform 355"/>
            <p:cNvSpPr>
              <a:spLocks noEditPoints="1"/>
            </p:cNvSpPr>
            <p:nvPr/>
          </p:nvSpPr>
          <p:spPr bwMode="auto">
            <a:xfrm>
              <a:off x="3830638" y="4125913"/>
              <a:ext cx="982663" cy="1042988"/>
            </a:xfrm>
            <a:custGeom>
              <a:avLst/>
              <a:gdLst>
                <a:gd name="T0" fmla="*/ 1727 w 3096"/>
                <a:gd name="T1" fmla="*/ 2172 h 3282"/>
                <a:gd name="T2" fmla="*/ 1422 w 3096"/>
                <a:gd name="T3" fmla="*/ 2354 h 3282"/>
                <a:gd name="T4" fmla="*/ 1215 w 3096"/>
                <a:gd name="T5" fmla="*/ 2543 h 3282"/>
                <a:gd name="T6" fmla="*/ 1138 w 3096"/>
                <a:gd name="T7" fmla="*/ 2630 h 3282"/>
                <a:gd name="T8" fmla="*/ 1215 w 3096"/>
                <a:gd name="T9" fmla="*/ 2717 h 3282"/>
                <a:gd name="T10" fmla="*/ 1422 w 3096"/>
                <a:gd name="T11" fmla="*/ 2907 h 3282"/>
                <a:gd name="T12" fmla="*/ 1727 w 3096"/>
                <a:gd name="T13" fmla="*/ 3088 h 3282"/>
                <a:gd name="T14" fmla="*/ 2098 w 3096"/>
                <a:gd name="T15" fmla="*/ 3152 h 3282"/>
                <a:gd name="T16" fmla="*/ 2453 w 3096"/>
                <a:gd name="T17" fmla="*/ 3043 h 3282"/>
                <a:gd name="T18" fmla="*/ 2733 w 3096"/>
                <a:gd name="T19" fmla="*/ 2849 h 3282"/>
                <a:gd name="T20" fmla="*/ 2906 w 3096"/>
                <a:gd name="T21" fmla="*/ 2677 h 3282"/>
                <a:gd name="T22" fmla="*/ 2940 w 3096"/>
                <a:gd name="T23" fmla="*/ 2621 h 3282"/>
                <a:gd name="T24" fmla="*/ 2823 w 3096"/>
                <a:gd name="T25" fmla="*/ 2494 h 3282"/>
                <a:gd name="T26" fmla="*/ 2584 w 3096"/>
                <a:gd name="T27" fmla="*/ 2296 h 3282"/>
                <a:gd name="T28" fmla="*/ 2257 w 3096"/>
                <a:gd name="T29" fmla="*/ 2137 h 3282"/>
                <a:gd name="T30" fmla="*/ 1965 w 3096"/>
                <a:gd name="T31" fmla="*/ 882 h 3282"/>
                <a:gd name="T32" fmla="*/ 95 w 3096"/>
                <a:gd name="T33" fmla="*/ 2997 h 3282"/>
                <a:gd name="T34" fmla="*/ 1132 w 3096"/>
                <a:gd name="T35" fmla="*/ 2819 h 3282"/>
                <a:gd name="T36" fmla="*/ 1038 w 3096"/>
                <a:gd name="T37" fmla="*/ 2710 h 3282"/>
                <a:gd name="T38" fmla="*/ 1089 w 3096"/>
                <a:gd name="T39" fmla="*/ 2501 h 3282"/>
                <a:gd name="T40" fmla="*/ 1281 w 3096"/>
                <a:gd name="T41" fmla="*/ 2313 h 3282"/>
                <a:gd name="T42" fmla="*/ 1587 w 3096"/>
                <a:gd name="T43" fmla="*/ 2105 h 3282"/>
                <a:gd name="T44" fmla="*/ 1980 w 3096"/>
                <a:gd name="T45" fmla="*/ 1992 h 3282"/>
                <a:gd name="T46" fmla="*/ 1810 w 3096"/>
                <a:gd name="T47" fmla="*/ 686 h 3282"/>
                <a:gd name="T48" fmla="*/ 1870 w 3096"/>
                <a:gd name="T49" fmla="*/ 764 h 3282"/>
                <a:gd name="T50" fmla="*/ 1930 w 3096"/>
                <a:gd name="T51" fmla="*/ 686 h 3282"/>
                <a:gd name="T52" fmla="*/ 1580 w 3096"/>
                <a:gd name="T53" fmla="*/ 642 h 3282"/>
                <a:gd name="T54" fmla="*/ 1544 w 3096"/>
                <a:gd name="T55" fmla="*/ 733 h 3282"/>
                <a:gd name="T56" fmla="*/ 1641 w 3096"/>
                <a:gd name="T57" fmla="*/ 746 h 3282"/>
                <a:gd name="T58" fmla="*/ 1628 w 3096"/>
                <a:gd name="T59" fmla="*/ 648 h 3282"/>
                <a:gd name="T60" fmla="*/ 1273 w 3096"/>
                <a:gd name="T61" fmla="*/ 671 h 3282"/>
                <a:gd name="T62" fmla="*/ 1310 w 3096"/>
                <a:gd name="T63" fmla="*/ 761 h 3282"/>
                <a:gd name="T64" fmla="*/ 1388 w 3096"/>
                <a:gd name="T65" fmla="*/ 702 h 3282"/>
                <a:gd name="T66" fmla="*/ 2345 w 3096"/>
                <a:gd name="T67" fmla="*/ 351 h 3282"/>
                <a:gd name="T68" fmla="*/ 2007 w 3096"/>
                <a:gd name="T69" fmla="*/ 540 h 3282"/>
                <a:gd name="T70" fmla="*/ 2134 w 3096"/>
                <a:gd name="T71" fmla="*/ 1995 h 3282"/>
                <a:gd name="T72" fmla="*/ 2205 w 3096"/>
                <a:gd name="T73" fmla="*/ 118 h 3282"/>
                <a:gd name="T74" fmla="*/ 2192 w 3096"/>
                <a:gd name="T75" fmla="*/ 216 h 3282"/>
                <a:gd name="T76" fmla="*/ 2289 w 3096"/>
                <a:gd name="T77" fmla="*/ 203 h 3282"/>
                <a:gd name="T78" fmla="*/ 2252 w 3096"/>
                <a:gd name="T79" fmla="*/ 112 h 3282"/>
                <a:gd name="T80" fmla="*/ 1903 w 3096"/>
                <a:gd name="T81" fmla="*/ 155 h 3282"/>
                <a:gd name="T82" fmla="*/ 1963 w 3096"/>
                <a:gd name="T83" fmla="*/ 234 h 3282"/>
                <a:gd name="T84" fmla="*/ 2023 w 3096"/>
                <a:gd name="T85" fmla="*/ 155 h 3282"/>
                <a:gd name="T86" fmla="*/ 1676 w 3096"/>
                <a:gd name="T87" fmla="*/ 112 h 3282"/>
                <a:gd name="T88" fmla="*/ 1638 w 3096"/>
                <a:gd name="T89" fmla="*/ 203 h 3282"/>
                <a:gd name="T90" fmla="*/ 1736 w 3096"/>
                <a:gd name="T91" fmla="*/ 216 h 3282"/>
                <a:gd name="T92" fmla="*/ 1724 w 3096"/>
                <a:gd name="T93" fmla="*/ 118 h 3282"/>
                <a:gd name="T94" fmla="*/ 2391 w 3096"/>
                <a:gd name="T95" fmla="*/ 21 h 3282"/>
                <a:gd name="T96" fmla="*/ 2529 w 3096"/>
                <a:gd name="T97" fmla="*/ 2128 h 3282"/>
                <a:gd name="T98" fmla="*/ 2827 w 3096"/>
                <a:gd name="T99" fmla="*/ 2340 h 3282"/>
                <a:gd name="T100" fmla="*/ 3003 w 3096"/>
                <a:gd name="T101" fmla="*/ 2520 h 3282"/>
                <a:gd name="T102" fmla="*/ 3034 w 3096"/>
                <a:gd name="T103" fmla="*/ 2715 h 3282"/>
                <a:gd name="T104" fmla="*/ 2921 w 3096"/>
                <a:gd name="T105" fmla="*/ 2841 h 3282"/>
                <a:gd name="T106" fmla="*/ 2676 w 3096"/>
                <a:gd name="T107" fmla="*/ 3051 h 3282"/>
                <a:gd name="T108" fmla="*/ 2331 w 3096"/>
                <a:gd name="T109" fmla="*/ 3232 h 3282"/>
                <a:gd name="T110" fmla="*/ 1904 w 3096"/>
                <a:gd name="T111" fmla="*/ 3271 h 3282"/>
                <a:gd name="T112" fmla="*/ 1490 w 3096"/>
                <a:gd name="T113" fmla="*/ 3111 h 3282"/>
                <a:gd name="T114" fmla="*/ 9 w 3096"/>
                <a:gd name="T115" fmla="*/ 3026 h 3282"/>
                <a:gd name="T116" fmla="*/ 36 w 3096"/>
                <a:gd name="T117" fmla="*/ 552 h 3282"/>
                <a:gd name="T118" fmla="*/ 376 w 3096"/>
                <a:gd name="T119" fmla="*/ 54 h 3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096" h="3282">
                  <a:moveTo>
                    <a:pt x="2043" y="2106"/>
                  </a:moveTo>
                  <a:lnTo>
                    <a:pt x="1988" y="2108"/>
                  </a:lnTo>
                  <a:lnTo>
                    <a:pt x="1933" y="2114"/>
                  </a:lnTo>
                  <a:lnTo>
                    <a:pt x="1880" y="2124"/>
                  </a:lnTo>
                  <a:lnTo>
                    <a:pt x="1828" y="2137"/>
                  </a:lnTo>
                  <a:lnTo>
                    <a:pt x="1777" y="2153"/>
                  </a:lnTo>
                  <a:lnTo>
                    <a:pt x="1727" y="2172"/>
                  </a:lnTo>
                  <a:lnTo>
                    <a:pt x="1679" y="2193"/>
                  </a:lnTo>
                  <a:lnTo>
                    <a:pt x="1631" y="2216"/>
                  </a:lnTo>
                  <a:lnTo>
                    <a:pt x="1586" y="2242"/>
                  </a:lnTo>
                  <a:lnTo>
                    <a:pt x="1543" y="2268"/>
                  </a:lnTo>
                  <a:lnTo>
                    <a:pt x="1500" y="2296"/>
                  </a:lnTo>
                  <a:lnTo>
                    <a:pt x="1460" y="2324"/>
                  </a:lnTo>
                  <a:lnTo>
                    <a:pt x="1422" y="2354"/>
                  </a:lnTo>
                  <a:lnTo>
                    <a:pt x="1386" y="2382"/>
                  </a:lnTo>
                  <a:lnTo>
                    <a:pt x="1351" y="2412"/>
                  </a:lnTo>
                  <a:lnTo>
                    <a:pt x="1319" y="2440"/>
                  </a:lnTo>
                  <a:lnTo>
                    <a:pt x="1289" y="2468"/>
                  </a:lnTo>
                  <a:lnTo>
                    <a:pt x="1262" y="2494"/>
                  </a:lnTo>
                  <a:lnTo>
                    <a:pt x="1237" y="2520"/>
                  </a:lnTo>
                  <a:lnTo>
                    <a:pt x="1215" y="2543"/>
                  </a:lnTo>
                  <a:lnTo>
                    <a:pt x="1195" y="2563"/>
                  </a:lnTo>
                  <a:lnTo>
                    <a:pt x="1178" y="2583"/>
                  </a:lnTo>
                  <a:lnTo>
                    <a:pt x="1164" y="2599"/>
                  </a:lnTo>
                  <a:lnTo>
                    <a:pt x="1153" y="2612"/>
                  </a:lnTo>
                  <a:lnTo>
                    <a:pt x="1146" y="2621"/>
                  </a:lnTo>
                  <a:lnTo>
                    <a:pt x="1140" y="2628"/>
                  </a:lnTo>
                  <a:lnTo>
                    <a:pt x="1138" y="2630"/>
                  </a:lnTo>
                  <a:lnTo>
                    <a:pt x="1140" y="2632"/>
                  </a:lnTo>
                  <a:lnTo>
                    <a:pt x="1146" y="2638"/>
                  </a:lnTo>
                  <a:lnTo>
                    <a:pt x="1153" y="2648"/>
                  </a:lnTo>
                  <a:lnTo>
                    <a:pt x="1164" y="2661"/>
                  </a:lnTo>
                  <a:lnTo>
                    <a:pt x="1178" y="2677"/>
                  </a:lnTo>
                  <a:lnTo>
                    <a:pt x="1195" y="2696"/>
                  </a:lnTo>
                  <a:lnTo>
                    <a:pt x="1215" y="2717"/>
                  </a:lnTo>
                  <a:lnTo>
                    <a:pt x="1237" y="2741"/>
                  </a:lnTo>
                  <a:lnTo>
                    <a:pt x="1262" y="2766"/>
                  </a:lnTo>
                  <a:lnTo>
                    <a:pt x="1289" y="2793"/>
                  </a:lnTo>
                  <a:lnTo>
                    <a:pt x="1319" y="2820"/>
                  </a:lnTo>
                  <a:lnTo>
                    <a:pt x="1351" y="2849"/>
                  </a:lnTo>
                  <a:lnTo>
                    <a:pt x="1385" y="2877"/>
                  </a:lnTo>
                  <a:lnTo>
                    <a:pt x="1422" y="2907"/>
                  </a:lnTo>
                  <a:lnTo>
                    <a:pt x="1460" y="2936"/>
                  </a:lnTo>
                  <a:lnTo>
                    <a:pt x="1500" y="2964"/>
                  </a:lnTo>
                  <a:lnTo>
                    <a:pt x="1543" y="2992"/>
                  </a:lnTo>
                  <a:lnTo>
                    <a:pt x="1586" y="3019"/>
                  </a:lnTo>
                  <a:lnTo>
                    <a:pt x="1631" y="3043"/>
                  </a:lnTo>
                  <a:lnTo>
                    <a:pt x="1678" y="3066"/>
                  </a:lnTo>
                  <a:lnTo>
                    <a:pt x="1727" y="3088"/>
                  </a:lnTo>
                  <a:lnTo>
                    <a:pt x="1777" y="3107"/>
                  </a:lnTo>
                  <a:lnTo>
                    <a:pt x="1828" y="3123"/>
                  </a:lnTo>
                  <a:lnTo>
                    <a:pt x="1880" y="3137"/>
                  </a:lnTo>
                  <a:lnTo>
                    <a:pt x="1933" y="3146"/>
                  </a:lnTo>
                  <a:lnTo>
                    <a:pt x="1988" y="3152"/>
                  </a:lnTo>
                  <a:lnTo>
                    <a:pt x="2043" y="3154"/>
                  </a:lnTo>
                  <a:lnTo>
                    <a:pt x="2098" y="3152"/>
                  </a:lnTo>
                  <a:lnTo>
                    <a:pt x="2152" y="3146"/>
                  </a:lnTo>
                  <a:lnTo>
                    <a:pt x="2205" y="3137"/>
                  </a:lnTo>
                  <a:lnTo>
                    <a:pt x="2257" y="3123"/>
                  </a:lnTo>
                  <a:lnTo>
                    <a:pt x="2308" y="3107"/>
                  </a:lnTo>
                  <a:lnTo>
                    <a:pt x="2357" y="3088"/>
                  </a:lnTo>
                  <a:lnTo>
                    <a:pt x="2406" y="3066"/>
                  </a:lnTo>
                  <a:lnTo>
                    <a:pt x="2453" y="3043"/>
                  </a:lnTo>
                  <a:lnTo>
                    <a:pt x="2499" y="3019"/>
                  </a:lnTo>
                  <a:lnTo>
                    <a:pt x="2543" y="2992"/>
                  </a:lnTo>
                  <a:lnTo>
                    <a:pt x="2584" y="2964"/>
                  </a:lnTo>
                  <a:lnTo>
                    <a:pt x="2625" y="2936"/>
                  </a:lnTo>
                  <a:lnTo>
                    <a:pt x="2663" y="2907"/>
                  </a:lnTo>
                  <a:lnTo>
                    <a:pt x="2699" y="2877"/>
                  </a:lnTo>
                  <a:lnTo>
                    <a:pt x="2733" y="2849"/>
                  </a:lnTo>
                  <a:lnTo>
                    <a:pt x="2766" y="2820"/>
                  </a:lnTo>
                  <a:lnTo>
                    <a:pt x="2795" y="2793"/>
                  </a:lnTo>
                  <a:lnTo>
                    <a:pt x="2823" y="2766"/>
                  </a:lnTo>
                  <a:lnTo>
                    <a:pt x="2847" y="2741"/>
                  </a:lnTo>
                  <a:lnTo>
                    <a:pt x="2870" y="2717"/>
                  </a:lnTo>
                  <a:lnTo>
                    <a:pt x="2890" y="2696"/>
                  </a:lnTo>
                  <a:lnTo>
                    <a:pt x="2906" y="2677"/>
                  </a:lnTo>
                  <a:lnTo>
                    <a:pt x="2920" y="2661"/>
                  </a:lnTo>
                  <a:lnTo>
                    <a:pt x="2932" y="2648"/>
                  </a:lnTo>
                  <a:lnTo>
                    <a:pt x="2940" y="2638"/>
                  </a:lnTo>
                  <a:lnTo>
                    <a:pt x="2945" y="2632"/>
                  </a:lnTo>
                  <a:lnTo>
                    <a:pt x="2946" y="2630"/>
                  </a:lnTo>
                  <a:lnTo>
                    <a:pt x="2945" y="2628"/>
                  </a:lnTo>
                  <a:lnTo>
                    <a:pt x="2940" y="2621"/>
                  </a:lnTo>
                  <a:lnTo>
                    <a:pt x="2932" y="2612"/>
                  </a:lnTo>
                  <a:lnTo>
                    <a:pt x="2920" y="2599"/>
                  </a:lnTo>
                  <a:lnTo>
                    <a:pt x="2906" y="2583"/>
                  </a:lnTo>
                  <a:lnTo>
                    <a:pt x="2890" y="2563"/>
                  </a:lnTo>
                  <a:lnTo>
                    <a:pt x="2870" y="2543"/>
                  </a:lnTo>
                  <a:lnTo>
                    <a:pt x="2847" y="2520"/>
                  </a:lnTo>
                  <a:lnTo>
                    <a:pt x="2823" y="2494"/>
                  </a:lnTo>
                  <a:lnTo>
                    <a:pt x="2795" y="2468"/>
                  </a:lnTo>
                  <a:lnTo>
                    <a:pt x="2766" y="2440"/>
                  </a:lnTo>
                  <a:lnTo>
                    <a:pt x="2733" y="2412"/>
                  </a:lnTo>
                  <a:lnTo>
                    <a:pt x="2699" y="2382"/>
                  </a:lnTo>
                  <a:lnTo>
                    <a:pt x="2663" y="2354"/>
                  </a:lnTo>
                  <a:lnTo>
                    <a:pt x="2625" y="2324"/>
                  </a:lnTo>
                  <a:lnTo>
                    <a:pt x="2584" y="2296"/>
                  </a:lnTo>
                  <a:lnTo>
                    <a:pt x="2543" y="2268"/>
                  </a:lnTo>
                  <a:lnTo>
                    <a:pt x="2499" y="2242"/>
                  </a:lnTo>
                  <a:lnTo>
                    <a:pt x="2453" y="2216"/>
                  </a:lnTo>
                  <a:lnTo>
                    <a:pt x="2406" y="2193"/>
                  </a:lnTo>
                  <a:lnTo>
                    <a:pt x="2357" y="2172"/>
                  </a:lnTo>
                  <a:lnTo>
                    <a:pt x="2308" y="2153"/>
                  </a:lnTo>
                  <a:lnTo>
                    <a:pt x="2257" y="2137"/>
                  </a:lnTo>
                  <a:lnTo>
                    <a:pt x="2205" y="2124"/>
                  </a:lnTo>
                  <a:lnTo>
                    <a:pt x="2152" y="2114"/>
                  </a:lnTo>
                  <a:lnTo>
                    <a:pt x="2098" y="2108"/>
                  </a:lnTo>
                  <a:lnTo>
                    <a:pt x="2043" y="2106"/>
                  </a:lnTo>
                  <a:close/>
                  <a:moveTo>
                    <a:pt x="1980" y="881"/>
                  </a:moveTo>
                  <a:lnTo>
                    <a:pt x="1972" y="882"/>
                  </a:lnTo>
                  <a:lnTo>
                    <a:pt x="1965" y="882"/>
                  </a:lnTo>
                  <a:lnTo>
                    <a:pt x="81" y="882"/>
                  </a:lnTo>
                  <a:lnTo>
                    <a:pt x="81" y="2984"/>
                  </a:lnTo>
                  <a:lnTo>
                    <a:pt x="81" y="2988"/>
                  </a:lnTo>
                  <a:lnTo>
                    <a:pt x="83" y="2992"/>
                  </a:lnTo>
                  <a:lnTo>
                    <a:pt x="87" y="2995"/>
                  </a:lnTo>
                  <a:lnTo>
                    <a:pt x="91" y="2996"/>
                  </a:lnTo>
                  <a:lnTo>
                    <a:pt x="95" y="2997"/>
                  </a:lnTo>
                  <a:lnTo>
                    <a:pt x="1328" y="2997"/>
                  </a:lnTo>
                  <a:lnTo>
                    <a:pt x="1289" y="2966"/>
                  </a:lnTo>
                  <a:lnTo>
                    <a:pt x="1252" y="2934"/>
                  </a:lnTo>
                  <a:lnTo>
                    <a:pt x="1219" y="2904"/>
                  </a:lnTo>
                  <a:lnTo>
                    <a:pt x="1187" y="2874"/>
                  </a:lnTo>
                  <a:lnTo>
                    <a:pt x="1159" y="2845"/>
                  </a:lnTo>
                  <a:lnTo>
                    <a:pt x="1132" y="2819"/>
                  </a:lnTo>
                  <a:lnTo>
                    <a:pt x="1110" y="2795"/>
                  </a:lnTo>
                  <a:lnTo>
                    <a:pt x="1090" y="2772"/>
                  </a:lnTo>
                  <a:lnTo>
                    <a:pt x="1073" y="2753"/>
                  </a:lnTo>
                  <a:lnTo>
                    <a:pt x="1059" y="2737"/>
                  </a:lnTo>
                  <a:lnTo>
                    <a:pt x="1049" y="2724"/>
                  </a:lnTo>
                  <a:lnTo>
                    <a:pt x="1042" y="2715"/>
                  </a:lnTo>
                  <a:lnTo>
                    <a:pt x="1038" y="2710"/>
                  </a:lnTo>
                  <a:lnTo>
                    <a:pt x="980" y="2636"/>
                  </a:lnTo>
                  <a:lnTo>
                    <a:pt x="1038" y="2561"/>
                  </a:lnTo>
                  <a:lnTo>
                    <a:pt x="1041" y="2556"/>
                  </a:lnTo>
                  <a:lnTo>
                    <a:pt x="1048" y="2548"/>
                  </a:lnTo>
                  <a:lnTo>
                    <a:pt x="1058" y="2536"/>
                  </a:lnTo>
                  <a:lnTo>
                    <a:pt x="1071" y="2520"/>
                  </a:lnTo>
                  <a:lnTo>
                    <a:pt x="1089" y="2501"/>
                  </a:lnTo>
                  <a:lnTo>
                    <a:pt x="1108" y="2480"/>
                  </a:lnTo>
                  <a:lnTo>
                    <a:pt x="1129" y="2456"/>
                  </a:lnTo>
                  <a:lnTo>
                    <a:pt x="1155" y="2430"/>
                  </a:lnTo>
                  <a:lnTo>
                    <a:pt x="1182" y="2403"/>
                  </a:lnTo>
                  <a:lnTo>
                    <a:pt x="1213" y="2373"/>
                  </a:lnTo>
                  <a:lnTo>
                    <a:pt x="1245" y="2344"/>
                  </a:lnTo>
                  <a:lnTo>
                    <a:pt x="1281" y="2313"/>
                  </a:lnTo>
                  <a:lnTo>
                    <a:pt x="1319" y="2281"/>
                  </a:lnTo>
                  <a:lnTo>
                    <a:pt x="1358" y="2251"/>
                  </a:lnTo>
                  <a:lnTo>
                    <a:pt x="1400" y="2220"/>
                  </a:lnTo>
                  <a:lnTo>
                    <a:pt x="1444" y="2190"/>
                  </a:lnTo>
                  <a:lnTo>
                    <a:pt x="1490" y="2160"/>
                  </a:lnTo>
                  <a:lnTo>
                    <a:pt x="1538" y="2132"/>
                  </a:lnTo>
                  <a:lnTo>
                    <a:pt x="1587" y="2105"/>
                  </a:lnTo>
                  <a:lnTo>
                    <a:pt x="1639" y="2081"/>
                  </a:lnTo>
                  <a:lnTo>
                    <a:pt x="1692" y="2058"/>
                  </a:lnTo>
                  <a:lnTo>
                    <a:pt x="1747" y="2039"/>
                  </a:lnTo>
                  <a:lnTo>
                    <a:pt x="1803" y="2022"/>
                  </a:lnTo>
                  <a:lnTo>
                    <a:pt x="1860" y="2009"/>
                  </a:lnTo>
                  <a:lnTo>
                    <a:pt x="1919" y="1998"/>
                  </a:lnTo>
                  <a:lnTo>
                    <a:pt x="1980" y="1992"/>
                  </a:lnTo>
                  <a:lnTo>
                    <a:pt x="1980" y="881"/>
                  </a:lnTo>
                  <a:close/>
                  <a:moveTo>
                    <a:pt x="1870" y="640"/>
                  </a:moveTo>
                  <a:lnTo>
                    <a:pt x="1853" y="642"/>
                  </a:lnTo>
                  <a:lnTo>
                    <a:pt x="1839" y="648"/>
                  </a:lnTo>
                  <a:lnTo>
                    <a:pt x="1826" y="658"/>
                  </a:lnTo>
                  <a:lnTo>
                    <a:pt x="1817" y="671"/>
                  </a:lnTo>
                  <a:lnTo>
                    <a:pt x="1810" y="686"/>
                  </a:lnTo>
                  <a:lnTo>
                    <a:pt x="1808" y="702"/>
                  </a:lnTo>
                  <a:lnTo>
                    <a:pt x="1810" y="718"/>
                  </a:lnTo>
                  <a:lnTo>
                    <a:pt x="1817" y="733"/>
                  </a:lnTo>
                  <a:lnTo>
                    <a:pt x="1826" y="746"/>
                  </a:lnTo>
                  <a:lnTo>
                    <a:pt x="1839" y="755"/>
                  </a:lnTo>
                  <a:lnTo>
                    <a:pt x="1853" y="761"/>
                  </a:lnTo>
                  <a:lnTo>
                    <a:pt x="1870" y="764"/>
                  </a:lnTo>
                  <a:lnTo>
                    <a:pt x="1887" y="761"/>
                  </a:lnTo>
                  <a:lnTo>
                    <a:pt x="1901" y="755"/>
                  </a:lnTo>
                  <a:lnTo>
                    <a:pt x="1913" y="746"/>
                  </a:lnTo>
                  <a:lnTo>
                    <a:pt x="1924" y="733"/>
                  </a:lnTo>
                  <a:lnTo>
                    <a:pt x="1930" y="718"/>
                  </a:lnTo>
                  <a:lnTo>
                    <a:pt x="1932" y="702"/>
                  </a:lnTo>
                  <a:lnTo>
                    <a:pt x="1930" y="686"/>
                  </a:lnTo>
                  <a:lnTo>
                    <a:pt x="1924" y="671"/>
                  </a:lnTo>
                  <a:lnTo>
                    <a:pt x="1913" y="658"/>
                  </a:lnTo>
                  <a:lnTo>
                    <a:pt x="1901" y="648"/>
                  </a:lnTo>
                  <a:lnTo>
                    <a:pt x="1887" y="642"/>
                  </a:lnTo>
                  <a:lnTo>
                    <a:pt x="1870" y="640"/>
                  </a:lnTo>
                  <a:close/>
                  <a:moveTo>
                    <a:pt x="1598" y="640"/>
                  </a:moveTo>
                  <a:lnTo>
                    <a:pt x="1580" y="642"/>
                  </a:lnTo>
                  <a:lnTo>
                    <a:pt x="1566" y="648"/>
                  </a:lnTo>
                  <a:lnTo>
                    <a:pt x="1554" y="658"/>
                  </a:lnTo>
                  <a:lnTo>
                    <a:pt x="1544" y="671"/>
                  </a:lnTo>
                  <a:lnTo>
                    <a:pt x="1538" y="686"/>
                  </a:lnTo>
                  <a:lnTo>
                    <a:pt x="1536" y="702"/>
                  </a:lnTo>
                  <a:lnTo>
                    <a:pt x="1538" y="718"/>
                  </a:lnTo>
                  <a:lnTo>
                    <a:pt x="1544" y="733"/>
                  </a:lnTo>
                  <a:lnTo>
                    <a:pt x="1554" y="746"/>
                  </a:lnTo>
                  <a:lnTo>
                    <a:pt x="1566" y="755"/>
                  </a:lnTo>
                  <a:lnTo>
                    <a:pt x="1580" y="761"/>
                  </a:lnTo>
                  <a:lnTo>
                    <a:pt x="1598" y="764"/>
                  </a:lnTo>
                  <a:lnTo>
                    <a:pt x="1614" y="761"/>
                  </a:lnTo>
                  <a:lnTo>
                    <a:pt x="1628" y="755"/>
                  </a:lnTo>
                  <a:lnTo>
                    <a:pt x="1641" y="746"/>
                  </a:lnTo>
                  <a:lnTo>
                    <a:pt x="1651" y="733"/>
                  </a:lnTo>
                  <a:lnTo>
                    <a:pt x="1657" y="718"/>
                  </a:lnTo>
                  <a:lnTo>
                    <a:pt x="1659" y="702"/>
                  </a:lnTo>
                  <a:lnTo>
                    <a:pt x="1657" y="686"/>
                  </a:lnTo>
                  <a:lnTo>
                    <a:pt x="1651" y="671"/>
                  </a:lnTo>
                  <a:lnTo>
                    <a:pt x="1641" y="658"/>
                  </a:lnTo>
                  <a:lnTo>
                    <a:pt x="1628" y="648"/>
                  </a:lnTo>
                  <a:lnTo>
                    <a:pt x="1614" y="642"/>
                  </a:lnTo>
                  <a:lnTo>
                    <a:pt x="1598" y="640"/>
                  </a:lnTo>
                  <a:close/>
                  <a:moveTo>
                    <a:pt x="1326" y="640"/>
                  </a:moveTo>
                  <a:lnTo>
                    <a:pt x="1310" y="642"/>
                  </a:lnTo>
                  <a:lnTo>
                    <a:pt x="1295" y="648"/>
                  </a:lnTo>
                  <a:lnTo>
                    <a:pt x="1282" y="658"/>
                  </a:lnTo>
                  <a:lnTo>
                    <a:pt x="1273" y="671"/>
                  </a:lnTo>
                  <a:lnTo>
                    <a:pt x="1267" y="686"/>
                  </a:lnTo>
                  <a:lnTo>
                    <a:pt x="1264" y="702"/>
                  </a:lnTo>
                  <a:lnTo>
                    <a:pt x="1267" y="718"/>
                  </a:lnTo>
                  <a:lnTo>
                    <a:pt x="1273" y="733"/>
                  </a:lnTo>
                  <a:lnTo>
                    <a:pt x="1282" y="746"/>
                  </a:lnTo>
                  <a:lnTo>
                    <a:pt x="1295" y="755"/>
                  </a:lnTo>
                  <a:lnTo>
                    <a:pt x="1310" y="761"/>
                  </a:lnTo>
                  <a:lnTo>
                    <a:pt x="1326" y="764"/>
                  </a:lnTo>
                  <a:lnTo>
                    <a:pt x="1342" y="761"/>
                  </a:lnTo>
                  <a:lnTo>
                    <a:pt x="1357" y="755"/>
                  </a:lnTo>
                  <a:lnTo>
                    <a:pt x="1370" y="746"/>
                  </a:lnTo>
                  <a:lnTo>
                    <a:pt x="1380" y="733"/>
                  </a:lnTo>
                  <a:lnTo>
                    <a:pt x="1386" y="718"/>
                  </a:lnTo>
                  <a:lnTo>
                    <a:pt x="1388" y="702"/>
                  </a:lnTo>
                  <a:lnTo>
                    <a:pt x="1386" y="686"/>
                  </a:lnTo>
                  <a:lnTo>
                    <a:pt x="1380" y="671"/>
                  </a:lnTo>
                  <a:lnTo>
                    <a:pt x="1370" y="658"/>
                  </a:lnTo>
                  <a:lnTo>
                    <a:pt x="1357" y="648"/>
                  </a:lnTo>
                  <a:lnTo>
                    <a:pt x="1342" y="642"/>
                  </a:lnTo>
                  <a:lnTo>
                    <a:pt x="1326" y="640"/>
                  </a:lnTo>
                  <a:close/>
                  <a:moveTo>
                    <a:pt x="2345" y="351"/>
                  </a:moveTo>
                  <a:lnTo>
                    <a:pt x="2339" y="352"/>
                  </a:lnTo>
                  <a:lnTo>
                    <a:pt x="2332" y="352"/>
                  </a:lnTo>
                  <a:lnTo>
                    <a:pt x="447" y="352"/>
                  </a:lnTo>
                  <a:lnTo>
                    <a:pt x="447" y="530"/>
                  </a:lnTo>
                  <a:lnTo>
                    <a:pt x="1965" y="530"/>
                  </a:lnTo>
                  <a:lnTo>
                    <a:pt x="1988" y="533"/>
                  </a:lnTo>
                  <a:lnTo>
                    <a:pt x="2007" y="540"/>
                  </a:lnTo>
                  <a:lnTo>
                    <a:pt x="2024" y="552"/>
                  </a:lnTo>
                  <a:lnTo>
                    <a:pt x="2040" y="566"/>
                  </a:lnTo>
                  <a:lnTo>
                    <a:pt x="2051" y="583"/>
                  </a:lnTo>
                  <a:lnTo>
                    <a:pt x="2058" y="603"/>
                  </a:lnTo>
                  <a:lnTo>
                    <a:pt x="2060" y="625"/>
                  </a:lnTo>
                  <a:lnTo>
                    <a:pt x="2060" y="1990"/>
                  </a:lnTo>
                  <a:lnTo>
                    <a:pt x="2134" y="1995"/>
                  </a:lnTo>
                  <a:lnTo>
                    <a:pt x="2207" y="2006"/>
                  </a:lnTo>
                  <a:lnTo>
                    <a:pt x="2277" y="2023"/>
                  </a:lnTo>
                  <a:lnTo>
                    <a:pt x="2345" y="2044"/>
                  </a:lnTo>
                  <a:lnTo>
                    <a:pt x="2345" y="351"/>
                  </a:lnTo>
                  <a:close/>
                  <a:moveTo>
                    <a:pt x="2236" y="110"/>
                  </a:moveTo>
                  <a:lnTo>
                    <a:pt x="2220" y="112"/>
                  </a:lnTo>
                  <a:lnTo>
                    <a:pt x="2205" y="118"/>
                  </a:lnTo>
                  <a:lnTo>
                    <a:pt x="2192" y="128"/>
                  </a:lnTo>
                  <a:lnTo>
                    <a:pt x="2182" y="140"/>
                  </a:lnTo>
                  <a:lnTo>
                    <a:pt x="2176" y="155"/>
                  </a:lnTo>
                  <a:lnTo>
                    <a:pt x="2174" y="172"/>
                  </a:lnTo>
                  <a:lnTo>
                    <a:pt x="2176" y="188"/>
                  </a:lnTo>
                  <a:lnTo>
                    <a:pt x="2182" y="203"/>
                  </a:lnTo>
                  <a:lnTo>
                    <a:pt x="2192" y="216"/>
                  </a:lnTo>
                  <a:lnTo>
                    <a:pt x="2205" y="225"/>
                  </a:lnTo>
                  <a:lnTo>
                    <a:pt x="2220" y="232"/>
                  </a:lnTo>
                  <a:lnTo>
                    <a:pt x="2236" y="234"/>
                  </a:lnTo>
                  <a:lnTo>
                    <a:pt x="2252" y="232"/>
                  </a:lnTo>
                  <a:lnTo>
                    <a:pt x="2268" y="225"/>
                  </a:lnTo>
                  <a:lnTo>
                    <a:pt x="2280" y="216"/>
                  </a:lnTo>
                  <a:lnTo>
                    <a:pt x="2289" y="203"/>
                  </a:lnTo>
                  <a:lnTo>
                    <a:pt x="2295" y="188"/>
                  </a:lnTo>
                  <a:lnTo>
                    <a:pt x="2298" y="172"/>
                  </a:lnTo>
                  <a:lnTo>
                    <a:pt x="2295" y="155"/>
                  </a:lnTo>
                  <a:lnTo>
                    <a:pt x="2289" y="140"/>
                  </a:lnTo>
                  <a:lnTo>
                    <a:pt x="2280" y="128"/>
                  </a:lnTo>
                  <a:lnTo>
                    <a:pt x="2268" y="118"/>
                  </a:lnTo>
                  <a:lnTo>
                    <a:pt x="2252" y="112"/>
                  </a:lnTo>
                  <a:lnTo>
                    <a:pt x="2236" y="110"/>
                  </a:lnTo>
                  <a:close/>
                  <a:moveTo>
                    <a:pt x="1963" y="110"/>
                  </a:moveTo>
                  <a:lnTo>
                    <a:pt x="1947" y="112"/>
                  </a:lnTo>
                  <a:lnTo>
                    <a:pt x="1932" y="118"/>
                  </a:lnTo>
                  <a:lnTo>
                    <a:pt x="1919" y="128"/>
                  </a:lnTo>
                  <a:lnTo>
                    <a:pt x="1909" y="140"/>
                  </a:lnTo>
                  <a:lnTo>
                    <a:pt x="1903" y="155"/>
                  </a:lnTo>
                  <a:lnTo>
                    <a:pt x="1901" y="172"/>
                  </a:lnTo>
                  <a:lnTo>
                    <a:pt x="1903" y="188"/>
                  </a:lnTo>
                  <a:lnTo>
                    <a:pt x="1909" y="203"/>
                  </a:lnTo>
                  <a:lnTo>
                    <a:pt x="1919" y="216"/>
                  </a:lnTo>
                  <a:lnTo>
                    <a:pt x="1932" y="225"/>
                  </a:lnTo>
                  <a:lnTo>
                    <a:pt x="1947" y="232"/>
                  </a:lnTo>
                  <a:lnTo>
                    <a:pt x="1963" y="234"/>
                  </a:lnTo>
                  <a:lnTo>
                    <a:pt x="1980" y="232"/>
                  </a:lnTo>
                  <a:lnTo>
                    <a:pt x="1995" y="225"/>
                  </a:lnTo>
                  <a:lnTo>
                    <a:pt x="2007" y="216"/>
                  </a:lnTo>
                  <a:lnTo>
                    <a:pt x="2017" y="203"/>
                  </a:lnTo>
                  <a:lnTo>
                    <a:pt x="2023" y="188"/>
                  </a:lnTo>
                  <a:lnTo>
                    <a:pt x="2025" y="172"/>
                  </a:lnTo>
                  <a:lnTo>
                    <a:pt x="2023" y="155"/>
                  </a:lnTo>
                  <a:lnTo>
                    <a:pt x="2017" y="140"/>
                  </a:lnTo>
                  <a:lnTo>
                    <a:pt x="2007" y="128"/>
                  </a:lnTo>
                  <a:lnTo>
                    <a:pt x="1995" y="118"/>
                  </a:lnTo>
                  <a:lnTo>
                    <a:pt x="1980" y="112"/>
                  </a:lnTo>
                  <a:lnTo>
                    <a:pt x="1963" y="110"/>
                  </a:lnTo>
                  <a:close/>
                  <a:moveTo>
                    <a:pt x="1692" y="110"/>
                  </a:moveTo>
                  <a:lnTo>
                    <a:pt x="1676" y="112"/>
                  </a:lnTo>
                  <a:lnTo>
                    <a:pt x="1661" y="118"/>
                  </a:lnTo>
                  <a:lnTo>
                    <a:pt x="1649" y="128"/>
                  </a:lnTo>
                  <a:lnTo>
                    <a:pt x="1638" y="140"/>
                  </a:lnTo>
                  <a:lnTo>
                    <a:pt x="1632" y="155"/>
                  </a:lnTo>
                  <a:lnTo>
                    <a:pt x="1630" y="172"/>
                  </a:lnTo>
                  <a:lnTo>
                    <a:pt x="1632" y="188"/>
                  </a:lnTo>
                  <a:lnTo>
                    <a:pt x="1638" y="203"/>
                  </a:lnTo>
                  <a:lnTo>
                    <a:pt x="1649" y="216"/>
                  </a:lnTo>
                  <a:lnTo>
                    <a:pt x="1661" y="225"/>
                  </a:lnTo>
                  <a:lnTo>
                    <a:pt x="1676" y="232"/>
                  </a:lnTo>
                  <a:lnTo>
                    <a:pt x="1692" y="234"/>
                  </a:lnTo>
                  <a:lnTo>
                    <a:pt x="1709" y="232"/>
                  </a:lnTo>
                  <a:lnTo>
                    <a:pt x="1724" y="225"/>
                  </a:lnTo>
                  <a:lnTo>
                    <a:pt x="1736" y="216"/>
                  </a:lnTo>
                  <a:lnTo>
                    <a:pt x="1745" y="203"/>
                  </a:lnTo>
                  <a:lnTo>
                    <a:pt x="1751" y="188"/>
                  </a:lnTo>
                  <a:lnTo>
                    <a:pt x="1754" y="172"/>
                  </a:lnTo>
                  <a:lnTo>
                    <a:pt x="1751" y="155"/>
                  </a:lnTo>
                  <a:lnTo>
                    <a:pt x="1745" y="140"/>
                  </a:lnTo>
                  <a:lnTo>
                    <a:pt x="1736" y="128"/>
                  </a:lnTo>
                  <a:lnTo>
                    <a:pt x="1724" y="118"/>
                  </a:lnTo>
                  <a:lnTo>
                    <a:pt x="1709" y="112"/>
                  </a:lnTo>
                  <a:lnTo>
                    <a:pt x="1692" y="110"/>
                  </a:lnTo>
                  <a:close/>
                  <a:moveTo>
                    <a:pt x="461" y="0"/>
                  </a:moveTo>
                  <a:lnTo>
                    <a:pt x="2332" y="0"/>
                  </a:lnTo>
                  <a:lnTo>
                    <a:pt x="2353" y="3"/>
                  </a:lnTo>
                  <a:lnTo>
                    <a:pt x="2374" y="10"/>
                  </a:lnTo>
                  <a:lnTo>
                    <a:pt x="2391" y="21"/>
                  </a:lnTo>
                  <a:lnTo>
                    <a:pt x="2405" y="35"/>
                  </a:lnTo>
                  <a:lnTo>
                    <a:pt x="2416" y="54"/>
                  </a:lnTo>
                  <a:lnTo>
                    <a:pt x="2423" y="73"/>
                  </a:lnTo>
                  <a:lnTo>
                    <a:pt x="2427" y="94"/>
                  </a:lnTo>
                  <a:lnTo>
                    <a:pt x="2427" y="2077"/>
                  </a:lnTo>
                  <a:lnTo>
                    <a:pt x="2478" y="2101"/>
                  </a:lnTo>
                  <a:lnTo>
                    <a:pt x="2529" y="2128"/>
                  </a:lnTo>
                  <a:lnTo>
                    <a:pt x="2578" y="2155"/>
                  </a:lnTo>
                  <a:lnTo>
                    <a:pt x="2625" y="2185"/>
                  </a:lnTo>
                  <a:lnTo>
                    <a:pt x="2670" y="2215"/>
                  </a:lnTo>
                  <a:lnTo>
                    <a:pt x="2712" y="2247"/>
                  </a:lnTo>
                  <a:lnTo>
                    <a:pt x="2752" y="2278"/>
                  </a:lnTo>
                  <a:lnTo>
                    <a:pt x="2791" y="2309"/>
                  </a:lnTo>
                  <a:lnTo>
                    <a:pt x="2827" y="2340"/>
                  </a:lnTo>
                  <a:lnTo>
                    <a:pt x="2860" y="2371"/>
                  </a:lnTo>
                  <a:lnTo>
                    <a:pt x="2891" y="2400"/>
                  </a:lnTo>
                  <a:lnTo>
                    <a:pt x="2919" y="2428"/>
                  </a:lnTo>
                  <a:lnTo>
                    <a:pt x="2945" y="2454"/>
                  </a:lnTo>
                  <a:lnTo>
                    <a:pt x="2967" y="2478"/>
                  </a:lnTo>
                  <a:lnTo>
                    <a:pt x="2987" y="2500"/>
                  </a:lnTo>
                  <a:lnTo>
                    <a:pt x="3003" y="2520"/>
                  </a:lnTo>
                  <a:lnTo>
                    <a:pt x="3017" y="2535"/>
                  </a:lnTo>
                  <a:lnTo>
                    <a:pt x="3027" y="2548"/>
                  </a:lnTo>
                  <a:lnTo>
                    <a:pt x="3034" y="2556"/>
                  </a:lnTo>
                  <a:lnTo>
                    <a:pt x="3039" y="2561"/>
                  </a:lnTo>
                  <a:lnTo>
                    <a:pt x="3096" y="2636"/>
                  </a:lnTo>
                  <a:lnTo>
                    <a:pt x="3039" y="2710"/>
                  </a:lnTo>
                  <a:lnTo>
                    <a:pt x="3034" y="2715"/>
                  </a:lnTo>
                  <a:lnTo>
                    <a:pt x="3027" y="2724"/>
                  </a:lnTo>
                  <a:lnTo>
                    <a:pt x="3017" y="2737"/>
                  </a:lnTo>
                  <a:lnTo>
                    <a:pt x="3004" y="2752"/>
                  </a:lnTo>
                  <a:lnTo>
                    <a:pt x="2988" y="2770"/>
                  </a:lnTo>
                  <a:lnTo>
                    <a:pt x="2968" y="2792"/>
                  </a:lnTo>
                  <a:lnTo>
                    <a:pt x="2946" y="2816"/>
                  </a:lnTo>
                  <a:lnTo>
                    <a:pt x="2921" y="2841"/>
                  </a:lnTo>
                  <a:lnTo>
                    <a:pt x="2894" y="2869"/>
                  </a:lnTo>
                  <a:lnTo>
                    <a:pt x="2863" y="2897"/>
                  </a:lnTo>
                  <a:lnTo>
                    <a:pt x="2831" y="2928"/>
                  </a:lnTo>
                  <a:lnTo>
                    <a:pt x="2795" y="2958"/>
                  </a:lnTo>
                  <a:lnTo>
                    <a:pt x="2759" y="2989"/>
                  </a:lnTo>
                  <a:lnTo>
                    <a:pt x="2719" y="3021"/>
                  </a:lnTo>
                  <a:lnTo>
                    <a:pt x="2676" y="3051"/>
                  </a:lnTo>
                  <a:lnTo>
                    <a:pt x="2632" y="3082"/>
                  </a:lnTo>
                  <a:lnTo>
                    <a:pt x="2586" y="3111"/>
                  </a:lnTo>
                  <a:lnTo>
                    <a:pt x="2539" y="3139"/>
                  </a:lnTo>
                  <a:lnTo>
                    <a:pt x="2490" y="3165"/>
                  </a:lnTo>
                  <a:lnTo>
                    <a:pt x="2438" y="3190"/>
                  </a:lnTo>
                  <a:lnTo>
                    <a:pt x="2385" y="3213"/>
                  </a:lnTo>
                  <a:lnTo>
                    <a:pt x="2331" y="3232"/>
                  </a:lnTo>
                  <a:lnTo>
                    <a:pt x="2275" y="3250"/>
                  </a:lnTo>
                  <a:lnTo>
                    <a:pt x="2217" y="3263"/>
                  </a:lnTo>
                  <a:lnTo>
                    <a:pt x="2159" y="3273"/>
                  </a:lnTo>
                  <a:lnTo>
                    <a:pt x="2099" y="3280"/>
                  </a:lnTo>
                  <a:lnTo>
                    <a:pt x="2038" y="3282"/>
                  </a:lnTo>
                  <a:lnTo>
                    <a:pt x="1970" y="3279"/>
                  </a:lnTo>
                  <a:lnTo>
                    <a:pt x="1904" y="3271"/>
                  </a:lnTo>
                  <a:lnTo>
                    <a:pt x="1840" y="3259"/>
                  </a:lnTo>
                  <a:lnTo>
                    <a:pt x="1777" y="3243"/>
                  </a:lnTo>
                  <a:lnTo>
                    <a:pt x="1715" y="3222"/>
                  </a:lnTo>
                  <a:lnTo>
                    <a:pt x="1656" y="3198"/>
                  </a:lnTo>
                  <a:lnTo>
                    <a:pt x="1599" y="3171"/>
                  </a:lnTo>
                  <a:lnTo>
                    <a:pt x="1543" y="3143"/>
                  </a:lnTo>
                  <a:lnTo>
                    <a:pt x="1490" y="3111"/>
                  </a:lnTo>
                  <a:lnTo>
                    <a:pt x="1439" y="3079"/>
                  </a:lnTo>
                  <a:lnTo>
                    <a:pt x="95" y="3079"/>
                  </a:lnTo>
                  <a:lnTo>
                    <a:pt x="73" y="3077"/>
                  </a:lnTo>
                  <a:lnTo>
                    <a:pt x="53" y="3069"/>
                  </a:lnTo>
                  <a:lnTo>
                    <a:pt x="36" y="3058"/>
                  </a:lnTo>
                  <a:lnTo>
                    <a:pt x="20" y="3043"/>
                  </a:lnTo>
                  <a:lnTo>
                    <a:pt x="9" y="3026"/>
                  </a:lnTo>
                  <a:lnTo>
                    <a:pt x="2" y="3005"/>
                  </a:lnTo>
                  <a:lnTo>
                    <a:pt x="0" y="2984"/>
                  </a:lnTo>
                  <a:lnTo>
                    <a:pt x="0" y="625"/>
                  </a:lnTo>
                  <a:lnTo>
                    <a:pt x="2" y="603"/>
                  </a:lnTo>
                  <a:lnTo>
                    <a:pt x="9" y="583"/>
                  </a:lnTo>
                  <a:lnTo>
                    <a:pt x="20" y="566"/>
                  </a:lnTo>
                  <a:lnTo>
                    <a:pt x="36" y="552"/>
                  </a:lnTo>
                  <a:lnTo>
                    <a:pt x="53" y="540"/>
                  </a:lnTo>
                  <a:lnTo>
                    <a:pt x="73" y="533"/>
                  </a:lnTo>
                  <a:lnTo>
                    <a:pt x="95" y="530"/>
                  </a:lnTo>
                  <a:lnTo>
                    <a:pt x="366" y="530"/>
                  </a:lnTo>
                  <a:lnTo>
                    <a:pt x="366" y="94"/>
                  </a:lnTo>
                  <a:lnTo>
                    <a:pt x="369" y="73"/>
                  </a:lnTo>
                  <a:lnTo>
                    <a:pt x="376" y="54"/>
                  </a:lnTo>
                  <a:lnTo>
                    <a:pt x="387" y="35"/>
                  </a:lnTo>
                  <a:lnTo>
                    <a:pt x="401" y="21"/>
                  </a:lnTo>
                  <a:lnTo>
                    <a:pt x="420" y="10"/>
                  </a:lnTo>
                  <a:lnTo>
                    <a:pt x="439" y="3"/>
                  </a:lnTo>
                  <a:lnTo>
                    <a:pt x="4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8" name="Freeform 356"/>
            <p:cNvSpPr>
              <a:spLocks noEditPoints="1"/>
            </p:cNvSpPr>
            <p:nvPr/>
          </p:nvSpPr>
          <p:spPr bwMode="auto">
            <a:xfrm>
              <a:off x="4392613" y="4875213"/>
              <a:ext cx="173038" cy="173038"/>
            </a:xfrm>
            <a:custGeom>
              <a:avLst/>
              <a:gdLst>
                <a:gd name="T0" fmla="*/ 274 w 547"/>
                <a:gd name="T1" fmla="*/ 45 h 547"/>
                <a:gd name="T2" fmla="*/ 274 w 547"/>
                <a:gd name="T3" fmla="*/ 254 h 547"/>
                <a:gd name="T4" fmla="*/ 483 w 547"/>
                <a:gd name="T5" fmla="*/ 254 h 547"/>
                <a:gd name="T6" fmla="*/ 480 w 547"/>
                <a:gd name="T7" fmla="*/ 221 h 547"/>
                <a:gd name="T8" fmla="*/ 472 w 547"/>
                <a:gd name="T9" fmla="*/ 188 h 547"/>
                <a:gd name="T10" fmla="*/ 460 w 547"/>
                <a:gd name="T11" fmla="*/ 159 h 547"/>
                <a:gd name="T12" fmla="*/ 443 w 547"/>
                <a:gd name="T13" fmla="*/ 130 h 547"/>
                <a:gd name="T14" fmla="*/ 422 w 547"/>
                <a:gd name="T15" fmla="*/ 106 h 547"/>
                <a:gd name="T16" fmla="*/ 398 w 547"/>
                <a:gd name="T17" fmla="*/ 85 h 547"/>
                <a:gd name="T18" fmla="*/ 370 w 547"/>
                <a:gd name="T19" fmla="*/ 68 h 547"/>
                <a:gd name="T20" fmla="*/ 340 w 547"/>
                <a:gd name="T21" fmla="*/ 56 h 547"/>
                <a:gd name="T22" fmla="*/ 307 w 547"/>
                <a:gd name="T23" fmla="*/ 48 h 547"/>
                <a:gd name="T24" fmla="*/ 274 w 547"/>
                <a:gd name="T25" fmla="*/ 45 h 547"/>
                <a:gd name="T26" fmla="*/ 274 w 547"/>
                <a:gd name="T27" fmla="*/ 0 h 547"/>
                <a:gd name="T28" fmla="*/ 313 w 547"/>
                <a:gd name="T29" fmla="*/ 3 h 547"/>
                <a:gd name="T30" fmla="*/ 352 w 547"/>
                <a:gd name="T31" fmla="*/ 11 h 547"/>
                <a:gd name="T32" fmla="*/ 389 w 547"/>
                <a:gd name="T33" fmla="*/ 25 h 547"/>
                <a:gd name="T34" fmla="*/ 422 w 547"/>
                <a:gd name="T35" fmla="*/ 44 h 547"/>
                <a:gd name="T36" fmla="*/ 453 w 547"/>
                <a:gd name="T37" fmla="*/ 67 h 547"/>
                <a:gd name="T38" fmla="*/ 479 w 547"/>
                <a:gd name="T39" fmla="*/ 93 h 547"/>
                <a:gd name="T40" fmla="*/ 503 w 547"/>
                <a:gd name="T41" fmla="*/ 124 h 547"/>
                <a:gd name="T42" fmla="*/ 521 w 547"/>
                <a:gd name="T43" fmla="*/ 158 h 547"/>
                <a:gd name="T44" fmla="*/ 535 w 547"/>
                <a:gd name="T45" fmla="*/ 194 h 547"/>
                <a:gd name="T46" fmla="*/ 544 w 547"/>
                <a:gd name="T47" fmla="*/ 233 h 547"/>
                <a:gd name="T48" fmla="*/ 547 w 547"/>
                <a:gd name="T49" fmla="*/ 273 h 547"/>
                <a:gd name="T50" fmla="*/ 544 w 547"/>
                <a:gd name="T51" fmla="*/ 313 h 547"/>
                <a:gd name="T52" fmla="*/ 535 w 547"/>
                <a:gd name="T53" fmla="*/ 352 h 547"/>
                <a:gd name="T54" fmla="*/ 521 w 547"/>
                <a:gd name="T55" fmla="*/ 388 h 547"/>
                <a:gd name="T56" fmla="*/ 503 w 547"/>
                <a:gd name="T57" fmla="*/ 421 h 547"/>
                <a:gd name="T58" fmla="*/ 479 w 547"/>
                <a:gd name="T59" fmla="*/ 452 h 547"/>
                <a:gd name="T60" fmla="*/ 453 w 547"/>
                <a:gd name="T61" fmla="*/ 479 h 547"/>
                <a:gd name="T62" fmla="*/ 422 w 547"/>
                <a:gd name="T63" fmla="*/ 502 h 547"/>
                <a:gd name="T64" fmla="*/ 389 w 547"/>
                <a:gd name="T65" fmla="*/ 521 h 547"/>
                <a:gd name="T66" fmla="*/ 352 w 547"/>
                <a:gd name="T67" fmla="*/ 534 h 547"/>
                <a:gd name="T68" fmla="*/ 313 w 547"/>
                <a:gd name="T69" fmla="*/ 543 h 547"/>
                <a:gd name="T70" fmla="*/ 274 w 547"/>
                <a:gd name="T71" fmla="*/ 547 h 547"/>
                <a:gd name="T72" fmla="*/ 233 w 547"/>
                <a:gd name="T73" fmla="*/ 543 h 547"/>
                <a:gd name="T74" fmla="*/ 194 w 547"/>
                <a:gd name="T75" fmla="*/ 534 h 547"/>
                <a:gd name="T76" fmla="*/ 159 w 547"/>
                <a:gd name="T77" fmla="*/ 521 h 547"/>
                <a:gd name="T78" fmla="*/ 125 w 547"/>
                <a:gd name="T79" fmla="*/ 502 h 547"/>
                <a:gd name="T80" fmla="*/ 94 w 547"/>
                <a:gd name="T81" fmla="*/ 479 h 547"/>
                <a:gd name="T82" fmla="*/ 67 w 547"/>
                <a:gd name="T83" fmla="*/ 452 h 547"/>
                <a:gd name="T84" fmla="*/ 45 w 547"/>
                <a:gd name="T85" fmla="*/ 421 h 547"/>
                <a:gd name="T86" fmla="*/ 25 w 547"/>
                <a:gd name="T87" fmla="*/ 388 h 547"/>
                <a:gd name="T88" fmla="*/ 12 w 547"/>
                <a:gd name="T89" fmla="*/ 352 h 547"/>
                <a:gd name="T90" fmla="*/ 3 w 547"/>
                <a:gd name="T91" fmla="*/ 313 h 547"/>
                <a:gd name="T92" fmla="*/ 0 w 547"/>
                <a:gd name="T93" fmla="*/ 273 h 547"/>
                <a:gd name="T94" fmla="*/ 3 w 547"/>
                <a:gd name="T95" fmla="*/ 233 h 547"/>
                <a:gd name="T96" fmla="*/ 12 w 547"/>
                <a:gd name="T97" fmla="*/ 194 h 547"/>
                <a:gd name="T98" fmla="*/ 25 w 547"/>
                <a:gd name="T99" fmla="*/ 158 h 547"/>
                <a:gd name="T100" fmla="*/ 45 w 547"/>
                <a:gd name="T101" fmla="*/ 124 h 547"/>
                <a:gd name="T102" fmla="*/ 67 w 547"/>
                <a:gd name="T103" fmla="*/ 93 h 547"/>
                <a:gd name="T104" fmla="*/ 94 w 547"/>
                <a:gd name="T105" fmla="*/ 67 h 547"/>
                <a:gd name="T106" fmla="*/ 125 w 547"/>
                <a:gd name="T107" fmla="*/ 44 h 547"/>
                <a:gd name="T108" fmla="*/ 159 w 547"/>
                <a:gd name="T109" fmla="*/ 25 h 547"/>
                <a:gd name="T110" fmla="*/ 194 w 547"/>
                <a:gd name="T111" fmla="*/ 11 h 547"/>
                <a:gd name="T112" fmla="*/ 233 w 547"/>
                <a:gd name="T113" fmla="*/ 3 h 547"/>
                <a:gd name="T114" fmla="*/ 274 w 547"/>
                <a:gd name="T115" fmla="*/ 0 h 5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47" h="547">
                  <a:moveTo>
                    <a:pt x="274" y="45"/>
                  </a:moveTo>
                  <a:lnTo>
                    <a:pt x="274" y="254"/>
                  </a:lnTo>
                  <a:lnTo>
                    <a:pt x="483" y="254"/>
                  </a:lnTo>
                  <a:lnTo>
                    <a:pt x="480" y="221"/>
                  </a:lnTo>
                  <a:lnTo>
                    <a:pt x="472" y="188"/>
                  </a:lnTo>
                  <a:lnTo>
                    <a:pt x="460" y="159"/>
                  </a:lnTo>
                  <a:lnTo>
                    <a:pt x="443" y="130"/>
                  </a:lnTo>
                  <a:lnTo>
                    <a:pt x="422" y="106"/>
                  </a:lnTo>
                  <a:lnTo>
                    <a:pt x="398" y="85"/>
                  </a:lnTo>
                  <a:lnTo>
                    <a:pt x="370" y="68"/>
                  </a:lnTo>
                  <a:lnTo>
                    <a:pt x="340" y="56"/>
                  </a:lnTo>
                  <a:lnTo>
                    <a:pt x="307" y="48"/>
                  </a:lnTo>
                  <a:lnTo>
                    <a:pt x="274" y="45"/>
                  </a:lnTo>
                  <a:close/>
                  <a:moveTo>
                    <a:pt x="274" y="0"/>
                  </a:moveTo>
                  <a:lnTo>
                    <a:pt x="313" y="3"/>
                  </a:lnTo>
                  <a:lnTo>
                    <a:pt x="352" y="11"/>
                  </a:lnTo>
                  <a:lnTo>
                    <a:pt x="389" y="25"/>
                  </a:lnTo>
                  <a:lnTo>
                    <a:pt x="422" y="44"/>
                  </a:lnTo>
                  <a:lnTo>
                    <a:pt x="453" y="67"/>
                  </a:lnTo>
                  <a:lnTo>
                    <a:pt x="479" y="93"/>
                  </a:lnTo>
                  <a:lnTo>
                    <a:pt x="503" y="124"/>
                  </a:lnTo>
                  <a:lnTo>
                    <a:pt x="521" y="158"/>
                  </a:lnTo>
                  <a:lnTo>
                    <a:pt x="535" y="194"/>
                  </a:lnTo>
                  <a:lnTo>
                    <a:pt x="544" y="233"/>
                  </a:lnTo>
                  <a:lnTo>
                    <a:pt x="547" y="273"/>
                  </a:lnTo>
                  <a:lnTo>
                    <a:pt x="544" y="313"/>
                  </a:lnTo>
                  <a:lnTo>
                    <a:pt x="535" y="352"/>
                  </a:lnTo>
                  <a:lnTo>
                    <a:pt x="521" y="388"/>
                  </a:lnTo>
                  <a:lnTo>
                    <a:pt x="503" y="421"/>
                  </a:lnTo>
                  <a:lnTo>
                    <a:pt x="479" y="452"/>
                  </a:lnTo>
                  <a:lnTo>
                    <a:pt x="453" y="479"/>
                  </a:lnTo>
                  <a:lnTo>
                    <a:pt x="422" y="502"/>
                  </a:lnTo>
                  <a:lnTo>
                    <a:pt x="389" y="521"/>
                  </a:lnTo>
                  <a:lnTo>
                    <a:pt x="352" y="534"/>
                  </a:lnTo>
                  <a:lnTo>
                    <a:pt x="313" y="543"/>
                  </a:lnTo>
                  <a:lnTo>
                    <a:pt x="274" y="547"/>
                  </a:lnTo>
                  <a:lnTo>
                    <a:pt x="233" y="543"/>
                  </a:lnTo>
                  <a:lnTo>
                    <a:pt x="194" y="534"/>
                  </a:lnTo>
                  <a:lnTo>
                    <a:pt x="159" y="521"/>
                  </a:lnTo>
                  <a:lnTo>
                    <a:pt x="125" y="502"/>
                  </a:lnTo>
                  <a:lnTo>
                    <a:pt x="94" y="479"/>
                  </a:lnTo>
                  <a:lnTo>
                    <a:pt x="67" y="452"/>
                  </a:lnTo>
                  <a:lnTo>
                    <a:pt x="45" y="421"/>
                  </a:lnTo>
                  <a:lnTo>
                    <a:pt x="25" y="388"/>
                  </a:lnTo>
                  <a:lnTo>
                    <a:pt x="12" y="352"/>
                  </a:lnTo>
                  <a:lnTo>
                    <a:pt x="3" y="313"/>
                  </a:lnTo>
                  <a:lnTo>
                    <a:pt x="0" y="273"/>
                  </a:lnTo>
                  <a:lnTo>
                    <a:pt x="3" y="233"/>
                  </a:lnTo>
                  <a:lnTo>
                    <a:pt x="12" y="194"/>
                  </a:lnTo>
                  <a:lnTo>
                    <a:pt x="25" y="158"/>
                  </a:lnTo>
                  <a:lnTo>
                    <a:pt x="45" y="124"/>
                  </a:lnTo>
                  <a:lnTo>
                    <a:pt x="67" y="93"/>
                  </a:lnTo>
                  <a:lnTo>
                    <a:pt x="94" y="67"/>
                  </a:lnTo>
                  <a:lnTo>
                    <a:pt x="125" y="44"/>
                  </a:lnTo>
                  <a:lnTo>
                    <a:pt x="159" y="25"/>
                  </a:lnTo>
                  <a:lnTo>
                    <a:pt x="194" y="11"/>
                  </a:lnTo>
                  <a:lnTo>
                    <a:pt x="233" y="3"/>
                  </a:lnTo>
                  <a:lnTo>
                    <a:pt x="27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29" name="Freeform 440"/>
          <p:cNvSpPr>
            <a:spLocks noEditPoints="1"/>
          </p:cNvSpPr>
          <p:nvPr/>
        </p:nvSpPr>
        <p:spPr bwMode="auto">
          <a:xfrm>
            <a:off x="11061705" y="4227794"/>
            <a:ext cx="349781" cy="562295"/>
          </a:xfrm>
          <a:custGeom>
            <a:avLst/>
            <a:gdLst>
              <a:gd name="T0" fmla="*/ 1709 w 2115"/>
              <a:gd name="T1" fmla="*/ 1472 h 3400"/>
              <a:gd name="T2" fmla="*/ 1399 w 2115"/>
              <a:gd name="T3" fmla="*/ 1523 h 3400"/>
              <a:gd name="T4" fmla="*/ 973 w 2115"/>
              <a:gd name="T5" fmla="*/ 1537 h 3400"/>
              <a:gd name="T6" fmla="*/ 593 w 2115"/>
              <a:gd name="T7" fmla="*/ 1507 h 3400"/>
              <a:gd name="T8" fmla="*/ 325 w 2115"/>
              <a:gd name="T9" fmla="*/ 1448 h 3400"/>
              <a:gd name="T10" fmla="*/ 1372 w 2115"/>
              <a:gd name="T11" fmla="*/ 3283 h 3400"/>
              <a:gd name="T12" fmla="*/ 1929 w 2115"/>
              <a:gd name="T13" fmla="*/ 1146 h 3400"/>
              <a:gd name="T14" fmla="*/ 1716 w 2115"/>
              <a:gd name="T15" fmla="*/ 1213 h 3400"/>
              <a:gd name="T16" fmla="*/ 1396 w 2115"/>
              <a:gd name="T17" fmla="*/ 1265 h 3400"/>
              <a:gd name="T18" fmla="*/ 957 w 2115"/>
              <a:gd name="T19" fmla="*/ 1280 h 3400"/>
              <a:gd name="T20" fmla="*/ 569 w 2115"/>
              <a:gd name="T21" fmla="*/ 1249 h 3400"/>
              <a:gd name="T22" fmla="*/ 298 w 2115"/>
              <a:gd name="T23" fmla="*/ 1189 h 3400"/>
              <a:gd name="T24" fmla="*/ 127 w 2115"/>
              <a:gd name="T25" fmla="*/ 1122 h 3400"/>
              <a:gd name="T26" fmla="*/ 178 w 2115"/>
              <a:gd name="T27" fmla="*/ 1256 h 3400"/>
              <a:gd name="T28" fmla="*/ 307 w 2115"/>
              <a:gd name="T29" fmla="*/ 1313 h 3400"/>
              <a:gd name="T30" fmla="*/ 537 w 2115"/>
              <a:gd name="T31" fmla="*/ 1372 h 3400"/>
              <a:gd name="T32" fmla="*/ 887 w 2115"/>
              <a:gd name="T33" fmla="*/ 1411 h 3400"/>
              <a:gd name="T34" fmla="*/ 1323 w 2115"/>
              <a:gd name="T35" fmla="*/ 1406 h 3400"/>
              <a:gd name="T36" fmla="*/ 1647 w 2115"/>
              <a:gd name="T37" fmla="*/ 1361 h 3400"/>
              <a:gd name="T38" fmla="*/ 1851 w 2115"/>
              <a:gd name="T39" fmla="*/ 1299 h 3400"/>
              <a:gd name="T40" fmla="*/ 1956 w 2115"/>
              <a:gd name="T41" fmla="*/ 1246 h 3400"/>
              <a:gd name="T42" fmla="*/ 1986 w 2115"/>
              <a:gd name="T43" fmla="*/ 1120 h 3400"/>
              <a:gd name="T44" fmla="*/ 1625 w 2115"/>
              <a:gd name="T45" fmla="*/ 768 h 3400"/>
              <a:gd name="T46" fmla="*/ 1885 w 2115"/>
              <a:gd name="T47" fmla="*/ 837 h 3400"/>
              <a:gd name="T48" fmla="*/ 2035 w 2115"/>
              <a:gd name="T49" fmla="*/ 905 h 3400"/>
              <a:gd name="T50" fmla="*/ 2093 w 2115"/>
              <a:gd name="T51" fmla="*/ 946 h 3400"/>
              <a:gd name="T52" fmla="*/ 2113 w 2115"/>
              <a:gd name="T53" fmla="*/ 1006 h 3400"/>
              <a:gd name="T54" fmla="*/ 1498 w 2115"/>
              <a:gd name="T55" fmla="*/ 3400 h 3400"/>
              <a:gd name="T56" fmla="*/ 0 w 2115"/>
              <a:gd name="T57" fmla="*/ 1225 h 3400"/>
              <a:gd name="T58" fmla="*/ 13 w 2115"/>
              <a:gd name="T59" fmla="*/ 960 h 3400"/>
              <a:gd name="T60" fmla="*/ 54 w 2115"/>
              <a:gd name="T61" fmla="*/ 923 h 3400"/>
              <a:gd name="T62" fmla="*/ 193 w 2115"/>
              <a:gd name="T63" fmla="*/ 850 h 3400"/>
              <a:gd name="T64" fmla="*/ 389 w 2115"/>
              <a:gd name="T65" fmla="*/ 816 h 3400"/>
              <a:gd name="T66" fmla="*/ 380 w 2115"/>
              <a:gd name="T67" fmla="*/ 920 h 3400"/>
              <a:gd name="T68" fmla="*/ 192 w 2115"/>
              <a:gd name="T69" fmla="*/ 989 h 3400"/>
              <a:gd name="T70" fmla="*/ 269 w 2115"/>
              <a:gd name="T71" fmla="*/ 1046 h 3400"/>
              <a:gd name="T72" fmla="*/ 479 w 2115"/>
              <a:gd name="T73" fmla="*/ 1104 h 3400"/>
              <a:gd name="T74" fmla="*/ 798 w 2115"/>
              <a:gd name="T75" fmla="*/ 1146 h 3400"/>
              <a:gd name="T76" fmla="*/ 1234 w 2115"/>
              <a:gd name="T77" fmla="*/ 1150 h 3400"/>
              <a:gd name="T78" fmla="*/ 1596 w 2115"/>
              <a:gd name="T79" fmla="*/ 1110 h 3400"/>
              <a:gd name="T80" fmla="*/ 1832 w 2115"/>
              <a:gd name="T81" fmla="*/ 1048 h 3400"/>
              <a:gd name="T82" fmla="*/ 1921 w 2115"/>
              <a:gd name="T83" fmla="*/ 988 h 3400"/>
              <a:gd name="T84" fmla="*/ 1741 w 2115"/>
              <a:gd name="T85" fmla="*/ 924 h 3400"/>
              <a:gd name="T86" fmla="*/ 1442 w 2115"/>
              <a:gd name="T87" fmla="*/ 867 h 3400"/>
              <a:gd name="T88" fmla="*/ 706 w 2115"/>
              <a:gd name="T89" fmla="*/ 660 h 3400"/>
              <a:gd name="T90" fmla="*/ 648 w 2115"/>
              <a:gd name="T91" fmla="*/ 834 h 3400"/>
              <a:gd name="T92" fmla="*/ 884 w 2115"/>
              <a:gd name="T93" fmla="*/ 705 h 3400"/>
              <a:gd name="T94" fmla="*/ 1055 w 2115"/>
              <a:gd name="T95" fmla="*/ 771 h 3400"/>
              <a:gd name="T96" fmla="*/ 766 w 2115"/>
              <a:gd name="T97" fmla="*/ 482 h 3400"/>
              <a:gd name="T98" fmla="*/ 263 w 2115"/>
              <a:gd name="T99" fmla="*/ 361 h 3400"/>
              <a:gd name="T100" fmla="*/ 651 w 2115"/>
              <a:gd name="T101" fmla="*/ 251 h 3400"/>
              <a:gd name="T102" fmla="*/ 191 w 2115"/>
              <a:gd name="T103" fmla="*/ 0 h 3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115" h="3400">
                <a:moveTo>
                  <a:pt x="1879" y="1420"/>
                </a:moveTo>
                <a:lnTo>
                  <a:pt x="1842" y="1434"/>
                </a:lnTo>
                <a:lnTo>
                  <a:pt x="1802" y="1446"/>
                </a:lnTo>
                <a:lnTo>
                  <a:pt x="1757" y="1460"/>
                </a:lnTo>
                <a:lnTo>
                  <a:pt x="1709" y="1472"/>
                </a:lnTo>
                <a:lnTo>
                  <a:pt x="1655" y="1484"/>
                </a:lnTo>
                <a:lnTo>
                  <a:pt x="1599" y="1495"/>
                </a:lnTo>
                <a:lnTo>
                  <a:pt x="1537" y="1506"/>
                </a:lnTo>
                <a:lnTo>
                  <a:pt x="1470" y="1515"/>
                </a:lnTo>
                <a:lnTo>
                  <a:pt x="1399" y="1523"/>
                </a:lnTo>
                <a:lnTo>
                  <a:pt x="1323" y="1529"/>
                </a:lnTo>
                <a:lnTo>
                  <a:pt x="1241" y="1534"/>
                </a:lnTo>
                <a:lnTo>
                  <a:pt x="1156" y="1537"/>
                </a:lnTo>
                <a:lnTo>
                  <a:pt x="1064" y="1538"/>
                </a:lnTo>
                <a:lnTo>
                  <a:pt x="973" y="1537"/>
                </a:lnTo>
                <a:lnTo>
                  <a:pt x="887" y="1534"/>
                </a:lnTo>
                <a:lnTo>
                  <a:pt x="807" y="1530"/>
                </a:lnTo>
                <a:lnTo>
                  <a:pt x="730" y="1523"/>
                </a:lnTo>
                <a:lnTo>
                  <a:pt x="659" y="1515"/>
                </a:lnTo>
                <a:lnTo>
                  <a:pt x="593" y="1507"/>
                </a:lnTo>
                <a:lnTo>
                  <a:pt x="530" y="1497"/>
                </a:lnTo>
                <a:lnTo>
                  <a:pt x="472" y="1485"/>
                </a:lnTo>
                <a:lnTo>
                  <a:pt x="419" y="1474"/>
                </a:lnTo>
                <a:lnTo>
                  <a:pt x="370" y="1461"/>
                </a:lnTo>
                <a:lnTo>
                  <a:pt x="325" y="1448"/>
                </a:lnTo>
                <a:lnTo>
                  <a:pt x="284" y="1435"/>
                </a:lnTo>
                <a:lnTo>
                  <a:pt x="246" y="1422"/>
                </a:lnTo>
                <a:lnTo>
                  <a:pt x="762" y="2346"/>
                </a:lnTo>
                <a:lnTo>
                  <a:pt x="790" y="3283"/>
                </a:lnTo>
                <a:lnTo>
                  <a:pt x="1372" y="3283"/>
                </a:lnTo>
                <a:lnTo>
                  <a:pt x="1404" y="2346"/>
                </a:lnTo>
                <a:lnTo>
                  <a:pt x="1879" y="1420"/>
                </a:lnTo>
                <a:close/>
                <a:moveTo>
                  <a:pt x="1986" y="1120"/>
                </a:moveTo>
                <a:lnTo>
                  <a:pt x="1959" y="1133"/>
                </a:lnTo>
                <a:lnTo>
                  <a:pt x="1929" y="1146"/>
                </a:lnTo>
                <a:lnTo>
                  <a:pt x="1894" y="1160"/>
                </a:lnTo>
                <a:lnTo>
                  <a:pt x="1855" y="1173"/>
                </a:lnTo>
                <a:lnTo>
                  <a:pt x="1814" y="1187"/>
                </a:lnTo>
                <a:lnTo>
                  <a:pt x="1766" y="1201"/>
                </a:lnTo>
                <a:lnTo>
                  <a:pt x="1716" y="1213"/>
                </a:lnTo>
                <a:lnTo>
                  <a:pt x="1662" y="1226"/>
                </a:lnTo>
                <a:lnTo>
                  <a:pt x="1602" y="1237"/>
                </a:lnTo>
                <a:lnTo>
                  <a:pt x="1538" y="1248"/>
                </a:lnTo>
                <a:lnTo>
                  <a:pt x="1469" y="1257"/>
                </a:lnTo>
                <a:lnTo>
                  <a:pt x="1396" y="1265"/>
                </a:lnTo>
                <a:lnTo>
                  <a:pt x="1317" y="1272"/>
                </a:lnTo>
                <a:lnTo>
                  <a:pt x="1233" y="1277"/>
                </a:lnTo>
                <a:lnTo>
                  <a:pt x="1144" y="1280"/>
                </a:lnTo>
                <a:lnTo>
                  <a:pt x="1050" y="1281"/>
                </a:lnTo>
                <a:lnTo>
                  <a:pt x="957" y="1280"/>
                </a:lnTo>
                <a:lnTo>
                  <a:pt x="869" y="1277"/>
                </a:lnTo>
                <a:lnTo>
                  <a:pt x="787" y="1273"/>
                </a:lnTo>
                <a:lnTo>
                  <a:pt x="709" y="1265"/>
                </a:lnTo>
                <a:lnTo>
                  <a:pt x="636" y="1258"/>
                </a:lnTo>
                <a:lnTo>
                  <a:pt x="569" y="1249"/>
                </a:lnTo>
                <a:lnTo>
                  <a:pt x="506" y="1238"/>
                </a:lnTo>
                <a:lnTo>
                  <a:pt x="447" y="1227"/>
                </a:lnTo>
                <a:lnTo>
                  <a:pt x="393" y="1215"/>
                </a:lnTo>
                <a:lnTo>
                  <a:pt x="344" y="1202"/>
                </a:lnTo>
                <a:lnTo>
                  <a:pt x="298" y="1189"/>
                </a:lnTo>
                <a:lnTo>
                  <a:pt x="256" y="1176"/>
                </a:lnTo>
                <a:lnTo>
                  <a:pt x="218" y="1162"/>
                </a:lnTo>
                <a:lnTo>
                  <a:pt x="184" y="1148"/>
                </a:lnTo>
                <a:lnTo>
                  <a:pt x="154" y="1135"/>
                </a:lnTo>
                <a:lnTo>
                  <a:pt x="127" y="1122"/>
                </a:lnTo>
                <a:lnTo>
                  <a:pt x="127" y="1208"/>
                </a:lnTo>
                <a:lnTo>
                  <a:pt x="141" y="1234"/>
                </a:lnTo>
                <a:lnTo>
                  <a:pt x="150" y="1239"/>
                </a:lnTo>
                <a:lnTo>
                  <a:pt x="162" y="1248"/>
                </a:lnTo>
                <a:lnTo>
                  <a:pt x="178" y="1256"/>
                </a:lnTo>
                <a:lnTo>
                  <a:pt x="197" y="1267"/>
                </a:lnTo>
                <a:lnTo>
                  <a:pt x="219" y="1277"/>
                </a:lnTo>
                <a:lnTo>
                  <a:pt x="244" y="1288"/>
                </a:lnTo>
                <a:lnTo>
                  <a:pt x="273" y="1301"/>
                </a:lnTo>
                <a:lnTo>
                  <a:pt x="307" y="1313"/>
                </a:lnTo>
                <a:lnTo>
                  <a:pt x="345" y="1325"/>
                </a:lnTo>
                <a:lnTo>
                  <a:pt x="387" y="1338"/>
                </a:lnTo>
                <a:lnTo>
                  <a:pt x="433" y="1350"/>
                </a:lnTo>
                <a:lnTo>
                  <a:pt x="483" y="1362"/>
                </a:lnTo>
                <a:lnTo>
                  <a:pt x="537" y="1372"/>
                </a:lnTo>
                <a:lnTo>
                  <a:pt x="598" y="1383"/>
                </a:lnTo>
                <a:lnTo>
                  <a:pt x="662" y="1392"/>
                </a:lnTo>
                <a:lnTo>
                  <a:pt x="732" y="1399"/>
                </a:lnTo>
                <a:lnTo>
                  <a:pt x="807" y="1406"/>
                </a:lnTo>
                <a:lnTo>
                  <a:pt x="887" y="1411"/>
                </a:lnTo>
                <a:lnTo>
                  <a:pt x="972" y="1414"/>
                </a:lnTo>
                <a:lnTo>
                  <a:pt x="1064" y="1415"/>
                </a:lnTo>
                <a:lnTo>
                  <a:pt x="1157" y="1414"/>
                </a:lnTo>
                <a:lnTo>
                  <a:pt x="1243" y="1411"/>
                </a:lnTo>
                <a:lnTo>
                  <a:pt x="1323" y="1406"/>
                </a:lnTo>
                <a:lnTo>
                  <a:pt x="1399" y="1399"/>
                </a:lnTo>
                <a:lnTo>
                  <a:pt x="1468" y="1391"/>
                </a:lnTo>
                <a:lnTo>
                  <a:pt x="1533" y="1382"/>
                </a:lnTo>
                <a:lnTo>
                  <a:pt x="1592" y="1371"/>
                </a:lnTo>
                <a:lnTo>
                  <a:pt x="1647" y="1361"/>
                </a:lnTo>
                <a:lnTo>
                  <a:pt x="1696" y="1348"/>
                </a:lnTo>
                <a:lnTo>
                  <a:pt x="1741" y="1337"/>
                </a:lnTo>
                <a:lnTo>
                  <a:pt x="1782" y="1324"/>
                </a:lnTo>
                <a:lnTo>
                  <a:pt x="1819" y="1311"/>
                </a:lnTo>
                <a:lnTo>
                  <a:pt x="1851" y="1299"/>
                </a:lnTo>
                <a:lnTo>
                  <a:pt x="1880" y="1286"/>
                </a:lnTo>
                <a:lnTo>
                  <a:pt x="1904" y="1275"/>
                </a:lnTo>
                <a:lnTo>
                  <a:pt x="1925" y="1264"/>
                </a:lnTo>
                <a:lnTo>
                  <a:pt x="1942" y="1255"/>
                </a:lnTo>
                <a:lnTo>
                  <a:pt x="1956" y="1246"/>
                </a:lnTo>
                <a:lnTo>
                  <a:pt x="1967" y="1238"/>
                </a:lnTo>
                <a:lnTo>
                  <a:pt x="1975" y="1233"/>
                </a:lnTo>
                <a:lnTo>
                  <a:pt x="1987" y="1209"/>
                </a:lnTo>
                <a:lnTo>
                  <a:pt x="1987" y="1120"/>
                </a:lnTo>
                <a:lnTo>
                  <a:pt x="1986" y="1120"/>
                </a:lnTo>
                <a:close/>
                <a:moveTo>
                  <a:pt x="1325" y="729"/>
                </a:moveTo>
                <a:lnTo>
                  <a:pt x="1408" y="736"/>
                </a:lnTo>
                <a:lnTo>
                  <a:pt x="1486" y="746"/>
                </a:lnTo>
                <a:lnTo>
                  <a:pt x="1558" y="756"/>
                </a:lnTo>
                <a:lnTo>
                  <a:pt x="1625" y="768"/>
                </a:lnTo>
                <a:lnTo>
                  <a:pt x="1687" y="780"/>
                </a:lnTo>
                <a:lnTo>
                  <a:pt x="1743" y="794"/>
                </a:lnTo>
                <a:lnTo>
                  <a:pt x="1796" y="808"/>
                </a:lnTo>
                <a:lnTo>
                  <a:pt x="1843" y="822"/>
                </a:lnTo>
                <a:lnTo>
                  <a:pt x="1885" y="837"/>
                </a:lnTo>
                <a:lnTo>
                  <a:pt x="1923" y="851"/>
                </a:lnTo>
                <a:lnTo>
                  <a:pt x="1957" y="866"/>
                </a:lnTo>
                <a:lnTo>
                  <a:pt x="1986" y="880"/>
                </a:lnTo>
                <a:lnTo>
                  <a:pt x="2013" y="892"/>
                </a:lnTo>
                <a:lnTo>
                  <a:pt x="2035" y="905"/>
                </a:lnTo>
                <a:lnTo>
                  <a:pt x="2052" y="916"/>
                </a:lnTo>
                <a:lnTo>
                  <a:pt x="2068" y="926"/>
                </a:lnTo>
                <a:lnTo>
                  <a:pt x="2080" y="934"/>
                </a:lnTo>
                <a:lnTo>
                  <a:pt x="2088" y="940"/>
                </a:lnTo>
                <a:lnTo>
                  <a:pt x="2093" y="946"/>
                </a:lnTo>
                <a:lnTo>
                  <a:pt x="2096" y="948"/>
                </a:lnTo>
                <a:lnTo>
                  <a:pt x="2106" y="960"/>
                </a:lnTo>
                <a:lnTo>
                  <a:pt x="2112" y="975"/>
                </a:lnTo>
                <a:lnTo>
                  <a:pt x="2115" y="991"/>
                </a:lnTo>
                <a:lnTo>
                  <a:pt x="2113" y="1006"/>
                </a:lnTo>
                <a:lnTo>
                  <a:pt x="2113" y="1225"/>
                </a:lnTo>
                <a:lnTo>
                  <a:pt x="2112" y="1239"/>
                </a:lnTo>
                <a:lnTo>
                  <a:pt x="2107" y="1254"/>
                </a:lnTo>
                <a:lnTo>
                  <a:pt x="1498" y="2442"/>
                </a:lnTo>
                <a:lnTo>
                  <a:pt x="1498" y="3400"/>
                </a:lnTo>
                <a:lnTo>
                  <a:pt x="666" y="3400"/>
                </a:lnTo>
                <a:lnTo>
                  <a:pt x="666" y="2434"/>
                </a:lnTo>
                <a:lnTo>
                  <a:pt x="8" y="1255"/>
                </a:lnTo>
                <a:lnTo>
                  <a:pt x="2" y="1240"/>
                </a:lnTo>
                <a:lnTo>
                  <a:pt x="0" y="1225"/>
                </a:lnTo>
                <a:lnTo>
                  <a:pt x="0" y="1007"/>
                </a:lnTo>
                <a:lnTo>
                  <a:pt x="1" y="997"/>
                </a:lnTo>
                <a:lnTo>
                  <a:pt x="4" y="986"/>
                </a:lnTo>
                <a:lnTo>
                  <a:pt x="6" y="973"/>
                </a:lnTo>
                <a:lnTo>
                  <a:pt x="13" y="960"/>
                </a:lnTo>
                <a:lnTo>
                  <a:pt x="21" y="949"/>
                </a:lnTo>
                <a:lnTo>
                  <a:pt x="24" y="947"/>
                </a:lnTo>
                <a:lnTo>
                  <a:pt x="30" y="940"/>
                </a:lnTo>
                <a:lnTo>
                  <a:pt x="41" y="933"/>
                </a:lnTo>
                <a:lnTo>
                  <a:pt x="54" y="923"/>
                </a:lnTo>
                <a:lnTo>
                  <a:pt x="73" y="910"/>
                </a:lnTo>
                <a:lnTo>
                  <a:pt x="95" y="897"/>
                </a:lnTo>
                <a:lnTo>
                  <a:pt x="124" y="882"/>
                </a:lnTo>
                <a:lnTo>
                  <a:pt x="155" y="866"/>
                </a:lnTo>
                <a:lnTo>
                  <a:pt x="193" y="850"/>
                </a:lnTo>
                <a:lnTo>
                  <a:pt x="236" y="834"/>
                </a:lnTo>
                <a:lnTo>
                  <a:pt x="284" y="817"/>
                </a:lnTo>
                <a:lnTo>
                  <a:pt x="338" y="801"/>
                </a:lnTo>
                <a:lnTo>
                  <a:pt x="399" y="786"/>
                </a:lnTo>
                <a:lnTo>
                  <a:pt x="389" y="816"/>
                </a:lnTo>
                <a:lnTo>
                  <a:pt x="563" y="873"/>
                </a:lnTo>
                <a:lnTo>
                  <a:pt x="559" y="882"/>
                </a:lnTo>
                <a:lnTo>
                  <a:pt x="493" y="894"/>
                </a:lnTo>
                <a:lnTo>
                  <a:pt x="435" y="907"/>
                </a:lnTo>
                <a:lnTo>
                  <a:pt x="380" y="920"/>
                </a:lnTo>
                <a:lnTo>
                  <a:pt x="332" y="934"/>
                </a:lnTo>
                <a:lnTo>
                  <a:pt x="290" y="949"/>
                </a:lnTo>
                <a:lnTo>
                  <a:pt x="252" y="962"/>
                </a:lnTo>
                <a:lnTo>
                  <a:pt x="220" y="976"/>
                </a:lnTo>
                <a:lnTo>
                  <a:pt x="192" y="989"/>
                </a:lnTo>
                <a:lnTo>
                  <a:pt x="169" y="1001"/>
                </a:lnTo>
                <a:lnTo>
                  <a:pt x="189" y="1011"/>
                </a:lnTo>
                <a:lnTo>
                  <a:pt x="212" y="1022"/>
                </a:lnTo>
                <a:lnTo>
                  <a:pt x="239" y="1033"/>
                </a:lnTo>
                <a:lnTo>
                  <a:pt x="269" y="1046"/>
                </a:lnTo>
                <a:lnTo>
                  <a:pt x="303" y="1057"/>
                </a:lnTo>
                <a:lnTo>
                  <a:pt x="340" y="1070"/>
                </a:lnTo>
                <a:lnTo>
                  <a:pt x="382" y="1081"/>
                </a:lnTo>
                <a:lnTo>
                  <a:pt x="428" y="1093"/>
                </a:lnTo>
                <a:lnTo>
                  <a:pt x="479" y="1104"/>
                </a:lnTo>
                <a:lnTo>
                  <a:pt x="533" y="1115"/>
                </a:lnTo>
                <a:lnTo>
                  <a:pt x="593" y="1124"/>
                </a:lnTo>
                <a:lnTo>
                  <a:pt x="657" y="1133"/>
                </a:lnTo>
                <a:lnTo>
                  <a:pt x="725" y="1140"/>
                </a:lnTo>
                <a:lnTo>
                  <a:pt x="798" y="1146"/>
                </a:lnTo>
                <a:lnTo>
                  <a:pt x="877" y="1150"/>
                </a:lnTo>
                <a:lnTo>
                  <a:pt x="961" y="1154"/>
                </a:lnTo>
                <a:lnTo>
                  <a:pt x="1050" y="1155"/>
                </a:lnTo>
                <a:lnTo>
                  <a:pt x="1145" y="1154"/>
                </a:lnTo>
                <a:lnTo>
                  <a:pt x="1234" y="1150"/>
                </a:lnTo>
                <a:lnTo>
                  <a:pt x="1317" y="1145"/>
                </a:lnTo>
                <a:lnTo>
                  <a:pt x="1394" y="1138"/>
                </a:lnTo>
                <a:lnTo>
                  <a:pt x="1467" y="1131"/>
                </a:lnTo>
                <a:lnTo>
                  <a:pt x="1534" y="1120"/>
                </a:lnTo>
                <a:lnTo>
                  <a:pt x="1596" y="1110"/>
                </a:lnTo>
                <a:lnTo>
                  <a:pt x="1652" y="1098"/>
                </a:lnTo>
                <a:lnTo>
                  <a:pt x="1704" y="1087"/>
                </a:lnTo>
                <a:lnTo>
                  <a:pt x="1751" y="1074"/>
                </a:lnTo>
                <a:lnTo>
                  <a:pt x="1794" y="1061"/>
                </a:lnTo>
                <a:lnTo>
                  <a:pt x="1832" y="1048"/>
                </a:lnTo>
                <a:lnTo>
                  <a:pt x="1866" y="1035"/>
                </a:lnTo>
                <a:lnTo>
                  <a:pt x="1896" y="1023"/>
                </a:lnTo>
                <a:lnTo>
                  <a:pt x="1923" y="1011"/>
                </a:lnTo>
                <a:lnTo>
                  <a:pt x="1945" y="1000"/>
                </a:lnTo>
                <a:lnTo>
                  <a:pt x="1921" y="988"/>
                </a:lnTo>
                <a:lnTo>
                  <a:pt x="1894" y="976"/>
                </a:lnTo>
                <a:lnTo>
                  <a:pt x="1863" y="963"/>
                </a:lnTo>
                <a:lnTo>
                  <a:pt x="1826" y="951"/>
                </a:lnTo>
                <a:lnTo>
                  <a:pt x="1786" y="937"/>
                </a:lnTo>
                <a:lnTo>
                  <a:pt x="1741" y="924"/>
                </a:lnTo>
                <a:lnTo>
                  <a:pt x="1692" y="911"/>
                </a:lnTo>
                <a:lnTo>
                  <a:pt x="1636" y="899"/>
                </a:lnTo>
                <a:lnTo>
                  <a:pt x="1577" y="887"/>
                </a:lnTo>
                <a:lnTo>
                  <a:pt x="1512" y="877"/>
                </a:lnTo>
                <a:lnTo>
                  <a:pt x="1442" y="867"/>
                </a:lnTo>
                <a:lnTo>
                  <a:pt x="1365" y="860"/>
                </a:lnTo>
                <a:lnTo>
                  <a:pt x="1283" y="854"/>
                </a:lnTo>
                <a:lnTo>
                  <a:pt x="1325" y="729"/>
                </a:lnTo>
                <a:close/>
                <a:moveTo>
                  <a:pt x="533" y="603"/>
                </a:moveTo>
                <a:lnTo>
                  <a:pt x="706" y="660"/>
                </a:lnTo>
                <a:lnTo>
                  <a:pt x="653" y="820"/>
                </a:lnTo>
                <a:lnTo>
                  <a:pt x="827" y="878"/>
                </a:lnTo>
                <a:lnTo>
                  <a:pt x="768" y="1050"/>
                </a:lnTo>
                <a:lnTo>
                  <a:pt x="595" y="993"/>
                </a:lnTo>
                <a:lnTo>
                  <a:pt x="648" y="834"/>
                </a:lnTo>
                <a:lnTo>
                  <a:pt x="475" y="775"/>
                </a:lnTo>
                <a:lnTo>
                  <a:pt x="533" y="603"/>
                </a:lnTo>
                <a:close/>
                <a:moveTo>
                  <a:pt x="766" y="482"/>
                </a:moveTo>
                <a:lnTo>
                  <a:pt x="940" y="540"/>
                </a:lnTo>
                <a:lnTo>
                  <a:pt x="884" y="705"/>
                </a:lnTo>
                <a:lnTo>
                  <a:pt x="1057" y="763"/>
                </a:lnTo>
                <a:lnTo>
                  <a:pt x="1113" y="597"/>
                </a:lnTo>
                <a:lnTo>
                  <a:pt x="1287" y="656"/>
                </a:lnTo>
                <a:lnTo>
                  <a:pt x="1228" y="828"/>
                </a:lnTo>
                <a:lnTo>
                  <a:pt x="1055" y="771"/>
                </a:lnTo>
                <a:lnTo>
                  <a:pt x="999" y="936"/>
                </a:lnTo>
                <a:lnTo>
                  <a:pt x="827" y="878"/>
                </a:lnTo>
                <a:lnTo>
                  <a:pt x="881" y="712"/>
                </a:lnTo>
                <a:lnTo>
                  <a:pt x="708" y="655"/>
                </a:lnTo>
                <a:lnTo>
                  <a:pt x="766" y="482"/>
                </a:lnTo>
                <a:close/>
                <a:moveTo>
                  <a:pt x="263" y="361"/>
                </a:moveTo>
                <a:lnTo>
                  <a:pt x="436" y="420"/>
                </a:lnTo>
                <a:lnTo>
                  <a:pt x="378" y="592"/>
                </a:lnTo>
                <a:lnTo>
                  <a:pt x="204" y="535"/>
                </a:lnTo>
                <a:lnTo>
                  <a:pt x="263" y="361"/>
                </a:lnTo>
                <a:close/>
                <a:moveTo>
                  <a:pt x="651" y="251"/>
                </a:moveTo>
                <a:lnTo>
                  <a:pt x="825" y="309"/>
                </a:lnTo>
                <a:lnTo>
                  <a:pt x="766" y="482"/>
                </a:lnTo>
                <a:lnTo>
                  <a:pt x="593" y="424"/>
                </a:lnTo>
                <a:lnTo>
                  <a:pt x="651" y="251"/>
                </a:lnTo>
                <a:close/>
                <a:moveTo>
                  <a:pt x="191" y="0"/>
                </a:moveTo>
                <a:lnTo>
                  <a:pt x="365" y="59"/>
                </a:lnTo>
                <a:lnTo>
                  <a:pt x="306" y="232"/>
                </a:lnTo>
                <a:lnTo>
                  <a:pt x="133" y="174"/>
                </a:lnTo>
                <a:lnTo>
                  <a:pt x="191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430" name="Group 429"/>
          <p:cNvGrpSpPr/>
          <p:nvPr/>
        </p:nvGrpSpPr>
        <p:grpSpPr>
          <a:xfrm>
            <a:off x="10934314" y="5110644"/>
            <a:ext cx="604562" cy="345968"/>
            <a:chOff x="-331788" y="5813425"/>
            <a:chExt cx="1087438" cy="6223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31" name="Freeform 529"/>
            <p:cNvSpPr>
              <a:spLocks/>
            </p:cNvSpPr>
            <p:nvPr/>
          </p:nvSpPr>
          <p:spPr bwMode="auto">
            <a:xfrm>
              <a:off x="422275" y="5975350"/>
              <a:ext cx="19050" cy="23813"/>
            </a:xfrm>
            <a:custGeom>
              <a:avLst/>
              <a:gdLst>
                <a:gd name="T0" fmla="*/ 0 w 64"/>
                <a:gd name="T1" fmla="*/ 0 h 74"/>
                <a:gd name="T2" fmla="*/ 33 w 64"/>
                <a:gd name="T3" fmla="*/ 31 h 74"/>
                <a:gd name="T4" fmla="*/ 64 w 64"/>
                <a:gd name="T5" fmla="*/ 65 h 74"/>
                <a:gd name="T6" fmla="*/ 45 w 64"/>
                <a:gd name="T7" fmla="*/ 74 h 74"/>
                <a:gd name="T8" fmla="*/ 45 w 64"/>
                <a:gd name="T9" fmla="*/ 73 h 74"/>
                <a:gd name="T10" fmla="*/ 46 w 64"/>
                <a:gd name="T11" fmla="*/ 73 h 74"/>
                <a:gd name="T12" fmla="*/ 45 w 64"/>
                <a:gd name="T13" fmla="*/ 73 h 74"/>
                <a:gd name="T14" fmla="*/ 49 w 64"/>
                <a:gd name="T15" fmla="*/ 69 h 74"/>
                <a:gd name="T16" fmla="*/ 22 w 64"/>
                <a:gd name="T17" fmla="*/ 41 h 74"/>
                <a:gd name="T18" fmla="*/ 2 w 64"/>
                <a:gd name="T19" fmla="*/ 3 h 74"/>
                <a:gd name="T20" fmla="*/ 0 w 64"/>
                <a:gd name="T21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4" h="74">
                  <a:moveTo>
                    <a:pt x="0" y="0"/>
                  </a:moveTo>
                  <a:lnTo>
                    <a:pt x="33" y="31"/>
                  </a:lnTo>
                  <a:lnTo>
                    <a:pt x="64" y="65"/>
                  </a:lnTo>
                  <a:lnTo>
                    <a:pt x="45" y="74"/>
                  </a:lnTo>
                  <a:lnTo>
                    <a:pt x="45" y="73"/>
                  </a:lnTo>
                  <a:lnTo>
                    <a:pt x="46" y="73"/>
                  </a:lnTo>
                  <a:lnTo>
                    <a:pt x="45" y="73"/>
                  </a:lnTo>
                  <a:lnTo>
                    <a:pt x="49" y="69"/>
                  </a:lnTo>
                  <a:lnTo>
                    <a:pt x="22" y="41"/>
                  </a:lnTo>
                  <a:lnTo>
                    <a:pt x="2" y="3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2" name="Freeform 530"/>
            <p:cNvSpPr>
              <a:spLocks/>
            </p:cNvSpPr>
            <p:nvPr/>
          </p:nvSpPr>
          <p:spPr bwMode="auto">
            <a:xfrm>
              <a:off x="395288" y="5927725"/>
              <a:ext cx="85725" cy="55563"/>
            </a:xfrm>
            <a:custGeom>
              <a:avLst/>
              <a:gdLst>
                <a:gd name="T0" fmla="*/ 0 w 267"/>
                <a:gd name="T1" fmla="*/ 0 h 177"/>
                <a:gd name="T2" fmla="*/ 70 w 267"/>
                <a:gd name="T3" fmla="*/ 37 h 177"/>
                <a:gd name="T4" fmla="*/ 138 w 267"/>
                <a:gd name="T5" fmla="*/ 77 h 177"/>
                <a:gd name="T6" fmla="*/ 204 w 267"/>
                <a:gd name="T7" fmla="*/ 122 h 177"/>
                <a:gd name="T8" fmla="*/ 267 w 267"/>
                <a:gd name="T9" fmla="*/ 171 h 177"/>
                <a:gd name="T10" fmla="*/ 239 w 267"/>
                <a:gd name="T11" fmla="*/ 177 h 177"/>
                <a:gd name="T12" fmla="*/ 169 w 267"/>
                <a:gd name="T13" fmla="*/ 126 h 177"/>
                <a:gd name="T14" fmla="*/ 96 w 267"/>
                <a:gd name="T15" fmla="*/ 78 h 177"/>
                <a:gd name="T16" fmla="*/ 21 w 267"/>
                <a:gd name="T17" fmla="*/ 36 h 177"/>
                <a:gd name="T18" fmla="*/ 0 w 267"/>
                <a:gd name="T19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7" h="177">
                  <a:moveTo>
                    <a:pt x="0" y="0"/>
                  </a:moveTo>
                  <a:lnTo>
                    <a:pt x="70" y="37"/>
                  </a:lnTo>
                  <a:lnTo>
                    <a:pt x="138" y="77"/>
                  </a:lnTo>
                  <a:lnTo>
                    <a:pt x="204" y="122"/>
                  </a:lnTo>
                  <a:lnTo>
                    <a:pt x="267" y="171"/>
                  </a:lnTo>
                  <a:lnTo>
                    <a:pt x="239" y="177"/>
                  </a:lnTo>
                  <a:lnTo>
                    <a:pt x="169" y="126"/>
                  </a:lnTo>
                  <a:lnTo>
                    <a:pt x="96" y="78"/>
                  </a:lnTo>
                  <a:lnTo>
                    <a:pt x="21" y="3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3" name="Freeform 531"/>
            <p:cNvSpPr>
              <a:spLocks/>
            </p:cNvSpPr>
            <p:nvPr/>
          </p:nvSpPr>
          <p:spPr bwMode="auto">
            <a:xfrm>
              <a:off x="280988" y="6019800"/>
              <a:ext cx="1588" cy="3175"/>
            </a:xfrm>
            <a:custGeom>
              <a:avLst/>
              <a:gdLst>
                <a:gd name="T0" fmla="*/ 0 w 8"/>
                <a:gd name="T1" fmla="*/ 0 h 11"/>
                <a:gd name="T2" fmla="*/ 4 w 8"/>
                <a:gd name="T3" fmla="*/ 0 h 11"/>
                <a:gd name="T4" fmla="*/ 8 w 8"/>
                <a:gd name="T5" fmla="*/ 1 h 11"/>
                <a:gd name="T6" fmla="*/ 5 w 8"/>
                <a:gd name="T7" fmla="*/ 5 h 11"/>
                <a:gd name="T8" fmla="*/ 2 w 8"/>
                <a:gd name="T9" fmla="*/ 11 h 11"/>
                <a:gd name="T10" fmla="*/ 1 w 8"/>
                <a:gd name="T11" fmla="*/ 5 h 11"/>
                <a:gd name="T12" fmla="*/ 0 w 8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11">
                  <a:moveTo>
                    <a:pt x="0" y="0"/>
                  </a:moveTo>
                  <a:lnTo>
                    <a:pt x="4" y="0"/>
                  </a:lnTo>
                  <a:lnTo>
                    <a:pt x="8" y="1"/>
                  </a:lnTo>
                  <a:lnTo>
                    <a:pt x="5" y="5"/>
                  </a:lnTo>
                  <a:lnTo>
                    <a:pt x="2" y="11"/>
                  </a:lnTo>
                  <a:lnTo>
                    <a:pt x="1" y="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4" name="Freeform 532"/>
            <p:cNvSpPr>
              <a:spLocks noEditPoints="1"/>
            </p:cNvSpPr>
            <p:nvPr/>
          </p:nvSpPr>
          <p:spPr bwMode="auto">
            <a:xfrm>
              <a:off x="-331788" y="5883275"/>
              <a:ext cx="1087438" cy="552450"/>
            </a:xfrm>
            <a:custGeom>
              <a:avLst/>
              <a:gdLst>
                <a:gd name="T0" fmla="*/ 3401 w 3426"/>
                <a:gd name="T1" fmla="*/ 1686 h 1738"/>
                <a:gd name="T2" fmla="*/ 2900 w 3426"/>
                <a:gd name="T3" fmla="*/ 1481 h 1738"/>
                <a:gd name="T4" fmla="*/ 2879 w 3426"/>
                <a:gd name="T5" fmla="*/ 1477 h 1738"/>
                <a:gd name="T6" fmla="*/ 3241 w 3426"/>
                <a:gd name="T7" fmla="*/ 1563 h 1738"/>
                <a:gd name="T8" fmla="*/ 86 w 3426"/>
                <a:gd name="T9" fmla="*/ 1554 h 1738"/>
                <a:gd name="T10" fmla="*/ 2613 w 3426"/>
                <a:gd name="T11" fmla="*/ 1618 h 1738"/>
                <a:gd name="T12" fmla="*/ 2047 w 3426"/>
                <a:gd name="T13" fmla="*/ 1392 h 1738"/>
                <a:gd name="T14" fmla="*/ 1379 w 3426"/>
                <a:gd name="T15" fmla="*/ 1392 h 1738"/>
                <a:gd name="T16" fmla="*/ 2899 w 3426"/>
                <a:gd name="T17" fmla="*/ 1471 h 1738"/>
                <a:gd name="T18" fmla="*/ 266 w 3426"/>
                <a:gd name="T19" fmla="*/ 1470 h 1738"/>
                <a:gd name="T20" fmla="*/ 56 w 3426"/>
                <a:gd name="T21" fmla="*/ 1568 h 1738"/>
                <a:gd name="T22" fmla="*/ 2682 w 3426"/>
                <a:gd name="T23" fmla="*/ 1231 h 1738"/>
                <a:gd name="T24" fmla="*/ 837 w 3426"/>
                <a:gd name="T25" fmla="*/ 1314 h 1738"/>
                <a:gd name="T26" fmla="*/ 1272 w 3426"/>
                <a:gd name="T27" fmla="*/ 1145 h 1738"/>
                <a:gd name="T28" fmla="*/ 1719 w 3426"/>
                <a:gd name="T29" fmla="*/ 1124 h 1738"/>
                <a:gd name="T30" fmla="*/ 3130 w 3426"/>
                <a:gd name="T31" fmla="*/ 1296 h 1738"/>
                <a:gd name="T32" fmla="*/ 573 w 3426"/>
                <a:gd name="T33" fmla="*/ 1189 h 1738"/>
                <a:gd name="T34" fmla="*/ 296 w 3426"/>
                <a:gd name="T35" fmla="*/ 1202 h 1738"/>
                <a:gd name="T36" fmla="*/ 2236 w 3426"/>
                <a:gd name="T37" fmla="*/ 858 h 1738"/>
                <a:gd name="T38" fmla="*/ 2153 w 3426"/>
                <a:gd name="T39" fmla="*/ 1130 h 1738"/>
                <a:gd name="T40" fmla="*/ 1422 w 3426"/>
                <a:gd name="T41" fmla="*/ 826 h 1738"/>
                <a:gd name="T42" fmla="*/ 2962 w 3426"/>
                <a:gd name="T43" fmla="*/ 1088 h 1738"/>
                <a:gd name="T44" fmla="*/ 372 w 3426"/>
                <a:gd name="T45" fmla="*/ 1041 h 1738"/>
                <a:gd name="T46" fmla="*/ 157 w 3426"/>
                <a:gd name="T47" fmla="*/ 1146 h 1738"/>
                <a:gd name="T48" fmla="*/ 2494 w 3426"/>
                <a:gd name="T49" fmla="*/ 816 h 1738"/>
                <a:gd name="T50" fmla="*/ 2503 w 3426"/>
                <a:gd name="T51" fmla="*/ 900 h 1738"/>
                <a:gd name="T52" fmla="*/ 933 w 3426"/>
                <a:gd name="T53" fmla="*/ 417 h 1738"/>
                <a:gd name="T54" fmla="*/ 1176 w 3426"/>
                <a:gd name="T55" fmla="*/ 327 h 1738"/>
                <a:gd name="T56" fmla="*/ 1129 w 3426"/>
                <a:gd name="T57" fmla="*/ 129 h 1738"/>
                <a:gd name="T58" fmla="*/ 133 w 3426"/>
                <a:gd name="T59" fmla="*/ 1144 h 1738"/>
                <a:gd name="T60" fmla="*/ 1223 w 3426"/>
                <a:gd name="T61" fmla="*/ 97 h 1738"/>
                <a:gd name="T62" fmla="*/ 1661 w 3426"/>
                <a:gd name="T63" fmla="*/ 26 h 1738"/>
                <a:gd name="T64" fmla="*/ 1719 w 3426"/>
                <a:gd name="T65" fmla="*/ 228 h 1738"/>
                <a:gd name="T66" fmla="*/ 1605 w 3426"/>
                <a:gd name="T67" fmla="*/ 111 h 1738"/>
                <a:gd name="T68" fmla="*/ 2145 w 3426"/>
                <a:gd name="T69" fmla="*/ 141 h 1738"/>
                <a:gd name="T70" fmla="*/ 1824 w 3426"/>
                <a:gd name="T71" fmla="*/ 34 h 1738"/>
                <a:gd name="T72" fmla="*/ 1959 w 3426"/>
                <a:gd name="T73" fmla="*/ 266 h 1738"/>
                <a:gd name="T74" fmla="*/ 1534 w 3426"/>
                <a:gd name="T75" fmla="*/ 258 h 1738"/>
                <a:gd name="T76" fmla="*/ 1099 w 3426"/>
                <a:gd name="T77" fmla="*/ 596 h 1738"/>
                <a:gd name="T78" fmla="*/ 831 w 3426"/>
                <a:gd name="T79" fmla="*/ 946 h 1738"/>
                <a:gd name="T80" fmla="*/ 833 w 3426"/>
                <a:gd name="T81" fmla="*/ 1226 h 1738"/>
                <a:gd name="T82" fmla="*/ 1242 w 3426"/>
                <a:gd name="T83" fmla="*/ 695 h 1738"/>
                <a:gd name="T84" fmla="*/ 1592 w 3426"/>
                <a:gd name="T85" fmla="*/ 518 h 1738"/>
                <a:gd name="T86" fmla="*/ 1821 w 3426"/>
                <a:gd name="T87" fmla="*/ 1111 h 1738"/>
                <a:gd name="T88" fmla="*/ 2198 w 3426"/>
                <a:gd name="T89" fmla="*/ 746 h 1738"/>
                <a:gd name="T90" fmla="*/ 2384 w 3426"/>
                <a:gd name="T91" fmla="*/ 586 h 1738"/>
                <a:gd name="T92" fmla="*/ 2861 w 3426"/>
                <a:gd name="T93" fmla="*/ 826 h 1738"/>
                <a:gd name="T94" fmla="*/ 2695 w 3426"/>
                <a:gd name="T95" fmla="*/ 431 h 1738"/>
                <a:gd name="T96" fmla="*/ 3109 w 3426"/>
                <a:gd name="T97" fmla="*/ 1022 h 1738"/>
                <a:gd name="T98" fmla="*/ 3341 w 3426"/>
                <a:gd name="T99" fmla="*/ 1534 h 1738"/>
                <a:gd name="T100" fmla="*/ 3295 w 3426"/>
                <a:gd name="T101" fmla="*/ 1260 h 1738"/>
                <a:gd name="T102" fmla="*/ 3414 w 3426"/>
                <a:gd name="T103" fmla="*/ 1514 h 1738"/>
                <a:gd name="T104" fmla="*/ 2631 w 3426"/>
                <a:gd name="T105" fmla="*/ 1738 h 1738"/>
                <a:gd name="T106" fmla="*/ 1383 w 3426"/>
                <a:gd name="T107" fmla="*/ 1722 h 1738"/>
                <a:gd name="T108" fmla="*/ 514 w 3426"/>
                <a:gd name="T109" fmla="*/ 1738 h 1738"/>
                <a:gd name="T110" fmla="*/ 77 w 3426"/>
                <a:gd name="T111" fmla="*/ 1206 h 1738"/>
                <a:gd name="T112" fmla="*/ 1239 w 3426"/>
                <a:gd name="T113" fmla="*/ 67 h 1738"/>
                <a:gd name="T114" fmla="*/ 1068 w 3426"/>
                <a:gd name="T115" fmla="*/ 272 h 1738"/>
                <a:gd name="T116" fmla="*/ 1227 w 3426"/>
                <a:gd name="T117" fmla="*/ 289 h 1738"/>
                <a:gd name="T118" fmla="*/ 1498 w 3426"/>
                <a:gd name="T119" fmla="*/ 51 h 17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426" h="1738">
                  <a:moveTo>
                    <a:pt x="234" y="1556"/>
                  </a:moveTo>
                  <a:lnTo>
                    <a:pt x="188" y="1573"/>
                  </a:lnTo>
                  <a:lnTo>
                    <a:pt x="147" y="1590"/>
                  </a:lnTo>
                  <a:lnTo>
                    <a:pt x="112" y="1608"/>
                  </a:lnTo>
                  <a:lnTo>
                    <a:pt x="82" y="1627"/>
                  </a:lnTo>
                  <a:lnTo>
                    <a:pt x="56" y="1646"/>
                  </a:lnTo>
                  <a:lnTo>
                    <a:pt x="38" y="1666"/>
                  </a:lnTo>
                  <a:lnTo>
                    <a:pt x="25" y="1686"/>
                  </a:lnTo>
                  <a:lnTo>
                    <a:pt x="24" y="1711"/>
                  </a:lnTo>
                  <a:lnTo>
                    <a:pt x="228" y="1711"/>
                  </a:lnTo>
                  <a:lnTo>
                    <a:pt x="230" y="1632"/>
                  </a:lnTo>
                  <a:lnTo>
                    <a:pt x="234" y="1556"/>
                  </a:lnTo>
                  <a:close/>
                  <a:moveTo>
                    <a:pt x="3192" y="1555"/>
                  </a:moveTo>
                  <a:lnTo>
                    <a:pt x="3197" y="1632"/>
                  </a:lnTo>
                  <a:lnTo>
                    <a:pt x="3198" y="1711"/>
                  </a:lnTo>
                  <a:lnTo>
                    <a:pt x="3402" y="1711"/>
                  </a:lnTo>
                  <a:lnTo>
                    <a:pt x="3401" y="1686"/>
                  </a:lnTo>
                  <a:lnTo>
                    <a:pt x="3388" y="1666"/>
                  </a:lnTo>
                  <a:lnTo>
                    <a:pt x="3370" y="1646"/>
                  </a:lnTo>
                  <a:lnTo>
                    <a:pt x="3345" y="1627"/>
                  </a:lnTo>
                  <a:lnTo>
                    <a:pt x="3315" y="1608"/>
                  </a:lnTo>
                  <a:lnTo>
                    <a:pt x="3279" y="1590"/>
                  </a:lnTo>
                  <a:lnTo>
                    <a:pt x="3238" y="1573"/>
                  </a:lnTo>
                  <a:lnTo>
                    <a:pt x="3192" y="1555"/>
                  </a:lnTo>
                  <a:close/>
                  <a:moveTo>
                    <a:pt x="2900" y="1481"/>
                  </a:moveTo>
                  <a:lnTo>
                    <a:pt x="2908" y="1595"/>
                  </a:lnTo>
                  <a:lnTo>
                    <a:pt x="2912" y="1711"/>
                  </a:lnTo>
                  <a:lnTo>
                    <a:pt x="3176" y="1711"/>
                  </a:lnTo>
                  <a:lnTo>
                    <a:pt x="3174" y="1629"/>
                  </a:lnTo>
                  <a:lnTo>
                    <a:pt x="3169" y="1547"/>
                  </a:lnTo>
                  <a:lnTo>
                    <a:pt x="3109" y="1530"/>
                  </a:lnTo>
                  <a:lnTo>
                    <a:pt x="3045" y="1513"/>
                  </a:lnTo>
                  <a:lnTo>
                    <a:pt x="2975" y="1496"/>
                  </a:lnTo>
                  <a:lnTo>
                    <a:pt x="2900" y="1481"/>
                  </a:lnTo>
                  <a:close/>
                  <a:moveTo>
                    <a:pt x="526" y="1481"/>
                  </a:moveTo>
                  <a:lnTo>
                    <a:pt x="451" y="1496"/>
                  </a:lnTo>
                  <a:lnTo>
                    <a:pt x="381" y="1513"/>
                  </a:lnTo>
                  <a:lnTo>
                    <a:pt x="317" y="1530"/>
                  </a:lnTo>
                  <a:lnTo>
                    <a:pt x="257" y="1547"/>
                  </a:lnTo>
                  <a:lnTo>
                    <a:pt x="252" y="1629"/>
                  </a:lnTo>
                  <a:lnTo>
                    <a:pt x="250" y="1711"/>
                  </a:lnTo>
                  <a:lnTo>
                    <a:pt x="514" y="1711"/>
                  </a:lnTo>
                  <a:lnTo>
                    <a:pt x="518" y="1595"/>
                  </a:lnTo>
                  <a:lnTo>
                    <a:pt x="526" y="1481"/>
                  </a:lnTo>
                  <a:close/>
                  <a:moveTo>
                    <a:pt x="2620" y="1437"/>
                  </a:moveTo>
                  <a:lnTo>
                    <a:pt x="2626" y="1528"/>
                  </a:lnTo>
                  <a:lnTo>
                    <a:pt x="2630" y="1619"/>
                  </a:lnTo>
                  <a:lnTo>
                    <a:pt x="2632" y="1711"/>
                  </a:lnTo>
                  <a:lnTo>
                    <a:pt x="2892" y="1711"/>
                  </a:lnTo>
                  <a:lnTo>
                    <a:pt x="2889" y="1593"/>
                  </a:lnTo>
                  <a:lnTo>
                    <a:pt x="2879" y="1477"/>
                  </a:lnTo>
                  <a:lnTo>
                    <a:pt x="2798" y="1463"/>
                  </a:lnTo>
                  <a:lnTo>
                    <a:pt x="2711" y="1450"/>
                  </a:lnTo>
                  <a:lnTo>
                    <a:pt x="2620" y="1437"/>
                  </a:lnTo>
                  <a:close/>
                  <a:moveTo>
                    <a:pt x="806" y="1437"/>
                  </a:moveTo>
                  <a:lnTo>
                    <a:pt x="715" y="1450"/>
                  </a:lnTo>
                  <a:lnTo>
                    <a:pt x="628" y="1463"/>
                  </a:lnTo>
                  <a:lnTo>
                    <a:pt x="547" y="1477"/>
                  </a:lnTo>
                  <a:lnTo>
                    <a:pt x="537" y="1593"/>
                  </a:lnTo>
                  <a:lnTo>
                    <a:pt x="534" y="1711"/>
                  </a:lnTo>
                  <a:lnTo>
                    <a:pt x="794" y="1711"/>
                  </a:lnTo>
                  <a:lnTo>
                    <a:pt x="796" y="1619"/>
                  </a:lnTo>
                  <a:lnTo>
                    <a:pt x="800" y="1528"/>
                  </a:lnTo>
                  <a:lnTo>
                    <a:pt x="806" y="1437"/>
                  </a:lnTo>
                  <a:close/>
                  <a:moveTo>
                    <a:pt x="3176" y="1419"/>
                  </a:moveTo>
                  <a:lnTo>
                    <a:pt x="3184" y="1481"/>
                  </a:lnTo>
                  <a:lnTo>
                    <a:pt x="3191" y="1545"/>
                  </a:lnTo>
                  <a:lnTo>
                    <a:pt x="3241" y="1563"/>
                  </a:lnTo>
                  <a:lnTo>
                    <a:pt x="3285" y="1583"/>
                  </a:lnTo>
                  <a:lnTo>
                    <a:pt x="3324" y="1602"/>
                  </a:lnTo>
                  <a:lnTo>
                    <a:pt x="3355" y="1623"/>
                  </a:lnTo>
                  <a:lnTo>
                    <a:pt x="3381" y="1643"/>
                  </a:lnTo>
                  <a:lnTo>
                    <a:pt x="3400" y="1664"/>
                  </a:lnTo>
                  <a:lnTo>
                    <a:pt x="3386" y="1626"/>
                  </a:lnTo>
                  <a:lnTo>
                    <a:pt x="3367" y="1589"/>
                  </a:lnTo>
                  <a:lnTo>
                    <a:pt x="3341" y="1553"/>
                  </a:lnTo>
                  <a:lnTo>
                    <a:pt x="3309" y="1518"/>
                  </a:lnTo>
                  <a:lnTo>
                    <a:pt x="3270" y="1484"/>
                  </a:lnTo>
                  <a:lnTo>
                    <a:pt x="3225" y="1450"/>
                  </a:lnTo>
                  <a:lnTo>
                    <a:pt x="3176" y="1419"/>
                  </a:lnTo>
                  <a:close/>
                  <a:moveTo>
                    <a:pt x="251" y="1419"/>
                  </a:moveTo>
                  <a:lnTo>
                    <a:pt x="201" y="1450"/>
                  </a:lnTo>
                  <a:lnTo>
                    <a:pt x="156" y="1484"/>
                  </a:lnTo>
                  <a:lnTo>
                    <a:pt x="118" y="1518"/>
                  </a:lnTo>
                  <a:lnTo>
                    <a:pt x="86" y="1554"/>
                  </a:lnTo>
                  <a:lnTo>
                    <a:pt x="60" y="1589"/>
                  </a:lnTo>
                  <a:lnTo>
                    <a:pt x="40" y="1626"/>
                  </a:lnTo>
                  <a:lnTo>
                    <a:pt x="26" y="1664"/>
                  </a:lnTo>
                  <a:lnTo>
                    <a:pt x="46" y="1643"/>
                  </a:lnTo>
                  <a:lnTo>
                    <a:pt x="71" y="1623"/>
                  </a:lnTo>
                  <a:lnTo>
                    <a:pt x="102" y="1602"/>
                  </a:lnTo>
                  <a:lnTo>
                    <a:pt x="141" y="1583"/>
                  </a:lnTo>
                  <a:lnTo>
                    <a:pt x="185" y="1563"/>
                  </a:lnTo>
                  <a:lnTo>
                    <a:pt x="235" y="1545"/>
                  </a:lnTo>
                  <a:lnTo>
                    <a:pt x="242" y="1481"/>
                  </a:lnTo>
                  <a:lnTo>
                    <a:pt x="251" y="1419"/>
                  </a:lnTo>
                  <a:close/>
                  <a:moveTo>
                    <a:pt x="2308" y="1407"/>
                  </a:moveTo>
                  <a:lnTo>
                    <a:pt x="2314" y="1507"/>
                  </a:lnTo>
                  <a:lnTo>
                    <a:pt x="2317" y="1608"/>
                  </a:lnTo>
                  <a:lnTo>
                    <a:pt x="2319" y="1711"/>
                  </a:lnTo>
                  <a:lnTo>
                    <a:pt x="2615" y="1711"/>
                  </a:lnTo>
                  <a:lnTo>
                    <a:pt x="2613" y="1618"/>
                  </a:lnTo>
                  <a:lnTo>
                    <a:pt x="2608" y="1526"/>
                  </a:lnTo>
                  <a:lnTo>
                    <a:pt x="2602" y="1435"/>
                  </a:lnTo>
                  <a:lnTo>
                    <a:pt x="2508" y="1425"/>
                  </a:lnTo>
                  <a:lnTo>
                    <a:pt x="2410" y="1415"/>
                  </a:lnTo>
                  <a:lnTo>
                    <a:pt x="2308" y="1407"/>
                  </a:lnTo>
                  <a:close/>
                  <a:moveTo>
                    <a:pt x="1118" y="1407"/>
                  </a:moveTo>
                  <a:lnTo>
                    <a:pt x="1016" y="1415"/>
                  </a:lnTo>
                  <a:lnTo>
                    <a:pt x="919" y="1425"/>
                  </a:lnTo>
                  <a:lnTo>
                    <a:pt x="825" y="1435"/>
                  </a:lnTo>
                  <a:lnTo>
                    <a:pt x="818" y="1526"/>
                  </a:lnTo>
                  <a:lnTo>
                    <a:pt x="813" y="1618"/>
                  </a:lnTo>
                  <a:lnTo>
                    <a:pt x="812" y="1711"/>
                  </a:lnTo>
                  <a:lnTo>
                    <a:pt x="1108" y="1711"/>
                  </a:lnTo>
                  <a:lnTo>
                    <a:pt x="1109" y="1608"/>
                  </a:lnTo>
                  <a:lnTo>
                    <a:pt x="1112" y="1507"/>
                  </a:lnTo>
                  <a:lnTo>
                    <a:pt x="1118" y="1407"/>
                  </a:lnTo>
                  <a:close/>
                  <a:moveTo>
                    <a:pt x="2047" y="1392"/>
                  </a:moveTo>
                  <a:lnTo>
                    <a:pt x="2052" y="1551"/>
                  </a:lnTo>
                  <a:lnTo>
                    <a:pt x="2053" y="1711"/>
                  </a:lnTo>
                  <a:lnTo>
                    <a:pt x="2304" y="1711"/>
                  </a:lnTo>
                  <a:lnTo>
                    <a:pt x="2303" y="1607"/>
                  </a:lnTo>
                  <a:lnTo>
                    <a:pt x="2299" y="1506"/>
                  </a:lnTo>
                  <a:lnTo>
                    <a:pt x="2294" y="1406"/>
                  </a:lnTo>
                  <a:lnTo>
                    <a:pt x="2172" y="1399"/>
                  </a:lnTo>
                  <a:lnTo>
                    <a:pt x="2047" y="1392"/>
                  </a:lnTo>
                  <a:close/>
                  <a:moveTo>
                    <a:pt x="1379" y="1392"/>
                  </a:moveTo>
                  <a:lnTo>
                    <a:pt x="1254" y="1399"/>
                  </a:lnTo>
                  <a:lnTo>
                    <a:pt x="1132" y="1406"/>
                  </a:lnTo>
                  <a:lnTo>
                    <a:pt x="1127" y="1507"/>
                  </a:lnTo>
                  <a:lnTo>
                    <a:pt x="1123" y="1608"/>
                  </a:lnTo>
                  <a:lnTo>
                    <a:pt x="1122" y="1711"/>
                  </a:lnTo>
                  <a:lnTo>
                    <a:pt x="1373" y="1711"/>
                  </a:lnTo>
                  <a:lnTo>
                    <a:pt x="1374" y="1551"/>
                  </a:lnTo>
                  <a:lnTo>
                    <a:pt x="1379" y="1392"/>
                  </a:lnTo>
                  <a:close/>
                  <a:moveTo>
                    <a:pt x="1707" y="1386"/>
                  </a:moveTo>
                  <a:lnTo>
                    <a:pt x="1546" y="1388"/>
                  </a:lnTo>
                  <a:lnTo>
                    <a:pt x="1389" y="1392"/>
                  </a:lnTo>
                  <a:lnTo>
                    <a:pt x="1385" y="1550"/>
                  </a:lnTo>
                  <a:lnTo>
                    <a:pt x="1383" y="1711"/>
                  </a:lnTo>
                  <a:lnTo>
                    <a:pt x="1707" y="1711"/>
                  </a:lnTo>
                  <a:lnTo>
                    <a:pt x="1707" y="1386"/>
                  </a:lnTo>
                  <a:close/>
                  <a:moveTo>
                    <a:pt x="1719" y="1386"/>
                  </a:moveTo>
                  <a:lnTo>
                    <a:pt x="1719" y="1711"/>
                  </a:lnTo>
                  <a:lnTo>
                    <a:pt x="2043" y="1711"/>
                  </a:lnTo>
                  <a:lnTo>
                    <a:pt x="2041" y="1550"/>
                  </a:lnTo>
                  <a:lnTo>
                    <a:pt x="2037" y="1392"/>
                  </a:lnTo>
                  <a:lnTo>
                    <a:pt x="1880" y="1388"/>
                  </a:lnTo>
                  <a:lnTo>
                    <a:pt x="1719" y="1386"/>
                  </a:lnTo>
                  <a:close/>
                  <a:moveTo>
                    <a:pt x="2874" y="1285"/>
                  </a:moveTo>
                  <a:lnTo>
                    <a:pt x="2889" y="1378"/>
                  </a:lnTo>
                  <a:lnTo>
                    <a:pt x="2899" y="1471"/>
                  </a:lnTo>
                  <a:lnTo>
                    <a:pt x="2917" y="1474"/>
                  </a:lnTo>
                  <a:lnTo>
                    <a:pt x="2987" y="1489"/>
                  </a:lnTo>
                  <a:lnTo>
                    <a:pt x="3053" y="1504"/>
                  </a:lnTo>
                  <a:lnTo>
                    <a:pt x="3112" y="1520"/>
                  </a:lnTo>
                  <a:lnTo>
                    <a:pt x="3168" y="1537"/>
                  </a:lnTo>
                  <a:lnTo>
                    <a:pt x="3160" y="1470"/>
                  </a:lnTo>
                  <a:lnTo>
                    <a:pt x="3150" y="1404"/>
                  </a:lnTo>
                  <a:lnTo>
                    <a:pt x="3089" y="1372"/>
                  </a:lnTo>
                  <a:lnTo>
                    <a:pt x="3022" y="1342"/>
                  </a:lnTo>
                  <a:lnTo>
                    <a:pt x="2950" y="1313"/>
                  </a:lnTo>
                  <a:lnTo>
                    <a:pt x="2874" y="1285"/>
                  </a:lnTo>
                  <a:close/>
                  <a:moveTo>
                    <a:pt x="552" y="1285"/>
                  </a:moveTo>
                  <a:lnTo>
                    <a:pt x="476" y="1313"/>
                  </a:lnTo>
                  <a:lnTo>
                    <a:pt x="404" y="1342"/>
                  </a:lnTo>
                  <a:lnTo>
                    <a:pt x="337" y="1372"/>
                  </a:lnTo>
                  <a:lnTo>
                    <a:pt x="276" y="1404"/>
                  </a:lnTo>
                  <a:lnTo>
                    <a:pt x="266" y="1470"/>
                  </a:lnTo>
                  <a:lnTo>
                    <a:pt x="258" y="1537"/>
                  </a:lnTo>
                  <a:lnTo>
                    <a:pt x="314" y="1520"/>
                  </a:lnTo>
                  <a:lnTo>
                    <a:pt x="374" y="1504"/>
                  </a:lnTo>
                  <a:lnTo>
                    <a:pt x="439" y="1489"/>
                  </a:lnTo>
                  <a:lnTo>
                    <a:pt x="509" y="1474"/>
                  </a:lnTo>
                  <a:lnTo>
                    <a:pt x="527" y="1471"/>
                  </a:lnTo>
                  <a:lnTo>
                    <a:pt x="538" y="1378"/>
                  </a:lnTo>
                  <a:lnTo>
                    <a:pt x="552" y="1285"/>
                  </a:lnTo>
                  <a:close/>
                  <a:moveTo>
                    <a:pt x="289" y="1230"/>
                  </a:moveTo>
                  <a:lnTo>
                    <a:pt x="234" y="1278"/>
                  </a:lnTo>
                  <a:lnTo>
                    <a:pt x="185" y="1328"/>
                  </a:lnTo>
                  <a:lnTo>
                    <a:pt x="142" y="1381"/>
                  </a:lnTo>
                  <a:lnTo>
                    <a:pt x="106" y="1435"/>
                  </a:lnTo>
                  <a:lnTo>
                    <a:pt x="75" y="1490"/>
                  </a:lnTo>
                  <a:lnTo>
                    <a:pt x="51" y="1547"/>
                  </a:lnTo>
                  <a:lnTo>
                    <a:pt x="35" y="1605"/>
                  </a:lnTo>
                  <a:lnTo>
                    <a:pt x="56" y="1568"/>
                  </a:lnTo>
                  <a:lnTo>
                    <a:pt x="85" y="1534"/>
                  </a:lnTo>
                  <a:lnTo>
                    <a:pt x="119" y="1499"/>
                  </a:lnTo>
                  <a:lnTo>
                    <a:pt x="158" y="1466"/>
                  </a:lnTo>
                  <a:lnTo>
                    <a:pt x="203" y="1433"/>
                  </a:lnTo>
                  <a:lnTo>
                    <a:pt x="253" y="1402"/>
                  </a:lnTo>
                  <a:lnTo>
                    <a:pt x="269" y="1315"/>
                  </a:lnTo>
                  <a:lnTo>
                    <a:pt x="289" y="1230"/>
                  </a:lnTo>
                  <a:close/>
                  <a:moveTo>
                    <a:pt x="2591" y="1210"/>
                  </a:moveTo>
                  <a:lnTo>
                    <a:pt x="2606" y="1317"/>
                  </a:lnTo>
                  <a:lnTo>
                    <a:pt x="2619" y="1427"/>
                  </a:lnTo>
                  <a:lnTo>
                    <a:pt x="2709" y="1438"/>
                  </a:lnTo>
                  <a:lnTo>
                    <a:pt x="2796" y="1452"/>
                  </a:lnTo>
                  <a:lnTo>
                    <a:pt x="2879" y="1467"/>
                  </a:lnTo>
                  <a:lnTo>
                    <a:pt x="2867" y="1371"/>
                  </a:lnTo>
                  <a:lnTo>
                    <a:pt x="2851" y="1278"/>
                  </a:lnTo>
                  <a:lnTo>
                    <a:pt x="2768" y="1254"/>
                  </a:lnTo>
                  <a:lnTo>
                    <a:pt x="2682" y="1231"/>
                  </a:lnTo>
                  <a:lnTo>
                    <a:pt x="2591" y="1210"/>
                  </a:lnTo>
                  <a:close/>
                  <a:moveTo>
                    <a:pt x="2285" y="1159"/>
                  </a:moveTo>
                  <a:lnTo>
                    <a:pt x="2298" y="1276"/>
                  </a:lnTo>
                  <a:lnTo>
                    <a:pt x="2307" y="1397"/>
                  </a:lnTo>
                  <a:lnTo>
                    <a:pt x="2409" y="1405"/>
                  </a:lnTo>
                  <a:lnTo>
                    <a:pt x="2506" y="1414"/>
                  </a:lnTo>
                  <a:lnTo>
                    <a:pt x="2601" y="1425"/>
                  </a:lnTo>
                  <a:lnTo>
                    <a:pt x="2589" y="1314"/>
                  </a:lnTo>
                  <a:lnTo>
                    <a:pt x="2573" y="1207"/>
                  </a:lnTo>
                  <a:lnTo>
                    <a:pt x="2480" y="1189"/>
                  </a:lnTo>
                  <a:lnTo>
                    <a:pt x="2385" y="1173"/>
                  </a:lnTo>
                  <a:lnTo>
                    <a:pt x="2285" y="1159"/>
                  </a:lnTo>
                  <a:close/>
                  <a:moveTo>
                    <a:pt x="1141" y="1159"/>
                  </a:moveTo>
                  <a:lnTo>
                    <a:pt x="1041" y="1173"/>
                  </a:lnTo>
                  <a:lnTo>
                    <a:pt x="946" y="1189"/>
                  </a:lnTo>
                  <a:lnTo>
                    <a:pt x="853" y="1207"/>
                  </a:lnTo>
                  <a:lnTo>
                    <a:pt x="837" y="1314"/>
                  </a:lnTo>
                  <a:lnTo>
                    <a:pt x="825" y="1425"/>
                  </a:lnTo>
                  <a:lnTo>
                    <a:pt x="920" y="1414"/>
                  </a:lnTo>
                  <a:lnTo>
                    <a:pt x="1018" y="1405"/>
                  </a:lnTo>
                  <a:lnTo>
                    <a:pt x="1119" y="1397"/>
                  </a:lnTo>
                  <a:lnTo>
                    <a:pt x="1128" y="1276"/>
                  </a:lnTo>
                  <a:lnTo>
                    <a:pt x="1141" y="1159"/>
                  </a:lnTo>
                  <a:close/>
                  <a:moveTo>
                    <a:pt x="2033" y="1135"/>
                  </a:moveTo>
                  <a:lnTo>
                    <a:pt x="2041" y="1257"/>
                  </a:lnTo>
                  <a:lnTo>
                    <a:pt x="2047" y="1382"/>
                  </a:lnTo>
                  <a:lnTo>
                    <a:pt x="2171" y="1388"/>
                  </a:lnTo>
                  <a:lnTo>
                    <a:pt x="2294" y="1395"/>
                  </a:lnTo>
                  <a:lnTo>
                    <a:pt x="2283" y="1275"/>
                  </a:lnTo>
                  <a:lnTo>
                    <a:pt x="2271" y="1158"/>
                  </a:lnTo>
                  <a:lnTo>
                    <a:pt x="2154" y="1145"/>
                  </a:lnTo>
                  <a:lnTo>
                    <a:pt x="2033" y="1135"/>
                  </a:lnTo>
                  <a:close/>
                  <a:moveTo>
                    <a:pt x="1393" y="1135"/>
                  </a:moveTo>
                  <a:lnTo>
                    <a:pt x="1272" y="1145"/>
                  </a:lnTo>
                  <a:lnTo>
                    <a:pt x="1155" y="1158"/>
                  </a:lnTo>
                  <a:lnTo>
                    <a:pt x="1143" y="1275"/>
                  </a:lnTo>
                  <a:lnTo>
                    <a:pt x="1133" y="1395"/>
                  </a:lnTo>
                  <a:lnTo>
                    <a:pt x="1255" y="1388"/>
                  </a:lnTo>
                  <a:lnTo>
                    <a:pt x="1379" y="1382"/>
                  </a:lnTo>
                  <a:lnTo>
                    <a:pt x="1385" y="1257"/>
                  </a:lnTo>
                  <a:lnTo>
                    <a:pt x="1393" y="1135"/>
                  </a:lnTo>
                  <a:close/>
                  <a:moveTo>
                    <a:pt x="1707" y="1124"/>
                  </a:moveTo>
                  <a:lnTo>
                    <a:pt x="1605" y="1125"/>
                  </a:lnTo>
                  <a:lnTo>
                    <a:pt x="1503" y="1129"/>
                  </a:lnTo>
                  <a:lnTo>
                    <a:pt x="1403" y="1135"/>
                  </a:lnTo>
                  <a:lnTo>
                    <a:pt x="1396" y="1256"/>
                  </a:lnTo>
                  <a:lnTo>
                    <a:pt x="1390" y="1382"/>
                  </a:lnTo>
                  <a:lnTo>
                    <a:pt x="1547" y="1377"/>
                  </a:lnTo>
                  <a:lnTo>
                    <a:pt x="1707" y="1376"/>
                  </a:lnTo>
                  <a:lnTo>
                    <a:pt x="1707" y="1124"/>
                  </a:lnTo>
                  <a:close/>
                  <a:moveTo>
                    <a:pt x="1719" y="1124"/>
                  </a:moveTo>
                  <a:lnTo>
                    <a:pt x="1719" y="1376"/>
                  </a:lnTo>
                  <a:lnTo>
                    <a:pt x="1879" y="1377"/>
                  </a:lnTo>
                  <a:lnTo>
                    <a:pt x="2037" y="1382"/>
                  </a:lnTo>
                  <a:lnTo>
                    <a:pt x="2030" y="1256"/>
                  </a:lnTo>
                  <a:lnTo>
                    <a:pt x="2023" y="1135"/>
                  </a:lnTo>
                  <a:lnTo>
                    <a:pt x="1923" y="1129"/>
                  </a:lnTo>
                  <a:lnTo>
                    <a:pt x="1822" y="1125"/>
                  </a:lnTo>
                  <a:lnTo>
                    <a:pt x="1719" y="1124"/>
                  </a:lnTo>
                  <a:close/>
                  <a:moveTo>
                    <a:pt x="2811" y="1030"/>
                  </a:moveTo>
                  <a:lnTo>
                    <a:pt x="2834" y="1108"/>
                  </a:lnTo>
                  <a:lnTo>
                    <a:pt x="2853" y="1189"/>
                  </a:lnTo>
                  <a:lnTo>
                    <a:pt x="2871" y="1271"/>
                  </a:lnTo>
                  <a:lnTo>
                    <a:pt x="2947" y="1298"/>
                  </a:lnTo>
                  <a:lnTo>
                    <a:pt x="3019" y="1326"/>
                  </a:lnTo>
                  <a:lnTo>
                    <a:pt x="3086" y="1357"/>
                  </a:lnTo>
                  <a:lnTo>
                    <a:pt x="3148" y="1388"/>
                  </a:lnTo>
                  <a:lnTo>
                    <a:pt x="3130" y="1296"/>
                  </a:lnTo>
                  <a:lnTo>
                    <a:pt x="3108" y="1206"/>
                  </a:lnTo>
                  <a:lnTo>
                    <a:pt x="3042" y="1159"/>
                  </a:lnTo>
                  <a:lnTo>
                    <a:pt x="2970" y="1113"/>
                  </a:lnTo>
                  <a:lnTo>
                    <a:pt x="2894" y="1071"/>
                  </a:lnTo>
                  <a:lnTo>
                    <a:pt x="2811" y="1030"/>
                  </a:lnTo>
                  <a:close/>
                  <a:moveTo>
                    <a:pt x="615" y="1030"/>
                  </a:moveTo>
                  <a:lnTo>
                    <a:pt x="533" y="1071"/>
                  </a:lnTo>
                  <a:lnTo>
                    <a:pt x="456" y="1113"/>
                  </a:lnTo>
                  <a:lnTo>
                    <a:pt x="385" y="1159"/>
                  </a:lnTo>
                  <a:lnTo>
                    <a:pt x="319" y="1206"/>
                  </a:lnTo>
                  <a:lnTo>
                    <a:pt x="296" y="1296"/>
                  </a:lnTo>
                  <a:lnTo>
                    <a:pt x="278" y="1388"/>
                  </a:lnTo>
                  <a:lnTo>
                    <a:pt x="340" y="1357"/>
                  </a:lnTo>
                  <a:lnTo>
                    <a:pt x="407" y="1326"/>
                  </a:lnTo>
                  <a:lnTo>
                    <a:pt x="479" y="1298"/>
                  </a:lnTo>
                  <a:lnTo>
                    <a:pt x="555" y="1271"/>
                  </a:lnTo>
                  <a:lnTo>
                    <a:pt x="573" y="1189"/>
                  </a:lnTo>
                  <a:lnTo>
                    <a:pt x="593" y="1108"/>
                  </a:lnTo>
                  <a:lnTo>
                    <a:pt x="615" y="1030"/>
                  </a:lnTo>
                  <a:close/>
                  <a:moveTo>
                    <a:pt x="361" y="1009"/>
                  </a:moveTo>
                  <a:lnTo>
                    <a:pt x="305" y="1063"/>
                  </a:lnTo>
                  <a:lnTo>
                    <a:pt x="254" y="1120"/>
                  </a:lnTo>
                  <a:lnTo>
                    <a:pt x="208" y="1180"/>
                  </a:lnTo>
                  <a:lnTo>
                    <a:pt x="166" y="1240"/>
                  </a:lnTo>
                  <a:lnTo>
                    <a:pt x="130" y="1303"/>
                  </a:lnTo>
                  <a:lnTo>
                    <a:pt x="98" y="1367"/>
                  </a:lnTo>
                  <a:lnTo>
                    <a:pt x="72" y="1433"/>
                  </a:lnTo>
                  <a:lnTo>
                    <a:pt x="51" y="1501"/>
                  </a:lnTo>
                  <a:lnTo>
                    <a:pt x="78" y="1447"/>
                  </a:lnTo>
                  <a:lnTo>
                    <a:pt x="111" y="1395"/>
                  </a:lnTo>
                  <a:lnTo>
                    <a:pt x="150" y="1344"/>
                  </a:lnTo>
                  <a:lnTo>
                    <a:pt x="193" y="1295"/>
                  </a:lnTo>
                  <a:lnTo>
                    <a:pt x="243" y="1248"/>
                  </a:lnTo>
                  <a:lnTo>
                    <a:pt x="296" y="1202"/>
                  </a:lnTo>
                  <a:lnTo>
                    <a:pt x="316" y="1136"/>
                  </a:lnTo>
                  <a:lnTo>
                    <a:pt x="337" y="1072"/>
                  </a:lnTo>
                  <a:lnTo>
                    <a:pt x="361" y="1009"/>
                  </a:lnTo>
                  <a:close/>
                  <a:moveTo>
                    <a:pt x="2528" y="925"/>
                  </a:moveTo>
                  <a:lnTo>
                    <a:pt x="2551" y="1013"/>
                  </a:lnTo>
                  <a:lnTo>
                    <a:pt x="2571" y="1103"/>
                  </a:lnTo>
                  <a:lnTo>
                    <a:pt x="2589" y="1195"/>
                  </a:lnTo>
                  <a:lnTo>
                    <a:pt x="2680" y="1216"/>
                  </a:lnTo>
                  <a:lnTo>
                    <a:pt x="2766" y="1239"/>
                  </a:lnTo>
                  <a:lnTo>
                    <a:pt x="2849" y="1263"/>
                  </a:lnTo>
                  <a:lnTo>
                    <a:pt x="2831" y="1181"/>
                  </a:lnTo>
                  <a:lnTo>
                    <a:pt x="2810" y="1099"/>
                  </a:lnTo>
                  <a:lnTo>
                    <a:pt x="2787" y="1019"/>
                  </a:lnTo>
                  <a:lnTo>
                    <a:pt x="2705" y="985"/>
                  </a:lnTo>
                  <a:lnTo>
                    <a:pt x="2618" y="953"/>
                  </a:lnTo>
                  <a:lnTo>
                    <a:pt x="2528" y="925"/>
                  </a:lnTo>
                  <a:close/>
                  <a:moveTo>
                    <a:pt x="2236" y="858"/>
                  </a:moveTo>
                  <a:lnTo>
                    <a:pt x="2254" y="950"/>
                  </a:lnTo>
                  <a:lnTo>
                    <a:pt x="2270" y="1045"/>
                  </a:lnTo>
                  <a:lnTo>
                    <a:pt x="2283" y="1145"/>
                  </a:lnTo>
                  <a:lnTo>
                    <a:pt x="2383" y="1159"/>
                  </a:lnTo>
                  <a:lnTo>
                    <a:pt x="2478" y="1174"/>
                  </a:lnTo>
                  <a:lnTo>
                    <a:pt x="2570" y="1192"/>
                  </a:lnTo>
                  <a:lnTo>
                    <a:pt x="2552" y="1099"/>
                  </a:lnTo>
                  <a:lnTo>
                    <a:pt x="2532" y="1008"/>
                  </a:lnTo>
                  <a:lnTo>
                    <a:pt x="2508" y="920"/>
                  </a:lnTo>
                  <a:lnTo>
                    <a:pt x="2420" y="897"/>
                  </a:lnTo>
                  <a:lnTo>
                    <a:pt x="2329" y="876"/>
                  </a:lnTo>
                  <a:lnTo>
                    <a:pt x="2236" y="858"/>
                  </a:lnTo>
                  <a:close/>
                  <a:moveTo>
                    <a:pt x="2004" y="826"/>
                  </a:moveTo>
                  <a:lnTo>
                    <a:pt x="2015" y="922"/>
                  </a:lnTo>
                  <a:lnTo>
                    <a:pt x="2024" y="1019"/>
                  </a:lnTo>
                  <a:lnTo>
                    <a:pt x="2032" y="1121"/>
                  </a:lnTo>
                  <a:lnTo>
                    <a:pt x="2153" y="1130"/>
                  </a:lnTo>
                  <a:lnTo>
                    <a:pt x="2270" y="1143"/>
                  </a:lnTo>
                  <a:lnTo>
                    <a:pt x="2255" y="1043"/>
                  </a:lnTo>
                  <a:lnTo>
                    <a:pt x="2239" y="948"/>
                  </a:lnTo>
                  <a:lnTo>
                    <a:pt x="2222" y="855"/>
                  </a:lnTo>
                  <a:lnTo>
                    <a:pt x="2115" y="839"/>
                  </a:lnTo>
                  <a:lnTo>
                    <a:pt x="2004" y="826"/>
                  </a:lnTo>
                  <a:close/>
                  <a:moveTo>
                    <a:pt x="1422" y="826"/>
                  </a:moveTo>
                  <a:lnTo>
                    <a:pt x="1312" y="839"/>
                  </a:lnTo>
                  <a:lnTo>
                    <a:pt x="1204" y="855"/>
                  </a:lnTo>
                  <a:lnTo>
                    <a:pt x="1187" y="948"/>
                  </a:lnTo>
                  <a:lnTo>
                    <a:pt x="1171" y="1043"/>
                  </a:lnTo>
                  <a:lnTo>
                    <a:pt x="1156" y="1143"/>
                  </a:lnTo>
                  <a:lnTo>
                    <a:pt x="1273" y="1130"/>
                  </a:lnTo>
                  <a:lnTo>
                    <a:pt x="1394" y="1121"/>
                  </a:lnTo>
                  <a:lnTo>
                    <a:pt x="1402" y="1019"/>
                  </a:lnTo>
                  <a:lnTo>
                    <a:pt x="1411" y="922"/>
                  </a:lnTo>
                  <a:lnTo>
                    <a:pt x="1422" y="826"/>
                  </a:lnTo>
                  <a:close/>
                  <a:moveTo>
                    <a:pt x="1707" y="813"/>
                  </a:moveTo>
                  <a:lnTo>
                    <a:pt x="1614" y="815"/>
                  </a:lnTo>
                  <a:lnTo>
                    <a:pt x="1523" y="819"/>
                  </a:lnTo>
                  <a:lnTo>
                    <a:pt x="1432" y="825"/>
                  </a:lnTo>
                  <a:lnTo>
                    <a:pt x="1422" y="920"/>
                  </a:lnTo>
                  <a:lnTo>
                    <a:pt x="1412" y="1018"/>
                  </a:lnTo>
                  <a:lnTo>
                    <a:pt x="1404" y="1120"/>
                  </a:lnTo>
                  <a:lnTo>
                    <a:pt x="1503" y="1115"/>
                  </a:lnTo>
                  <a:lnTo>
                    <a:pt x="1605" y="1111"/>
                  </a:lnTo>
                  <a:lnTo>
                    <a:pt x="1707" y="1109"/>
                  </a:lnTo>
                  <a:lnTo>
                    <a:pt x="1707" y="813"/>
                  </a:lnTo>
                  <a:close/>
                  <a:moveTo>
                    <a:pt x="2709" y="763"/>
                  </a:moveTo>
                  <a:lnTo>
                    <a:pt x="2743" y="842"/>
                  </a:lnTo>
                  <a:lnTo>
                    <a:pt x="2776" y="924"/>
                  </a:lnTo>
                  <a:lnTo>
                    <a:pt x="2804" y="1008"/>
                  </a:lnTo>
                  <a:lnTo>
                    <a:pt x="2885" y="1047"/>
                  </a:lnTo>
                  <a:lnTo>
                    <a:pt x="2962" y="1088"/>
                  </a:lnTo>
                  <a:lnTo>
                    <a:pt x="3034" y="1132"/>
                  </a:lnTo>
                  <a:lnTo>
                    <a:pt x="3100" y="1179"/>
                  </a:lnTo>
                  <a:lnTo>
                    <a:pt x="3078" y="1109"/>
                  </a:lnTo>
                  <a:lnTo>
                    <a:pt x="3055" y="1041"/>
                  </a:lnTo>
                  <a:lnTo>
                    <a:pt x="3028" y="975"/>
                  </a:lnTo>
                  <a:lnTo>
                    <a:pt x="2970" y="928"/>
                  </a:lnTo>
                  <a:lnTo>
                    <a:pt x="2910" y="883"/>
                  </a:lnTo>
                  <a:lnTo>
                    <a:pt x="2846" y="841"/>
                  </a:lnTo>
                  <a:lnTo>
                    <a:pt x="2779" y="800"/>
                  </a:lnTo>
                  <a:lnTo>
                    <a:pt x="2709" y="763"/>
                  </a:lnTo>
                  <a:close/>
                  <a:moveTo>
                    <a:pt x="717" y="763"/>
                  </a:moveTo>
                  <a:lnTo>
                    <a:pt x="647" y="800"/>
                  </a:lnTo>
                  <a:lnTo>
                    <a:pt x="580" y="841"/>
                  </a:lnTo>
                  <a:lnTo>
                    <a:pt x="516" y="883"/>
                  </a:lnTo>
                  <a:lnTo>
                    <a:pt x="456" y="928"/>
                  </a:lnTo>
                  <a:lnTo>
                    <a:pt x="398" y="975"/>
                  </a:lnTo>
                  <a:lnTo>
                    <a:pt x="372" y="1041"/>
                  </a:lnTo>
                  <a:lnTo>
                    <a:pt x="348" y="1109"/>
                  </a:lnTo>
                  <a:lnTo>
                    <a:pt x="326" y="1179"/>
                  </a:lnTo>
                  <a:lnTo>
                    <a:pt x="393" y="1132"/>
                  </a:lnTo>
                  <a:lnTo>
                    <a:pt x="464" y="1088"/>
                  </a:lnTo>
                  <a:lnTo>
                    <a:pt x="541" y="1047"/>
                  </a:lnTo>
                  <a:lnTo>
                    <a:pt x="622" y="1008"/>
                  </a:lnTo>
                  <a:lnTo>
                    <a:pt x="650" y="924"/>
                  </a:lnTo>
                  <a:lnTo>
                    <a:pt x="683" y="842"/>
                  </a:lnTo>
                  <a:lnTo>
                    <a:pt x="717" y="763"/>
                  </a:lnTo>
                  <a:close/>
                  <a:moveTo>
                    <a:pt x="545" y="659"/>
                  </a:moveTo>
                  <a:lnTo>
                    <a:pt x="476" y="720"/>
                  </a:lnTo>
                  <a:lnTo>
                    <a:pt x="411" y="783"/>
                  </a:lnTo>
                  <a:lnTo>
                    <a:pt x="351" y="851"/>
                  </a:lnTo>
                  <a:lnTo>
                    <a:pt x="296" y="920"/>
                  </a:lnTo>
                  <a:lnTo>
                    <a:pt x="245" y="993"/>
                  </a:lnTo>
                  <a:lnTo>
                    <a:pt x="199" y="1069"/>
                  </a:lnTo>
                  <a:lnTo>
                    <a:pt x="157" y="1146"/>
                  </a:lnTo>
                  <a:lnTo>
                    <a:pt x="121" y="1227"/>
                  </a:lnTo>
                  <a:lnTo>
                    <a:pt x="90" y="1310"/>
                  </a:lnTo>
                  <a:lnTo>
                    <a:pt x="65" y="1393"/>
                  </a:lnTo>
                  <a:lnTo>
                    <a:pt x="95" y="1327"/>
                  </a:lnTo>
                  <a:lnTo>
                    <a:pt x="130" y="1262"/>
                  </a:lnTo>
                  <a:lnTo>
                    <a:pt x="169" y="1198"/>
                  </a:lnTo>
                  <a:lnTo>
                    <a:pt x="214" y="1138"/>
                  </a:lnTo>
                  <a:lnTo>
                    <a:pt x="265" y="1079"/>
                  </a:lnTo>
                  <a:lnTo>
                    <a:pt x="319" y="1021"/>
                  </a:lnTo>
                  <a:lnTo>
                    <a:pt x="377" y="967"/>
                  </a:lnTo>
                  <a:lnTo>
                    <a:pt x="414" y="886"/>
                  </a:lnTo>
                  <a:lnTo>
                    <a:pt x="454" y="808"/>
                  </a:lnTo>
                  <a:lnTo>
                    <a:pt x="498" y="732"/>
                  </a:lnTo>
                  <a:lnTo>
                    <a:pt x="545" y="659"/>
                  </a:lnTo>
                  <a:close/>
                  <a:moveTo>
                    <a:pt x="2431" y="647"/>
                  </a:moveTo>
                  <a:lnTo>
                    <a:pt x="2464" y="730"/>
                  </a:lnTo>
                  <a:lnTo>
                    <a:pt x="2494" y="816"/>
                  </a:lnTo>
                  <a:lnTo>
                    <a:pt x="2523" y="905"/>
                  </a:lnTo>
                  <a:lnTo>
                    <a:pt x="2612" y="933"/>
                  </a:lnTo>
                  <a:lnTo>
                    <a:pt x="2697" y="964"/>
                  </a:lnTo>
                  <a:lnTo>
                    <a:pt x="2780" y="997"/>
                  </a:lnTo>
                  <a:lnTo>
                    <a:pt x="2750" y="911"/>
                  </a:lnTo>
                  <a:lnTo>
                    <a:pt x="2716" y="829"/>
                  </a:lnTo>
                  <a:lnTo>
                    <a:pt x="2680" y="748"/>
                  </a:lnTo>
                  <a:lnTo>
                    <a:pt x="2599" y="711"/>
                  </a:lnTo>
                  <a:lnTo>
                    <a:pt x="2516" y="678"/>
                  </a:lnTo>
                  <a:lnTo>
                    <a:pt x="2431" y="647"/>
                  </a:lnTo>
                  <a:close/>
                  <a:moveTo>
                    <a:pt x="2165" y="578"/>
                  </a:moveTo>
                  <a:lnTo>
                    <a:pt x="2189" y="661"/>
                  </a:lnTo>
                  <a:lnTo>
                    <a:pt x="2212" y="748"/>
                  </a:lnTo>
                  <a:lnTo>
                    <a:pt x="2232" y="839"/>
                  </a:lnTo>
                  <a:lnTo>
                    <a:pt x="2325" y="857"/>
                  </a:lnTo>
                  <a:lnTo>
                    <a:pt x="2415" y="877"/>
                  </a:lnTo>
                  <a:lnTo>
                    <a:pt x="2503" y="900"/>
                  </a:lnTo>
                  <a:lnTo>
                    <a:pt x="2475" y="810"/>
                  </a:lnTo>
                  <a:lnTo>
                    <a:pt x="2443" y="723"/>
                  </a:lnTo>
                  <a:lnTo>
                    <a:pt x="2409" y="641"/>
                  </a:lnTo>
                  <a:lnTo>
                    <a:pt x="2329" y="617"/>
                  </a:lnTo>
                  <a:lnTo>
                    <a:pt x="2249" y="596"/>
                  </a:lnTo>
                  <a:lnTo>
                    <a:pt x="2165" y="578"/>
                  </a:lnTo>
                  <a:close/>
                  <a:moveTo>
                    <a:pt x="1707" y="535"/>
                  </a:moveTo>
                  <a:lnTo>
                    <a:pt x="1590" y="538"/>
                  </a:lnTo>
                  <a:lnTo>
                    <a:pt x="1474" y="548"/>
                  </a:lnTo>
                  <a:lnTo>
                    <a:pt x="1461" y="629"/>
                  </a:lnTo>
                  <a:lnTo>
                    <a:pt x="1447" y="716"/>
                  </a:lnTo>
                  <a:lnTo>
                    <a:pt x="1434" y="808"/>
                  </a:lnTo>
                  <a:lnTo>
                    <a:pt x="1524" y="801"/>
                  </a:lnTo>
                  <a:lnTo>
                    <a:pt x="1615" y="797"/>
                  </a:lnTo>
                  <a:lnTo>
                    <a:pt x="1707" y="795"/>
                  </a:lnTo>
                  <a:lnTo>
                    <a:pt x="1707" y="535"/>
                  </a:lnTo>
                  <a:close/>
                  <a:moveTo>
                    <a:pt x="933" y="417"/>
                  </a:moveTo>
                  <a:lnTo>
                    <a:pt x="846" y="459"/>
                  </a:lnTo>
                  <a:lnTo>
                    <a:pt x="763" y="505"/>
                  </a:lnTo>
                  <a:lnTo>
                    <a:pt x="684" y="555"/>
                  </a:lnTo>
                  <a:lnTo>
                    <a:pt x="608" y="608"/>
                  </a:lnTo>
                  <a:lnTo>
                    <a:pt x="554" y="685"/>
                  </a:lnTo>
                  <a:lnTo>
                    <a:pt x="504" y="765"/>
                  </a:lnTo>
                  <a:lnTo>
                    <a:pt x="458" y="847"/>
                  </a:lnTo>
                  <a:lnTo>
                    <a:pt x="416" y="933"/>
                  </a:lnTo>
                  <a:lnTo>
                    <a:pt x="488" y="879"/>
                  </a:lnTo>
                  <a:lnTo>
                    <a:pt x="566" y="826"/>
                  </a:lnTo>
                  <a:lnTo>
                    <a:pt x="646" y="778"/>
                  </a:lnTo>
                  <a:lnTo>
                    <a:pt x="732" y="733"/>
                  </a:lnTo>
                  <a:lnTo>
                    <a:pt x="777" y="647"/>
                  </a:lnTo>
                  <a:lnTo>
                    <a:pt x="825" y="567"/>
                  </a:lnTo>
                  <a:lnTo>
                    <a:pt x="877" y="489"/>
                  </a:lnTo>
                  <a:lnTo>
                    <a:pt x="933" y="417"/>
                  </a:lnTo>
                  <a:close/>
                  <a:moveTo>
                    <a:pt x="1176" y="327"/>
                  </a:moveTo>
                  <a:lnTo>
                    <a:pt x="1107" y="349"/>
                  </a:lnTo>
                  <a:lnTo>
                    <a:pt x="1039" y="372"/>
                  </a:lnTo>
                  <a:lnTo>
                    <a:pt x="973" y="399"/>
                  </a:lnTo>
                  <a:lnTo>
                    <a:pt x="926" y="457"/>
                  </a:lnTo>
                  <a:lnTo>
                    <a:pt x="881" y="517"/>
                  </a:lnTo>
                  <a:lnTo>
                    <a:pt x="840" y="581"/>
                  </a:lnTo>
                  <a:lnTo>
                    <a:pt x="799" y="648"/>
                  </a:lnTo>
                  <a:lnTo>
                    <a:pt x="761" y="719"/>
                  </a:lnTo>
                  <a:lnTo>
                    <a:pt x="841" y="684"/>
                  </a:lnTo>
                  <a:lnTo>
                    <a:pt x="922" y="651"/>
                  </a:lnTo>
                  <a:lnTo>
                    <a:pt x="1006" y="623"/>
                  </a:lnTo>
                  <a:lnTo>
                    <a:pt x="1044" y="541"/>
                  </a:lnTo>
                  <a:lnTo>
                    <a:pt x="1086" y="465"/>
                  </a:lnTo>
                  <a:lnTo>
                    <a:pt x="1130" y="393"/>
                  </a:lnTo>
                  <a:lnTo>
                    <a:pt x="1176" y="327"/>
                  </a:lnTo>
                  <a:close/>
                  <a:moveTo>
                    <a:pt x="1223" y="97"/>
                  </a:moveTo>
                  <a:lnTo>
                    <a:pt x="1129" y="129"/>
                  </a:lnTo>
                  <a:lnTo>
                    <a:pt x="1038" y="165"/>
                  </a:lnTo>
                  <a:lnTo>
                    <a:pt x="949" y="207"/>
                  </a:lnTo>
                  <a:lnTo>
                    <a:pt x="864" y="254"/>
                  </a:lnTo>
                  <a:lnTo>
                    <a:pt x="782" y="306"/>
                  </a:lnTo>
                  <a:lnTo>
                    <a:pt x="703" y="361"/>
                  </a:lnTo>
                  <a:lnTo>
                    <a:pt x="626" y="422"/>
                  </a:lnTo>
                  <a:lnTo>
                    <a:pt x="554" y="487"/>
                  </a:lnTo>
                  <a:lnTo>
                    <a:pt x="486" y="555"/>
                  </a:lnTo>
                  <a:lnTo>
                    <a:pt x="421" y="627"/>
                  </a:lnTo>
                  <a:lnTo>
                    <a:pt x="362" y="704"/>
                  </a:lnTo>
                  <a:lnTo>
                    <a:pt x="305" y="782"/>
                  </a:lnTo>
                  <a:lnTo>
                    <a:pt x="254" y="865"/>
                  </a:lnTo>
                  <a:lnTo>
                    <a:pt x="207" y="951"/>
                  </a:lnTo>
                  <a:lnTo>
                    <a:pt x="165" y="1040"/>
                  </a:lnTo>
                  <a:lnTo>
                    <a:pt x="129" y="1131"/>
                  </a:lnTo>
                  <a:lnTo>
                    <a:pt x="97" y="1225"/>
                  </a:lnTo>
                  <a:lnTo>
                    <a:pt x="133" y="1144"/>
                  </a:lnTo>
                  <a:lnTo>
                    <a:pt x="174" y="1065"/>
                  </a:lnTo>
                  <a:lnTo>
                    <a:pt x="221" y="989"/>
                  </a:lnTo>
                  <a:lnTo>
                    <a:pt x="271" y="916"/>
                  </a:lnTo>
                  <a:lnTo>
                    <a:pt x="326" y="844"/>
                  </a:lnTo>
                  <a:lnTo>
                    <a:pt x="387" y="776"/>
                  </a:lnTo>
                  <a:lnTo>
                    <a:pt x="451" y="712"/>
                  </a:lnTo>
                  <a:lnTo>
                    <a:pt x="520" y="650"/>
                  </a:lnTo>
                  <a:lnTo>
                    <a:pt x="592" y="593"/>
                  </a:lnTo>
                  <a:lnTo>
                    <a:pt x="649" y="520"/>
                  </a:lnTo>
                  <a:lnTo>
                    <a:pt x="711" y="451"/>
                  </a:lnTo>
                  <a:lnTo>
                    <a:pt x="776" y="387"/>
                  </a:lnTo>
                  <a:lnTo>
                    <a:pt x="843" y="327"/>
                  </a:lnTo>
                  <a:lnTo>
                    <a:pt x="914" y="271"/>
                  </a:lnTo>
                  <a:lnTo>
                    <a:pt x="987" y="220"/>
                  </a:lnTo>
                  <a:lnTo>
                    <a:pt x="1063" y="174"/>
                  </a:lnTo>
                  <a:lnTo>
                    <a:pt x="1142" y="133"/>
                  </a:lnTo>
                  <a:lnTo>
                    <a:pt x="1223" y="97"/>
                  </a:lnTo>
                  <a:close/>
                  <a:moveTo>
                    <a:pt x="1766" y="26"/>
                  </a:moveTo>
                  <a:lnTo>
                    <a:pt x="1787" y="45"/>
                  </a:lnTo>
                  <a:lnTo>
                    <a:pt x="1807" y="71"/>
                  </a:lnTo>
                  <a:lnTo>
                    <a:pt x="1827" y="102"/>
                  </a:lnTo>
                  <a:lnTo>
                    <a:pt x="1846" y="141"/>
                  </a:lnTo>
                  <a:lnTo>
                    <a:pt x="1866" y="185"/>
                  </a:lnTo>
                  <a:lnTo>
                    <a:pt x="1884" y="235"/>
                  </a:lnTo>
                  <a:lnTo>
                    <a:pt x="1948" y="242"/>
                  </a:lnTo>
                  <a:lnTo>
                    <a:pt x="2010" y="251"/>
                  </a:lnTo>
                  <a:lnTo>
                    <a:pt x="1979" y="201"/>
                  </a:lnTo>
                  <a:lnTo>
                    <a:pt x="1946" y="156"/>
                  </a:lnTo>
                  <a:lnTo>
                    <a:pt x="1911" y="118"/>
                  </a:lnTo>
                  <a:lnTo>
                    <a:pt x="1877" y="84"/>
                  </a:lnTo>
                  <a:lnTo>
                    <a:pt x="1840" y="58"/>
                  </a:lnTo>
                  <a:lnTo>
                    <a:pt x="1803" y="39"/>
                  </a:lnTo>
                  <a:lnTo>
                    <a:pt x="1766" y="26"/>
                  </a:lnTo>
                  <a:close/>
                  <a:moveTo>
                    <a:pt x="1661" y="26"/>
                  </a:moveTo>
                  <a:lnTo>
                    <a:pt x="1623" y="39"/>
                  </a:lnTo>
                  <a:lnTo>
                    <a:pt x="1586" y="58"/>
                  </a:lnTo>
                  <a:lnTo>
                    <a:pt x="1550" y="84"/>
                  </a:lnTo>
                  <a:lnTo>
                    <a:pt x="1515" y="118"/>
                  </a:lnTo>
                  <a:lnTo>
                    <a:pt x="1480" y="156"/>
                  </a:lnTo>
                  <a:lnTo>
                    <a:pt x="1448" y="201"/>
                  </a:lnTo>
                  <a:lnTo>
                    <a:pt x="1416" y="251"/>
                  </a:lnTo>
                  <a:lnTo>
                    <a:pt x="1478" y="242"/>
                  </a:lnTo>
                  <a:lnTo>
                    <a:pt x="1542" y="235"/>
                  </a:lnTo>
                  <a:lnTo>
                    <a:pt x="1560" y="185"/>
                  </a:lnTo>
                  <a:lnTo>
                    <a:pt x="1580" y="141"/>
                  </a:lnTo>
                  <a:lnTo>
                    <a:pt x="1599" y="102"/>
                  </a:lnTo>
                  <a:lnTo>
                    <a:pt x="1619" y="71"/>
                  </a:lnTo>
                  <a:lnTo>
                    <a:pt x="1639" y="45"/>
                  </a:lnTo>
                  <a:lnTo>
                    <a:pt x="1661" y="26"/>
                  </a:lnTo>
                  <a:close/>
                  <a:moveTo>
                    <a:pt x="1719" y="24"/>
                  </a:moveTo>
                  <a:lnTo>
                    <a:pt x="1719" y="228"/>
                  </a:lnTo>
                  <a:lnTo>
                    <a:pt x="1797" y="229"/>
                  </a:lnTo>
                  <a:lnTo>
                    <a:pt x="1875" y="234"/>
                  </a:lnTo>
                  <a:lnTo>
                    <a:pt x="1857" y="188"/>
                  </a:lnTo>
                  <a:lnTo>
                    <a:pt x="1839" y="147"/>
                  </a:lnTo>
                  <a:lnTo>
                    <a:pt x="1821" y="111"/>
                  </a:lnTo>
                  <a:lnTo>
                    <a:pt x="1802" y="80"/>
                  </a:lnTo>
                  <a:lnTo>
                    <a:pt x="1784" y="56"/>
                  </a:lnTo>
                  <a:lnTo>
                    <a:pt x="1764" y="37"/>
                  </a:lnTo>
                  <a:lnTo>
                    <a:pt x="1744" y="25"/>
                  </a:lnTo>
                  <a:lnTo>
                    <a:pt x="1719" y="24"/>
                  </a:lnTo>
                  <a:lnTo>
                    <a:pt x="1719" y="24"/>
                  </a:lnTo>
                  <a:close/>
                  <a:moveTo>
                    <a:pt x="1707" y="24"/>
                  </a:moveTo>
                  <a:lnTo>
                    <a:pt x="1682" y="25"/>
                  </a:lnTo>
                  <a:lnTo>
                    <a:pt x="1662" y="37"/>
                  </a:lnTo>
                  <a:lnTo>
                    <a:pt x="1643" y="56"/>
                  </a:lnTo>
                  <a:lnTo>
                    <a:pt x="1624" y="80"/>
                  </a:lnTo>
                  <a:lnTo>
                    <a:pt x="1605" y="111"/>
                  </a:lnTo>
                  <a:lnTo>
                    <a:pt x="1587" y="147"/>
                  </a:lnTo>
                  <a:lnTo>
                    <a:pt x="1569" y="188"/>
                  </a:lnTo>
                  <a:lnTo>
                    <a:pt x="1553" y="234"/>
                  </a:lnTo>
                  <a:lnTo>
                    <a:pt x="1629" y="229"/>
                  </a:lnTo>
                  <a:lnTo>
                    <a:pt x="1707" y="228"/>
                  </a:lnTo>
                  <a:lnTo>
                    <a:pt x="1707" y="24"/>
                  </a:lnTo>
                  <a:close/>
                  <a:moveTo>
                    <a:pt x="1714" y="0"/>
                  </a:moveTo>
                  <a:lnTo>
                    <a:pt x="1807" y="2"/>
                  </a:lnTo>
                  <a:lnTo>
                    <a:pt x="1898" y="9"/>
                  </a:lnTo>
                  <a:lnTo>
                    <a:pt x="1987" y="22"/>
                  </a:lnTo>
                  <a:lnTo>
                    <a:pt x="2076" y="38"/>
                  </a:lnTo>
                  <a:lnTo>
                    <a:pt x="2111" y="88"/>
                  </a:lnTo>
                  <a:lnTo>
                    <a:pt x="2073" y="76"/>
                  </a:lnTo>
                  <a:lnTo>
                    <a:pt x="2036" y="65"/>
                  </a:lnTo>
                  <a:lnTo>
                    <a:pt x="2079" y="84"/>
                  </a:lnTo>
                  <a:lnTo>
                    <a:pt x="2123" y="106"/>
                  </a:lnTo>
                  <a:lnTo>
                    <a:pt x="2145" y="141"/>
                  </a:lnTo>
                  <a:lnTo>
                    <a:pt x="2093" y="113"/>
                  </a:lnTo>
                  <a:lnTo>
                    <a:pt x="2040" y="89"/>
                  </a:lnTo>
                  <a:lnTo>
                    <a:pt x="1984" y="68"/>
                  </a:lnTo>
                  <a:lnTo>
                    <a:pt x="1929" y="51"/>
                  </a:lnTo>
                  <a:lnTo>
                    <a:pt x="1984" y="79"/>
                  </a:lnTo>
                  <a:lnTo>
                    <a:pt x="2040" y="114"/>
                  </a:lnTo>
                  <a:lnTo>
                    <a:pt x="2092" y="156"/>
                  </a:lnTo>
                  <a:lnTo>
                    <a:pt x="2143" y="203"/>
                  </a:lnTo>
                  <a:lnTo>
                    <a:pt x="2193" y="255"/>
                  </a:lnTo>
                  <a:lnTo>
                    <a:pt x="2171" y="257"/>
                  </a:lnTo>
                  <a:lnTo>
                    <a:pt x="2126" y="210"/>
                  </a:lnTo>
                  <a:lnTo>
                    <a:pt x="2079" y="167"/>
                  </a:lnTo>
                  <a:lnTo>
                    <a:pt x="2031" y="131"/>
                  </a:lnTo>
                  <a:lnTo>
                    <a:pt x="1981" y="98"/>
                  </a:lnTo>
                  <a:lnTo>
                    <a:pt x="1930" y="71"/>
                  </a:lnTo>
                  <a:lnTo>
                    <a:pt x="1878" y="50"/>
                  </a:lnTo>
                  <a:lnTo>
                    <a:pt x="1824" y="34"/>
                  </a:lnTo>
                  <a:lnTo>
                    <a:pt x="1861" y="56"/>
                  </a:lnTo>
                  <a:lnTo>
                    <a:pt x="1896" y="84"/>
                  </a:lnTo>
                  <a:lnTo>
                    <a:pt x="1930" y="118"/>
                  </a:lnTo>
                  <a:lnTo>
                    <a:pt x="1963" y="158"/>
                  </a:lnTo>
                  <a:lnTo>
                    <a:pt x="1996" y="203"/>
                  </a:lnTo>
                  <a:lnTo>
                    <a:pt x="2027" y="253"/>
                  </a:lnTo>
                  <a:lnTo>
                    <a:pt x="2074" y="262"/>
                  </a:lnTo>
                  <a:lnTo>
                    <a:pt x="2121" y="271"/>
                  </a:lnTo>
                  <a:lnTo>
                    <a:pt x="2086" y="286"/>
                  </a:lnTo>
                  <a:lnTo>
                    <a:pt x="2084" y="283"/>
                  </a:lnTo>
                  <a:lnTo>
                    <a:pt x="2079" y="286"/>
                  </a:lnTo>
                  <a:lnTo>
                    <a:pt x="2041" y="278"/>
                  </a:lnTo>
                  <a:lnTo>
                    <a:pt x="2053" y="302"/>
                  </a:lnTo>
                  <a:lnTo>
                    <a:pt x="2044" y="310"/>
                  </a:lnTo>
                  <a:lnTo>
                    <a:pt x="2043" y="310"/>
                  </a:lnTo>
                  <a:lnTo>
                    <a:pt x="2025" y="276"/>
                  </a:lnTo>
                  <a:lnTo>
                    <a:pt x="1959" y="266"/>
                  </a:lnTo>
                  <a:lnTo>
                    <a:pt x="1892" y="258"/>
                  </a:lnTo>
                  <a:lnTo>
                    <a:pt x="1904" y="296"/>
                  </a:lnTo>
                  <a:lnTo>
                    <a:pt x="1893" y="296"/>
                  </a:lnTo>
                  <a:lnTo>
                    <a:pt x="1882" y="257"/>
                  </a:lnTo>
                  <a:lnTo>
                    <a:pt x="1801" y="252"/>
                  </a:lnTo>
                  <a:lnTo>
                    <a:pt x="1719" y="250"/>
                  </a:lnTo>
                  <a:lnTo>
                    <a:pt x="1719" y="301"/>
                  </a:lnTo>
                  <a:lnTo>
                    <a:pt x="1714" y="302"/>
                  </a:lnTo>
                  <a:lnTo>
                    <a:pt x="1708" y="302"/>
                  </a:lnTo>
                  <a:lnTo>
                    <a:pt x="1708" y="251"/>
                  </a:lnTo>
                  <a:lnTo>
                    <a:pt x="1626" y="252"/>
                  </a:lnTo>
                  <a:lnTo>
                    <a:pt x="1544" y="257"/>
                  </a:lnTo>
                  <a:lnTo>
                    <a:pt x="1532" y="298"/>
                  </a:lnTo>
                  <a:lnTo>
                    <a:pt x="1520" y="342"/>
                  </a:lnTo>
                  <a:lnTo>
                    <a:pt x="1509" y="346"/>
                  </a:lnTo>
                  <a:lnTo>
                    <a:pt x="1521" y="301"/>
                  </a:lnTo>
                  <a:lnTo>
                    <a:pt x="1534" y="258"/>
                  </a:lnTo>
                  <a:lnTo>
                    <a:pt x="1467" y="266"/>
                  </a:lnTo>
                  <a:lnTo>
                    <a:pt x="1401" y="276"/>
                  </a:lnTo>
                  <a:lnTo>
                    <a:pt x="1377" y="321"/>
                  </a:lnTo>
                  <a:lnTo>
                    <a:pt x="1354" y="371"/>
                  </a:lnTo>
                  <a:lnTo>
                    <a:pt x="1332" y="423"/>
                  </a:lnTo>
                  <a:lnTo>
                    <a:pt x="1314" y="433"/>
                  </a:lnTo>
                  <a:lnTo>
                    <a:pt x="1337" y="379"/>
                  </a:lnTo>
                  <a:lnTo>
                    <a:pt x="1361" y="327"/>
                  </a:lnTo>
                  <a:lnTo>
                    <a:pt x="1385" y="278"/>
                  </a:lnTo>
                  <a:lnTo>
                    <a:pt x="1293" y="296"/>
                  </a:lnTo>
                  <a:lnTo>
                    <a:pt x="1203" y="319"/>
                  </a:lnTo>
                  <a:lnTo>
                    <a:pt x="1156" y="385"/>
                  </a:lnTo>
                  <a:lnTo>
                    <a:pt x="1111" y="457"/>
                  </a:lnTo>
                  <a:lnTo>
                    <a:pt x="1068" y="534"/>
                  </a:lnTo>
                  <a:lnTo>
                    <a:pt x="1029" y="616"/>
                  </a:lnTo>
                  <a:lnTo>
                    <a:pt x="1063" y="606"/>
                  </a:lnTo>
                  <a:lnTo>
                    <a:pt x="1099" y="596"/>
                  </a:lnTo>
                  <a:lnTo>
                    <a:pt x="1070" y="626"/>
                  </a:lnTo>
                  <a:lnTo>
                    <a:pt x="1043" y="634"/>
                  </a:lnTo>
                  <a:lnTo>
                    <a:pt x="1017" y="641"/>
                  </a:lnTo>
                  <a:lnTo>
                    <a:pt x="984" y="722"/>
                  </a:lnTo>
                  <a:lnTo>
                    <a:pt x="949" y="767"/>
                  </a:lnTo>
                  <a:lnTo>
                    <a:pt x="972" y="706"/>
                  </a:lnTo>
                  <a:lnTo>
                    <a:pt x="996" y="647"/>
                  </a:lnTo>
                  <a:lnTo>
                    <a:pt x="910" y="678"/>
                  </a:lnTo>
                  <a:lnTo>
                    <a:pt x="827" y="711"/>
                  </a:lnTo>
                  <a:lnTo>
                    <a:pt x="748" y="748"/>
                  </a:lnTo>
                  <a:lnTo>
                    <a:pt x="711" y="829"/>
                  </a:lnTo>
                  <a:lnTo>
                    <a:pt x="676" y="911"/>
                  </a:lnTo>
                  <a:lnTo>
                    <a:pt x="646" y="997"/>
                  </a:lnTo>
                  <a:lnTo>
                    <a:pt x="710" y="971"/>
                  </a:lnTo>
                  <a:lnTo>
                    <a:pt x="776" y="947"/>
                  </a:lnTo>
                  <a:lnTo>
                    <a:pt x="844" y="924"/>
                  </a:lnTo>
                  <a:lnTo>
                    <a:pt x="831" y="946"/>
                  </a:lnTo>
                  <a:lnTo>
                    <a:pt x="733" y="980"/>
                  </a:lnTo>
                  <a:lnTo>
                    <a:pt x="640" y="1019"/>
                  </a:lnTo>
                  <a:lnTo>
                    <a:pt x="617" y="1099"/>
                  </a:lnTo>
                  <a:lnTo>
                    <a:pt x="596" y="1181"/>
                  </a:lnTo>
                  <a:lnTo>
                    <a:pt x="578" y="1263"/>
                  </a:lnTo>
                  <a:lnTo>
                    <a:pt x="634" y="1247"/>
                  </a:lnTo>
                  <a:lnTo>
                    <a:pt x="691" y="1231"/>
                  </a:lnTo>
                  <a:lnTo>
                    <a:pt x="685" y="1247"/>
                  </a:lnTo>
                  <a:lnTo>
                    <a:pt x="629" y="1262"/>
                  </a:lnTo>
                  <a:lnTo>
                    <a:pt x="575" y="1278"/>
                  </a:lnTo>
                  <a:lnTo>
                    <a:pt x="559" y="1371"/>
                  </a:lnTo>
                  <a:lnTo>
                    <a:pt x="548" y="1467"/>
                  </a:lnTo>
                  <a:lnTo>
                    <a:pt x="630" y="1452"/>
                  </a:lnTo>
                  <a:lnTo>
                    <a:pt x="717" y="1438"/>
                  </a:lnTo>
                  <a:lnTo>
                    <a:pt x="808" y="1427"/>
                  </a:lnTo>
                  <a:lnTo>
                    <a:pt x="819" y="1325"/>
                  </a:lnTo>
                  <a:lnTo>
                    <a:pt x="833" y="1226"/>
                  </a:lnTo>
                  <a:lnTo>
                    <a:pt x="863" y="1162"/>
                  </a:lnTo>
                  <a:lnTo>
                    <a:pt x="856" y="1192"/>
                  </a:lnTo>
                  <a:lnTo>
                    <a:pt x="948" y="1174"/>
                  </a:lnTo>
                  <a:lnTo>
                    <a:pt x="1044" y="1159"/>
                  </a:lnTo>
                  <a:lnTo>
                    <a:pt x="1143" y="1145"/>
                  </a:lnTo>
                  <a:lnTo>
                    <a:pt x="1156" y="1045"/>
                  </a:lnTo>
                  <a:lnTo>
                    <a:pt x="1172" y="950"/>
                  </a:lnTo>
                  <a:lnTo>
                    <a:pt x="1190" y="858"/>
                  </a:lnTo>
                  <a:lnTo>
                    <a:pt x="1102" y="875"/>
                  </a:lnTo>
                  <a:lnTo>
                    <a:pt x="1016" y="895"/>
                  </a:lnTo>
                  <a:lnTo>
                    <a:pt x="1032" y="873"/>
                  </a:lnTo>
                  <a:lnTo>
                    <a:pt x="1111" y="855"/>
                  </a:lnTo>
                  <a:lnTo>
                    <a:pt x="1194" y="839"/>
                  </a:lnTo>
                  <a:lnTo>
                    <a:pt x="1217" y="738"/>
                  </a:lnTo>
                  <a:lnTo>
                    <a:pt x="1242" y="643"/>
                  </a:lnTo>
                  <a:lnTo>
                    <a:pt x="1260" y="629"/>
                  </a:lnTo>
                  <a:lnTo>
                    <a:pt x="1242" y="695"/>
                  </a:lnTo>
                  <a:lnTo>
                    <a:pt x="1224" y="765"/>
                  </a:lnTo>
                  <a:lnTo>
                    <a:pt x="1209" y="837"/>
                  </a:lnTo>
                  <a:lnTo>
                    <a:pt x="1315" y="821"/>
                  </a:lnTo>
                  <a:lnTo>
                    <a:pt x="1424" y="809"/>
                  </a:lnTo>
                  <a:lnTo>
                    <a:pt x="1436" y="719"/>
                  </a:lnTo>
                  <a:lnTo>
                    <a:pt x="1450" y="632"/>
                  </a:lnTo>
                  <a:lnTo>
                    <a:pt x="1464" y="549"/>
                  </a:lnTo>
                  <a:lnTo>
                    <a:pt x="1408" y="555"/>
                  </a:lnTo>
                  <a:lnTo>
                    <a:pt x="1353" y="562"/>
                  </a:lnTo>
                  <a:lnTo>
                    <a:pt x="1399" y="536"/>
                  </a:lnTo>
                  <a:lnTo>
                    <a:pt x="1468" y="528"/>
                  </a:lnTo>
                  <a:lnTo>
                    <a:pt x="1471" y="510"/>
                  </a:lnTo>
                  <a:lnTo>
                    <a:pt x="1472" y="505"/>
                  </a:lnTo>
                  <a:lnTo>
                    <a:pt x="1473" y="499"/>
                  </a:lnTo>
                  <a:lnTo>
                    <a:pt x="1485" y="494"/>
                  </a:lnTo>
                  <a:lnTo>
                    <a:pt x="1478" y="527"/>
                  </a:lnTo>
                  <a:lnTo>
                    <a:pt x="1592" y="518"/>
                  </a:lnTo>
                  <a:lnTo>
                    <a:pt x="1708" y="515"/>
                  </a:lnTo>
                  <a:lnTo>
                    <a:pt x="1708" y="433"/>
                  </a:lnTo>
                  <a:lnTo>
                    <a:pt x="1719" y="432"/>
                  </a:lnTo>
                  <a:lnTo>
                    <a:pt x="1719" y="515"/>
                  </a:lnTo>
                  <a:lnTo>
                    <a:pt x="1804" y="517"/>
                  </a:lnTo>
                  <a:lnTo>
                    <a:pt x="1889" y="523"/>
                  </a:lnTo>
                  <a:lnTo>
                    <a:pt x="1882" y="542"/>
                  </a:lnTo>
                  <a:lnTo>
                    <a:pt x="1801" y="537"/>
                  </a:lnTo>
                  <a:lnTo>
                    <a:pt x="1719" y="535"/>
                  </a:lnTo>
                  <a:lnTo>
                    <a:pt x="1719" y="795"/>
                  </a:lnTo>
                  <a:lnTo>
                    <a:pt x="1768" y="796"/>
                  </a:lnTo>
                  <a:lnTo>
                    <a:pt x="1816" y="797"/>
                  </a:lnTo>
                  <a:lnTo>
                    <a:pt x="1813" y="816"/>
                  </a:lnTo>
                  <a:lnTo>
                    <a:pt x="1766" y="814"/>
                  </a:lnTo>
                  <a:lnTo>
                    <a:pt x="1719" y="813"/>
                  </a:lnTo>
                  <a:lnTo>
                    <a:pt x="1719" y="1109"/>
                  </a:lnTo>
                  <a:lnTo>
                    <a:pt x="1821" y="1111"/>
                  </a:lnTo>
                  <a:lnTo>
                    <a:pt x="1923" y="1115"/>
                  </a:lnTo>
                  <a:lnTo>
                    <a:pt x="2022" y="1120"/>
                  </a:lnTo>
                  <a:lnTo>
                    <a:pt x="2014" y="1018"/>
                  </a:lnTo>
                  <a:lnTo>
                    <a:pt x="2004" y="920"/>
                  </a:lnTo>
                  <a:lnTo>
                    <a:pt x="1994" y="825"/>
                  </a:lnTo>
                  <a:lnTo>
                    <a:pt x="1968" y="824"/>
                  </a:lnTo>
                  <a:lnTo>
                    <a:pt x="1941" y="822"/>
                  </a:lnTo>
                  <a:lnTo>
                    <a:pt x="1944" y="804"/>
                  </a:lnTo>
                  <a:lnTo>
                    <a:pt x="1992" y="808"/>
                  </a:lnTo>
                  <a:lnTo>
                    <a:pt x="1983" y="739"/>
                  </a:lnTo>
                  <a:lnTo>
                    <a:pt x="1974" y="673"/>
                  </a:lnTo>
                  <a:lnTo>
                    <a:pt x="1980" y="650"/>
                  </a:lnTo>
                  <a:lnTo>
                    <a:pt x="1992" y="728"/>
                  </a:lnTo>
                  <a:lnTo>
                    <a:pt x="2002" y="809"/>
                  </a:lnTo>
                  <a:lnTo>
                    <a:pt x="2112" y="821"/>
                  </a:lnTo>
                  <a:lnTo>
                    <a:pt x="2218" y="837"/>
                  </a:lnTo>
                  <a:lnTo>
                    <a:pt x="2198" y="746"/>
                  </a:lnTo>
                  <a:lnTo>
                    <a:pt x="2176" y="658"/>
                  </a:lnTo>
                  <a:lnTo>
                    <a:pt x="2151" y="576"/>
                  </a:lnTo>
                  <a:lnTo>
                    <a:pt x="2084" y="564"/>
                  </a:lnTo>
                  <a:lnTo>
                    <a:pt x="2015" y="555"/>
                  </a:lnTo>
                  <a:lnTo>
                    <a:pt x="2024" y="535"/>
                  </a:lnTo>
                  <a:lnTo>
                    <a:pt x="2084" y="543"/>
                  </a:lnTo>
                  <a:lnTo>
                    <a:pt x="2143" y="554"/>
                  </a:lnTo>
                  <a:lnTo>
                    <a:pt x="2125" y="502"/>
                  </a:lnTo>
                  <a:lnTo>
                    <a:pt x="2107" y="453"/>
                  </a:lnTo>
                  <a:lnTo>
                    <a:pt x="2115" y="454"/>
                  </a:lnTo>
                  <a:lnTo>
                    <a:pt x="2122" y="457"/>
                  </a:lnTo>
                  <a:lnTo>
                    <a:pt x="2140" y="505"/>
                  </a:lnTo>
                  <a:lnTo>
                    <a:pt x="2158" y="556"/>
                  </a:lnTo>
                  <a:lnTo>
                    <a:pt x="2239" y="574"/>
                  </a:lnTo>
                  <a:lnTo>
                    <a:pt x="2320" y="593"/>
                  </a:lnTo>
                  <a:lnTo>
                    <a:pt x="2398" y="616"/>
                  </a:lnTo>
                  <a:lnTo>
                    <a:pt x="2384" y="586"/>
                  </a:lnTo>
                  <a:lnTo>
                    <a:pt x="2370" y="557"/>
                  </a:lnTo>
                  <a:lnTo>
                    <a:pt x="2384" y="545"/>
                  </a:lnTo>
                  <a:lnTo>
                    <a:pt x="2420" y="623"/>
                  </a:lnTo>
                  <a:lnTo>
                    <a:pt x="2505" y="651"/>
                  </a:lnTo>
                  <a:lnTo>
                    <a:pt x="2586" y="684"/>
                  </a:lnTo>
                  <a:lnTo>
                    <a:pt x="2665" y="719"/>
                  </a:lnTo>
                  <a:lnTo>
                    <a:pt x="2628" y="650"/>
                  </a:lnTo>
                  <a:lnTo>
                    <a:pt x="2589" y="584"/>
                  </a:lnTo>
                  <a:lnTo>
                    <a:pt x="2548" y="521"/>
                  </a:lnTo>
                  <a:lnTo>
                    <a:pt x="2504" y="462"/>
                  </a:lnTo>
                  <a:lnTo>
                    <a:pt x="2522" y="453"/>
                  </a:lnTo>
                  <a:lnTo>
                    <a:pt x="2569" y="518"/>
                  </a:lnTo>
                  <a:lnTo>
                    <a:pt x="2614" y="586"/>
                  </a:lnTo>
                  <a:lnTo>
                    <a:pt x="2655" y="658"/>
                  </a:lnTo>
                  <a:lnTo>
                    <a:pt x="2694" y="733"/>
                  </a:lnTo>
                  <a:lnTo>
                    <a:pt x="2780" y="778"/>
                  </a:lnTo>
                  <a:lnTo>
                    <a:pt x="2861" y="826"/>
                  </a:lnTo>
                  <a:lnTo>
                    <a:pt x="2938" y="879"/>
                  </a:lnTo>
                  <a:lnTo>
                    <a:pt x="3010" y="933"/>
                  </a:lnTo>
                  <a:lnTo>
                    <a:pt x="2968" y="847"/>
                  </a:lnTo>
                  <a:lnTo>
                    <a:pt x="2922" y="765"/>
                  </a:lnTo>
                  <a:lnTo>
                    <a:pt x="2872" y="685"/>
                  </a:lnTo>
                  <a:lnTo>
                    <a:pt x="2819" y="608"/>
                  </a:lnTo>
                  <a:lnTo>
                    <a:pt x="2755" y="563"/>
                  </a:lnTo>
                  <a:lnTo>
                    <a:pt x="2688" y="520"/>
                  </a:lnTo>
                  <a:lnTo>
                    <a:pt x="2620" y="481"/>
                  </a:lnTo>
                  <a:lnTo>
                    <a:pt x="2549" y="443"/>
                  </a:lnTo>
                  <a:lnTo>
                    <a:pt x="2581" y="435"/>
                  </a:lnTo>
                  <a:lnTo>
                    <a:pt x="2645" y="469"/>
                  </a:lnTo>
                  <a:lnTo>
                    <a:pt x="2708" y="506"/>
                  </a:lnTo>
                  <a:lnTo>
                    <a:pt x="2768" y="545"/>
                  </a:lnTo>
                  <a:lnTo>
                    <a:pt x="2715" y="485"/>
                  </a:lnTo>
                  <a:lnTo>
                    <a:pt x="2660" y="427"/>
                  </a:lnTo>
                  <a:lnTo>
                    <a:pt x="2695" y="431"/>
                  </a:lnTo>
                  <a:lnTo>
                    <a:pt x="2744" y="483"/>
                  </a:lnTo>
                  <a:lnTo>
                    <a:pt x="2790" y="536"/>
                  </a:lnTo>
                  <a:lnTo>
                    <a:pt x="2834" y="593"/>
                  </a:lnTo>
                  <a:lnTo>
                    <a:pt x="2907" y="651"/>
                  </a:lnTo>
                  <a:lnTo>
                    <a:pt x="2975" y="713"/>
                  </a:lnTo>
                  <a:lnTo>
                    <a:pt x="3040" y="778"/>
                  </a:lnTo>
                  <a:lnTo>
                    <a:pt x="3101" y="847"/>
                  </a:lnTo>
                  <a:lnTo>
                    <a:pt x="3125" y="912"/>
                  </a:lnTo>
                  <a:lnTo>
                    <a:pt x="3071" y="844"/>
                  </a:lnTo>
                  <a:lnTo>
                    <a:pt x="3011" y="779"/>
                  </a:lnTo>
                  <a:lnTo>
                    <a:pt x="2948" y="717"/>
                  </a:lnTo>
                  <a:lnTo>
                    <a:pt x="2882" y="659"/>
                  </a:lnTo>
                  <a:lnTo>
                    <a:pt x="2928" y="732"/>
                  </a:lnTo>
                  <a:lnTo>
                    <a:pt x="2972" y="808"/>
                  </a:lnTo>
                  <a:lnTo>
                    <a:pt x="3013" y="886"/>
                  </a:lnTo>
                  <a:lnTo>
                    <a:pt x="3050" y="967"/>
                  </a:lnTo>
                  <a:lnTo>
                    <a:pt x="3109" y="1022"/>
                  </a:lnTo>
                  <a:lnTo>
                    <a:pt x="3164" y="1081"/>
                  </a:lnTo>
                  <a:lnTo>
                    <a:pt x="3168" y="1115"/>
                  </a:lnTo>
                  <a:lnTo>
                    <a:pt x="3119" y="1061"/>
                  </a:lnTo>
                  <a:lnTo>
                    <a:pt x="3065" y="1009"/>
                  </a:lnTo>
                  <a:lnTo>
                    <a:pt x="3089" y="1072"/>
                  </a:lnTo>
                  <a:lnTo>
                    <a:pt x="3111" y="1136"/>
                  </a:lnTo>
                  <a:lnTo>
                    <a:pt x="3130" y="1202"/>
                  </a:lnTo>
                  <a:lnTo>
                    <a:pt x="3169" y="1234"/>
                  </a:lnTo>
                  <a:lnTo>
                    <a:pt x="3169" y="1238"/>
                  </a:lnTo>
                  <a:lnTo>
                    <a:pt x="3167" y="1256"/>
                  </a:lnTo>
                  <a:lnTo>
                    <a:pt x="3137" y="1230"/>
                  </a:lnTo>
                  <a:lnTo>
                    <a:pt x="3157" y="1315"/>
                  </a:lnTo>
                  <a:lnTo>
                    <a:pt x="3173" y="1402"/>
                  </a:lnTo>
                  <a:lnTo>
                    <a:pt x="3223" y="1433"/>
                  </a:lnTo>
                  <a:lnTo>
                    <a:pt x="3268" y="1466"/>
                  </a:lnTo>
                  <a:lnTo>
                    <a:pt x="3308" y="1499"/>
                  </a:lnTo>
                  <a:lnTo>
                    <a:pt x="3341" y="1534"/>
                  </a:lnTo>
                  <a:lnTo>
                    <a:pt x="3370" y="1568"/>
                  </a:lnTo>
                  <a:lnTo>
                    <a:pt x="3391" y="1605"/>
                  </a:lnTo>
                  <a:lnTo>
                    <a:pt x="3376" y="1550"/>
                  </a:lnTo>
                  <a:lnTo>
                    <a:pt x="3353" y="1494"/>
                  </a:lnTo>
                  <a:lnTo>
                    <a:pt x="3324" y="1441"/>
                  </a:lnTo>
                  <a:lnTo>
                    <a:pt x="3289" y="1389"/>
                  </a:lnTo>
                  <a:lnTo>
                    <a:pt x="3248" y="1339"/>
                  </a:lnTo>
                  <a:lnTo>
                    <a:pt x="3203" y="1290"/>
                  </a:lnTo>
                  <a:lnTo>
                    <a:pt x="3229" y="1292"/>
                  </a:lnTo>
                  <a:lnTo>
                    <a:pt x="3274" y="1342"/>
                  </a:lnTo>
                  <a:lnTo>
                    <a:pt x="3314" y="1393"/>
                  </a:lnTo>
                  <a:lnTo>
                    <a:pt x="3348" y="1447"/>
                  </a:lnTo>
                  <a:lnTo>
                    <a:pt x="3375" y="1501"/>
                  </a:lnTo>
                  <a:lnTo>
                    <a:pt x="3353" y="1430"/>
                  </a:lnTo>
                  <a:lnTo>
                    <a:pt x="3326" y="1362"/>
                  </a:lnTo>
                  <a:lnTo>
                    <a:pt x="3292" y="1295"/>
                  </a:lnTo>
                  <a:lnTo>
                    <a:pt x="3295" y="1260"/>
                  </a:lnTo>
                  <a:lnTo>
                    <a:pt x="3331" y="1326"/>
                  </a:lnTo>
                  <a:lnTo>
                    <a:pt x="3361" y="1393"/>
                  </a:lnTo>
                  <a:lnTo>
                    <a:pt x="3343" y="1332"/>
                  </a:lnTo>
                  <a:lnTo>
                    <a:pt x="3321" y="1271"/>
                  </a:lnTo>
                  <a:lnTo>
                    <a:pt x="3298" y="1210"/>
                  </a:lnTo>
                  <a:lnTo>
                    <a:pt x="3298" y="1157"/>
                  </a:lnTo>
                  <a:lnTo>
                    <a:pt x="3314" y="1190"/>
                  </a:lnTo>
                  <a:lnTo>
                    <a:pt x="3329" y="1225"/>
                  </a:lnTo>
                  <a:lnTo>
                    <a:pt x="3314" y="1178"/>
                  </a:lnTo>
                  <a:lnTo>
                    <a:pt x="3297" y="1131"/>
                  </a:lnTo>
                  <a:lnTo>
                    <a:pt x="3293" y="1085"/>
                  </a:lnTo>
                  <a:lnTo>
                    <a:pt x="3287" y="1039"/>
                  </a:lnTo>
                  <a:lnTo>
                    <a:pt x="3322" y="1129"/>
                  </a:lnTo>
                  <a:lnTo>
                    <a:pt x="3354" y="1223"/>
                  </a:lnTo>
                  <a:lnTo>
                    <a:pt x="3379" y="1317"/>
                  </a:lnTo>
                  <a:lnTo>
                    <a:pt x="3400" y="1414"/>
                  </a:lnTo>
                  <a:lnTo>
                    <a:pt x="3414" y="1514"/>
                  </a:lnTo>
                  <a:lnTo>
                    <a:pt x="3423" y="1615"/>
                  </a:lnTo>
                  <a:lnTo>
                    <a:pt x="3426" y="1716"/>
                  </a:lnTo>
                  <a:lnTo>
                    <a:pt x="3426" y="1738"/>
                  </a:lnTo>
                  <a:lnTo>
                    <a:pt x="3402" y="1738"/>
                  </a:lnTo>
                  <a:lnTo>
                    <a:pt x="3402" y="1730"/>
                  </a:lnTo>
                  <a:lnTo>
                    <a:pt x="3402" y="1722"/>
                  </a:lnTo>
                  <a:lnTo>
                    <a:pt x="3198" y="1722"/>
                  </a:lnTo>
                  <a:lnTo>
                    <a:pt x="3198" y="1738"/>
                  </a:lnTo>
                  <a:lnTo>
                    <a:pt x="3175" y="1738"/>
                  </a:lnTo>
                  <a:lnTo>
                    <a:pt x="3176" y="1722"/>
                  </a:lnTo>
                  <a:lnTo>
                    <a:pt x="2912" y="1722"/>
                  </a:lnTo>
                  <a:lnTo>
                    <a:pt x="2912" y="1738"/>
                  </a:lnTo>
                  <a:lnTo>
                    <a:pt x="2891" y="1738"/>
                  </a:lnTo>
                  <a:lnTo>
                    <a:pt x="2892" y="1730"/>
                  </a:lnTo>
                  <a:lnTo>
                    <a:pt x="2892" y="1722"/>
                  </a:lnTo>
                  <a:lnTo>
                    <a:pt x="2632" y="1722"/>
                  </a:lnTo>
                  <a:lnTo>
                    <a:pt x="2631" y="1738"/>
                  </a:lnTo>
                  <a:lnTo>
                    <a:pt x="2614" y="1738"/>
                  </a:lnTo>
                  <a:lnTo>
                    <a:pt x="2615" y="1730"/>
                  </a:lnTo>
                  <a:lnTo>
                    <a:pt x="2615" y="1722"/>
                  </a:lnTo>
                  <a:lnTo>
                    <a:pt x="2319" y="1722"/>
                  </a:lnTo>
                  <a:lnTo>
                    <a:pt x="2318" y="1738"/>
                  </a:lnTo>
                  <a:lnTo>
                    <a:pt x="2304" y="1738"/>
                  </a:lnTo>
                  <a:lnTo>
                    <a:pt x="2304" y="1730"/>
                  </a:lnTo>
                  <a:lnTo>
                    <a:pt x="2304" y="1722"/>
                  </a:lnTo>
                  <a:lnTo>
                    <a:pt x="2053" y="1722"/>
                  </a:lnTo>
                  <a:lnTo>
                    <a:pt x="2053" y="1738"/>
                  </a:lnTo>
                  <a:lnTo>
                    <a:pt x="2043" y="1738"/>
                  </a:lnTo>
                  <a:lnTo>
                    <a:pt x="2043" y="1722"/>
                  </a:lnTo>
                  <a:lnTo>
                    <a:pt x="1719" y="1722"/>
                  </a:lnTo>
                  <a:lnTo>
                    <a:pt x="1719" y="1738"/>
                  </a:lnTo>
                  <a:lnTo>
                    <a:pt x="1707" y="1738"/>
                  </a:lnTo>
                  <a:lnTo>
                    <a:pt x="1707" y="1722"/>
                  </a:lnTo>
                  <a:lnTo>
                    <a:pt x="1383" y="1722"/>
                  </a:lnTo>
                  <a:lnTo>
                    <a:pt x="1383" y="1738"/>
                  </a:lnTo>
                  <a:lnTo>
                    <a:pt x="1373" y="1738"/>
                  </a:lnTo>
                  <a:lnTo>
                    <a:pt x="1373" y="1722"/>
                  </a:lnTo>
                  <a:lnTo>
                    <a:pt x="1122" y="1722"/>
                  </a:lnTo>
                  <a:lnTo>
                    <a:pt x="1122" y="1738"/>
                  </a:lnTo>
                  <a:lnTo>
                    <a:pt x="1108" y="1738"/>
                  </a:lnTo>
                  <a:lnTo>
                    <a:pt x="1108" y="1722"/>
                  </a:lnTo>
                  <a:lnTo>
                    <a:pt x="812" y="1722"/>
                  </a:lnTo>
                  <a:lnTo>
                    <a:pt x="812" y="1730"/>
                  </a:lnTo>
                  <a:lnTo>
                    <a:pt x="812" y="1738"/>
                  </a:lnTo>
                  <a:lnTo>
                    <a:pt x="795" y="1738"/>
                  </a:lnTo>
                  <a:lnTo>
                    <a:pt x="795" y="1730"/>
                  </a:lnTo>
                  <a:lnTo>
                    <a:pt x="794" y="1722"/>
                  </a:lnTo>
                  <a:lnTo>
                    <a:pt x="534" y="1722"/>
                  </a:lnTo>
                  <a:lnTo>
                    <a:pt x="535" y="1730"/>
                  </a:lnTo>
                  <a:lnTo>
                    <a:pt x="535" y="1738"/>
                  </a:lnTo>
                  <a:lnTo>
                    <a:pt x="514" y="1738"/>
                  </a:lnTo>
                  <a:lnTo>
                    <a:pt x="514" y="1730"/>
                  </a:lnTo>
                  <a:lnTo>
                    <a:pt x="514" y="1722"/>
                  </a:lnTo>
                  <a:lnTo>
                    <a:pt x="250" y="1722"/>
                  </a:lnTo>
                  <a:lnTo>
                    <a:pt x="251" y="1738"/>
                  </a:lnTo>
                  <a:lnTo>
                    <a:pt x="228" y="1738"/>
                  </a:lnTo>
                  <a:lnTo>
                    <a:pt x="228" y="1730"/>
                  </a:lnTo>
                  <a:lnTo>
                    <a:pt x="228" y="1722"/>
                  </a:lnTo>
                  <a:lnTo>
                    <a:pt x="24" y="1722"/>
                  </a:lnTo>
                  <a:lnTo>
                    <a:pt x="25" y="1730"/>
                  </a:lnTo>
                  <a:lnTo>
                    <a:pt x="25" y="1738"/>
                  </a:lnTo>
                  <a:lnTo>
                    <a:pt x="0" y="1738"/>
                  </a:lnTo>
                  <a:lnTo>
                    <a:pt x="0" y="1716"/>
                  </a:lnTo>
                  <a:lnTo>
                    <a:pt x="3" y="1610"/>
                  </a:lnTo>
                  <a:lnTo>
                    <a:pt x="13" y="1507"/>
                  </a:lnTo>
                  <a:lnTo>
                    <a:pt x="28" y="1405"/>
                  </a:lnTo>
                  <a:lnTo>
                    <a:pt x="50" y="1304"/>
                  </a:lnTo>
                  <a:lnTo>
                    <a:pt x="77" y="1206"/>
                  </a:lnTo>
                  <a:lnTo>
                    <a:pt x="110" y="1110"/>
                  </a:lnTo>
                  <a:lnTo>
                    <a:pt x="148" y="1018"/>
                  </a:lnTo>
                  <a:lnTo>
                    <a:pt x="192" y="928"/>
                  </a:lnTo>
                  <a:lnTo>
                    <a:pt x="240" y="841"/>
                  </a:lnTo>
                  <a:lnTo>
                    <a:pt x="294" y="757"/>
                  </a:lnTo>
                  <a:lnTo>
                    <a:pt x="351" y="677"/>
                  </a:lnTo>
                  <a:lnTo>
                    <a:pt x="414" y="599"/>
                  </a:lnTo>
                  <a:lnTo>
                    <a:pt x="480" y="526"/>
                  </a:lnTo>
                  <a:lnTo>
                    <a:pt x="551" y="457"/>
                  </a:lnTo>
                  <a:lnTo>
                    <a:pt x="625" y="392"/>
                  </a:lnTo>
                  <a:lnTo>
                    <a:pt x="704" y="331"/>
                  </a:lnTo>
                  <a:lnTo>
                    <a:pt x="785" y="274"/>
                  </a:lnTo>
                  <a:lnTo>
                    <a:pt x="870" y="223"/>
                  </a:lnTo>
                  <a:lnTo>
                    <a:pt x="958" y="176"/>
                  </a:lnTo>
                  <a:lnTo>
                    <a:pt x="1049" y="135"/>
                  </a:lnTo>
                  <a:lnTo>
                    <a:pt x="1143" y="98"/>
                  </a:lnTo>
                  <a:lnTo>
                    <a:pt x="1239" y="67"/>
                  </a:lnTo>
                  <a:lnTo>
                    <a:pt x="1337" y="42"/>
                  </a:lnTo>
                  <a:lnTo>
                    <a:pt x="1307" y="91"/>
                  </a:lnTo>
                  <a:lnTo>
                    <a:pt x="1224" y="121"/>
                  </a:lnTo>
                  <a:lnTo>
                    <a:pt x="1145" y="157"/>
                  </a:lnTo>
                  <a:lnTo>
                    <a:pt x="1066" y="199"/>
                  </a:lnTo>
                  <a:lnTo>
                    <a:pt x="991" y="245"/>
                  </a:lnTo>
                  <a:lnTo>
                    <a:pt x="919" y="296"/>
                  </a:lnTo>
                  <a:lnTo>
                    <a:pt x="849" y="352"/>
                  </a:lnTo>
                  <a:lnTo>
                    <a:pt x="782" y="412"/>
                  </a:lnTo>
                  <a:lnTo>
                    <a:pt x="719" y="476"/>
                  </a:lnTo>
                  <a:lnTo>
                    <a:pt x="659" y="546"/>
                  </a:lnTo>
                  <a:lnTo>
                    <a:pt x="732" y="498"/>
                  </a:lnTo>
                  <a:lnTo>
                    <a:pt x="807" y="454"/>
                  </a:lnTo>
                  <a:lnTo>
                    <a:pt x="886" y="414"/>
                  </a:lnTo>
                  <a:lnTo>
                    <a:pt x="966" y="378"/>
                  </a:lnTo>
                  <a:lnTo>
                    <a:pt x="1016" y="322"/>
                  </a:lnTo>
                  <a:lnTo>
                    <a:pt x="1068" y="272"/>
                  </a:lnTo>
                  <a:lnTo>
                    <a:pt x="1123" y="225"/>
                  </a:lnTo>
                  <a:lnTo>
                    <a:pt x="1179" y="182"/>
                  </a:lnTo>
                  <a:lnTo>
                    <a:pt x="1237" y="144"/>
                  </a:lnTo>
                  <a:lnTo>
                    <a:pt x="1296" y="110"/>
                  </a:lnTo>
                  <a:lnTo>
                    <a:pt x="1282" y="141"/>
                  </a:lnTo>
                  <a:lnTo>
                    <a:pt x="1223" y="177"/>
                  </a:lnTo>
                  <a:lnTo>
                    <a:pt x="1167" y="217"/>
                  </a:lnTo>
                  <a:lnTo>
                    <a:pt x="1111" y="261"/>
                  </a:lnTo>
                  <a:lnTo>
                    <a:pt x="1058" y="309"/>
                  </a:lnTo>
                  <a:lnTo>
                    <a:pt x="1007" y="361"/>
                  </a:lnTo>
                  <a:lnTo>
                    <a:pt x="1102" y="327"/>
                  </a:lnTo>
                  <a:lnTo>
                    <a:pt x="1200" y="296"/>
                  </a:lnTo>
                  <a:lnTo>
                    <a:pt x="1233" y="257"/>
                  </a:lnTo>
                  <a:lnTo>
                    <a:pt x="1266" y="221"/>
                  </a:lnTo>
                  <a:lnTo>
                    <a:pt x="1284" y="227"/>
                  </a:lnTo>
                  <a:lnTo>
                    <a:pt x="1256" y="257"/>
                  </a:lnTo>
                  <a:lnTo>
                    <a:pt x="1227" y="289"/>
                  </a:lnTo>
                  <a:lnTo>
                    <a:pt x="1295" y="273"/>
                  </a:lnTo>
                  <a:lnTo>
                    <a:pt x="1365" y="259"/>
                  </a:lnTo>
                  <a:lnTo>
                    <a:pt x="1371" y="262"/>
                  </a:lnTo>
                  <a:lnTo>
                    <a:pt x="1372" y="258"/>
                  </a:lnTo>
                  <a:lnTo>
                    <a:pt x="1400" y="253"/>
                  </a:lnTo>
                  <a:lnTo>
                    <a:pt x="1431" y="203"/>
                  </a:lnTo>
                  <a:lnTo>
                    <a:pt x="1463" y="158"/>
                  </a:lnTo>
                  <a:lnTo>
                    <a:pt x="1496" y="118"/>
                  </a:lnTo>
                  <a:lnTo>
                    <a:pt x="1531" y="84"/>
                  </a:lnTo>
                  <a:lnTo>
                    <a:pt x="1566" y="56"/>
                  </a:lnTo>
                  <a:lnTo>
                    <a:pt x="1603" y="34"/>
                  </a:lnTo>
                  <a:lnTo>
                    <a:pt x="1554" y="48"/>
                  </a:lnTo>
                  <a:lnTo>
                    <a:pt x="1507" y="67"/>
                  </a:lnTo>
                  <a:lnTo>
                    <a:pt x="1461" y="90"/>
                  </a:lnTo>
                  <a:lnTo>
                    <a:pt x="1487" y="56"/>
                  </a:lnTo>
                  <a:lnTo>
                    <a:pt x="1493" y="53"/>
                  </a:lnTo>
                  <a:lnTo>
                    <a:pt x="1498" y="51"/>
                  </a:lnTo>
                  <a:lnTo>
                    <a:pt x="1494" y="52"/>
                  </a:lnTo>
                  <a:lnTo>
                    <a:pt x="1490" y="53"/>
                  </a:lnTo>
                  <a:lnTo>
                    <a:pt x="1510" y="31"/>
                  </a:lnTo>
                  <a:lnTo>
                    <a:pt x="1532" y="9"/>
                  </a:lnTo>
                  <a:lnTo>
                    <a:pt x="1622" y="2"/>
                  </a:lnTo>
                  <a:lnTo>
                    <a:pt x="17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5" name="Freeform 533"/>
            <p:cNvSpPr>
              <a:spLocks/>
            </p:cNvSpPr>
            <p:nvPr/>
          </p:nvSpPr>
          <p:spPr bwMode="auto">
            <a:xfrm>
              <a:off x="387350" y="5913438"/>
              <a:ext cx="131763" cy="65088"/>
            </a:xfrm>
            <a:custGeom>
              <a:avLst/>
              <a:gdLst>
                <a:gd name="T0" fmla="*/ 0 w 414"/>
                <a:gd name="T1" fmla="*/ 0 h 207"/>
                <a:gd name="T2" fmla="*/ 87 w 414"/>
                <a:gd name="T3" fmla="*/ 32 h 207"/>
                <a:gd name="T4" fmla="*/ 173 w 414"/>
                <a:gd name="T5" fmla="*/ 70 h 207"/>
                <a:gd name="T6" fmla="*/ 256 w 414"/>
                <a:gd name="T7" fmla="*/ 111 h 207"/>
                <a:gd name="T8" fmla="*/ 336 w 414"/>
                <a:gd name="T9" fmla="*/ 157 h 207"/>
                <a:gd name="T10" fmla="*/ 414 w 414"/>
                <a:gd name="T11" fmla="*/ 207 h 207"/>
                <a:gd name="T12" fmla="*/ 366 w 414"/>
                <a:gd name="T13" fmla="*/ 206 h 207"/>
                <a:gd name="T14" fmla="*/ 284 w 414"/>
                <a:gd name="T15" fmla="*/ 156 h 207"/>
                <a:gd name="T16" fmla="*/ 198 w 414"/>
                <a:gd name="T17" fmla="*/ 110 h 207"/>
                <a:gd name="T18" fmla="*/ 110 w 414"/>
                <a:gd name="T19" fmla="*/ 69 h 207"/>
                <a:gd name="T20" fmla="*/ 19 w 414"/>
                <a:gd name="T21" fmla="*/ 32 h 207"/>
                <a:gd name="T22" fmla="*/ 0 w 414"/>
                <a:gd name="T23" fmla="*/ 0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4" h="207">
                  <a:moveTo>
                    <a:pt x="0" y="0"/>
                  </a:moveTo>
                  <a:lnTo>
                    <a:pt x="87" y="32"/>
                  </a:lnTo>
                  <a:lnTo>
                    <a:pt x="173" y="70"/>
                  </a:lnTo>
                  <a:lnTo>
                    <a:pt x="256" y="111"/>
                  </a:lnTo>
                  <a:lnTo>
                    <a:pt x="336" y="157"/>
                  </a:lnTo>
                  <a:lnTo>
                    <a:pt x="414" y="207"/>
                  </a:lnTo>
                  <a:lnTo>
                    <a:pt x="366" y="206"/>
                  </a:lnTo>
                  <a:lnTo>
                    <a:pt x="284" y="156"/>
                  </a:lnTo>
                  <a:lnTo>
                    <a:pt x="198" y="110"/>
                  </a:lnTo>
                  <a:lnTo>
                    <a:pt x="110" y="69"/>
                  </a:lnTo>
                  <a:lnTo>
                    <a:pt x="19" y="3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6" name="Freeform 534"/>
            <p:cNvSpPr>
              <a:spLocks noEditPoints="1"/>
            </p:cNvSpPr>
            <p:nvPr/>
          </p:nvSpPr>
          <p:spPr bwMode="auto">
            <a:xfrm>
              <a:off x="-103188" y="5813425"/>
              <a:ext cx="808038" cy="473075"/>
            </a:xfrm>
            <a:custGeom>
              <a:avLst/>
              <a:gdLst>
                <a:gd name="T0" fmla="*/ 1428 w 2547"/>
                <a:gd name="T1" fmla="*/ 584 h 1489"/>
                <a:gd name="T2" fmla="*/ 1597 w 2547"/>
                <a:gd name="T3" fmla="*/ 607 h 1489"/>
                <a:gd name="T4" fmla="*/ 1509 w 2547"/>
                <a:gd name="T5" fmla="*/ 572 h 1489"/>
                <a:gd name="T6" fmla="*/ 1233 w 2547"/>
                <a:gd name="T7" fmla="*/ 28 h 1489"/>
                <a:gd name="T8" fmla="*/ 1371 w 2547"/>
                <a:gd name="T9" fmla="*/ 129 h 1489"/>
                <a:gd name="T10" fmla="*/ 1486 w 2547"/>
                <a:gd name="T11" fmla="*/ 279 h 1489"/>
                <a:gd name="T12" fmla="*/ 1584 w 2547"/>
                <a:gd name="T13" fmla="*/ 445 h 1489"/>
                <a:gd name="T14" fmla="*/ 1664 w 2547"/>
                <a:gd name="T15" fmla="*/ 587 h 1489"/>
                <a:gd name="T16" fmla="*/ 1774 w 2547"/>
                <a:gd name="T17" fmla="*/ 580 h 1489"/>
                <a:gd name="T18" fmla="*/ 1939 w 2547"/>
                <a:gd name="T19" fmla="*/ 551 h 1489"/>
                <a:gd name="T20" fmla="*/ 2076 w 2547"/>
                <a:gd name="T21" fmla="*/ 580 h 1489"/>
                <a:gd name="T22" fmla="*/ 2222 w 2547"/>
                <a:gd name="T23" fmla="*/ 671 h 1489"/>
                <a:gd name="T24" fmla="*/ 2380 w 2547"/>
                <a:gd name="T25" fmla="*/ 857 h 1489"/>
                <a:gd name="T26" fmla="*/ 2492 w 2547"/>
                <a:gd name="T27" fmla="*/ 1092 h 1489"/>
                <a:gd name="T28" fmla="*/ 2545 w 2547"/>
                <a:gd name="T29" fmla="*/ 1345 h 1489"/>
                <a:gd name="T30" fmla="*/ 2482 w 2547"/>
                <a:gd name="T31" fmla="*/ 1402 h 1489"/>
                <a:gd name="T32" fmla="*/ 2445 w 2547"/>
                <a:gd name="T33" fmla="*/ 1151 h 1489"/>
                <a:gd name="T34" fmla="*/ 2341 w 2547"/>
                <a:gd name="T35" fmla="*/ 914 h 1489"/>
                <a:gd name="T36" fmla="*/ 2190 w 2547"/>
                <a:gd name="T37" fmla="*/ 727 h 1489"/>
                <a:gd name="T38" fmla="*/ 2009 w 2547"/>
                <a:gd name="T39" fmla="*/ 626 h 1489"/>
                <a:gd name="T40" fmla="*/ 1825 w 2547"/>
                <a:gd name="T41" fmla="*/ 631 h 1489"/>
                <a:gd name="T42" fmla="*/ 1665 w 2547"/>
                <a:gd name="T43" fmla="*/ 721 h 1489"/>
                <a:gd name="T44" fmla="*/ 1483 w 2547"/>
                <a:gd name="T45" fmla="*/ 664 h 1489"/>
                <a:gd name="T46" fmla="*/ 1302 w 2547"/>
                <a:gd name="T47" fmla="*/ 691 h 1489"/>
                <a:gd name="T48" fmla="*/ 1229 w 2547"/>
                <a:gd name="T49" fmla="*/ 861 h 1489"/>
                <a:gd name="T50" fmla="*/ 1186 w 2547"/>
                <a:gd name="T51" fmla="*/ 1058 h 1489"/>
                <a:gd name="T52" fmla="*/ 1178 w 2547"/>
                <a:gd name="T53" fmla="*/ 1228 h 1489"/>
                <a:gd name="T54" fmla="*/ 1116 w 2547"/>
                <a:gd name="T55" fmla="*/ 1102 h 1489"/>
                <a:gd name="T56" fmla="*/ 1152 w 2547"/>
                <a:gd name="T57" fmla="*/ 894 h 1489"/>
                <a:gd name="T58" fmla="*/ 1225 w 2547"/>
                <a:gd name="T59" fmla="*/ 699 h 1489"/>
                <a:gd name="T60" fmla="*/ 1107 w 2547"/>
                <a:gd name="T61" fmla="*/ 613 h 1489"/>
                <a:gd name="T62" fmla="*/ 802 w 2547"/>
                <a:gd name="T63" fmla="*/ 666 h 1489"/>
                <a:gd name="T64" fmla="*/ 532 w 2547"/>
                <a:gd name="T65" fmla="*/ 813 h 1489"/>
                <a:gd name="T66" fmla="*/ 299 w 2547"/>
                <a:gd name="T67" fmla="*/ 1055 h 1489"/>
                <a:gd name="T68" fmla="*/ 103 w 2547"/>
                <a:gd name="T69" fmla="*/ 1390 h 1489"/>
                <a:gd name="T70" fmla="*/ 91 w 2547"/>
                <a:gd name="T71" fmla="*/ 1267 h 1489"/>
                <a:gd name="T72" fmla="*/ 302 w 2547"/>
                <a:gd name="T73" fmla="*/ 946 h 1489"/>
                <a:gd name="T74" fmla="*/ 550 w 2547"/>
                <a:gd name="T75" fmla="*/ 718 h 1489"/>
                <a:gd name="T76" fmla="*/ 835 w 2547"/>
                <a:gd name="T77" fmla="*/ 586 h 1489"/>
                <a:gd name="T78" fmla="*/ 1157 w 2547"/>
                <a:gd name="T79" fmla="*/ 549 h 1489"/>
                <a:gd name="T80" fmla="*/ 1342 w 2547"/>
                <a:gd name="T81" fmla="*/ 557 h 1489"/>
                <a:gd name="T82" fmla="*/ 1479 w 2547"/>
                <a:gd name="T83" fmla="*/ 508 h 1489"/>
                <a:gd name="T84" fmla="*/ 1503 w 2547"/>
                <a:gd name="T85" fmla="*/ 430 h 1489"/>
                <a:gd name="T86" fmla="*/ 1402 w 2547"/>
                <a:gd name="T87" fmla="*/ 269 h 1489"/>
                <a:gd name="T88" fmla="*/ 1285 w 2547"/>
                <a:gd name="T89" fmla="*/ 137 h 1489"/>
                <a:gd name="T90" fmla="*/ 1149 w 2547"/>
                <a:gd name="T91" fmla="*/ 68 h 1489"/>
                <a:gd name="T92" fmla="*/ 1007 w 2547"/>
                <a:gd name="T93" fmla="*/ 79 h 1489"/>
                <a:gd name="T94" fmla="*/ 822 w 2547"/>
                <a:gd name="T95" fmla="*/ 180 h 1489"/>
                <a:gd name="T96" fmla="*/ 682 w 2547"/>
                <a:gd name="T97" fmla="*/ 338 h 1489"/>
                <a:gd name="T98" fmla="*/ 598 w 2547"/>
                <a:gd name="T99" fmla="*/ 356 h 1489"/>
                <a:gd name="T100" fmla="*/ 725 w 2547"/>
                <a:gd name="T101" fmla="*/ 181 h 1489"/>
                <a:gd name="T102" fmla="*/ 905 w 2547"/>
                <a:gd name="T103" fmla="*/ 49 h 1489"/>
                <a:gd name="T104" fmla="*/ 1114 w 2547"/>
                <a:gd name="T105" fmla="*/ 0 h 14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547" h="1489">
                  <a:moveTo>
                    <a:pt x="1509" y="572"/>
                  </a:moveTo>
                  <a:lnTo>
                    <a:pt x="1483" y="572"/>
                  </a:lnTo>
                  <a:lnTo>
                    <a:pt x="1456" y="576"/>
                  </a:lnTo>
                  <a:lnTo>
                    <a:pt x="1428" y="584"/>
                  </a:lnTo>
                  <a:lnTo>
                    <a:pt x="1431" y="584"/>
                  </a:lnTo>
                  <a:lnTo>
                    <a:pt x="1521" y="608"/>
                  </a:lnTo>
                  <a:lnTo>
                    <a:pt x="1612" y="637"/>
                  </a:lnTo>
                  <a:lnTo>
                    <a:pt x="1597" y="607"/>
                  </a:lnTo>
                  <a:lnTo>
                    <a:pt x="1578" y="593"/>
                  </a:lnTo>
                  <a:lnTo>
                    <a:pt x="1557" y="582"/>
                  </a:lnTo>
                  <a:lnTo>
                    <a:pt x="1534" y="575"/>
                  </a:lnTo>
                  <a:lnTo>
                    <a:pt x="1509" y="572"/>
                  </a:lnTo>
                  <a:close/>
                  <a:moveTo>
                    <a:pt x="1114" y="0"/>
                  </a:moveTo>
                  <a:lnTo>
                    <a:pt x="1155" y="4"/>
                  </a:lnTo>
                  <a:lnTo>
                    <a:pt x="1194" y="13"/>
                  </a:lnTo>
                  <a:lnTo>
                    <a:pt x="1233" y="28"/>
                  </a:lnTo>
                  <a:lnTo>
                    <a:pt x="1270" y="48"/>
                  </a:lnTo>
                  <a:lnTo>
                    <a:pt x="1305" y="71"/>
                  </a:lnTo>
                  <a:lnTo>
                    <a:pt x="1339" y="99"/>
                  </a:lnTo>
                  <a:lnTo>
                    <a:pt x="1371" y="129"/>
                  </a:lnTo>
                  <a:lnTo>
                    <a:pt x="1401" y="164"/>
                  </a:lnTo>
                  <a:lnTo>
                    <a:pt x="1431" y="201"/>
                  </a:lnTo>
                  <a:lnTo>
                    <a:pt x="1460" y="238"/>
                  </a:lnTo>
                  <a:lnTo>
                    <a:pt x="1486" y="279"/>
                  </a:lnTo>
                  <a:lnTo>
                    <a:pt x="1512" y="320"/>
                  </a:lnTo>
                  <a:lnTo>
                    <a:pt x="1537" y="362"/>
                  </a:lnTo>
                  <a:lnTo>
                    <a:pt x="1561" y="404"/>
                  </a:lnTo>
                  <a:lnTo>
                    <a:pt x="1584" y="445"/>
                  </a:lnTo>
                  <a:lnTo>
                    <a:pt x="1605" y="486"/>
                  </a:lnTo>
                  <a:lnTo>
                    <a:pt x="1626" y="525"/>
                  </a:lnTo>
                  <a:lnTo>
                    <a:pt x="1649" y="569"/>
                  </a:lnTo>
                  <a:lnTo>
                    <a:pt x="1664" y="587"/>
                  </a:lnTo>
                  <a:lnTo>
                    <a:pt x="1675" y="606"/>
                  </a:lnTo>
                  <a:lnTo>
                    <a:pt x="1685" y="627"/>
                  </a:lnTo>
                  <a:lnTo>
                    <a:pt x="1731" y="601"/>
                  </a:lnTo>
                  <a:lnTo>
                    <a:pt x="1774" y="580"/>
                  </a:lnTo>
                  <a:lnTo>
                    <a:pt x="1817" y="565"/>
                  </a:lnTo>
                  <a:lnTo>
                    <a:pt x="1859" y="556"/>
                  </a:lnTo>
                  <a:lnTo>
                    <a:pt x="1900" y="552"/>
                  </a:lnTo>
                  <a:lnTo>
                    <a:pt x="1939" y="551"/>
                  </a:lnTo>
                  <a:lnTo>
                    <a:pt x="1975" y="554"/>
                  </a:lnTo>
                  <a:lnTo>
                    <a:pt x="2011" y="560"/>
                  </a:lnTo>
                  <a:lnTo>
                    <a:pt x="2044" y="569"/>
                  </a:lnTo>
                  <a:lnTo>
                    <a:pt x="2076" y="580"/>
                  </a:lnTo>
                  <a:lnTo>
                    <a:pt x="2105" y="594"/>
                  </a:lnTo>
                  <a:lnTo>
                    <a:pt x="2132" y="607"/>
                  </a:lnTo>
                  <a:lnTo>
                    <a:pt x="2178" y="637"/>
                  </a:lnTo>
                  <a:lnTo>
                    <a:pt x="2222" y="671"/>
                  </a:lnTo>
                  <a:lnTo>
                    <a:pt x="2265" y="711"/>
                  </a:lnTo>
                  <a:lnTo>
                    <a:pt x="2306" y="756"/>
                  </a:lnTo>
                  <a:lnTo>
                    <a:pt x="2343" y="804"/>
                  </a:lnTo>
                  <a:lnTo>
                    <a:pt x="2380" y="857"/>
                  </a:lnTo>
                  <a:lnTo>
                    <a:pt x="2412" y="912"/>
                  </a:lnTo>
                  <a:lnTo>
                    <a:pt x="2443" y="970"/>
                  </a:lnTo>
                  <a:lnTo>
                    <a:pt x="2469" y="1031"/>
                  </a:lnTo>
                  <a:lnTo>
                    <a:pt x="2492" y="1092"/>
                  </a:lnTo>
                  <a:lnTo>
                    <a:pt x="2512" y="1155"/>
                  </a:lnTo>
                  <a:lnTo>
                    <a:pt x="2527" y="1218"/>
                  </a:lnTo>
                  <a:lnTo>
                    <a:pt x="2538" y="1282"/>
                  </a:lnTo>
                  <a:lnTo>
                    <a:pt x="2545" y="1345"/>
                  </a:lnTo>
                  <a:lnTo>
                    <a:pt x="2547" y="1407"/>
                  </a:lnTo>
                  <a:lnTo>
                    <a:pt x="2544" y="1468"/>
                  </a:lnTo>
                  <a:lnTo>
                    <a:pt x="2480" y="1462"/>
                  </a:lnTo>
                  <a:lnTo>
                    <a:pt x="2482" y="1402"/>
                  </a:lnTo>
                  <a:lnTo>
                    <a:pt x="2480" y="1340"/>
                  </a:lnTo>
                  <a:lnTo>
                    <a:pt x="2473" y="1277"/>
                  </a:lnTo>
                  <a:lnTo>
                    <a:pt x="2461" y="1214"/>
                  </a:lnTo>
                  <a:lnTo>
                    <a:pt x="2445" y="1151"/>
                  </a:lnTo>
                  <a:lnTo>
                    <a:pt x="2425" y="1089"/>
                  </a:lnTo>
                  <a:lnTo>
                    <a:pt x="2400" y="1028"/>
                  </a:lnTo>
                  <a:lnTo>
                    <a:pt x="2372" y="971"/>
                  </a:lnTo>
                  <a:lnTo>
                    <a:pt x="2341" y="914"/>
                  </a:lnTo>
                  <a:lnTo>
                    <a:pt x="2307" y="862"/>
                  </a:lnTo>
                  <a:lnTo>
                    <a:pt x="2270" y="813"/>
                  </a:lnTo>
                  <a:lnTo>
                    <a:pt x="2230" y="768"/>
                  </a:lnTo>
                  <a:lnTo>
                    <a:pt x="2190" y="727"/>
                  </a:lnTo>
                  <a:lnTo>
                    <a:pt x="2146" y="692"/>
                  </a:lnTo>
                  <a:lnTo>
                    <a:pt x="2101" y="664"/>
                  </a:lnTo>
                  <a:lnTo>
                    <a:pt x="2055" y="641"/>
                  </a:lnTo>
                  <a:lnTo>
                    <a:pt x="2009" y="626"/>
                  </a:lnTo>
                  <a:lnTo>
                    <a:pt x="1963" y="617"/>
                  </a:lnTo>
                  <a:lnTo>
                    <a:pt x="1917" y="615"/>
                  </a:lnTo>
                  <a:lnTo>
                    <a:pt x="1871" y="620"/>
                  </a:lnTo>
                  <a:lnTo>
                    <a:pt x="1825" y="631"/>
                  </a:lnTo>
                  <a:lnTo>
                    <a:pt x="1779" y="649"/>
                  </a:lnTo>
                  <a:lnTo>
                    <a:pt x="1732" y="673"/>
                  </a:lnTo>
                  <a:lnTo>
                    <a:pt x="1686" y="705"/>
                  </a:lnTo>
                  <a:lnTo>
                    <a:pt x="1665" y="721"/>
                  </a:lnTo>
                  <a:lnTo>
                    <a:pt x="1645" y="738"/>
                  </a:lnTo>
                  <a:lnTo>
                    <a:pt x="1617" y="707"/>
                  </a:lnTo>
                  <a:lnTo>
                    <a:pt x="1550" y="684"/>
                  </a:lnTo>
                  <a:lnTo>
                    <a:pt x="1483" y="664"/>
                  </a:lnTo>
                  <a:lnTo>
                    <a:pt x="1417" y="647"/>
                  </a:lnTo>
                  <a:lnTo>
                    <a:pt x="1349" y="633"/>
                  </a:lnTo>
                  <a:lnTo>
                    <a:pt x="1325" y="660"/>
                  </a:lnTo>
                  <a:lnTo>
                    <a:pt x="1302" y="691"/>
                  </a:lnTo>
                  <a:lnTo>
                    <a:pt x="1281" y="728"/>
                  </a:lnTo>
                  <a:lnTo>
                    <a:pt x="1262" y="770"/>
                  </a:lnTo>
                  <a:lnTo>
                    <a:pt x="1244" y="814"/>
                  </a:lnTo>
                  <a:lnTo>
                    <a:pt x="1229" y="861"/>
                  </a:lnTo>
                  <a:lnTo>
                    <a:pt x="1215" y="909"/>
                  </a:lnTo>
                  <a:lnTo>
                    <a:pt x="1204" y="959"/>
                  </a:lnTo>
                  <a:lnTo>
                    <a:pt x="1193" y="1009"/>
                  </a:lnTo>
                  <a:lnTo>
                    <a:pt x="1186" y="1058"/>
                  </a:lnTo>
                  <a:lnTo>
                    <a:pt x="1181" y="1105"/>
                  </a:lnTo>
                  <a:lnTo>
                    <a:pt x="1176" y="1149"/>
                  </a:lnTo>
                  <a:lnTo>
                    <a:pt x="1175" y="1191"/>
                  </a:lnTo>
                  <a:lnTo>
                    <a:pt x="1178" y="1228"/>
                  </a:lnTo>
                  <a:lnTo>
                    <a:pt x="1113" y="1233"/>
                  </a:lnTo>
                  <a:lnTo>
                    <a:pt x="1112" y="1193"/>
                  </a:lnTo>
                  <a:lnTo>
                    <a:pt x="1113" y="1149"/>
                  </a:lnTo>
                  <a:lnTo>
                    <a:pt x="1116" y="1102"/>
                  </a:lnTo>
                  <a:lnTo>
                    <a:pt x="1122" y="1052"/>
                  </a:lnTo>
                  <a:lnTo>
                    <a:pt x="1129" y="1000"/>
                  </a:lnTo>
                  <a:lnTo>
                    <a:pt x="1140" y="947"/>
                  </a:lnTo>
                  <a:lnTo>
                    <a:pt x="1152" y="894"/>
                  </a:lnTo>
                  <a:lnTo>
                    <a:pt x="1167" y="842"/>
                  </a:lnTo>
                  <a:lnTo>
                    <a:pt x="1184" y="792"/>
                  </a:lnTo>
                  <a:lnTo>
                    <a:pt x="1204" y="743"/>
                  </a:lnTo>
                  <a:lnTo>
                    <a:pt x="1225" y="699"/>
                  </a:lnTo>
                  <a:lnTo>
                    <a:pt x="1248" y="659"/>
                  </a:lnTo>
                  <a:lnTo>
                    <a:pt x="1273" y="622"/>
                  </a:lnTo>
                  <a:lnTo>
                    <a:pt x="1189" y="615"/>
                  </a:lnTo>
                  <a:lnTo>
                    <a:pt x="1107" y="613"/>
                  </a:lnTo>
                  <a:lnTo>
                    <a:pt x="1027" y="618"/>
                  </a:lnTo>
                  <a:lnTo>
                    <a:pt x="950" y="627"/>
                  </a:lnTo>
                  <a:lnTo>
                    <a:pt x="874" y="644"/>
                  </a:lnTo>
                  <a:lnTo>
                    <a:pt x="802" y="666"/>
                  </a:lnTo>
                  <a:lnTo>
                    <a:pt x="731" y="694"/>
                  </a:lnTo>
                  <a:lnTo>
                    <a:pt x="663" y="728"/>
                  </a:lnTo>
                  <a:lnTo>
                    <a:pt x="596" y="768"/>
                  </a:lnTo>
                  <a:lnTo>
                    <a:pt x="532" y="813"/>
                  </a:lnTo>
                  <a:lnTo>
                    <a:pt x="471" y="865"/>
                  </a:lnTo>
                  <a:lnTo>
                    <a:pt x="411" y="922"/>
                  </a:lnTo>
                  <a:lnTo>
                    <a:pt x="354" y="986"/>
                  </a:lnTo>
                  <a:lnTo>
                    <a:pt x="299" y="1055"/>
                  </a:lnTo>
                  <a:lnTo>
                    <a:pt x="247" y="1129"/>
                  </a:lnTo>
                  <a:lnTo>
                    <a:pt x="197" y="1211"/>
                  </a:lnTo>
                  <a:lnTo>
                    <a:pt x="149" y="1297"/>
                  </a:lnTo>
                  <a:lnTo>
                    <a:pt x="103" y="1390"/>
                  </a:lnTo>
                  <a:lnTo>
                    <a:pt x="60" y="1489"/>
                  </a:lnTo>
                  <a:lnTo>
                    <a:pt x="0" y="1463"/>
                  </a:lnTo>
                  <a:lnTo>
                    <a:pt x="44" y="1363"/>
                  </a:lnTo>
                  <a:lnTo>
                    <a:pt x="91" y="1267"/>
                  </a:lnTo>
                  <a:lnTo>
                    <a:pt x="140" y="1178"/>
                  </a:lnTo>
                  <a:lnTo>
                    <a:pt x="192" y="1095"/>
                  </a:lnTo>
                  <a:lnTo>
                    <a:pt x="246" y="1017"/>
                  </a:lnTo>
                  <a:lnTo>
                    <a:pt x="302" y="946"/>
                  </a:lnTo>
                  <a:lnTo>
                    <a:pt x="361" y="880"/>
                  </a:lnTo>
                  <a:lnTo>
                    <a:pt x="422" y="820"/>
                  </a:lnTo>
                  <a:lnTo>
                    <a:pt x="484" y="766"/>
                  </a:lnTo>
                  <a:lnTo>
                    <a:pt x="550" y="718"/>
                  </a:lnTo>
                  <a:lnTo>
                    <a:pt x="618" y="676"/>
                  </a:lnTo>
                  <a:lnTo>
                    <a:pt x="688" y="641"/>
                  </a:lnTo>
                  <a:lnTo>
                    <a:pt x="760" y="610"/>
                  </a:lnTo>
                  <a:lnTo>
                    <a:pt x="835" y="586"/>
                  </a:lnTo>
                  <a:lnTo>
                    <a:pt x="912" y="567"/>
                  </a:lnTo>
                  <a:lnTo>
                    <a:pt x="991" y="556"/>
                  </a:lnTo>
                  <a:lnTo>
                    <a:pt x="1073" y="549"/>
                  </a:lnTo>
                  <a:lnTo>
                    <a:pt x="1157" y="549"/>
                  </a:lnTo>
                  <a:lnTo>
                    <a:pt x="1242" y="554"/>
                  </a:lnTo>
                  <a:lnTo>
                    <a:pt x="1330" y="565"/>
                  </a:lnTo>
                  <a:lnTo>
                    <a:pt x="1335" y="561"/>
                  </a:lnTo>
                  <a:lnTo>
                    <a:pt x="1342" y="557"/>
                  </a:lnTo>
                  <a:lnTo>
                    <a:pt x="1374" y="538"/>
                  </a:lnTo>
                  <a:lnTo>
                    <a:pt x="1409" y="522"/>
                  </a:lnTo>
                  <a:lnTo>
                    <a:pt x="1444" y="513"/>
                  </a:lnTo>
                  <a:lnTo>
                    <a:pt x="1479" y="508"/>
                  </a:lnTo>
                  <a:lnTo>
                    <a:pt x="1513" y="508"/>
                  </a:lnTo>
                  <a:lnTo>
                    <a:pt x="1547" y="512"/>
                  </a:lnTo>
                  <a:lnTo>
                    <a:pt x="1525" y="471"/>
                  </a:lnTo>
                  <a:lnTo>
                    <a:pt x="1503" y="430"/>
                  </a:lnTo>
                  <a:lnTo>
                    <a:pt x="1479" y="389"/>
                  </a:lnTo>
                  <a:lnTo>
                    <a:pt x="1455" y="347"/>
                  </a:lnTo>
                  <a:lnTo>
                    <a:pt x="1428" y="307"/>
                  </a:lnTo>
                  <a:lnTo>
                    <a:pt x="1402" y="269"/>
                  </a:lnTo>
                  <a:lnTo>
                    <a:pt x="1374" y="232"/>
                  </a:lnTo>
                  <a:lnTo>
                    <a:pt x="1346" y="197"/>
                  </a:lnTo>
                  <a:lnTo>
                    <a:pt x="1316" y="165"/>
                  </a:lnTo>
                  <a:lnTo>
                    <a:pt x="1285" y="137"/>
                  </a:lnTo>
                  <a:lnTo>
                    <a:pt x="1253" y="113"/>
                  </a:lnTo>
                  <a:lnTo>
                    <a:pt x="1219" y="93"/>
                  </a:lnTo>
                  <a:lnTo>
                    <a:pt x="1185" y="78"/>
                  </a:lnTo>
                  <a:lnTo>
                    <a:pt x="1149" y="68"/>
                  </a:lnTo>
                  <a:lnTo>
                    <a:pt x="1113" y="64"/>
                  </a:lnTo>
                  <a:lnTo>
                    <a:pt x="1106" y="64"/>
                  </a:lnTo>
                  <a:lnTo>
                    <a:pt x="1056" y="68"/>
                  </a:lnTo>
                  <a:lnTo>
                    <a:pt x="1007" y="79"/>
                  </a:lnTo>
                  <a:lnTo>
                    <a:pt x="958" y="96"/>
                  </a:lnTo>
                  <a:lnTo>
                    <a:pt x="911" y="119"/>
                  </a:lnTo>
                  <a:lnTo>
                    <a:pt x="865" y="147"/>
                  </a:lnTo>
                  <a:lnTo>
                    <a:pt x="822" y="180"/>
                  </a:lnTo>
                  <a:lnTo>
                    <a:pt x="782" y="215"/>
                  </a:lnTo>
                  <a:lnTo>
                    <a:pt x="745" y="254"/>
                  </a:lnTo>
                  <a:lnTo>
                    <a:pt x="711" y="296"/>
                  </a:lnTo>
                  <a:lnTo>
                    <a:pt x="682" y="338"/>
                  </a:lnTo>
                  <a:lnTo>
                    <a:pt x="658" y="382"/>
                  </a:lnTo>
                  <a:lnTo>
                    <a:pt x="638" y="426"/>
                  </a:lnTo>
                  <a:lnTo>
                    <a:pt x="577" y="403"/>
                  </a:lnTo>
                  <a:lnTo>
                    <a:pt x="598" y="356"/>
                  </a:lnTo>
                  <a:lnTo>
                    <a:pt x="624" y="310"/>
                  </a:lnTo>
                  <a:lnTo>
                    <a:pt x="654" y="265"/>
                  </a:lnTo>
                  <a:lnTo>
                    <a:pt x="688" y="222"/>
                  </a:lnTo>
                  <a:lnTo>
                    <a:pt x="725" y="181"/>
                  </a:lnTo>
                  <a:lnTo>
                    <a:pt x="766" y="142"/>
                  </a:lnTo>
                  <a:lnTo>
                    <a:pt x="810" y="106"/>
                  </a:lnTo>
                  <a:lnTo>
                    <a:pt x="857" y="76"/>
                  </a:lnTo>
                  <a:lnTo>
                    <a:pt x="905" y="49"/>
                  </a:lnTo>
                  <a:lnTo>
                    <a:pt x="955" y="28"/>
                  </a:lnTo>
                  <a:lnTo>
                    <a:pt x="1007" y="12"/>
                  </a:lnTo>
                  <a:lnTo>
                    <a:pt x="1059" y="3"/>
                  </a:lnTo>
                  <a:lnTo>
                    <a:pt x="11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37" name="Group 436"/>
          <p:cNvGrpSpPr/>
          <p:nvPr/>
        </p:nvGrpSpPr>
        <p:grpSpPr>
          <a:xfrm>
            <a:off x="10995809" y="5842253"/>
            <a:ext cx="481573" cy="424965"/>
            <a:chOff x="-1449388" y="3259138"/>
            <a:chExt cx="958850" cy="8461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38" name="Freeform 676"/>
            <p:cNvSpPr>
              <a:spLocks noEditPoints="1"/>
            </p:cNvSpPr>
            <p:nvPr/>
          </p:nvSpPr>
          <p:spPr bwMode="auto">
            <a:xfrm>
              <a:off x="-1397001" y="3259138"/>
              <a:ext cx="817563" cy="755650"/>
            </a:xfrm>
            <a:custGeom>
              <a:avLst/>
              <a:gdLst>
                <a:gd name="T0" fmla="*/ 2710 w 3086"/>
                <a:gd name="T1" fmla="*/ 1061 h 2854"/>
                <a:gd name="T2" fmla="*/ 2710 w 3086"/>
                <a:gd name="T3" fmla="*/ 1242 h 2854"/>
                <a:gd name="T4" fmla="*/ 2876 w 3086"/>
                <a:gd name="T5" fmla="*/ 1311 h 2854"/>
                <a:gd name="T6" fmla="*/ 3001 w 3086"/>
                <a:gd name="T7" fmla="*/ 1184 h 2854"/>
                <a:gd name="T8" fmla="*/ 2934 w 3086"/>
                <a:gd name="T9" fmla="*/ 1018 h 2854"/>
                <a:gd name="T10" fmla="*/ 864 w 3086"/>
                <a:gd name="T11" fmla="*/ 688 h 2854"/>
                <a:gd name="T12" fmla="*/ 766 w 3086"/>
                <a:gd name="T13" fmla="*/ 838 h 2854"/>
                <a:gd name="T14" fmla="*/ 864 w 3086"/>
                <a:gd name="T15" fmla="*/ 987 h 2854"/>
                <a:gd name="T16" fmla="*/ 1040 w 3086"/>
                <a:gd name="T17" fmla="*/ 952 h 2854"/>
                <a:gd name="T18" fmla="*/ 1075 w 3086"/>
                <a:gd name="T19" fmla="*/ 775 h 2854"/>
                <a:gd name="T20" fmla="*/ 926 w 3086"/>
                <a:gd name="T21" fmla="*/ 676 h 2854"/>
                <a:gd name="T22" fmla="*/ 2053 w 3086"/>
                <a:gd name="T23" fmla="*/ 615 h 2854"/>
                <a:gd name="T24" fmla="*/ 2053 w 3086"/>
                <a:gd name="T25" fmla="*/ 796 h 2854"/>
                <a:gd name="T26" fmla="*/ 2219 w 3086"/>
                <a:gd name="T27" fmla="*/ 865 h 2854"/>
                <a:gd name="T28" fmla="*/ 2344 w 3086"/>
                <a:gd name="T29" fmla="*/ 738 h 2854"/>
                <a:gd name="T30" fmla="*/ 2276 w 3086"/>
                <a:gd name="T31" fmla="*/ 572 h 2854"/>
                <a:gd name="T32" fmla="*/ 1508 w 3086"/>
                <a:gd name="T33" fmla="*/ 315 h 2854"/>
                <a:gd name="T34" fmla="*/ 1410 w 3086"/>
                <a:gd name="T35" fmla="*/ 465 h 2854"/>
                <a:gd name="T36" fmla="*/ 1508 w 3086"/>
                <a:gd name="T37" fmla="*/ 614 h 2854"/>
                <a:gd name="T38" fmla="*/ 1684 w 3086"/>
                <a:gd name="T39" fmla="*/ 579 h 2854"/>
                <a:gd name="T40" fmla="*/ 1719 w 3086"/>
                <a:gd name="T41" fmla="*/ 402 h 2854"/>
                <a:gd name="T42" fmla="*/ 1571 w 3086"/>
                <a:gd name="T43" fmla="*/ 303 h 2854"/>
                <a:gd name="T44" fmla="*/ 98 w 3086"/>
                <a:gd name="T45" fmla="*/ 150 h 2854"/>
                <a:gd name="T46" fmla="*/ 98 w 3086"/>
                <a:gd name="T47" fmla="*/ 331 h 2854"/>
                <a:gd name="T48" fmla="*/ 264 w 3086"/>
                <a:gd name="T49" fmla="*/ 398 h 2854"/>
                <a:gd name="T50" fmla="*/ 388 w 3086"/>
                <a:gd name="T51" fmla="*/ 272 h 2854"/>
                <a:gd name="T52" fmla="*/ 321 w 3086"/>
                <a:gd name="T53" fmla="*/ 106 h 2854"/>
                <a:gd name="T54" fmla="*/ 311 w 3086"/>
                <a:gd name="T55" fmla="*/ 12 h 2854"/>
                <a:gd name="T56" fmla="*/ 461 w 3086"/>
                <a:gd name="T57" fmla="*/ 163 h 2854"/>
                <a:gd name="T58" fmla="*/ 785 w 3086"/>
                <a:gd name="T59" fmla="*/ 648 h 2854"/>
                <a:gd name="T60" fmla="*/ 1002 w 3086"/>
                <a:gd name="T61" fmla="*/ 608 h 2854"/>
                <a:gd name="T62" fmla="*/ 1353 w 3086"/>
                <a:gd name="T63" fmla="*/ 546 h 2854"/>
                <a:gd name="T64" fmla="*/ 1365 w 3086"/>
                <a:gd name="T65" fmla="*/ 354 h 2854"/>
                <a:gd name="T66" fmla="*/ 1538 w 3086"/>
                <a:gd name="T67" fmla="*/ 228 h 2854"/>
                <a:gd name="T68" fmla="*/ 1744 w 3086"/>
                <a:gd name="T69" fmla="*/ 295 h 2854"/>
                <a:gd name="T70" fmla="*/ 1813 w 3086"/>
                <a:gd name="T71" fmla="*/ 466 h 2854"/>
                <a:gd name="T72" fmla="*/ 2123 w 3086"/>
                <a:gd name="T73" fmla="*/ 476 h 2854"/>
                <a:gd name="T74" fmla="*/ 2331 w 3086"/>
                <a:gd name="T75" fmla="*/ 512 h 2854"/>
                <a:gd name="T76" fmla="*/ 2428 w 3086"/>
                <a:gd name="T77" fmla="*/ 705 h 2854"/>
                <a:gd name="T78" fmla="*/ 2778 w 3086"/>
                <a:gd name="T79" fmla="*/ 922 h 2854"/>
                <a:gd name="T80" fmla="*/ 2989 w 3086"/>
                <a:gd name="T81" fmla="*/ 958 h 2854"/>
                <a:gd name="T82" fmla="*/ 3086 w 3086"/>
                <a:gd name="T83" fmla="*/ 1151 h 2854"/>
                <a:gd name="T84" fmla="*/ 3024 w 3086"/>
                <a:gd name="T85" fmla="*/ 2854 h 2854"/>
                <a:gd name="T86" fmla="*/ 2613 w 3086"/>
                <a:gd name="T87" fmla="*/ 1185 h 2854"/>
                <a:gd name="T88" fmla="*/ 2405 w 3086"/>
                <a:gd name="T89" fmla="*/ 806 h 2854"/>
                <a:gd name="T90" fmla="*/ 1997 w 3086"/>
                <a:gd name="T91" fmla="*/ 841 h 2854"/>
                <a:gd name="T92" fmla="*/ 1962 w 3086"/>
                <a:gd name="T93" fmla="*/ 646 h 2854"/>
                <a:gd name="T94" fmla="*/ 1394 w 3086"/>
                <a:gd name="T95" fmla="*/ 2854 h 2854"/>
                <a:gd name="T96" fmla="*/ 1169 w 3086"/>
                <a:gd name="T97" fmla="*/ 836 h 2854"/>
                <a:gd name="T98" fmla="*/ 1105 w 3086"/>
                <a:gd name="T99" fmla="*/ 2854 h 2854"/>
                <a:gd name="T100" fmla="*/ 697 w 3086"/>
                <a:gd name="T101" fmla="*/ 870 h 2854"/>
                <a:gd name="T102" fmla="*/ 420 w 3086"/>
                <a:gd name="T103" fmla="*/ 423 h 2854"/>
                <a:gd name="T104" fmla="*/ 11 w 3086"/>
                <a:gd name="T105" fmla="*/ 311 h 2854"/>
                <a:gd name="T106" fmla="*/ 45 w 3086"/>
                <a:gd name="T107" fmla="*/ 98 h 2854"/>
                <a:gd name="T108" fmla="*/ 236 w 3086"/>
                <a:gd name="T109" fmla="*/ 0 h 28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086" h="2854">
                  <a:moveTo>
                    <a:pt x="2843" y="990"/>
                  </a:moveTo>
                  <a:lnTo>
                    <a:pt x="2811" y="993"/>
                  </a:lnTo>
                  <a:lnTo>
                    <a:pt x="2781" y="1002"/>
                  </a:lnTo>
                  <a:lnTo>
                    <a:pt x="2754" y="1018"/>
                  </a:lnTo>
                  <a:lnTo>
                    <a:pt x="2730" y="1038"/>
                  </a:lnTo>
                  <a:lnTo>
                    <a:pt x="2710" y="1061"/>
                  </a:lnTo>
                  <a:lnTo>
                    <a:pt x="2696" y="1089"/>
                  </a:lnTo>
                  <a:lnTo>
                    <a:pt x="2686" y="1119"/>
                  </a:lnTo>
                  <a:lnTo>
                    <a:pt x="2682" y="1152"/>
                  </a:lnTo>
                  <a:lnTo>
                    <a:pt x="2686" y="1184"/>
                  </a:lnTo>
                  <a:lnTo>
                    <a:pt x="2696" y="1214"/>
                  </a:lnTo>
                  <a:lnTo>
                    <a:pt x="2710" y="1242"/>
                  </a:lnTo>
                  <a:lnTo>
                    <a:pt x="2730" y="1266"/>
                  </a:lnTo>
                  <a:lnTo>
                    <a:pt x="2754" y="1286"/>
                  </a:lnTo>
                  <a:lnTo>
                    <a:pt x="2781" y="1301"/>
                  </a:lnTo>
                  <a:lnTo>
                    <a:pt x="2811" y="1311"/>
                  </a:lnTo>
                  <a:lnTo>
                    <a:pt x="2843" y="1314"/>
                  </a:lnTo>
                  <a:lnTo>
                    <a:pt x="2876" y="1311"/>
                  </a:lnTo>
                  <a:lnTo>
                    <a:pt x="2906" y="1301"/>
                  </a:lnTo>
                  <a:lnTo>
                    <a:pt x="2934" y="1286"/>
                  </a:lnTo>
                  <a:lnTo>
                    <a:pt x="2957" y="1266"/>
                  </a:lnTo>
                  <a:lnTo>
                    <a:pt x="2977" y="1242"/>
                  </a:lnTo>
                  <a:lnTo>
                    <a:pt x="2991" y="1214"/>
                  </a:lnTo>
                  <a:lnTo>
                    <a:pt x="3001" y="1184"/>
                  </a:lnTo>
                  <a:lnTo>
                    <a:pt x="3004" y="1152"/>
                  </a:lnTo>
                  <a:lnTo>
                    <a:pt x="3001" y="1119"/>
                  </a:lnTo>
                  <a:lnTo>
                    <a:pt x="2991" y="1089"/>
                  </a:lnTo>
                  <a:lnTo>
                    <a:pt x="2977" y="1061"/>
                  </a:lnTo>
                  <a:lnTo>
                    <a:pt x="2957" y="1038"/>
                  </a:lnTo>
                  <a:lnTo>
                    <a:pt x="2934" y="1018"/>
                  </a:lnTo>
                  <a:lnTo>
                    <a:pt x="2906" y="1002"/>
                  </a:lnTo>
                  <a:lnTo>
                    <a:pt x="2876" y="993"/>
                  </a:lnTo>
                  <a:lnTo>
                    <a:pt x="2843" y="990"/>
                  </a:lnTo>
                  <a:close/>
                  <a:moveTo>
                    <a:pt x="926" y="676"/>
                  </a:moveTo>
                  <a:lnTo>
                    <a:pt x="894" y="679"/>
                  </a:lnTo>
                  <a:lnTo>
                    <a:pt x="864" y="688"/>
                  </a:lnTo>
                  <a:lnTo>
                    <a:pt x="837" y="704"/>
                  </a:lnTo>
                  <a:lnTo>
                    <a:pt x="813" y="724"/>
                  </a:lnTo>
                  <a:lnTo>
                    <a:pt x="794" y="747"/>
                  </a:lnTo>
                  <a:lnTo>
                    <a:pt x="779" y="775"/>
                  </a:lnTo>
                  <a:lnTo>
                    <a:pt x="770" y="805"/>
                  </a:lnTo>
                  <a:lnTo>
                    <a:pt x="766" y="838"/>
                  </a:lnTo>
                  <a:lnTo>
                    <a:pt x="770" y="870"/>
                  </a:lnTo>
                  <a:lnTo>
                    <a:pt x="779" y="900"/>
                  </a:lnTo>
                  <a:lnTo>
                    <a:pt x="794" y="928"/>
                  </a:lnTo>
                  <a:lnTo>
                    <a:pt x="813" y="952"/>
                  </a:lnTo>
                  <a:lnTo>
                    <a:pt x="837" y="971"/>
                  </a:lnTo>
                  <a:lnTo>
                    <a:pt x="864" y="987"/>
                  </a:lnTo>
                  <a:lnTo>
                    <a:pt x="894" y="996"/>
                  </a:lnTo>
                  <a:lnTo>
                    <a:pt x="926" y="999"/>
                  </a:lnTo>
                  <a:lnTo>
                    <a:pt x="959" y="996"/>
                  </a:lnTo>
                  <a:lnTo>
                    <a:pt x="989" y="987"/>
                  </a:lnTo>
                  <a:lnTo>
                    <a:pt x="1017" y="971"/>
                  </a:lnTo>
                  <a:lnTo>
                    <a:pt x="1040" y="952"/>
                  </a:lnTo>
                  <a:lnTo>
                    <a:pt x="1059" y="928"/>
                  </a:lnTo>
                  <a:lnTo>
                    <a:pt x="1075" y="900"/>
                  </a:lnTo>
                  <a:lnTo>
                    <a:pt x="1084" y="870"/>
                  </a:lnTo>
                  <a:lnTo>
                    <a:pt x="1087" y="838"/>
                  </a:lnTo>
                  <a:lnTo>
                    <a:pt x="1084" y="805"/>
                  </a:lnTo>
                  <a:lnTo>
                    <a:pt x="1075" y="775"/>
                  </a:lnTo>
                  <a:lnTo>
                    <a:pt x="1059" y="747"/>
                  </a:lnTo>
                  <a:lnTo>
                    <a:pt x="1040" y="724"/>
                  </a:lnTo>
                  <a:lnTo>
                    <a:pt x="1017" y="704"/>
                  </a:lnTo>
                  <a:lnTo>
                    <a:pt x="989" y="688"/>
                  </a:lnTo>
                  <a:lnTo>
                    <a:pt x="959" y="679"/>
                  </a:lnTo>
                  <a:lnTo>
                    <a:pt x="926" y="676"/>
                  </a:lnTo>
                  <a:close/>
                  <a:moveTo>
                    <a:pt x="2187" y="544"/>
                  </a:moveTo>
                  <a:lnTo>
                    <a:pt x="2154" y="547"/>
                  </a:lnTo>
                  <a:lnTo>
                    <a:pt x="2124" y="557"/>
                  </a:lnTo>
                  <a:lnTo>
                    <a:pt x="2096" y="572"/>
                  </a:lnTo>
                  <a:lnTo>
                    <a:pt x="2073" y="592"/>
                  </a:lnTo>
                  <a:lnTo>
                    <a:pt x="2053" y="615"/>
                  </a:lnTo>
                  <a:lnTo>
                    <a:pt x="2038" y="643"/>
                  </a:lnTo>
                  <a:lnTo>
                    <a:pt x="2029" y="674"/>
                  </a:lnTo>
                  <a:lnTo>
                    <a:pt x="2026" y="706"/>
                  </a:lnTo>
                  <a:lnTo>
                    <a:pt x="2029" y="738"/>
                  </a:lnTo>
                  <a:lnTo>
                    <a:pt x="2038" y="769"/>
                  </a:lnTo>
                  <a:lnTo>
                    <a:pt x="2053" y="796"/>
                  </a:lnTo>
                  <a:lnTo>
                    <a:pt x="2073" y="820"/>
                  </a:lnTo>
                  <a:lnTo>
                    <a:pt x="2096" y="840"/>
                  </a:lnTo>
                  <a:lnTo>
                    <a:pt x="2124" y="855"/>
                  </a:lnTo>
                  <a:lnTo>
                    <a:pt x="2154" y="865"/>
                  </a:lnTo>
                  <a:lnTo>
                    <a:pt x="2187" y="868"/>
                  </a:lnTo>
                  <a:lnTo>
                    <a:pt x="2219" y="865"/>
                  </a:lnTo>
                  <a:lnTo>
                    <a:pt x="2249" y="855"/>
                  </a:lnTo>
                  <a:lnTo>
                    <a:pt x="2276" y="840"/>
                  </a:lnTo>
                  <a:lnTo>
                    <a:pt x="2300" y="820"/>
                  </a:lnTo>
                  <a:lnTo>
                    <a:pt x="2320" y="796"/>
                  </a:lnTo>
                  <a:lnTo>
                    <a:pt x="2334" y="769"/>
                  </a:lnTo>
                  <a:lnTo>
                    <a:pt x="2344" y="738"/>
                  </a:lnTo>
                  <a:lnTo>
                    <a:pt x="2348" y="706"/>
                  </a:lnTo>
                  <a:lnTo>
                    <a:pt x="2344" y="674"/>
                  </a:lnTo>
                  <a:lnTo>
                    <a:pt x="2334" y="643"/>
                  </a:lnTo>
                  <a:lnTo>
                    <a:pt x="2320" y="615"/>
                  </a:lnTo>
                  <a:lnTo>
                    <a:pt x="2300" y="592"/>
                  </a:lnTo>
                  <a:lnTo>
                    <a:pt x="2276" y="572"/>
                  </a:lnTo>
                  <a:lnTo>
                    <a:pt x="2249" y="557"/>
                  </a:lnTo>
                  <a:lnTo>
                    <a:pt x="2219" y="547"/>
                  </a:lnTo>
                  <a:lnTo>
                    <a:pt x="2187" y="544"/>
                  </a:lnTo>
                  <a:close/>
                  <a:moveTo>
                    <a:pt x="1571" y="303"/>
                  </a:moveTo>
                  <a:lnTo>
                    <a:pt x="1539" y="306"/>
                  </a:lnTo>
                  <a:lnTo>
                    <a:pt x="1508" y="315"/>
                  </a:lnTo>
                  <a:lnTo>
                    <a:pt x="1481" y="331"/>
                  </a:lnTo>
                  <a:lnTo>
                    <a:pt x="1457" y="351"/>
                  </a:lnTo>
                  <a:lnTo>
                    <a:pt x="1437" y="374"/>
                  </a:lnTo>
                  <a:lnTo>
                    <a:pt x="1423" y="402"/>
                  </a:lnTo>
                  <a:lnTo>
                    <a:pt x="1413" y="432"/>
                  </a:lnTo>
                  <a:lnTo>
                    <a:pt x="1410" y="465"/>
                  </a:lnTo>
                  <a:lnTo>
                    <a:pt x="1413" y="497"/>
                  </a:lnTo>
                  <a:lnTo>
                    <a:pt x="1423" y="527"/>
                  </a:lnTo>
                  <a:lnTo>
                    <a:pt x="1437" y="555"/>
                  </a:lnTo>
                  <a:lnTo>
                    <a:pt x="1457" y="579"/>
                  </a:lnTo>
                  <a:lnTo>
                    <a:pt x="1481" y="599"/>
                  </a:lnTo>
                  <a:lnTo>
                    <a:pt x="1508" y="614"/>
                  </a:lnTo>
                  <a:lnTo>
                    <a:pt x="1539" y="624"/>
                  </a:lnTo>
                  <a:lnTo>
                    <a:pt x="1571" y="627"/>
                  </a:lnTo>
                  <a:lnTo>
                    <a:pt x="1603" y="624"/>
                  </a:lnTo>
                  <a:lnTo>
                    <a:pt x="1634" y="614"/>
                  </a:lnTo>
                  <a:lnTo>
                    <a:pt x="1661" y="599"/>
                  </a:lnTo>
                  <a:lnTo>
                    <a:pt x="1684" y="579"/>
                  </a:lnTo>
                  <a:lnTo>
                    <a:pt x="1704" y="555"/>
                  </a:lnTo>
                  <a:lnTo>
                    <a:pt x="1719" y="527"/>
                  </a:lnTo>
                  <a:lnTo>
                    <a:pt x="1728" y="497"/>
                  </a:lnTo>
                  <a:lnTo>
                    <a:pt x="1732" y="465"/>
                  </a:lnTo>
                  <a:lnTo>
                    <a:pt x="1728" y="432"/>
                  </a:lnTo>
                  <a:lnTo>
                    <a:pt x="1719" y="402"/>
                  </a:lnTo>
                  <a:lnTo>
                    <a:pt x="1704" y="374"/>
                  </a:lnTo>
                  <a:lnTo>
                    <a:pt x="1684" y="351"/>
                  </a:lnTo>
                  <a:lnTo>
                    <a:pt x="1661" y="331"/>
                  </a:lnTo>
                  <a:lnTo>
                    <a:pt x="1634" y="315"/>
                  </a:lnTo>
                  <a:lnTo>
                    <a:pt x="1603" y="306"/>
                  </a:lnTo>
                  <a:lnTo>
                    <a:pt x="1571" y="303"/>
                  </a:lnTo>
                  <a:close/>
                  <a:moveTo>
                    <a:pt x="231" y="78"/>
                  </a:moveTo>
                  <a:lnTo>
                    <a:pt x="199" y="81"/>
                  </a:lnTo>
                  <a:lnTo>
                    <a:pt x="169" y="91"/>
                  </a:lnTo>
                  <a:lnTo>
                    <a:pt x="142" y="106"/>
                  </a:lnTo>
                  <a:lnTo>
                    <a:pt x="117" y="125"/>
                  </a:lnTo>
                  <a:lnTo>
                    <a:pt x="98" y="150"/>
                  </a:lnTo>
                  <a:lnTo>
                    <a:pt x="83" y="177"/>
                  </a:lnTo>
                  <a:lnTo>
                    <a:pt x="73" y="208"/>
                  </a:lnTo>
                  <a:lnTo>
                    <a:pt x="70" y="240"/>
                  </a:lnTo>
                  <a:lnTo>
                    <a:pt x="73" y="272"/>
                  </a:lnTo>
                  <a:lnTo>
                    <a:pt x="83" y="303"/>
                  </a:lnTo>
                  <a:lnTo>
                    <a:pt x="98" y="331"/>
                  </a:lnTo>
                  <a:lnTo>
                    <a:pt x="117" y="354"/>
                  </a:lnTo>
                  <a:lnTo>
                    <a:pt x="142" y="374"/>
                  </a:lnTo>
                  <a:lnTo>
                    <a:pt x="169" y="390"/>
                  </a:lnTo>
                  <a:lnTo>
                    <a:pt x="199" y="398"/>
                  </a:lnTo>
                  <a:lnTo>
                    <a:pt x="231" y="402"/>
                  </a:lnTo>
                  <a:lnTo>
                    <a:pt x="264" y="398"/>
                  </a:lnTo>
                  <a:lnTo>
                    <a:pt x="294" y="390"/>
                  </a:lnTo>
                  <a:lnTo>
                    <a:pt x="321" y="374"/>
                  </a:lnTo>
                  <a:lnTo>
                    <a:pt x="344" y="354"/>
                  </a:lnTo>
                  <a:lnTo>
                    <a:pt x="364" y="331"/>
                  </a:lnTo>
                  <a:lnTo>
                    <a:pt x="380" y="303"/>
                  </a:lnTo>
                  <a:lnTo>
                    <a:pt x="388" y="272"/>
                  </a:lnTo>
                  <a:lnTo>
                    <a:pt x="392" y="240"/>
                  </a:lnTo>
                  <a:lnTo>
                    <a:pt x="388" y="208"/>
                  </a:lnTo>
                  <a:lnTo>
                    <a:pt x="380" y="177"/>
                  </a:lnTo>
                  <a:lnTo>
                    <a:pt x="364" y="150"/>
                  </a:lnTo>
                  <a:lnTo>
                    <a:pt x="344" y="125"/>
                  </a:lnTo>
                  <a:lnTo>
                    <a:pt x="321" y="106"/>
                  </a:lnTo>
                  <a:lnTo>
                    <a:pt x="294" y="91"/>
                  </a:lnTo>
                  <a:lnTo>
                    <a:pt x="264" y="81"/>
                  </a:lnTo>
                  <a:lnTo>
                    <a:pt x="231" y="78"/>
                  </a:lnTo>
                  <a:close/>
                  <a:moveTo>
                    <a:pt x="236" y="0"/>
                  </a:moveTo>
                  <a:lnTo>
                    <a:pt x="275" y="3"/>
                  </a:lnTo>
                  <a:lnTo>
                    <a:pt x="311" y="12"/>
                  </a:lnTo>
                  <a:lnTo>
                    <a:pt x="346" y="27"/>
                  </a:lnTo>
                  <a:lnTo>
                    <a:pt x="376" y="46"/>
                  </a:lnTo>
                  <a:lnTo>
                    <a:pt x="404" y="70"/>
                  </a:lnTo>
                  <a:lnTo>
                    <a:pt x="427" y="98"/>
                  </a:lnTo>
                  <a:lnTo>
                    <a:pt x="447" y="129"/>
                  </a:lnTo>
                  <a:lnTo>
                    <a:pt x="461" y="163"/>
                  </a:lnTo>
                  <a:lnTo>
                    <a:pt x="470" y="200"/>
                  </a:lnTo>
                  <a:lnTo>
                    <a:pt x="473" y="239"/>
                  </a:lnTo>
                  <a:lnTo>
                    <a:pt x="470" y="275"/>
                  </a:lnTo>
                  <a:lnTo>
                    <a:pt x="461" y="311"/>
                  </a:lnTo>
                  <a:lnTo>
                    <a:pt x="448" y="344"/>
                  </a:lnTo>
                  <a:lnTo>
                    <a:pt x="785" y="648"/>
                  </a:lnTo>
                  <a:lnTo>
                    <a:pt x="817" y="627"/>
                  </a:lnTo>
                  <a:lnTo>
                    <a:pt x="852" y="610"/>
                  </a:lnTo>
                  <a:lnTo>
                    <a:pt x="891" y="600"/>
                  </a:lnTo>
                  <a:lnTo>
                    <a:pt x="932" y="597"/>
                  </a:lnTo>
                  <a:lnTo>
                    <a:pt x="968" y="600"/>
                  </a:lnTo>
                  <a:lnTo>
                    <a:pt x="1002" y="608"/>
                  </a:lnTo>
                  <a:lnTo>
                    <a:pt x="1035" y="622"/>
                  </a:lnTo>
                  <a:lnTo>
                    <a:pt x="1065" y="639"/>
                  </a:lnTo>
                  <a:lnTo>
                    <a:pt x="1093" y="661"/>
                  </a:lnTo>
                  <a:lnTo>
                    <a:pt x="1116" y="687"/>
                  </a:lnTo>
                  <a:lnTo>
                    <a:pt x="1136" y="716"/>
                  </a:lnTo>
                  <a:lnTo>
                    <a:pt x="1353" y="546"/>
                  </a:lnTo>
                  <a:lnTo>
                    <a:pt x="1345" y="519"/>
                  </a:lnTo>
                  <a:lnTo>
                    <a:pt x="1340" y="492"/>
                  </a:lnTo>
                  <a:lnTo>
                    <a:pt x="1338" y="464"/>
                  </a:lnTo>
                  <a:lnTo>
                    <a:pt x="1342" y="425"/>
                  </a:lnTo>
                  <a:lnTo>
                    <a:pt x="1350" y="388"/>
                  </a:lnTo>
                  <a:lnTo>
                    <a:pt x="1365" y="354"/>
                  </a:lnTo>
                  <a:lnTo>
                    <a:pt x="1385" y="323"/>
                  </a:lnTo>
                  <a:lnTo>
                    <a:pt x="1408" y="295"/>
                  </a:lnTo>
                  <a:lnTo>
                    <a:pt x="1435" y="271"/>
                  </a:lnTo>
                  <a:lnTo>
                    <a:pt x="1467" y="252"/>
                  </a:lnTo>
                  <a:lnTo>
                    <a:pt x="1501" y="238"/>
                  </a:lnTo>
                  <a:lnTo>
                    <a:pt x="1538" y="228"/>
                  </a:lnTo>
                  <a:lnTo>
                    <a:pt x="1576" y="225"/>
                  </a:lnTo>
                  <a:lnTo>
                    <a:pt x="1614" y="228"/>
                  </a:lnTo>
                  <a:lnTo>
                    <a:pt x="1650" y="238"/>
                  </a:lnTo>
                  <a:lnTo>
                    <a:pt x="1684" y="252"/>
                  </a:lnTo>
                  <a:lnTo>
                    <a:pt x="1716" y="271"/>
                  </a:lnTo>
                  <a:lnTo>
                    <a:pt x="1744" y="295"/>
                  </a:lnTo>
                  <a:lnTo>
                    <a:pt x="1767" y="323"/>
                  </a:lnTo>
                  <a:lnTo>
                    <a:pt x="1787" y="354"/>
                  </a:lnTo>
                  <a:lnTo>
                    <a:pt x="1801" y="388"/>
                  </a:lnTo>
                  <a:lnTo>
                    <a:pt x="1810" y="425"/>
                  </a:lnTo>
                  <a:lnTo>
                    <a:pt x="1813" y="464"/>
                  </a:lnTo>
                  <a:lnTo>
                    <a:pt x="1813" y="466"/>
                  </a:lnTo>
                  <a:lnTo>
                    <a:pt x="1993" y="575"/>
                  </a:lnTo>
                  <a:lnTo>
                    <a:pt x="2013" y="548"/>
                  </a:lnTo>
                  <a:lnTo>
                    <a:pt x="2036" y="525"/>
                  </a:lnTo>
                  <a:lnTo>
                    <a:pt x="2062" y="504"/>
                  </a:lnTo>
                  <a:lnTo>
                    <a:pt x="2092" y="488"/>
                  </a:lnTo>
                  <a:lnTo>
                    <a:pt x="2123" y="476"/>
                  </a:lnTo>
                  <a:lnTo>
                    <a:pt x="2156" y="468"/>
                  </a:lnTo>
                  <a:lnTo>
                    <a:pt x="2191" y="466"/>
                  </a:lnTo>
                  <a:lnTo>
                    <a:pt x="2230" y="468"/>
                  </a:lnTo>
                  <a:lnTo>
                    <a:pt x="2266" y="478"/>
                  </a:lnTo>
                  <a:lnTo>
                    <a:pt x="2300" y="493"/>
                  </a:lnTo>
                  <a:lnTo>
                    <a:pt x="2331" y="512"/>
                  </a:lnTo>
                  <a:lnTo>
                    <a:pt x="2359" y="536"/>
                  </a:lnTo>
                  <a:lnTo>
                    <a:pt x="2383" y="564"/>
                  </a:lnTo>
                  <a:lnTo>
                    <a:pt x="2401" y="595"/>
                  </a:lnTo>
                  <a:lnTo>
                    <a:pt x="2416" y="629"/>
                  </a:lnTo>
                  <a:lnTo>
                    <a:pt x="2426" y="666"/>
                  </a:lnTo>
                  <a:lnTo>
                    <a:pt x="2428" y="705"/>
                  </a:lnTo>
                  <a:lnTo>
                    <a:pt x="2428" y="713"/>
                  </a:lnTo>
                  <a:lnTo>
                    <a:pt x="2427" y="720"/>
                  </a:lnTo>
                  <a:lnTo>
                    <a:pt x="2690" y="972"/>
                  </a:lnTo>
                  <a:lnTo>
                    <a:pt x="2718" y="952"/>
                  </a:lnTo>
                  <a:lnTo>
                    <a:pt x="2746" y="934"/>
                  </a:lnTo>
                  <a:lnTo>
                    <a:pt x="2778" y="922"/>
                  </a:lnTo>
                  <a:lnTo>
                    <a:pt x="2812" y="915"/>
                  </a:lnTo>
                  <a:lnTo>
                    <a:pt x="2848" y="911"/>
                  </a:lnTo>
                  <a:lnTo>
                    <a:pt x="2886" y="915"/>
                  </a:lnTo>
                  <a:lnTo>
                    <a:pt x="2923" y="923"/>
                  </a:lnTo>
                  <a:lnTo>
                    <a:pt x="2957" y="939"/>
                  </a:lnTo>
                  <a:lnTo>
                    <a:pt x="2989" y="958"/>
                  </a:lnTo>
                  <a:lnTo>
                    <a:pt x="3016" y="982"/>
                  </a:lnTo>
                  <a:lnTo>
                    <a:pt x="3039" y="1010"/>
                  </a:lnTo>
                  <a:lnTo>
                    <a:pt x="3059" y="1041"/>
                  </a:lnTo>
                  <a:lnTo>
                    <a:pt x="3074" y="1075"/>
                  </a:lnTo>
                  <a:lnTo>
                    <a:pt x="3082" y="1112"/>
                  </a:lnTo>
                  <a:lnTo>
                    <a:pt x="3086" y="1151"/>
                  </a:lnTo>
                  <a:lnTo>
                    <a:pt x="3082" y="1186"/>
                  </a:lnTo>
                  <a:lnTo>
                    <a:pt x="3075" y="1221"/>
                  </a:lnTo>
                  <a:lnTo>
                    <a:pt x="3063" y="1254"/>
                  </a:lnTo>
                  <a:lnTo>
                    <a:pt x="3045" y="1283"/>
                  </a:lnTo>
                  <a:lnTo>
                    <a:pt x="3024" y="1311"/>
                  </a:lnTo>
                  <a:lnTo>
                    <a:pt x="3024" y="2854"/>
                  </a:lnTo>
                  <a:lnTo>
                    <a:pt x="2666" y="2854"/>
                  </a:lnTo>
                  <a:lnTo>
                    <a:pt x="2666" y="1304"/>
                  </a:lnTo>
                  <a:lnTo>
                    <a:pt x="2647" y="1277"/>
                  </a:lnTo>
                  <a:lnTo>
                    <a:pt x="2632" y="1249"/>
                  </a:lnTo>
                  <a:lnTo>
                    <a:pt x="2621" y="1217"/>
                  </a:lnTo>
                  <a:lnTo>
                    <a:pt x="2613" y="1185"/>
                  </a:lnTo>
                  <a:lnTo>
                    <a:pt x="2611" y="1151"/>
                  </a:lnTo>
                  <a:lnTo>
                    <a:pt x="2613" y="1119"/>
                  </a:lnTo>
                  <a:lnTo>
                    <a:pt x="2620" y="1089"/>
                  </a:lnTo>
                  <a:lnTo>
                    <a:pt x="2628" y="1060"/>
                  </a:lnTo>
                  <a:lnTo>
                    <a:pt x="2643" y="1033"/>
                  </a:lnTo>
                  <a:lnTo>
                    <a:pt x="2405" y="806"/>
                  </a:lnTo>
                  <a:lnTo>
                    <a:pt x="2393" y="830"/>
                  </a:lnTo>
                  <a:lnTo>
                    <a:pt x="2377" y="852"/>
                  </a:lnTo>
                  <a:lnTo>
                    <a:pt x="2377" y="2854"/>
                  </a:lnTo>
                  <a:lnTo>
                    <a:pt x="2019" y="2854"/>
                  </a:lnTo>
                  <a:lnTo>
                    <a:pt x="2019" y="869"/>
                  </a:lnTo>
                  <a:lnTo>
                    <a:pt x="1997" y="841"/>
                  </a:lnTo>
                  <a:lnTo>
                    <a:pt x="1978" y="811"/>
                  </a:lnTo>
                  <a:lnTo>
                    <a:pt x="1965" y="778"/>
                  </a:lnTo>
                  <a:lnTo>
                    <a:pt x="1956" y="743"/>
                  </a:lnTo>
                  <a:lnTo>
                    <a:pt x="1954" y="705"/>
                  </a:lnTo>
                  <a:lnTo>
                    <a:pt x="1956" y="675"/>
                  </a:lnTo>
                  <a:lnTo>
                    <a:pt x="1962" y="646"/>
                  </a:lnTo>
                  <a:lnTo>
                    <a:pt x="1798" y="547"/>
                  </a:lnTo>
                  <a:lnTo>
                    <a:pt x="1786" y="575"/>
                  </a:lnTo>
                  <a:lnTo>
                    <a:pt x="1770" y="599"/>
                  </a:lnTo>
                  <a:lnTo>
                    <a:pt x="1751" y="623"/>
                  </a:lnTo>
                  <a:lnTo>
                    <a:pt x="1751" y="2854"/>
                  </a:lnTo>
                  <a:lnTo>
                    <a:pt x="1394" y="2854"/>
                  </a:lnTo>
                  <a:lnTo>
                    <a:pt x="1394" y="617"/>
                  </a:lnTo>
                  <a:lnTo>
                    <a:pt x="1392" y="615"/>
                  </a:lnTo>
                  <a:lnTo>
                    <a:pt x="1391" y="613"/>
                  </a:lnTo>
                  <a:lnTo>
                    <a:pt x="1164" y="790"/>
                  </a:lnTo>
                  <a:lnTo>
                    <a:pt x="1167" y="814"/>
                  </a:lnTo>
                  <a:lnTo>
                    <a:pt x="1169" y="836"/>
                  </a:lnTo>
                  <a:lnTo>
                    <a:pt x="1165" y="873"/>
                  </a:lnTo>
                  <a:lnTo>
                    <a:pt x="1158" y="908"/>
                  </a:lnTo>
                  <a:lnTo>
                    <a:pt x="1144" y="941"/>
                  </a:lnTo>
                  <a:lnTo>
                    <a:pt x="1127" y="971"/>
                  </a:lnTo>
                  <a:lnTo>
                    <a:pt x="1105" y="999"/>
                  </a:lnTo>
                  <a:lnTo>
                    <a:pt x="1105" y="2854"/>
                  </a:lnTo>
                  <a:lnTo>
                    <a:pt x="748" y="2854"/>
                  </a:lnTo>
                  <a:lnTo>
                    <a:pt x="748" y="987"/>
                  </a:lnTo>
                  <a:lnTo>
                    <a:pt x="729" y="961"/>
                  </a:lnTo>
                  <a:lnTo>
                    <a:pt x="715" y="932"/>
                  </a:lnTo>
                  <a:lnTo>
                    <a:pt x="704" y="902"/>
                  </a:lnTo>
                  <a:lnTo>
                    <a:pt x="697" y="870"/>
                  </a:lnTo>
                  <a:lnTo>
                    <a:pt x="694" y="836"/>
                  </a:lnTo>
                  <a:lnTo>
                    <a:pt x="697" y="800"/>
                  </a:lnTo>
                  <a:lnTo>
                    <a:pt x="705" y="767"/>
                  </a:lnTo>
                  <a:lnTo>
                    <a:pt x="717" y="735"/>
                  </a:lnTo>
                  <a:lnTo>
                    <a:pt x="733" y="705"/>
                  </a:lnTo>
                  <a:lnTo>
                    <a:pt x="420" y="423"/>
                  </a:lnTo>
                  <a:lnTo>
                    <a:pt x="420" y="2854"/>
                  </a:lnTo>
                  <a:lnTo>
                    <a:pt x="63" y="2854"/>
                  </a:lnTo>
                  <a:lnTo>
                    <a:pt x="63" y="402"/>
                  </a:lnTo>
                  <a:lnTo>
                    <a:pt x="41" y="375"/>
                  </a:lnTo>
                  <a:lnTo>
                    <a:pt x="24" y="344"/>
                  </a:lnTo>
                  <a:lnTo>
                    <a:pt x="11" y="311"/>
                  </a:lnTo>
                  <a:lnTo>
                    <a:pt x="2" y="276"/>
                  </a:lnTo>
                  <a:lnTo>
                    <a:pt x="0" y="239"/>
                  </a:lnTo>
                  <a:lnTo>
                    <a:pt x="2" y="200"/>
                  </a:lnTo>
                  <a:lnTo>
                    <a:pt x="11" y="163"/>
                  </a:lnTo>
                  <a:lnTo>
                    <a:pt x="26" y="129"/>
                  </a:lnTo>
                  <a:lnTo>
                    <a:pt x="45" y="98"/>
                  </a:lnTo>
                  <a:lnTo>
                    <a:pt x="69" y="70"/>
                  </a:lnTo>
                  <a:lnTo>
                    <a:pt x="96" y="46"/>
                  </a:lnTo>
                  <a:lnTo>
                    <a:pt x="127" y="27"/>
                  </a:lnTo>
                  <a:lnTo>
                    <a:pt x="161" y="12"/>
                  </a:lnTo>
                  <a:lnTo>
                    <a:pt x="198" y="3"/>
                  </a:lnTo>
                  <a:lnTo>
                    <a:pt x="2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9" name="Rectangle 677"/>
            <p:cNvSpPr>
              <a:spLocks noChangeArrowheads="1"/>
            </p:cNvSpPr>
            <p:nvPr/>
          </p:nvSpPr>
          <p:spPr bwMode="auto">
            <a:xfrm>
              <a:off x="-1449388" y="4033838"/>
              <a:ext cx="958850" cy="71438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76859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/>
              <a:t>Data Analytics Vector Icons</a:t>
            </a:r>
            <a:endParaRPr lang="en-US" dirty="0" smtClean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Data Analytics Vector Icons</a:t>
            </a:r>
            <a:endParaRPr lang="en-US" dirty="0"/>
          </a:p>
        </p:txBody>
      </p:sp>
      <p:grpSp>
        <p:nvGrpSpPr>
          <p:cNvPr id="440" name="Group 439"/>
          <p:cNvGrpSpPr/>
          <p:nvPr/>
        </p:nvGrpSpPr>
        <p:grpSpPr>
          <a:xfrm>
            <a:off x="650019" y="1992800"/>
            <a:ext cx="592274" cy="391584"/>
            <a:chOff x="-1655763" y="1830388"/>
            <a:chExt cx="768350" cy="507997"/>
          </a:xfrm>
          <a:solidFill>
            <a:schemeClr val="tx1">
              <a:lumMod val="90000"/>
              <a:lumOff val="10000"/>
            </a:schemeClr>
          </a:solidFill>
        </p:grpSpPr>
        <p:sp>
          <p:nvSpPr>
            <p:cNvPr id="441" name="Freeform 682"/>
            <p:cNvSpPr>
              <a:spLocks/>
            </p:cNvSpPr>
            <p:nvPr/>
          </p:nvSpPr>
          <p:spPr bwMode="auto">
            <a:xfrm>
              <a:off x="-1087438" y="2012946"/>
              <a:ext cx="161925" cy="325438"/>
            </a:xfrm>
            <a:custGeom>
              <a:avLst/>
              <a:gdLst>
                <a:gd name="T0" fmla="*/ 0 w 712"/>
                <a:gd name="T1" fmla="*/ 0 h 1430"/>
                <a:gd name="T2" fmla="*/ 250 w 712"/>
                <a:gd name="T3" fmla="*/ 137 h 1430"/>
                <a:gd name="T4" fmla="*/ 159 w 712"/>
                <a:gd name="T5" fmla="*/ 287 h 1430"/>
                <a:gd name="T6" fmla="*/ 146 w 712"/>
                <a:gd name="T7" fmla="*/ 312 h 1430"/>
                <a:gd name="T8" fmla="*/ 139 w 712"/>
                <a:gd name="T9" fmla="*/ 338 h 1430"/>
                <a:gd name="T10" fmla="*/ 138 w 712"/>
                <a:gd name="T11" fmla="*/ 366 h 1430"/>
                <a:gd name="T12" fmla="*/ 141 w 712"/>
                <a:gd name="T13" fmla="*/ 394 h 1430"/>
                <a:gd name="T14" fmla="*/ 150 w 712"/>
                <a:gd name="T15" fmla="*/ 419 h 1430"/>
                <a:gd name="T16" fmla="*/ 165 w 712"/>
                <a:gd name="T17" fmla="*/ 443 h 1430"/>
                <a:gd name="T18" fmla="*/ 182 w 712"/>
                <a:gd name="T19" fmla="*/ 463 h 1430"/>
                <a:gd name="T20" fmla="*/ 203 w 712"/>
                <a:gd name="T21" fmla="*/ 480 h 1430"/>
                <a:gd name="T22" fmla="*/ 227 w 712"/>
                <a:gd name="T23" fmla="*/ 492 h 1430"/>
                <a:gd name="T24" fmla="*/ 252 w 712"/>
                <a:gd name="T25" fmla="*/ 499 h 1430"/>
                <a:gd name="T26" fmla="*/ 279 w 712"/>
                <a:gd name="T27" fmla="*/ 501 h 1430"/>
                <a:gd name="T28" fmla="*/ 295 w 712"/>
                <a:gd name="T29" fmla="*/ 500 h 1430"/>
                <a:gd name="T30" fmla="*/ 312 w 712"/>
                <a:gd name="T31" fmla="*/ 497 h 1430"/>
                <a:gd name="T32" fmla="*/ 712 w 712"/>
                <a:gd name="T33" fmla="*/ 402 h 1430"/>
                <a:gd name="T34" fmla="*/ 712 w 712"/>
                <a:gd name="T35" fmla="*/ 1385 h 1430"/>
                <a:gd name="T36" fmla="*/ 710 w 712"/>
                <a:gd name="T37" fmla="*/ 1399 h 1430"/>
                <a:gd name="T38" fmla="*/ 703 w 712"/>
                <a:gd name="T39" fmla="*/ 1412 h 1430"/>
                <a:gd name="T40" fmla="*/ 694 w 712"/>
                <a:gd name="T41" fmla="*/ 1422 h 1430"/>
                <a:gd name="T42" fmla="*/ 681 w 712"/>
                <a:gd name="T43" fmla="*/ 1428 h 1430"/>
                <a:gd name="T44" fmla="*/ 667 w 712"/>
                <a:gd name="T45" fmla="*/ 1430 h 1430"/>
                <a:gd name="T46" fmla="*/ 45 w 712"/>
                <a:gd name="T47" fmla="*/ 1430 h 1430"/>
                <a:gd name="T48" fmla="*/ 31 w 712"/>
                <a:gd name="T49" fmla="*/ 1428 h 1430"/>
                <a:gd name="T50" fmla="*/ 19 w 712"/>
                <a:gd name="T51" fmla="*/ 1422 h 1430"/>
                <a:gd name="T52" fmla="*/ 8 w 712"/>
                <a:gd name="T53" fmla="*/ 1412 h 1430"/>
                <a:gd name="T54" fmla="*/ 2 w 712"/>
                <a:gd name="T55" fmla="*/ 1399 h 1430"/>
                <a:gd name="T56" fmla="*/ 0 w 712"/>
                <a:gd name="T57" fmla="*/ 1385 h 1430"/>
                <a:gd name="T58" fmla="*/ 0 w 712"/>
                <a:gd name="T59" fmla="*/ 5 h 1430"/>
                <a:gd name="T60" fmla="*/ 0 w 712"/>
                <a:gd name="T61" fmla="*/ 0 h 1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12" h="1430">
                  <a:moveTo>
                    <a:pt x="0" y="0"/>
                  </a:moveTo>
                  <a:lnTo>
                    <a:pt x="250" y="137"/>
                  </a:lnTo>
                  <a:lnTo>
                    <a:pt x="159" y="287"/>
                  </a:lnTo>
                  <a:lnTo>
                    <a:pt x="146" y="312"/>
                  </a:lnTo>
                  <a:lnTo>
                    <a:pt x="139" y="338"/>
                  </a:lnTo>
                  <a:lnTo>
                    <a:pt x="138" y="366"/>
                  </a:lnTo>
                  <a:lnTo>
                    <a:pt x="141" y="394"/>
                  </a:lnTo>
                  <a:lnTo>
                    <a:pt x="150" y="419"/>
                  </a:lnTo>
                  <a:lnTo>
                    <a:pt x="165" y="443"/>
                  </a:lnTo>
                  <a:lnTo>
                    <a:pt x="182" y="463"/>
                  </a:lnTo>
                  <a:lnTo>
                    <a:pt x="203" y="480"/>
                  </a:lnTo>
                  <a:lnTo>
                    <a:pt x="227" y="492"/>
                  </a:lnTo>
                  <a:lnTo>
                    <a:pt x="252" y="499"/>
                  </a:lnTo>
                  <a:lnTo>
                    <a:pt x="279" y="501"/>
                  </a:lnTo>
                  <a:lnTo>
                    <a:pt x="295" y="500"/>
                  </a:lnTo>
                  <a:lnTo>
                    <a:pt x="312" y="497"/>
                  </a:lnTo>
                  <a:lnTo>
                    <a:pt x="712" y="402"/>
                  </a:lnTo>
                  <a:lnTo>
                    <a:pt x="712" y="1385"/>
                  </a:lnTo>
                  <a:lnTo>
                    <a:pt x="710" y="1399"/>
                  </a:lnTo>
                  <a:lnTo>
                    <a:pt x="703" y="1412"/>
                  </a:lnTo>
                  <a:lnTo>
                    <a:pt x="694" y="1422"/>
                  </a:lnTo>
                  <a:lnTo>
                    <a:pt x="681" y="1428"/>
                  </a:lnTo>
                  <a:lnTo>
                    <a:pt x="667" y="1430"/>
                  </a:lnTo>
                  <a:lnTo>
                    <a:pt x="45" y="1430"/>
                  </a:lnTo>
                  <a:lnTo>
                    <a:pt x="31" y="1428"/>
                  </a:lnTo>
                  <a:lnTo>
                    <a:pt x="19" y="1422"/>
                  </a:lnTo>
                  <a:lnTo>
                    <a:pt x="8" y="1412"/>
                  </a:lnTo>
                  <a:lnTo>
                    <a:pt x="2" y="1399"/>
                  </a:lnTo>
                  <a:lnTo>
                    <a:pt x="0" y="1385"/>
                  </a:lnTo>
                  <a:lnTo>
                    <a:pt x="0" y="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2" name="Freeform 683"/>
            <p:cNvSpPr>
              <a:spLocks/>
            </p:cNvSpPr>
            <p:nvPr/>
          </p:nvSpPr>
          <p:spPr bwMode="auto">
            <a:xfrm>
              <a:off x="-1338263" y="1919285"/>
              <a:ext cx="161925" cy="419100"/>
            </a:xfrm>
            <a:custGeom>
              <a:avLst/>
              <a:gdLst>
                <a:gd name="T0" fmla="*/ 361 w 712"/>
                <a:gd name="T1" fmla="*/ 0 h 1842"/>
                <a:gd name="T2" fmla="*/ 712 w 712"/>
                <a:gd name="T3" fmla="*/ 194 h 1842"/>
                <a:gd name="T4" fmla="*/ 712 w 712"/>
                <a:gd name="T5" fmla="*/ 1797 h 1842"/>
                <a:gd name="T6" fmla="*/ 710 w 712"/>
                <a:gd name="T7" fmla="*/ 1811 h 1842"/>
                <a:gd name="T8" fmla="*/ 704 w 712"/>
                <a:gd name="T9" fmla="*/ 1824 h 1842"/>
                <a:gd name="T10" fmla="*/ 694 w 712"/>
                <a:gd name="T11" fmla="*/ 1834 h 1842"/>
                <a:gd name="T12" fmla="*/ 681 w 712"/>
                <a:gd name="T13" fmla="*/ 1840 h 1842"/>
                <a:gd name="T14" fmla="*/ 667 w 712"/>
                <a:gd name="T15" fmla="*/ 1842 h 1842"/>
                <a:gd name="T16" fmla="*/ 46 w 712"/>
                <a:gd name="T17" fmla="*/ 1842 h 1842"/>
                <a:gd name="T18" fmla="*/ 31 w 712"/>
                <a:gd name="T19" fmla="*/ 1840 h 1842"/>
                <a:gd name="T20" fmla="*/ 19 w 712"/>
                <a:gd name="T21" fmla="*/ 1834 h 1842"/>
                <a:gd name="T22" fmla="*/ 9 w 712"/>
                <a:gd name="T23" fmla="*/ 1824 h 1842"/>
                <a:gd name="T24" fmla="*/ 2 w 712"/>
                <a:gd name="T25" fmla="*/ 1811 h 1842"/>
                <a:gd name="T26" fmla="*/ 0 w 712"/>
                <a:gd name="T27" fmla="*/ 1797 h 1842"/>
                <a:gd name="T28" fmla="*/ 0 w 712"/>
                <a:gd name="T29" fmla="*/ 291 h 1842"/>
                <a:gd name="T30" fmla="*/ 361 w 712"/>
                <a:gd name="T31" fmla="*/ 0 h 18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12" h="1842">
                  <a:moveTo>
                    <a:pt x="361" y="0"/>
                  </a:moveTo>
                  <a:lnTo>
                    <a:pt x="712" y="194"/>
                  </a:lnTo>
                  <a:lnTo>
                    <a:pt x="712" y="1797"/>
                  </a:lnTo>
                  <a:lnTo>
                    <a:pt x="710" y="1811"/>
                  </a:lnTo>
                  <a:lnTo>
                    <a:pt x="704" y="1824"/>
                  </a:lnTo>
                  <a:lnTo>
                    <a:pt x="694" y="1834"/>
                  </a:lnTo>
                  <a:lnTo>
                    <a:pt x="681" y="1840"/>
                  </a:lnTo>
                  <a:lnTo>
                    <a:pt x="667" y="1842"/>
                  </a:lnTo>
                  <a:lnTo>
                    <a:pt x="46" y="1842"/>
                  </a:lnTo>
                  <a:lnTo>
                    <a:pt x="31" y="1840"/>
                  </a:lnTo>
                  <a:lnTo>
                    <a:pt x="19" y="1834"/>
                  </a:lnTo>
                  <a:lnTo>
                    <a:pt x="9" y="1824"/>
                  </a:lnTo>
                  <a:lnTo>
                    <a:pt x="2" y="1811"/>
                  </a:lnTo>
                  <a:lnTo>
                    <a:pt x="0" y="1797"/>
                  </a:lnTo>
                  <a:lnTo>
                    <a:pt x="0" y="291"/>
                  </a:lnTo>
                  <a:lnTo>
                    <a:pt x="3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3" name="Freeform 684"/>
            <p:cNvSpPr>
              <a:spLocks/>
            </p:cNvSpPr>
            <p:nvPr/>
          </p:nvSpPr>
          <p:spPr bwMode="auto">
            <a:xfrm>
              <a:off x="-1576388" y="2022471"/>
              <a:ext cx="161925" cy="315913"/>
            </a:xfrm>
            <a:custGeom>
              <a:avLst/>
              <a:gdLst>
                <a:gd name="T0" fmla="*/ 0 w 712"/>
                <a:gd name="T1" fmla="*/ 0 h 1393"/>
                <a:gd name="T2" fmla="*/ 401 w 712"/>
                <a:gd name="T3" fmla="*/ 208 h 1393"/>
                <a:gd name="T4" fmla="*/ 427 w 712"/>
                <a:gd name="T5" fmla="*/ 219 h 1393"/>
                <a:gd name="T6" fmla="*/ 455 w 712"/>
                <a:gd name="T7" fmla="*/ 226 h 1393"/>
                <a:gd name="T8" fmla="*/ 483 w 712"/>
                <a:gd name="T9" fmla="*/ 229 h 1393"/>
                <a:gd name="T10" fmla="*/ 512 w 712"/>
                <a:gd name="T11" fmla="*/ 228 h 1393"/>
                <a:gd name="T12" fmla="*/ 540 w 712"/>
                <a:gd name="T13" fmla="*/ 224 h 1393"/>
                <a:gd name="T14" fmla="*/ 568 w 712"/>
                <a:gd name="T15" fmla="*/ 215 h 1393"/>
                <a:gd name="T16" fmla="*/ 593 w 712"/>
                <a:gd name="T17" fmla="*/ 203 h 1393"/>
                <a:gd name="T18" fmla="*/ 617 w 712"/>
                <a:gd name="T19" fmla="*/ 186 h 1393"/>
                <a:gd name="T20" fmla="*/ 712 w 712"/>
                <a:gd name="T21" fmla="*/ 110 h 1393"/>
                <a:gd name="T22" fmla="*/ 712 w 712"/>
                <a:gd name="T23" fmla="*/ 1348 h 1393"/>
                <a:gd name="T24" fmla="*/ 710 w 712"/>
                <a:gd name="T25" fmla="*/ 1362 h 1393"/>
                <a:gd name="T26" fmla="*/ 703 w 712"/>
                <a:gd name="T27" fmla="*/ 1375 h 1393"/>
                <a:gd name="T28" fmla="*/ 693 w 712"/>
                <a:gd name="T29" fmla="*/ 1385 h 1393"/>
                <a:gd name="T30" fmla="*/ 680 w 712"/>
                <a:gd name="T31" fmla="*/ 1391 h 1393"/>
                <a:gd name="T32" fmla="*/ 666 w 712"/>
                <a:gd name="T33" fmla="*/ 1393 h 1393"/>
                <a:gd name="T34" fmla="*/ 45 w 712"/>
                <a:gd name="T35" fmla="*/ 1393 h 1393"/>
                <a:gd name="T36" fmla="*/ 31 w 712"/>
                <a:gd name="T37" fmla="*/ 1391 h 1393"/>
                <a:gd name="T38" fmla="*/ 18 w 712"/>
                <a:gd name="T39" fmla="*/ 1385 h 1393"/>
                <a:gd name="T40" fmla="*/ 8 w 712"/>
                <a:gd name="T41" fmla="*/ 1375 h 1393"/>
                <a:gd name="T42" fmla="*/ 2 w 712"/>
                <a:gd name="T43" fmla="*/ 1362 h 1393"/>
                <a:gd name="T44" fmla="*/ 0 w 712"/>
                <a:gd name="T45" fmla="*/ 1348 h 1393"/>
                <a:gd name="T46" fmla="*/ 0 w 712"/>
                <a:gd name="T47" fmla="*/ 0 h 1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12" h="1393">
                  <a:moveTo>
                    <a:pt x="0" y="0"/>
                  </a:moveTo>
                  <a:lnTo>
                    <a:pt x="401" y="208"/>
                  </a:lnTo>
                  <a:lnTo>
                    <a:pt x="427" y="219"/>
                  </a:lnTo>
                  <a:lnTo>
                    <a:pt x="455" y="226"/>
                  </a:lnTo>
                  <a:lnTo>
                    <a:pt x="483" y="229"/>
                  </a:lnTo>
                  <a:lnTo>
                    <a:pt x="512" y="228"/>
                  </a:lnTo>
                  <a:lnTo>
                    <a:pt x="540" y="224"/>
                  </a:lnTo>
                  <a:lnTo>
                    <a:pt x="568" y="215"/>
                  </a:lnTo>
                  <a:lnTo>
                    <a:pt x="593" y="203"/>
                  </a:lnTo>
                  <a:lnTo>
                    <a:pt x="617" y="186"/>
                  </a:lnTo>
                  <a:lnTo>
                    <a:pt x="712" y="110"/>
                  </a:lnTo>
                  <a:lnTo>
                    <a:pt x="712" y="1348"/>
                  </a:lnTo>
                  <a:lnTo>
                    <a:pt x="710" y="1362"/>
                  </a:lnTo>
                  <a:lnTo>
                    <a:pt x="703" y="1375"/>
                  </a:lnTo>
                  <a:lnTo>
                    <a:pt x="693" y="1385"/>
                  </a:lnTo>
                  <a:lnTo>
                    <a:pt x="680" y="1391"/>
                  </a:lnTo>
                  <a:lnTo>
                    <a:pt x="666" y="1393"/>
                  </a:lnTo>
                  <a:lnTo>
                    <a:pt x="45" y="1393"/>
                  </a:lnTo>
                  <a:lnTo>
                    <a:pt x="31" y="1391"/>
                  </a:lnTo>
                  <a:lnTo>
                    <a:pt x="18" y="1385"/>
                  </a:lnTo>
                  <a:lnTo>
                    <a:pt x="8" y="1375"/>
                  </a:lnTo>
                  <a:lnTo>
                    <a:pt x="2" y="1362"/>
                  </a:lnTo>
                  <a:lnTo>
                    <a:pt x="0" y="134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4" name="Freeform 685"/>
            <p:cNvSpPr>
              <a:spLocks/>
            </p:cNvSpPr>
            <p:nvPr/>
          </p:nvSpPr>
          <p:spPr bwMode="auto">
            <a:xfrm>
              <a:off x="-1655763" y="1830388"/>
              <a:ext cx="768350" cy="257175"/>
            </a:xfrm>
            <a:custGeom>
              <a:avLst/>
              <a:gdLst>
                <a:gd name="T0" fmla="*/ 1790 w 3390"/>
                <a:gd name="T1" fmla="*/ 0 h 1134"/>
                <a:gd name="T2" fmla="*/ 1812 w 3390"/>
                <a:gd name="T3" fmla="*/ 3 h 1134"/>
                <a:gd name="T4" fmla="*/ 1831 w 3390"/>
                <a:gd name="T5" fmla="*/ 12 h 1134"/>
                <a:gd name="T6" fmla="*/ 3051 w 3390"/>
                <a:gd name="T7" fmla="*/ 682 h 1134"/>
                <a:gd name="T8" fmla="*/ 3202 w 3390"/>
                <a:gd name="T9" fmla="*/ 438 h 1134"/>
                <a:gd name="T10" fmla="*/ 3211 w 3390"/>
                <a:gd name="T11" fmla="*/ 428 h 1134"/>
                <a:gd name="T12" fmla="*/ 3222 w 3390"/>
                <a:gd name="T13" fmla="*/ 422 h 1134"/>
                <a:gd name="T14" fmla="*/ 3237 w 3390"/>
                <a:gd name="T15" fmla="*/ 422 h 1134"/>
                <a:gd name="T16" fmla="*/ 3249 w 3390"/>
                <a:gd name="T17" fmla="*/ 426 h 1134"/>
                <a:gd name="T18" fmla="*/ 3259 w 3390"/>
                <a:gd name="T19" fmla="*/ 435 h 1134"/>
                <a:gd name="T20" fmla="*/ 3264 w 3390"/>
                <a:gd name="T21" fmla="*/ 448 h 1134"/>
                <a:gd name="T22" fmla="*/ 3390 w 3390"/>
                <a:gd name="T23" fmla="*/ 968 h 1134"/>
                <a:gd name="T24" fmla="*/ 3390 w 3390"/>
                <a:gd name="T25" fmla="*/ 981 h 1134"/>
                <a:gd name="T26" fmla="*/ 3386 w 3390"/>
                <a:gd name="T27" fmla="*/ 993 h 1134"/>
                <a:gd name="T28" fmla="*/ 3376 w 3390"/>
                <a:gd name="T29" fmla="*/ 1004 h 1134"/>
                <a:gd name="T30" fmla="*/ 3364 w 3390"/>
                <a:gd name="T31" fmla="*/ 1009 h 1134"/>
                <a:gd name="T32" fmla="*/ 2843 w 3390"/>
                <a:gd name="T33" fmla="*/ 1134 h 1134"/>
                <a:gd name="T34" fmla="*/ 2829 w 3390"/>
                <a:gd name="T35" fmla="*/ 1134 h 1134"/>
                <a:gd name="T36" fmla="*/ 2817 w 3390"/>
                <a:gd name="T37" fmla="*/ 1130 h 1134"/>
                <a:gd name="T38" fmla="*/ 2807 w 3390"/>
                <a:gd name="T39" fmla="*/ 1121 h 1134"/>
                <a:gd name="T40" fmla="*/ 2803 w 3390"/>
                <a:gd name="T41" fmla="*/ 1115 h 1134"/>
                <a:gd name="T42" fmla="*/ 2801 w 3390"/>
                <a:gd name="T43" fmla="*/ 1108 h 1134"/>
                <a:gd name="T44" fmla="*/ 2800 w 3390"/>
                <a:gd name="T45" fmla="*/ 1095 h 1134"/>
                <a:gd name="T46" fmla="*/ 2806 w 3390"/>
                <a:gd name="T47" fmla="*/ 1083 h 1134"/>
                <a:gd name="T48" fmla="*/ 2956 w 3390"/>
                <a:gd name="T49" fmla="*/ 838 h 1134"/>
                <a:gd name="T50" fmla="*/ 1797 w 3390"/>
                <a:gd name="T51" fmla="*/ 200 h 1134"/>
                <a:gd name="T52" fmla="*/ 950 w 3390"/>
                <a:gd name="T53" fmla="*/ 881 h 1134"/>
                <a:gd name="T54" fmla="*/ 931 w 3390"/>
                <a:gd name="T55" fmla="*/ 892 h 1134"/>
                <a:gd name="T56" fmla="*/ 912 w 3390"/>
                <a:gd name="T57" fmla="*/ 899 h 1134"/>
                <a:gd name="T58" fmla="*/ 891 w 3390"/>
                <a:gd name="T59" fmla="*/ 901 h 1134"/>
                <a:gd name="T60" fmla="*/ 870 w 3390"/>
                <a:gd name="T61" fmla="*/ 898 h 1134"/>
                <a:gd name="T62" fmla="*/ 850 w 3390"/>
                <a:gd name="T63" fmla="*/ 890 h 1134"/>
                <a:gd name="T64" fmla="*/ 49 w 3390"/>
                <a:gd name="T65" fmla="*/ 474 h 1134"/>
                <a:gd name="T66" fmla="*/ 32 w 3390"/>
                <a:gd name="T67" fmla="*/ 462 h 1134"/>
                <a:gd name="T68" fmla="*/ 17 w 3390"/>
                <a:gd name="T69" fmla="*/ 448 h 1134"/>
                <a:gd name="T70" fmla="*/ 8 w 3390"/>
                <a:gd name="T71" fmla="*/ 430 h 1134"/>
                <a:gd name="T72" fmla="*/ 2 w 3390"/>
                <a:gd name="T73" fmla="*/ 411 h 1134"/>
                <a:gd name="T74" fmla="*/ 0 w 3390"/>
                <a:gd name="T75" fmla="*/ 391 h 1134"/>
                <a:gd name="T76" fmla="*/ 3 w 3390"/>
                <a:gd name="T77" fmla="*/ 371 h 1134"/>
                <a:gd name="T78" fmla="*/ 10 w 3390"/>
                <a:gd name="T79" fmla="*/ 351 h 1134"/>
                <a:gd name="T80" fmla="*/ 23 w 3390"/>
                <a:gd name="T81" fmla="*/ 334 h 1134"/>
                <a:gd name="T82" fmla="*/ 37 w 3390"/>
                <a:gd name="T83" fmla="*/ 319 h 1134"/>
                <a:gd name="T84" fmla="*/ 55 w 3390"/>
                <a:gd name="T85" fmla="*/ 309 h 1134"/>
                <a:gd name="T86" fmla="*/ 74 w 3390"/>
                <a:gd name="T87" fmla="*/ 304 h 1134"/>
                <a:gd name="T88" fmla="*/ 94 w 3390"/>
                <a:gd name="T89" fmla="*/ 302 h 1134"/>
                <a:gd name="T90" fmla="*/ 114 w 3390"/>
                <a:gd name="T91" fmla="*/ 305 h 1134"/>
                <a:gd name="T92" fmla="*/ 134 w 3390"/>
                <a:gd name="T93" fmla="*/ 312 h 1134"/>
                <a:gd name="T94" fmla="*/ 882 w 3390"/>
                <a:gd name="T95" fmla="*/ 701 h 1134"/>
                <a:gd name="T96" fmla="*/ 1730 w 3390"/>
                <a:gd name="T97" fmla="*/ 20 h 1134"/>
                <a:gd name="T98" fmla="*/ 1749 w 3390"/>
                <a:gd name="T99" fmla="*/ 8 h 1134"/>
                <a:gd name="T100" fmla="*/ 1768 w 3390"/>
                <a:gd name="T101" fmla="*/ 1 h 1134"/>
                <a:gd name="T102" fmla="*/ 1790 w 3390"/>
                <a:gd name="T103" fmla="*/ 0 h 1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390" h="1134">
                  <a:moveTo>
                    <a:pt x="1790" y="0"/>
                  </a:moveTo>
                  <a:lnTo>
                    <a:pt x="1812" y="3"/>
                  </a:lnTo>
                  <a:lnTo>
                    <a:pt x="1831" y="12"/>
                  </a:lnTo>
                  <a:lnTo>
                    <a:pt x="3051" y="682"/>
                  </a:lnTo>
                  <a:lnTo>
                    <a:pt x="3202" y="438"/>
                  </a:lnTo>
                  <a:lnTo>
                    <a:pt x="3211" y="428"/>
                  </a:lnTo>
                  <a:lnTo>
                    <a:pt x="3222" y="422"/>
                  </a:lnTo>
                  <a:lnTo>
                    <a:pt x="3237" y="422"/>
                  </a:lnTo>
                  <a:lnTo>
                    <a:pt x="3249" y="426"/>
                  </a:lnTo>
                  <a:lnTo>
                    <a:pt x="3259" y="435"/>
                  </a:lnTo>
                  <a:lnTo>
                    <a:pt x="3264" y="448"/>
                  </a:lnTo>
                  <a:lnTo>
                    <a:pt x="3390" y="968"/>
                  </a:lnTo>
                  <a:lnTo>
                    <a:pt x="3390" y="981"/>
                  </a:lnTo>
                  <a:lnTo>
                    <a:pt x="3386" y="993"/>
                  </a:lnTo>
                  <a:lnTo>
                    <a:pt x="3376" y="1004"/>
                  </a:lnTo>
                  <a:lnTo>
                    <a:pt x="3364" y="1009"/>
                  </a:lnTo>
                  <a:lnTo>
                    <a:pt x="2843" y="1134"/>
                  </a:lnTo>
                  <a:lnTo>
                    <a:pt x="2829" y="1134"/>
                  </a:lnTo>
                  <a:lnTo>
                    <a:pt x="2817" y="1130"/>
                  </a:lnTo>
                  <a:lnTo>
                    <a:pt x="2807" y="1121"/>
                  </a:lnTo>
                  <a:lnTo>
                    <a:pt x="2803" y="1115"/>
                  </a:lnTo>
                  <a:lnTo>
                    <a:pt x="2801" y="1108"/>
                  </a:lnTo>
                  <a:lnTo>
                    <a:pt x="2800" y="1095"/>
                  </a:lnTo>
                  <a:lnTo>
                    <a:pt x="2806" y="1083"/>
                  </a:lnTo>
                  <a:lnTo>
                    <a:pt x="2956" y="838"/>
                  </a:lnTo>
                  <a:lnTo>
                    <a:pt x="1797" y="200"/>
                  </a:lnTo>
                  <a:lnTo>
                    <a:pt x="950" y="881"/>
                  </a:lnTo>
                  <a:lnTo>
                    <a:pt x="931" y="892"/>
                  </a:lnTo>
                  <a:lnTo>
                    <a:pt x="912" y="899"/>
                  </a:lnTo>
                  <a:lnTo>
                    <a:pt x="891" y="901"/>
                  </a:lnTo>
                  <a:lnTo>
                    <a:pt x="870" y="898"/>
                  </a:lnTo>
                  <a:lnTo>
                    <a:pt x="850" y="890"/>
                  </a:lnTo>
                  <a:lnTo>
                    <a:pt x="49" y="474"/>
                  </a:lnTo>
                  <a:lnTo>
                    <a:pt x="32" y="462"/>
                  </a:lnTo>
                  <a:lnTo>
                    <a:pt x="17" y="448"/>
                  </a:lnTo>
                  <a:lnTo>
                    <a:pt x="8" y="430"/>
                  </a:lnTo>
                  <a:lnTo>
                    <a:pt x="2" y="411"/>
                  </a:lnTo>
                  <a:lnTo>
                    <a:pt x="0" y="391"/>
                  </a:lnTo>
                  <a:lnTo>
                    <a:pt x="3" y="371"/>
                  </a:lnTo>
                  <a:lnTo>
                    <a:pt x="10" y="351"/>
                  </a:lnTo>
                  <a:lnTo>
                    <a:pt x="23" y="334"/>
                  </a:lnTo>
                  <a:lnTo>
                    <a:pt x="37" y="319"/>
                  </a:lnTo>
                  <a:lnTo>
                    <a:pt x="55" y="309"/>
                  </a:lnTo>
                  <a:lnTo>
                    <a:pt x="74" y="304"/>
                  </a:lnTo>
                  <a:lnTo>
                    <a:pt x="94" y="302"/>
                  </a:lnTo>
                  <a:lnTo>
                    <a:pt x="114" y="305"/>
                  </a:lnTo>
                  <a:lnTo>
                    <a:pt x="134" y="312"/>
                  </a:lnTo>
                  <a:lnTo>
                    <a:pt x="882" y="701"/>
                  </a:lnTo>
                  <a:lnTo>
                    <a:pt x="1730" y="20"/>
                  </a:lnTo>
                  <a:lnTo>
                    <a:pt x="1749" y="8"/>
                  </a:lnTo>
                  <a:lnTo>
                    <a:pt x="1768" y="1"/>
                  </a:lnTo>
                  <a:lnTo>
                    <a:pt x="179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45" name="Group 444"/>
          <p:cNvGrpSpPr/>
          <p:nvPr/>
        </p:nvGrpSpPr>
        <p:grpSpPr>
          <a:xfrm>
            <a:off x="702927" y="2690202"/>
            <a:ext cx="486459" cy="541205"/>
            <a:chOff x="5600700" y="2874963"/>
            <a:chExt cx="987426" cy="1098550"/>
          </a:xfrm>
          <a:solidFill>
            <a:schemeClr val="tx1">
              <a:lumMod val="90000"/>
              <a:lumOff val="10000"/>
            </a:schemeClr>
          </a:solidFill>
        </p:grpSpPr>
        <p:sp>
          <p:nvSpPr>
            <p:cNvPr id="446" name="Freeform 134"/>
            <p:cNvSpPr>
              <a:spLocks noEditPoints="1"/>
            </p:cNvSpPr>
            <p:nvPr/>
          </p:nvSpPr>
          <p:spPr bwMode="auto">
            <a:xfrm>
              <a:off x="5600700" y="3008313"/>
              <a:ext cx="890588" cy="965200"/>
            </a:xfrm>
            <a:custGeom>
              <a:avLst/>
              <a:gdLst>
                <a:gd name="T0" fmla="*/ 2726 w 2807"/>
                <a:gd name="T1" fmla="*/ 606 h 3042"/>
                <a:gd name="T2" fmla="*/ 2167 w 2807"/>
                <a:gd name="T3" fmla="*/ 554 h 3042"/>
                <a:gd name="T4" fmla="*/ 1823 w 2807"/>
                <a:gd name="T5" fmla="*/ 670 h 3042"/>
                <a:gd name="T6" fmla="*/ 1935 w 2807"/>
                <a:gd name="T7" fmla="*/ 1005 h 3042"/>
                <a:gd name="T8" fmla="*/ 2285 w 2807"/>
                <a:gd name="T9" fmla="*/ 904 h 3042"/>
                <a:gd name="T10" fmla="*/ 2281 w 2807"/>
                <a:gd name="T11" fmla="*/ 890 h 3042"/>
                <a:gd name="T12" fmla="*/ 2167 w 2807"/>
                <a:gd name="T13" fmla="*/ 554 h 3042"/>
                <a:gd name="T14" fmla="*/ 2189 w 2807"/>
                <a:gd name="T15" fmla="*/ 134 h 3042"/>
                <a:gd name="T16" fmla="*/ 2401 w 2807"/>
                <a:gd name="T17" fmla="*/ 0 h 3042"/>
                <a:gd name="T18" fmla="*/ 2448 w 2807"/>
                <a:gd name="T19" fmla="*/ 557 h 3042"/>
                <a:gd name="T20" fmla="*/ 2559 w 2807"/>
                <a:gd name="T21" fmla="*/ 733 h 3042"/>
                <a:gd name="T22" fmla="*/ 2669 w 2807"/>
                <a:gd name="T23" fmla="*/ 1047 h 3042"/>
                <a:gd name="T24" fmla="*/ 2692 w 2807"/>
                <a:gd name="T25" fmla="*/ 1387 h 3042"/>
                <a:gd name="T26" fmla="*/ 2669 w 2807"/>
                <a:gd name="T27" fmla="*/ 1552 h 3042"/>
                <a:gd name="T28" fmla="*/ 2582 w 2807"/>
                <a:gd name="T29" fmla="*/ 1773 h 3042"/>
                <a:gd name="T30" fmla="*/ 2469 w 2807"/>
                <a:gd name="T31" fmla="*/ 1999 h 3042"/>
                <a:gd name="T32" fmla="*/ 2365 w 2807"/>
                <a:gd name="T33" fmla="*/ 2230 h 3042"/>
                <a:gd name="T34" fmla="*/ 2302 w 2807"/>
                <a:gd name="T35" fmla="*/ 2461 h 3042"/>
                <a:gd name="T36" fmla="*/ 2314 w 2807"/>
                <a:gd name="T37" fmla="*/ 2688 h 3042"/>
                <a:gd name="T38" fmla="*/ 2368 w 2807"/>
                <a:gd name="T39" fmla="*/ 2843 h 3042"/>
                <a:gd name="T40" fmla="*/ 2327 w 2807"/>
                <a:gd name="T41" fmla="*/ 2903 h 3042"/>
                <a:gd name="T42" fmla="*/ 2071 w 2807"/>
                <a:gd name="T43" fmla="*/ 2949 h 3042"/>
                <a:gd name="T44" fmla="*/ 1245 w 2807"/>
                <a:gd name="T45" fmla="*/ 3042 h 3042"/>
                <a:gd name="T46" fmla="*/ 1184 w 2807"/>
                <a:gd name="T47" fmla="*/ 3031 h 3042"/>
                <a:gd name="T48" fmla="*/ 1130 w 2807"/>
                <a:gd name="T49" fmla="*/ 3009 h 3042"/>
                <a:gd name="T50" fmla="*/ 1078 w 2807"/>
                <a:gd name="T51" fmla="*/ 2910 h 3042"/>
                <a:gd name="T52" fmla="*/ 979 w 2807"/>
                <a:gd name="T53" fmla="*/ 2817 h 3042"/>
                <a:gd name="T54" fmla="*/ 849 w 2807"/>
                <a:gd name="T55" fmla="*/ 2777 h 3042"/>
                <a:gd name="T56" fmla="*/ 704 w 2807"/>
                <a:gd name="T57" fmla="*/ 2775 h 3042"/>
                <a:gd name="T58" fmla="*/ 597 w 2807"/>
                <a:gd name="T59" fmla="*/ 2786 h 3042"/>
                <a:gd name="T60" fmla="*/ 465 w 2807"/>
                <a:gd name="T61" fmla="*/ 2753 h 3042"/>
                <a:gd name="T62" fmla="*/ 373 w 2807"/>
                <a:gd name="T63" fmla="*/ 2662 h 3042"/>
                <a:gd name="T64" fmla="*/ 349 w 2807"/>
                <a:gd name="T65" fmla="*/ 2561 h 3042"/>
                <a:gd name="T66" fmla="*/ 352 w 2807"/>
                <a:gd name="T67" fmla="*/ 2500 h 3042"/>
                <a:gd name="T68" fmla="*/ 325 w 2807"/>
                <a:gd name="T69" fmla="*/ 2468 h 3042"/>
                <a:gd name="T70" fmla="*/ 243 w 2807"/>
                <a:gd name="T71" fmla="*/ 2377 h 3042"/>
                <a:gd name="T72" fmla="*/ 240 w 2807"/>
                <a:gd name="T73" fmla="*/ 2263 h 3042"/>
                <a:gd name="T74" fmla="*/ 228 w 2807"/>
                <a:gd name="T75" fmla="*/ 2124 h 3042"/>
                <a:gd name="T76" fmla="*/ 103 w 2807"/>
                <a:gd name="T77" fmla="*/ 2039 h 3042"/>
                <a:gd name="T78" fmla="*/ 25 w 2807"/>
                <a:gd name="T79" fmla="*/ 1967 h 3042"/>
                <a:gd name="T80" fmla="*/ 2 w 2807"/>
                <a:gd name="T81" fmla="*/ 1839 h 3042"/>
                <a:gd name="T82" fmla="*/ 45 w 2807"/>
                <a:gd name="T83" fmla="*/ 1761 h 3042"/>
                <a:gd name="T84" fmla="*/ 103 w 2807"/>
                <a:gd name="T85" fmla="*/ 1710 h 3042"/>
                <a:gd name="T86" fmla="*/ 215 w 2807"/>
                <a:gd name="T87" fmla="*/ 1546 h 3042"/>
                <a:gd name="T88" fmla="*/ 239 w 2807"/>
                <a:gd name="T89" fmla="*/ 1348 h 3042"/>
                <a:gd name="T90" fmla="*/ 228 w 2807"/>
                <a:gd name="T91" fmla="*/ 1265 h 3042"/>
                <a:gd name="T92" fmla="*/ 233 w 2807"/>
                <a:gd name="T93" fmla="*/ 1028 h 3042"/>
                <a:gd name="T94" fmla="*/ 309 w 2807"/>
                <a:gd name="T95" fmla="*/ 756 h 3042"/>
                <a:gd name="T96" fmla="*/ 455 w 2807"/>
                <a:gd name="T97" fmla="*/ 529 h 3042"/>
                <a:gd name="T98" fmla="*/ 657 w 2807"/>
                <a:gd name="T99" fmla="*/ 348 h 3042"/>
                <a:gd name="T100" fmla="*/ 900 w 2807"/>
                <a:gd name="T101" fmla="*/ 214 h 3042"/>
                <a:gd name="T102" fmla="*/ 1173 w 2807"/>
                <a:gd name="T103" fmla="*/ 127 h 3042"/>
                <a:gd name="T104" fmla="*/ 1461 w 2807"/>
                <a:gd name="T105" fmla="*/ 89 h 3042"/>
                <a:gd name="T106" fmla="*/ 1611 w 2807"/>
                <a:gd name="T107" fmla="*/ 88 h 3042"/>
                <a:gd name="T108" fmla="*/ 1841 w 2807"/>
                <a:gd name="T109" fmla="*/ 130 h 3042"/>
                <a:gd name="T110" fmla="*/ 2111 w 2807"/>
                <a:gd name="T111" fmla="*/ 250 h 30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807" h="3042">
                  <a:moveTo>
                    <a:pt x="2669" y="434"/>
                  </a:moveTo>
                  <a:lnTo>
                    <a:pt x="2496" y="492"/>
                  </a:lnTo>
                  <a:lnTo>
                    <a:pt x="2554" y="663"/>
                  </a:lnTo>
                  <a:lnTo>
                    <a:pt x="2726" y="606"/>
                  </a:lnTo>
                  <a:lnTo>
                    <a:pt x="2669" y="434"/>
                  </a:lnTo>
                  <a:close/>
                  <a:moveTo>
                    <a:pt x="2282" y="324"/>
                  </a:moveTo>
                  <a:lnTo>
                    <a:pt x="2110" y="381"/>
                  </a:lnTo>
                  <a:lnTo>
                    <a:pt x="2167" y="554"/>
                  </a:lnTo>
                  <a:lnTo>
                    <a:pt x="1995" y="611"/>
                  </a:lnTo>
                  <a:lnTo>
                    <a:pt x="2050" y="775"/>
                  </a:lnTo>
                  <a:lnTo>
                    <a:pt x="1877" y="833"/>
                  </a:lnTo>
                  <a:lnTo>
                    <a:pt x="1823" y="670"/>
                  </a:lnTo>
                  <a:lnTo>
                    <a:pt x="1650" y="727"/>
                  </a:lnTo>
                  <a:lnTo>
                    <a:pt x="1708" y="898"/>
                  </a:lnTo>
                  <a:lnTo>
                    <a:pt x="1881" y="841"/>
                  </a:lnTo>
                  <a:lnTo>
                    <a:pt x="1935" y="1005"/>
                  </a:lnTo>
                  <a:lnTo>
                    <a:pt x="2108" y="947"/>
                  </a:lnTo>
                  <a:lnTo>
                    <a:pt x="2165" y="1120"/>
                  </a:lnTo>
                  <a:lnTo>
                    <a:pt x="2338" y="1062"/>
                  </a:lnTo>
                  <a:lnTo>
                    <a:pt x="2285" y="904"/>
                  </a:lnTo>
                  <a:lnTo>
                    <a:pt x="2458" y="845"/>
                  </a:lnTo>
                  <a:lnTo>
                    <a:pt x="2400" y="674"/>
                  </a:lnTo>
                  <a:lnTo>
                    <a:pt x="2227" y="731"/>
                  </a:lnTo>
                  <a:lnTo>
                    <a:pt x="2281" y="890"/>
                  </a:lnTo>
                  <a:lnTo>
                    <a:pt x="2108" y="947"/>
                  </a:lnTo>
                  <a:lnTo>
                    <a:pt x="2052" y="783"/>
                  </a:lnTo>
                  <a:lnTo>
                    <a:pt x="2225" y="726"/>
                  </a:lnTo>
                  <a:lnTo>
                    <a:pt x="2167" y="554"/>
                  </a:lnTo>
                  <a:lnTo>
                    <a:pt x="2340" y="496"/>
                  </a:lnTo>
                  <a:lnTo>
                    <a:pt x="2282" y="324"/>
                  </a:lnTo>
                  <a:close/>
                  <a:moveTo>
                    <a:pt x="2362" y="75"/>
                  </a:moveTo>
                  <a:lnTo>
                    <a:pt x="2189" y="134"/>
                  </a:lnTo>
                  <a:lnTo>
                    <a:pt x="2246" y="305"/>
                  </a:lnTo>
                  <a:lnTo>
                    <a:pt x="2419" y="247"/>
                  </a:lnTo>
                  <a:lnTo>
                    <a:pt x="2362" y="75"/>
                  </a:lnTo>
                  <a:close/>
                  <a:moveTo>
                    <a:pt x="2401" y="0"/>
                  </a:moveTo>
                  <a:lnTo>
                    <a:pt x="2500" y="292"/>
                  </a:lnTo>
                  <a:lnTo>
                    <a:pt x="2353" y="341"/>
                  </a:lnTo>
                  <a:lnTo>
                    <a:pt x="2409" y="506"/>
                  </a:lnTo>
                  <a:lnTo>
                    <a:pt x="2448" y="557"/>
                  </a:lnTo>
                  <a:lnTo>
                    <a:pt x="2415" y="456"/>
                  </a:lnTo>
                  <a:lnTo>
                    <a:pt x="2708" y="358"/>
                  </a:lnTo>
                  <a:lnTo>
                    <a:pt x="2807" y="651"/>
                  </a:lnTo>
                  <a:lnTo>
                    <a:pt x="2559" y="733"/>
                  </a:lnTo>
                  <a:lnTo>
                    <a:pt x="2594" y="809"/>
                  </a:lnTo>
                  <a:lnTo>
                    <a:pt x="2624" y="887"/>
                  </a:lnTo>
                  <a:lnTo>
                    <a:pt x="2650" y="965"/>
                  </a:lnTo>
                  <a:lnTo>
                    <a:pt x="2669" y="1047"/>
                  </a:lnTo>
                  <a:lnTo>
                    <a:pt x="2684" y="1130"/>
                  </a:lnTo>
                  <a:lnTo>
                    <a:pt x="2692" y="1214"/>
                  </a:lnTo>
                  <a:lnTo>
                    <a:pt x="2695" y="1300"/>
                  </a:lnTo>
                  <a:lnTo>
                    <a:pt x="2692" y="1387"/>
                  </a:lnTo>
                  <a:lnTo>
                    <a:pt x="2684" y="1474"/>
                  </a:lnTo>
                  <a:lnTo>
                    <a:pt x="2684" y="1485"/>
                  </a:lnTo>
                  <a:lnTo>
                    <a:pt x="2683" y="1498"/>
                  </a:lnTo>
                  <a:lnTo>
                    <a:pt x="2669" y="1552"/>
                  </a:lnTo>
                  <a:lnTo>
                    <a:pt x="2652" y="1607"/>
                  </a:lnTo>
                  <a:lnTo>
                    <a:pt x="2631" y="1661"/>
                  </a:lnTo>
                  <a:lnTo>
                    <a:pt x="2608" y="1716"/>
                  </a:lnTo>
                  <a:lnTo>
                    <a:pt x="2582" y="1773"/>
                  </a:lnTo>
                  <a:lnTo>
                    <a:pt x="2556" y="1829"/>
                  </a:lnTo>
                  <a:lnTo>
                    <a:pt x="2527" y="1885"/>
                  </a:lnTo>
                  <a:lnTo>
                    <a:pt x="2498" y="1943"/>
                  </a:lnTo>
                  <a:lnTo>
                    <a:pt x="2469" y="1999"/>
                  </a:lnTo>
                  <a:lnTo>
                    <a:pt x="2442" y="2057"/>
                  </a:lnTo>
                  <a:lnTo>
                    <a:pt x="2414" y="2114"/>
                  </a:lnTo>
                  <a:lnTo>
                    <a:pt x="2388" y="2173"/>
                  </a:lnTo>
                  <a:lnTo>
                    <a:pt x="2365" y="2230"/>
                  </a:lnTo>
                  <a:lnTo>
                    <a:pt x="2343" y="2287"/>
                  </a:lnTo>
                  <a:lnTo>
                    <a:pt x="2325" y="2345"/>
                  </a:lnTo>
                  <a:lnTo>
                    <a:pt x="2311" y="2403"/>
                  </a:lnTo>
                  <a:lnTo>
                    <a:pt x="2302" y="2461"/>
                  </a:lnTo>
                  <a:lnTo>
                    <a:pt x="2295" y="2518"/>
                  </a:lnTo>
                  <a:lnTo>
                    <a:pt x="2295" y="2575"/>
                  </a:lnTo>
                  <a:lnTo>
                    <a:pt x="2302" y="2632"/>
                  </a:lnTo>
                  <a:lnTo>
                    <a:pt x="2314" y="2688"/>
                  </a:lnTo>
                  <a:lnTo>
                    <a:pt x="2332" y="2745"/>
                  </a:lnTo>
                  <a:lnTo>
                    <a:pt x="2358" y="2801"/>
                  </a:lnTo>
                  <a:lnTo>
                    <a:pt x="2366" y="2822"/>
                  </a:lnTo>
                  <a:lnTo>
                    <a:pt x="2368" y="2843"/>
                  </a:lnTo>
                  <a:lnTo>
                    <a:pt x="2364" y="2861"/>
                  </a:lnTo>
                  <a:lnTo>
                    <a:pt x="2355" y="2878"/>
                  </a:lnTo>
                  <a:lnTo>
                    <a:pt x="2342" y="2892"/>
                  </a:lnTo>
                  <a:lnTo>
                    <a:pt x="2327" y="2903"/>
                  </a:lnTo>
                  <a:lnTo>
                    <a:pt x="2309" y="2911"/>
                  </a:lnTo>
                  <a:lnTo>
                    <a:pt x="2295" y="2917"/>
                  </a:lnTo>
                  <a:lnTo>
                    <a:pt x="2278" y="2921"/>
                  </a:lnTo>
                  <a:lnTo>
                    <a:pt x="2071" y="2949"/>
                  </a:lnTo>
                  <a:lnTo>
                    <a:pt x="1866" y="2977"/>
                  </a:lnTo>
                  <a:lnTo>
                    <a:pt x="1660" y="3002"/>
                  </a:lnTo>
                  <a:lnTo>
                    <a:pt x="1453" y="3025"/>
                  </a:lnTo>
                  <a:lnTo>
                    <a:pt x="1245" y="3042"/>
                  </a:lnTo>
                  <a:lnTo>
                    <a:pt x="1228" y="3042"/>
                  </a:lnTo>
                  <a:lnTo>
                    <a:pt x="1212" y="3037"/>
                  </a:lnTo>
                  <a:lnTo>
                    <a:pt x="1199" y="3030"/>
                  </a:lnTo>
                  <a:lnTo>
                    <a:pt x="1184" y="3031"/>
                  </a:lnTo>
                  <a:lnTo>
                    <a:pt x="1169" y="3030"/>
                  </a:lnTo>
                  <a:lnTo>
                    <a:pt x="1155" y="3026"/>
                  </a:lnTo>
                  <a:lnTo>
                    <a:pt x="1141" y="3018"/>
                  </a:lnTo>
                  <a:lnTo>
                    <a:pt x="1130" y="3009"/>
                  </a:lnTo>
                  <a:lnTo>
                    <a:pt x="1120" y="2996"/>
                  </a:lnTo>
                  <a:lnTo>
                    <a:pt x="1113" y="2979"/>
                  </a:lnTo>
                  <a:lnTo>
                    <a:pt x="1097" y="2943"/>
                  </a:lnTo>
                  <a:lnTo>
                    <a:pt x="1078" y="2910"/>
                  </a:lnTo>
                  <a:lnTo>
                    <a:pt x="1057" y="2881"/>
                  </a:lnTo>
                  <a:lnTo>
                    <a:pt x="1034" y="2857"/>
                  </a:lnTo>
                  <a:lnTo>
                    <a:pt x="1007" y="2835"/>
                  </a:lnTo>
                  <a:lnTo>
                    <a:pt x="979" y="2817"/>
                  </a:lnTo>
                  <a:lnTo>
                    <a:pt x="948" y="2802"/>
                  </a:lnTo>
                  <a:lnTo>
                    <a:pt x="916" y="2792"/>
                  </a:lnTo>
                  <a:lnTo>
                    <a:pt x="883" y="2783"/>
                  </a:lnTo>
                  <a:lnTo>
                    <a:pt x="849" y="2777"/>
                  </a:lnTo>
                  <a:lnTo>
                    <a:pt x="814" y="2774"/>
                  </a:lnTo>
                  <a:lnTo>
                    <a:pt x="778" y="2771"/>
                  </a:lnTo>
                  <a:lnTo>
                    <a:pt x="741" y="2772"/>
                  </a:lnTo>
                  <a:lnTo>
                    <a:pt x="704" y="2775"/>
                  </a:lnTo>
                  <a:lnTo>
                    <a:pt x="668" y="2779"/>
                  </a:lnTo>
                  <a:lnTo>
                    <a:pt x="631" y="2784"/>
                  </a:lnTo>
                  <a:lnTo>
                    <a:pt x="614" y="2785"/>
                  </a:lnTo>
                  <a:lnTo>
                    <a:pt x="597" y="2786"/>
                  </a:lnTo>
                  <a:lnTo>
                    <a:pt x="562" y="2784"/>
                  </a:lnTo>
                  <a:lnTo>
                    <a:pt x="528" y="2778"/>
                  </a:lnTo>
                  <a:lnTo>
                    <a:pt x="496" y="2767"/>
                  </a:lnTo>
                  <a:lnTo>
                    <a:pt x="465" y="2753"/>
                  </a:lnTo>
                  <a:lnTo>
                    <a:pt x="438" y="2735"/>
                  </a:lnTo>
                  <a:lnTo>
                    <a:pt x="413" y="2715"/>
                  </a:lnTo>
                  <a:lnTo>
                    <a:pt x="391" y="2690"/>
                  </a:lnTo>
                  <a:lnTo>
                    <a:pt x="373" y="2662"/>
                  </a:lnTo>
                  <a:lnTo>
                    <a:pt x="361" y="2631"/>
                  </a:lnTo>
                  <a:lnTo>
                    <a:pt x="351" y="2596"/>
                  </a:lnTo>
                  <a:lnTo>
                    <a:pt x="350" y="2574"/>
                  </a:lnTo>
                  <a:lnTo>
                    <a:pt x="349" y="2561"/>
                  </a:lnTo>
                  <a:lnTo>
                    <a:pt x="351" y="2548"/>
                  </a:lnTo>
                  <a:lnTo>
                    <a:pt x="353" y="2532"/>
                  </a:lnTo>
                  <a:lnTo>
                    <a:pt x="353" y="2516"/>
                  </a:lnTo>
                  <a:lnTo>
                    <a:pt x="352" y="2500"/>
                  </a:lnTo>
                  <a:lnTo>
                    <a:pt x="348" y="2486"/>
                  </a:lnTo>
                  <a:lnTo>
                    <a:pt x="340" y="2475"/>
                  </a:lnTo>
                  <a:lnTo>
                    <a:pt x="333" y="2471"/>
                  </a:lnTo>
                  <a:lnTo>
                    <a:pt x="325" y="2468"/>
                  </a:lnTo>
                  <a:lnTo>
                    <a:pt x="298" y="2449"/>
                  </a:lnTo>
                  <a:lnTo>
                    <a:pt x="275" y="2427"/>
                  </a:lnTo>
                  <a:lnTo>
                    <a:pt x="257" y="2403"/>
                  </a:lnTo>
                  <a:lnTo>
                    <a:pt x="243" y="2377"/>
                  </a:lnTo>
                  <a:lnTo>
                    <a:pt x="235" y="2349"/>
                  </a:lnTo>
                  <a:lnTo>
                    <a:pt x="231" y="2322"/>
                  </a:lnTo>
                  <a:lnTo>
                    <a:pt x="234" y="2292"/>
                  </a:lnTo>
                  <a:lnTo>
                    <a:pt x="240" y="2263"/>
                  </a:lnTo>
                  <a:lnTo>
                    <a:pt x="252" y="2233"/>
                  </a:lnTo>
                  <a:lnTo>
                    <a:pt x="238" y="2198"/>
                  </a:lnTo>
                  <a:lnTo>
                    <a:pt x="230" y="2161"/>
                  </a:lnTo>
                  <a:lnTo>
                    <a:pt x="228" y="2124"/>
                  </a:lnTo>
                  <a:lnTo>
                    <a:pt x="233" y="2088"/>
                  </a:lnTo>
                  <a:lnTo>
                    <a:pt x="189" y="2075"/>
                  </a:lnTo>
                  <a:lnTo>
                    <a:pt x="146" y="2059"/>
                  </a:lnTo>
                  <a:lnTo>
                    <a:pt x="103" y="2039"/>
                  </a:lnTo>
                  <a:lnTo>
                    <a:pt x="85" y="2031"/>
                  </a:lnTo>
                  <a:lnTo>
                    <a:pt x="68" y="2020"/>
                  </a:lnTo>
                  <a:lnTo>
                    <a:pt x="44" y="1995"/>
                  </a:lnTo>
                  <a:lnTo>
                    <a:pt x="25" y="1967"/>
                  </a:lnTo>
                  <a:lnTo>
                    <a:pt x="11" y="1936"/>
                  </a:lnTo>
                  <a:lnTo>
                    <a:pt x="2" y="1905"/>
                  </a:lnTo>
                  <a:lnTo>
                    <a:pt x="0" y="1872"/>
                  </a:lnTo>
                  <a:lnTo>
                    <a:pt x="2" y="1839"/>
                  </a:lnTo>
                  <a:lnTo>
                    <a:pt x="12" y="1805"/>
                  </a:lnTo>
                  <a:lnTo>
                    <a:pt x="19" y="1786"/>
                  </a:lnTo>
                  <a:lnTo>
                    <a:pt x="31" y="1773"/>
                  </a:lnTo>
                  <a:lnTo>
                    <a:pt x="45" y="1761"/>
                  </a:lnTo>
                  <a:lnTo>
                    <a:pt x="49" y="1755"/>
                  </a:lnTo>
                  <a:lnTo>
                    <a:pt x="54" y="1749"/>
                  </a:lnTo>
                  <a:lnTo>
                    <a:pt x="61" y="1744"/>
                  </a:lnTo>
                  <a:lnTo>
                    <a:pt x="103" y="1710"/>
                  </a:lnTo>
                  <a:lnTo>
                    <a:pt x="140" y="1673"/>
                  </a:lnTo>
                  <a:lnTo>
                    <a:pt x="171" y="1632"/>
                  </a:lnTo>
                  <a:lnTo>
                    <a:pt x="196" y="1590"/>
                  </a:lnTo>
                  <a:lnTo>
                    <a:pt x="215" y="1546"/>
                  </a:lnTo>
                  <a:lnTo>
                    <a:pt x="230" y="1499"/>
                  </a:lnTo>
                  <a:lnTo>
                    <a:pt x="239" y="1450"/>
                  </a:lnTo>
                  <a:lnTo>
                    <a:pt x="241" y="1400"/>
                  </a:lnTo>
                  <a:lnTo>
                    <a:pt x="239" y="1348"/>
                  </a:lnTo>
                  <a:lnTo>
                    <a:pt x="230" y="1295"/>
                  </a:lnTo>
                  <a:lnTo>
                    <a:pt x="228" y="1282"/>
                  </a:lnTo>
                  <a:lnTo>
                    <a:pt x="229" y="1270"/>
                  </a:lnTo>
                  <a:lnTo>
                    <a:pt x="228" y="1265"/>
                  </a:lnTo>
                  <a:lnTo>
                    <a:pt x="227" y="1260"/>
                  </a:lnTo>
                  <a:lnTo>
                    <a:pt x="224" y="1180"/>
                  </a:lnTo>
                  <a:lnTo>
                    <a:pt x="225" y="1103"/>
                  </a:lnTo>
                  <a:lnTo>
                    <a:pt x="233" y="1028"/>
                  </a:lnTo>
                  <a:lnTo>
                    <a:pt x="244" y="956"/>
                  </a:lnTo>
                  <a:lnTo>
                    <a:pt x="261" y="887"/>
                  </a:lnTo>
                  <a:lnTo>
                    <a:pt x="284" y="820"/>
                  </a:lnTo>
                  <a:lnTo>
                    <a:pt x="309" y="756"/>
                  </a:lnTo>
                  <a:lnTo>
                    <a:pt x="340" y="695"/>
                  </a:lnTo>
                  <a:lnTo>
                    <a:pt x="375" y="637"/>
                  </a:lnTo>
                  <a:lnTo>
                    <a:pt x="414" y="582"/>
                  </a:lnTo>
                  <a:lnTo>
                    <a:pt x="455" y="529"/>
                  </a:lnTo>
                  <a:lnTo>
                    <a:pt x="501" y="480"/>
                  </a:lnTo>
                  <a:lnTo>
                    <a:pt x="550" y="434"/>
                  </a:lnTo>
                  <a:lnTo>
                    <a:pt x="603" y="390"/>
                  </a:lnTo>
                  <a:lnTo>
                    <a:pt x="657" y="348"/>
                  </a:lnTo>
                  <a:lnTo>
                    <a:pt x="715" y="311"/>
                  </a:lnTo>
                  <a:lnTo>
                    <a:pt x="774" y="276"/>
                  </a:lnTo>
                  <a:lnTo>
                    <a:pt x="836" y="243"/>
                  </a:lnTo>
                  <a:lnTo>
                    <a:pt x="900" y="214"/>
                  </a:lnTo>
                  <a:lnTo>
                    <a:pt x="966" y="188"/>
                  </a:lnTo>
                  <a:lnTo>
                    <a:pt x="1034" y="166"/>
                  </a:lnTo>
                  <a:lnTo>
                    <a:pt x="1103" y="144"/>
                  </a:lnTo>
                  <a:lnTo>
                    <a:pt x="1173" y="127"/>
                  </a:lnTo>
                  <a:lnTo>
                    <a:pt x="1244" y="113"/>
                  </a:lnTo>
                  <a:lnTo>
                    <a:pt x="1316" y="102"/>
                  </a:lnTo>
                  <a:lnTo>
                    <a:pt x="1389" y="94"/>
                  </a:lnTo>
                  <a:lnTo>
                    <a:pt x="1461" y="89"/>
                  </a:lnTo>
                  <a:lnTo>
                    <a:pt x="1534" y="87"/>
                  </a:lnTo>
                  <a:lnTo>
                    <a:pt x="1607" y="88"/>
                  </a:lnTo>
                  <a:lnTo>
                    <a:pt x="1607" y="88"/>
                  </a:lnTo>
                  <a:lnTo>
                    <a:pt x="1611" y="88"/>
                  </a:lnTo>
                  <a:lnTo>
                    <a:pt x="1615" y="88"/>
                  </a:lnTo>
                  <a:lnTo>
                    <a:pt x="1692" y="97"/>
                  </a:lnTo>
                  <a:lnTo>
                    <a:pt x="1767" y="111"/>
                  </a:lnTo>
                  <a:lnTo>
                    <a:pt x="1841" y="130"/>
                  </a:lnTo>
                  <a:lnTo>
                    <a:pt x="1913" y="154"/>
                  </a:lnTo>
                  <a:lnTo>
                    <a:pt x="1981" y="181"/>
                  </a:lnTo>
                  <a:lnTo>
                    <a:pt x="2047" y="213"/>
                  </a:lnTo>
                  <a:lnTo>
                    <a:pt x="2111" y="250"/>
                  </a:lnTo>
                  <a:lnTo>
                    <a:pt x="2172" y="289"/>
                  </a:lnTo>
                  <a:lnTo>
                    <a:pt x="2108" y="97"/>
                  </a:lnTo>
                  <a:lnTo>
                    <a:pt x="240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7" name="Freeform 135"/>
            <p:cNvSpPr>
              <a:spLocks noEditPoints="1"/>
            </p:cNvSpPr>
            <p:nvPr/>
          </p:nvSpPr>
          <p:spPr bwMode="auto">
            <a:xfrm>
              <a:off x="6389688" y="3008313"/>
              <a:ext cx="125413" cy="123825"/>
            </a:xfrm>
            <a:custGeom>
              <a:avLst/>
              <a:gdLst>
                <a:gd name="T0" fmla="*/ 254 w 392"/>
                <a:gd name="T1" fmla="*/ 75 h 391"/>
                <a:gd name="T2" fmla="*/ 81 w 392"/>
                <a:gd name="T3" fmla="*/ 134 h 391"/>
                <a:gd name="T4" fmla="*/ 139 w 392"/>
                <a:gd name="T5" fmla="*/ 305 h 391"/>
                <a:gd name="T6" fmla="*/ 312 w 392"/>
                <a:gd name="T7" fmla="*/ 247 h 391"/>
                <a:gd name="T8" fmla="*/ 254 w 392"/>
                <a:gd name="T9" fmla="*/ 75 h 391"/>
                <a:gd name="T10" fmla="*/ 294 w 392"/>
                <a:gd name="T11" fmla="*/ 0 h 391"/>
                <a:gd name="T12" fmla="*/ 392 w 392"/>
                <a:gd name="T13" fmla="*/ 292 h 391"/>
                <a:gd name="T14" fmla="*/ 99 w 392"/>
                <a:gd name="T15" fmla="*/ 391 h 391"/>
                <a:gd name="T16" fmla="*/ 0 w 392"/>
                <a:gd name="T17" fmla="*/ 97 h 391"/>
                <a:gd name="T18" fmla="*/ 294 w 392"/>
                <a:gd name="T19" fmla="*/ 0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92" h="391">
                  <a:moveTo>
                    <a:pt x="254" y="75"/>
                  </a:moveTo>
                  <a:lnTo>
                    <a:pt x="81" y="134"/>
                  </a:lnTo>
                  <a:lnTo>
                    <a:pt x="139" y="305"/>
                  </a:lnTo>
                  <a:lnTo>
                    <a:pt x="312" y="247"/>
                  </a:lnTo>
                  <a:lnTo>
                    <a:pt x="254" y="75"/>
                  </a:lnTo>
                  <a:close/>
                  <a:moveTo>
                    <a:pt x="294" y="0"/>
                  </a:moveTo>
                  <a:lnTo>
                    <a:pt x="392" y="292"/>
                  </a:lnTo>
                  <a:lnTo>
                    <a:pt x="99" y="391"/>
                  </a:lnTo>
                  <a:lnTo>
                    <a:pt x="0" y="97"/>
                  </a:lnTo>
                  <a:lnTo>
                    <a:pt x="29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8" name="Freeform 136"/>
            <p:cNvSpPr>
              <a:spLocks noEditPoints="1"/>
            </p:cNvSpPr>
            <p:nvPr/>
          </p:nvSpPr>
          <p:spPr bwMode="auto">
            <a:xfrm>
              <a:off x="6292850" y="2894013"/>
              <a:ext cx="123825" cy="123825"/>
            </a:xfrm>
            <a:custGeom>
              <a:avLst/>
              <a:gdLst>
                <a:gd name="T0" fmla="*/ 254 w 393"/>
                <a:gd name="T1" fmla="*/ 77 h 392"/>
                <a:gd name="T2" fmla="*/ 81 w 393"/>
                <a:gd name="T3" fmla="*/ 134 h 392"/>
                <a:gd name="T4" fmla="*/ 139 w 393"/>
                <a:gd name="T5" fmla="*/ 305 h 392"/>
                <a:gd name="T6" fmla="*/ 312 w 393"/>
                <a:gd name="T7" fmla="*/ 248 h 392"/>
                <a:gd name="T8" fmla="*/ 254 w 393"/>
                <a:gd name="T9" fmla="*/ 77 h 392"/>
                <a:gd name="T10" fmla="*/ 294 w 393"/>
                <a:gd name="T11" fmla="*/ 0 h 392"/>
                <a:gd name="T12" fmla="*/ 393 w 393"/>
                <a:gd name="T13" fmla="*/ 293 h 392"/>
                <a:gd name="T14" fmla="*/ 98 w 393"/>
                <a:gd name="T15" fmla="*/ 392 h 392"/>
                <a:gd name="T16" fmla="*/ 0 w 393"/>
                <a:gd name="T17" fmla="*/ 98 h 392"/>
                <a:gd name="T18" fmla="*/ 294 w 393"/>
                <a:gd name="T19" fmla="*/ 0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93" h="392">
                  <a:moveTo>
                    <a:pt x="254" y="77"/>
                  </a:moveTo>
                  <a:lnTo>
                    <a:pt x="81" y="134"/>
                  </a:lnTo>
                  <a:lnTo>
                    <a:pt x="139" y="305"/>
                  </a:lnTo>
                  <a:lnTo>
                    <a:pt x="312" y="248"/>
                  </a:lnTo>
                  <a:lnTo>
                    <a:pt x="254" y="77"/>
                  </a:lnTo>
                  <a:close/>
                  <a:moveTo>
                    <a:pt x="294" y="0"/>
                  </a:moveTo>
                  <a:lnTo>
                    <a:pt x="393" y="293"/>
                  </a:lnTo>
                  <a:lnTo>
                    <a:pt x="98" y="392"/>
                  </a:lnTo>
                  <a:lnTo>
                    <a:pt x="0" y="98"/>
                  </a:lnTo>
                  <a:lnTo>
                    <a:pt x="29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9" name="Freeform 137"/>
            <p:cNvSpPr>
              <a:spLocks noEditPoints="1"/>
            </p:cNvSpPr>
            <p:nvPr/>
          </p:nvSpPr>
          <p:spPr bwMode="auto">
            <a:xfrm>
              <a:off x="6462713" y="2874963"/>
              <a:ext cx="125413" cy="123825"/>
            </a:xfrm>
            <a:custGeom>
              <a:avLst/>
              <a:gdLst>
                <a:gd name="T0" fmla="*/ 253 w 391"/>
                <a:gd name="T1" fmla="*/ 75 h 391"/>
                <a:gd name="T2" fmla="*/ 81 w 391"/>
                <a:gd name="T3" fmla="*/ 134 h 391"/>
                <a:gd name="T4" fmla="*/ 138 w 391"/>
                <a:gd name="T5" fmla="*/ 305 h 391"/>
                <a:gd name="T6" fmla="*/ 311 w 391"/>
                <a:gd name="T7" fmla="*/ 247 h 391"/>
                <a:gd name="T8" fmla="*/ 253 w 391"/>
                <a:gd name="T9" fmla="*/ 75 h 391"/>
                <a:gd name="T10" fmla="*/ 293 w 391"/>
                <a:gd name="T11" fmla="*/ 0 h 391"/>
                <a:gd name="T12" fmla="*/ 391 w 391"/>
                <a:gd name="T13" fmla="*/ 292 h 391"/>
                <a:gd name="T14" fmla="*/ 98 w 391"/>
                <a:gd name="T15" fmla="*/ 391 h 391"/>
                <a:gd name="T16" fmla="*/ 0 w 391"/>
                <a:gd name="T17" fmla="*/ 97 h 391"/>
                <a:gd name="T18" fmla="*/ 293 w 391"/>
                <a:gd name="T19" fmla="*/ 0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91" h="391">
                  <a:moveTo>
                    <a:pt x="253" y="75"/>
                  </a:moveTo>
                  <a:lnTo>
                    <a:pt x="81" y="134"/>
                  </a:lnTo>
                  <a:lnTo>
                    <a:pt x="138" y="305"/>
                  </a:lnTo>
                  <a:lnTo>
                    <a:pt x="311" y="247"/>
                  </a:lnTo>
                  <a:lnTo>
                    <a:pt x="253" y="75"/>
                  </a:lnTo>
                  <a:close/>
                  <a:moveTo>
                    <a:pt x="293" y="0"/>
                  </a:moveTo>
                  <a:lnTo>
                    <a:pt x="391" y="292"/>
                  </a:lnTo>
                  <a:lnTo>
                    <a:pt x="98" y="391"/>
                  </a:lnTo>
                  <a:lnTo>
                    <a:pt x="0" y="97"/>
                  </a:lnTo>
                  <a:lnTo>
                    <a:pt x="29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50" name="Group 449"/>
          <p:cNvGrpSpPr/>
          <p:nvPr/>
        </p:nvGrpSpPr>
        <p:grpSpPr>
          <a:xfrm>
            <a:off x="717442" y="3497255"/>
            <a:ext cx="457428" cy="485357"/>
            <a:chOff x="3948113" y="4143376"/>
            <a:chExt cx="962025" cy="1020763"/>
          </a:xfrm>
          <a:solidFill>
            <a:schemeClr val="tx1">
              <a:lumMod val="90000"/>
              <a:lumOff val="10000"/>
            </a:schemeClr>
          </a:solidFill>
        </p:grpSpPr>
        <p:sp>
          <p:nvSpPr>
            <p:cNvPr id="451" name="Freeform 273"/>
            <p:cNvSpPr>
              <a:spLocks/>
            </p:cNvSpPr>
            <p:nvPr/>
          </p:nvSpPr>
          <p:spPr bwMode="auto">
            <a:xfrm>
              <a:off x="3948113" y="4143376"/>
              <a:ext cx="962025" cy="1020763"/>
            </a:xfrm>
            <a:custGeom>
              <a:avLst/>
              <a:gdLst>
                <a:gd name="T0" fmla="*/ 92 w 3636"/>
                <a:gd name="T1" fmla="*/ 11 h 3858"/>
                <a:gd name="T2" fmla="*/ 114 w 3636"/>
                <a:gd name="T3" fmla="*/ 57 h 3858"/>
                <a:gd name="T4" fmla="*/ 309 w 3636"/>
                <a:gd name="T5" fmla="*/ 333 h 3858"/>
                <a:gd name="T6" fmla="*/ 316 w 3636"/>
                <a:gd name="T7" fmla="*/ 359 h 3858"/>
                <a:gd name="T8" fmla="*/ 114 w 3636"/>
                <a:gd name="T9" fmla="*/ 368 h 3858"/>
                <a:gd name="T10" fmla="*/ 309 w 3636"/>
                <a:gd name="T11" fmla="*/ 716 h 3858"/>
                <a:gd name="T12" fmla="*/ 316 w 3636"/>
                <a:gd name="T13" fmla="*/ 742 h 3858"/>
                <a:gd name="T14" fmla="*/ 114 w 3636"/>
                <a:gd name="T15" fmla="*/ 751 h 3858"/>
                <a:gd name="T16" fmla="*/ 309 w 3636"/>
                <a:gd name="T17" fmla="*/ 1099 h 3858"/>
                <a:gd name="T18" fmla="*/ 316 w 3636"/>
                <a:gd name="T19" fmla="*/ 1125 h 3858"/>
                <a:gd name="T20" fmla="*/ 114 w 3636"/>
                <a:gd name="T21" fmla="*/ 1134 h 3858"/>
                <a:gd name="T22" fmla="*/ 309 w 3636"/>
                <a:gd name="T23" fmla="*/ 1481 h 3858"/>
                <a:gd name="T24" fmla="*/ 316 w 3636"/>
                <a:gd name="T25" fmla="*/ 1508 h 3858"/>
                <a:gd name="T26" fmla="*/ 114 w 3636"/>
                <a:gd name="T27" fmla="*/ 1516 h 3858"/>
                <a:gd name="T28" fmla="*/ 309 w 3636"/>
                <a:gd name="T29" fmla="*/ 1864 h 3858"/>
                <a:gd name="T30" fmla="*/ 316 w 3636"/>
                <a:gd name="T31" fmla="*/ 1890 h 3858"/>
                <a:gd name="T32" fmla="*/ 114 w 3636"/>
                <a:gd name="T33" fmla="*/ 1899 h 3858"/>
                <a:gd name="T34" fmla="*/ 309 w 3636"/>
                <a:gd name="T35" fmla="*/ 2246 h 3858"/>
                <a:gd name="T36" fmla="*/ 316 w 3636"/>
                <a:gd name="T37" fmla="*/ 2272 h 3858"/>
                <a:gd name="T38" fmla="*/ 114 w 3636"/>
                <a:gd name="T39" fmla="*/ 2282 h 3858"/>
                <a:gd name="T40" fmla="*/ 309 w 3636"/>
                <a:gd name="T41" fmla="*/ 2629 h 3858"/>
                <a:gd name="T42" fmla="*/ 316 w 3636"/>
                <a:gd name="T43" fmla="*/ 2655 h 3858"/>
                <a:gd name="T44" fmla="*/ 114 w 3636"/>
                <a:gd name="T45" fmla="*/ 2665 h 3858"/>
                <a:gd name="T46" fmla="*/ 309 w 3636"/>
                <a:gd name="T47" fmla="*/ 3012 h 3858"/>
                <a:gd name="T48" fmla="*/ 316 w 3636"/>
                <a:gd name="T49" fmla="*/ 3038 h 3858"/>
                <a:gd name="T50" fmla="*/ 114 w 3636"/>
                <a:gd name="T51" fmla="*/ 3047 h 3858"/>
                <a:gd name="T52" fmla="*/ 548 w 3636"/>
                <a:gd name="T53" fmla="*/ 3590 h 3858"/>
                <a:gd name="T54" fmla="*/ 567 w 3636"/>
                <a:gd name="T55" fmla="*/ 3571 h 3858"/>
                <a:gd name="T56" fmla="*/ 586 w 3636"/>
                <a:gd name="T57" fmla="*/ 3590 h 3858"/>
                <a:gd name="T58" fmla="*/ 931 w 3636"/>
                <a:gd name="T59" fmla="*/ 3590 h 3858"/>
                <a:gd name="T60" fmla="*/ 950 w 3636"/>
                <a:gd name="T61" fmla="*/ 3571 h 3858"/>
                <a:gd name="T62" fmla="*/ 969 w 3636"/>
                <a:gd name="T63" fmla="*/ 3590 h 3858"/>
                <a:gd name="T64" fmla="*/ 1314 w 3636"/>
                <a:gd name="T65" fmla="*/ 3590 h 3858"/>
                <a:gd name="T66" fmla="*/ 1333 w 3636"/>
                <a:gd name="T67" fmla="*/ 3571 h 3858"/>
                <a:gd name="T68" fmla="*/ 1352 w 3636"/>
                <a:gd name="T69" fmla="*/ 3590 h 3858"/>
                <a:gd name="T70" fmla="*/ 1697 w 3636"/>
                <a:gd name="T71" fmla="*/ 3590 h 3858"/>
                <a:gd name="T72" fmla="*/ 1716 w 3636"/>
                <a:gd name="T73" fmla="*/ 3571 h 3858"/>
                <a:gd name="T74" fmla="*/ 1735 w 3636"/>
                <a:gd name="T75" fmla="*/ 3590 h 3858"/>
                <a:gd name="T76" fmla="*/ 2080 w 3636"/>
                <a:gd name="T77" fmla="*/ 3590 h 3858"/>
                <a:gd name="T78" fmla="*/ 2099 w 3636"/>
                <a:gd name="T79" fmla="*/ 3571 h 3858"/>
                <a:gd name="T80" fmla="*/ 2118 w 3636"/>
                <a:gd name="T81" fmla="*/ 3590 h 3858"/>
                <a:gd name="T82" fmla="*/ 2462 w 3636"/>
                <a:gd name="T83" fmla="*/ 3590 h 3858"/>
                <a:gd name="T84" fmla="*/ 2481 w 3636"/>
                <a:gd name="T85" fmla="*/ 3571 h 3858"/>
                <a:gd name="T86" fmla="*/ 2500 w 3636"/>
                <a:gd name="T87" fmla="*/ 3590 h 3858"/>
                <a:gd name="T88" fmla="*/ 2845 w 3636"/>
                <a:gd name="T89" fmla="*/ 3590 h 3858"/>
                <a:gd name="T90" fmla="*/ 2864 w 3636"/>
                <a:gd name="T91" fmla="*/ 3571 h 3858"/>
                <a:gd name="T92" fmla="*/ 2883 w 3636"/>
                <a:gd name="T93" fmla="*/ 3590 h 3858"/>
                <a:gd name="T94" fmla="*/ 3228 w 3636"/>
                <a:gd name="T95" fmla="*/ 3590 h 3858"/>
                <a:gd name="T96" fmla="*/ 3247 w 3636"/>
                <a:gd name="T97" fmla="*/ 3571 h 3858"/>
                <a:gd name="T98" fmla="*/ 3266 w 3636"/>
                <a:gd name="T99" fmla="*/ 3590 h 3858"/>
                <a:gd name="T100" fmla="*/ 3597 w 3636"/>
                <a:gd name="T101" fmla="*/ 3747 h 3858"/>
                <a:gd name="T102" fmla="*/ 3634 w 3636"/>
                <a:gd name="T103" fmla="*/ 3782 h 3858"/>
                <a:gd name="T104" fmla="*/ 3625 w 3636"/>
                <a:gd name="T105" fmla="*/ 3835 h 3858"/>
                <a:gd name="T106" fmla="*/ 3579 w 3636"/>
                <a:gd name="T107" fmla="*/ 3858 h 3858"/>
                <a:gd name="T108" fmla="*/ 24 w 3636"/>
                <a:gd name="T109" fmla="*/ 3847 h 3858"/>
                <a:gd name="T110" fmla="*/ 0 w 3636"/>
                <a:gd name="T111" fmla="*/ 3800 h 3858"/>
                <a:gd name="T112" fmla="*/ 11 w 3636"/>
                <a:gd name="T113" fmla="*/ 24 h 3858"/>
                <a:gd name="T114" fmla="*/ 57 w 3636"/>
                <a:gd name="T115" fmla="*/ 0 h 38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636" h="3858">
                  <a:moveTo>
                    <a:pt x="57" y="0"/>
                  </a:moveTo>
                  <a:lnTo>
                    <a:pt x="75" y="2"/>
                  </a:lnTo>
                  <a:lnTo>
                    <a:pt x="92" y="11"/>
                  </a:lnTo>
                  <a:lnTo>
                    <a:pt x="103" y="24"/>
                  </a:lnTo>
                  <a:lnTo>
                    <a:pt x="112" y="39"/>
                  </a:lnTo>
                  <a:lnTo>
                    <a:pt x="114" y="57"/>
                  </a:lnTo>
                  <a:lnTo>
                    <a:pt x="114" y="330"/>
                  </a:lnTo>
                  <a:lnTo>
                    <a:pt x="300" y="330"/>
                  </a:lnTo>
                  <a:lnTo>
                    <a:pt x="309" y="333"/>
                  </a:lnTo>
                  <a:lnTo>
                    <a:pt x="316" y="339"/>
                  </a:lnTo>
                  <a:lnTo>
                    <a:pt x="319" y="349"/>
                  </a:lnTo>
                  <a:lnTo>
                    <a:pt x="316" y="359"/>
                  </a:lnTo>
                  <a:lnTo>
                    <a:pt x="309" y="365"/>
                  </a:lnTo>
                  <a:lnTo>
                    <a:pt x="300" y="368"/>
                  </a:lnTo>
                  <a:lnTo>
                    <a:pt x="114" y="368"/>
                  </a:lnTo>
                  <a:lnTo>
                    <a:pt x="114" y="712"/>
                  </a:lnTo>
                  <a:lnTo>
                    <a:pt x="300" y="712"/>
                  </a:lnTo>
                  <a:lnTo>
                    <a:pt x="309" y="716"/>
                  </a:lnTo>
                  <a:lnTo>
                    <a:pt x="316" y="722"/>
                  </a:lnTo>
                  <a:lnTo>
                    <a:pt x="319" y="732"/>
                  </a:lnTo>
                  <a:lnTo>
                    <a:pt x="316" y="742"/>
                  </a:lnTo>
                  <a:lnTo>
                    <a:pt x="309" y="748"/>
                  </a:lnTo>
                  <a:lnTo>
                    <a:pt x="300" y="751"/>
                  </a:lnTo>
                  <a:lnTo>
                    <a:pt x="114" y="751"/>
                  </a:lnTo>
                  <a:lnTo>
                    <a:pt x="114" y="1095"/>
                  </a:lnTo>
                  <a:lnTo>
                    <a:pt x="300" y="1095"/>
                  </a:lnTo>
                  <a:lnTo>
                    <a:pt x="309" y="1099"/>
                  </a:lnTo>
                  <a:lnTo>
                    <a:pt x="316" y="1105"/>
                  </a:lnTo>
                  <a:lnTo>
                    <a:pt x="319" y="1114"/>
                  </a:lnTo>
                  <a:lnTo>
                    <a:pt x="316" y="1125"/>
                  </a:lnTo>
                  <a:lnTo>
                    <a:pt x="309" y="1131"/>
                  </a:lnTo>
                  <a:lnTo>
                    <a:pt x="300" y="1134"/>
                  </a:lnTo>
                  <a:lnTo>
                    <a:pt x="114" y="1134"/>
                  </a:lnTo>
                  <a:lnTo>
                    <a:pt x="114" y="1478"/>
                  </a:lnTo>
                  <a:lnTo>
                    <a:pt x="300" y="1478"/>
                  </a:lnTo>
                  <a:lnTo>
                    <a:pt x="309" y="1481"/>
                  </a:lnTo>
                  <a:lnTo>
                    <a:pt x="316" y="1487"/>
                  </a:lnTo>
                  <a:lnTo>
                    <a:pt x="319" y="1497"/>
                  </a:lnTo>
                  <a:lnTo>
                    <a:pt x="316" y="1508"/>
                  </a:lnTo>
                  <a:lnTo>
                    <a:pt x="309" y="1514"/>
                  </a:lnTo>
                  <a:lnTo>
                    <a:pt x="300" y="1516"/>
                  </a:lnTo>
                  <a:lnTo>
                    <a:pt x="114" y="1516"/>
                  </a:lnTo>
                  <a:lnTo>
                    <a:pt x="114" y="1861"/>
                  </a:lnTo>
                  <a:lnTo>
                    <a:pt x="300" y="1861"/>
                  </a:lnTo>
                  <a:lnTo>
                    <a:pt x="309" y="1864"/>
                  </a:lnTo>
                  <a:lnTo>
                    <a:pt x="316" y="1870"/>
                  </a:lnTo>
                  <a:lnTo>
                    <a:pt x="319" y="1880"/>
                  </a:lnTo>
                  <a:lnTo>
                    <a:pt x="316" y="1890"/>
                  </a:lnTo>
                  <a:lnTo>
                    <a:pt x="309" y="1896"/>
                  </a:lnTo>
                  <a:lnTo>
                    <a:pt x="300" y="1899"/>
                  </a:lnTo>
                  <a:lnTo>
                    <a:pt x="114" y="1899"/>
                  </a:lnTo>
                  <a:lnTo>
                    <a:pt x="114" y="2244"/>
                  </a:lnTo>
                  <a:lnTo>
                    <a:pt x="300" y="2244"/>
                  </a:lnTo>
                  <a:lnTo>
                    <a:pt x="309" y="2246"/>
                  </a:lnTo>
                  <a:lnTo>
                    <a:pt x="316" y="2253"/>
                  </a:lnTo>
                  <a:lnTo>
                    <a:pt x="319" y="2263"/>
                  </a:lnTo>
                  <a:lnTo>
                    <a:pt x="316" y="2272"/>
                  </a:lnTo>
                  <a:lnTo>
                    <a:pt x="309" y="2279"/>
                  </a:lnTo>
                  <a:lnTo>
                    <a:pt x="300" y="2282"/>
                  </a:lnTo>
                  <a:lnTo>
                    <a:pt x="114" y="2282"/>
                  </a:lnTo>
                  <a:lnTo>
                    <a:pt x="114" y="2627"/>
                  </a:lnTo>
                  <a:lnTo>
                    <a:pt x="300" y="2627"/>
                  </a:lnTo>
                  <a:lnTo>
                    <a:pt x="309" y="2629"/>
                  </a:lnTo>
                  <a:lnTo>
                    <a:pt x="316" y="2636"/>
                  </a:lnTo>
                  <a:lnTo>
                    <a:pt x="319" y="2646"/>
                  </a:lnTo>
                  <a:lnTo>
                    <a:pt x="316" y="2655"/>
                  </a:lnTo>
                  <a:lnTo>
                    <a:pt x="309" y="2662"/>
                  </a:lnTo>
                  <a:lnTo>
                    <a:pt x="300" y="2665"/>
                  </a:lnTo>
                  <a:lnTo>
                    <a:pt x="114" y="2665"/>
                  </a:lnTo>
                  <a:lnTo>
                    <a:pt x="114" y="3009"/>
                  </a:lnTo>
                  <a:lnTo>
                    <a:pt x="300" y="3009"/>
                  </a:lnTo>
                  <a:lnTo>
                    <a:pt x="309" y="3012"/>
                  </a:lnTo>
                  <a:lnTo>
                    <a:pt x="316" y="3019"/>
                  </a:lnTo>
                  <a:lnTo>
                    <a:pt x="319" y="3028"/>
                  </a:lnTo>
                  <a:lnTo>
                    <a:pt x="316" y="3038"/>
                  </a:lnTo>
                  <a:lnTo>
                    <a:pt x="309" y="3045"/>
                  </a:lnTo>
                  <a:lnTo>
                    <a:pt x="300" y="3047"/>
                  </a:lnTo>
                  <a:lnTo>
                    <a:pt x="114" y="3047"/>
                  </a:lnTo>
                  <a:lnTo>
                    <a:pt x="114" y="3743"/>
                  </a:lnTo>
                  <a:lnTo>
                    <a:pt x="548" y="3743"/>
                  </a:lnTo>
                  <a:lnTo>
                    <a:pt x="548" y="3590"/>
                  </a:lnTo>
                  <a:lnTo>
                    <a:pt x="551" y="3580"/>
                  </a:lnTo>
                  <a:lnTo>
                    <a:pt x="558" y="3573"/>
                  </a:lnTo>
                  <a:lnTo>
                    <a:pt x="567" y="3571"/>
                  </a:lnTo>
                  <a:lnTo>
                    <a:pt x="577" y="3573"/>
                  </a:lnTo>
                  <a:lnTo>
                    <a:pt x="584" y="3580"/>
                  </a:lnTo>
                  <a:lnTo>
                    <a:pt x="586" y="3590"/>
                  </a:lnTo>
                  <a:lnTo>
                    <a:pt x="586" y="3743"/>
                  </a:lnTo>
                  <a:lnTo>
                    <a:pt x="931" y="3743"/>
                  </a:lnTo>
                  <a:lnTo>
                    <a:pt x="931" y="3590"/>
                  </a:lnTo>
                  <a:lnTo>
                    <a:pt x="933" y="3580"/>
                  </a:lnTo>
                  <a:lnTo>
                    <a:pt x="941" y="3573"/>
                  </a:lnTo>
                  <a:lnTo>
                    <a:pt x="950" y="3571"/>
                  </a:lnTo>
                  <a:lnTo>
                    <a:pt x="960" y="3573"/>
                  </a:lnTo>
                  <a:lnTo>
                    <a:pt x="967" y="3580"/>
                  </a:lnTo>
                  <a:lnTo>
                    <a:pt x="969" y="3590"/>
                  </a:lnTo>
                  <a:lnTo>
                    <a:pt x="969" y="3743"/>
                  </a:lnTo>
                  <a:lnTo>
                    <a:pt x="1314" y="3743"/>
                  </a:lnTo>
                  <a:lnTo>
                    <a:pt x="1314" y="3590"/>
                  </a:lnTo>
                  <a:lnTo>
                    <a:pt x="1316" y="3580"/>
                  </a:lnTo>
                  <a:lnTo>
                    <a:pt x="1323" y="3573"/>
                  </a:lnTo>
                  <a:lnTo>
                    <a:pt x="1333" y="3571"/>
                  </a:lnTo>
                  <a:lnTo>
                    <a:pt x="1342" y="3573"/>
                  </a:lnTo>
                  <a:lnTo>
                    <a:pt x="1350" y="3580"/>
                  </a:lnTo>
                  <a:lnTo>
                    <a:pt x="1352" y="3590"/>
                  </a:lnTo>
                  <a:lnTo>
                    <a:pt x="1352" y="3743"/>
                  </a:lnTo>
                  <a:lnTo>
                    <a:pt x="1697" y="3743"/>
                  </a:lnTo>
                  <a:lnTo>
                    <a:pt x="1697" y="3590"/>
                  </a:lnTo>
                  <a:lnTo>
                    <a:pt x="1699" y="3580"/>
                  </a:lnTo>
                  <a:lnTo>
                    <a:pt x="1706" y="3573"/>
                  </a:lnTo>
                  <a:lnTo>
                    <a:pt x="1716" y="3571"/>
                  </a:lnTo>
                  <a:lnTo>
                    <a:pt x="1725" y="3573"/>
                  </a:lnTo>
                  <a:lnTo>
                    <a:pt x="1732" y="3580"/>
                  </a:lnTo>
                  <a:lnTo>
                    <a:pt x="1735" y="3590"/>
                  </a:lnTo>
                  <a:lnTo>
                    <a:pt x="1735" y="3743"/>
                  </a:lnTo>
                  <a:lnTo>
                    <a:pt x="2080" y="3743"/>
                  </a:lnTo>
                  <a:lnTo>
                    <a:pt x="2080" y="3590"/>
                  </a:lnTo>
                  <a:lnTo>
                    <a:pt x="2082" y="3580"/>
                  </a:lnTo>
                  <a:lnTo>
                    <a:pt x="2089" y="3573"/>
                  </a:lnTo>
                  <a:lnTo>
                    <a:pt x="2099" y="3571"/>
                  </a:lnTo>
                  <a:lnTo>
                    <a:pt x="2108" y="3573"/>
                  </a:lnTo>
                  <a:lnTo>
                    <a:pt x="2115" y="3580"/>
                  </a:lnTo>
                  <a:lnTo>
                    <a:pt x="2118" y="3590"/>
                  </a:lnTo>
                  <a:lnTo>
                    <a:pt x="2118" y="3743"/>
                  </a:lnTo>
                  <a:lnTo>
                    <a:pt x="2462" y="3743"/>
                  </a:lnTo>
                  <a:lnTo>
                    <a:pt x="2462" y="3590"/>
                  </a:lnTo>
                  <a:lnTo>
                    <a:pt x="2465" y="3580"/>
                  </a:lnTo>
                  <a:lnTo>
                    <a:pt x="2472" y="3573"/>
                  </a:lnTo>
                  <a:lnTo>
                    <a:pt x="2481" y="3571"/>
                  </a:lnTo>
                  <a:lnTo>
                    <a:pt x="2491" y="3573"/>
                  </a:lnTo>
                  <a:lnTo>
                    <a:pt x="2498" y="3580"/>
                  </a:lnTo>
                  <a:lnTo>
                    <a:pt x="2500" y="3590"/>
                  </a:lnTo>
                  <a:lnTo>
                    <a:pt x="2500" y="3743"/>
                  </a:lnTo>
                  <a:lnTo>
                    <a:pt x="2845" y="3743"/>
                  </a:lnTo>
                  <a:lnTo>
                    <a:pt x="2845" y="3590"/>
                  </a:lnTo>
                  <a:lnTo>
                    <a:pt x="2848" y="3580"/>
                  </a:lnTo>
                  <a:lnTo>
                    <a:pt x="2855" y="3573"/>
                  </a:lnTo>
                  <a:lnTo>
                    <a:pt x="2864" y="3571"/>
                  </a:lnTo>
                  <a:lnTo>
                    <a:pt x="2874" y="3573"/>
                  </a:lnTo>
                  <a:lnTo>
                    <a:pt x="2881" y="3580"/>
                  </a:lnTo>
                  <a:lnTo>
                    <a:pt x="2883" y="3590"/>
                  </a:lnTo>
                  <a:lnTo>
                    <a:pt x="2883" y="3743"/>
                  </a:lnTo>
                  <a:lnTo>
                    <a:pt x="3228" y="3743"/>
                  </a:lnTo>
                  <a:lnTo>
                    <a:pt x="3228" y="3590"/>
                  </a:lnTo>
                  <a:lnTo>
                    <a:pt x="3231" y="3580"/>
                  </a:lnTo>
                  <a:lnTo>
                    <a:pt x="3238" y="3573"/>
                  </a:lnTo>
                  <a:lnTo>
                    <a:pt x="3247" y="3571"/>
                  </a:lnTo>
                  <a:lnTo>
                    <a:pt x="3257" y="3573"/>
                  </a:lnTo>
                  <a:lnTo>
                    <a:pt x="3264" y="3580"/>
                  </a:lnTo>
                  <a:lnTo>
                    <a:pt x="3266" y="3590"/>
                  </a:lnTo>
                  <a:lnTo>
                    <a:pt x="3266" y="3743"/>
                  </a:lnTo>
                  <a:lnTo>
                    <a:pt x="3579" y="3743"/>
                  </a:lnTo>
                  <a:lnTo>
                    <a:pt x="3597" y="3747"/>
                  </a:lnTo>
                  <a:lnTo>
                    <a:pt x="3612" y="3754"/>
                  </a:lnTo>
                  <a:lnTo>
                    <a:pt x="3625" y="3767"/>
                  </a:lnTo>
                  <a:lnTo>
                    <a:pt x="3634" y="3782"/>
                  </a:lnTo>
                  <a:lnTo>
                    <a:pt x="3636" y="3800"/>
                  </a:lnTo>
                  <a:lnTo>
                    <a:pt x="3634" y="3819"/>
                  </a:lnTo>
                  <a:lnTo>
                    <a:pt x="3625" y="3835"/>
                  </a:lnTo>
                  <a:lnTo>
                    <a:pt x="3612" y="3847"/>
                  </a:lnTo>
                  <a:lnTo>
                    <a:pt x="3597" y="3855"/>
                  </a:lnTo>
                  <a:lnTo>
                    <a:pt x="3579" y="3858"/>
                  </a:lnTo>
                  <a:lnTo>
                    <a:pt x="57" y="3858"/>
                  </a:lnTo>
                  <a:lnTo>
                    <a:pt x="39" y="3855"/>
                  </a:lnTo>
                  <a:lnTo>
                    <a:pt x="24" y="3847"/>
                  </a:lnTo>
                  <a:lnTo>
                    <a:pt x="11" y="3835"/>
                  </a:lnTo>
                  <a:lnTo>
                    <a:pt x="2" y="3819"/>
                  </a:lnTo>
                  <a:lnTo>
                    <a:pt x="0" y="3800"/>
                  </a:lnTo>
                  <a:lnTo>
                    <a:pt x="0" y="57"/>
                  </a:lnTo>
                  <a:lnTo>
                    <a:pt x="2" y="39"/>
                  </a:lnTo>
                  <a:lnTo>
                    <a:pt x="11" y="24"/>
                  </a:lnTo>
                  <a:lnTo>
                    <a:pt x="24" y="11"/>
                  </a:lnTo>
                  <a:lnTo>
                    <a:pt x="39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2" name="Freeform 274"/>
            <p:cNvSpPr>
              <a:spLocks/>
            </p:cNvSpPr>
            <p:nvPr/>
          </p:nvSpPr>
          <p:spPr bwMode="auto">
            <a:xfrm>
              <a:off x="4310063" y="4673601"/>
              <a:ext cx="53975" cy="30163"/>
            </a:xfrm>
            <a:custGeom>
              <a:avLst/>
              <a:gdLst>
                <a:gd name="T0" fmla="*/ 76 w 200"/>
                <a:gd name="T1" fmla="*/ 0 h 118"/>
                <a:gd name="T2" fmla="*/ 200 w 200"/>
                <a:gd name="T3" fmla="*/ 87 h 118"/>
                <a:gd name="T4" fmla="*/ 179 w 200"/>
                <a:gd name="T5" fmla="*/ 118 h 118"/>
                <a:gd name="T6" fmla="*/ 83 w 200"/>
                <a:gd name="T7" fmla="*/ 51 h 118"/>
                <a:gd name="T8" fmla="*/ 27 w 200"/>
                <a:gd name="T9" fmla="*/ 117 h 118"/>
                <a:gd name="T10" fmla="*/ 0 w 200"/>
                <a:gd name="T11" fmla="*/ 91 h 118"/>
                <a:gd name="T12" fmla="*/ 76 w 200"/>
                <a:gd name="T13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0" h="118">
                  <a:moveTo>
                    <a:pt x="76" y="0"/>
                  </a:moveTo>
                  <a:lnTo>
                    <a:pt x="200" y="87"/>
                  </a:lnTo>
                  <a:lnTo>
                    <a:pt x="179" y="118"/>
                  </a:lnTo>
                  <a:lnTo>
                    <a:pt x="83" y="51"/>
                  </a:lnTo>
                  <a:lnTo>
                    <a:pt x="27" y="117"/>
                  </a:lnTo>
                  <a:lnTo>
                    <a:pt x="0" y="91"/>
                  </a:lnTo>
                  <a:lnTo>
                    <a:pt x="7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3" name="Freeform 275"/>
            <p:cNvSpPr>
              <a:spLocks/>
            </p:cNvSpPr>
            <p:nvPr/>
          </p:nvSpPr>
          <p:spPr bwMode="auto">
            <a:xfrm>
              <a:off x="4071938" y="4659313"/>
              <a:ext cx="101600" cy="74613"/>
            </a:xfrm>
            <a:custGeom>
              <a:avLst/>
              <a:gdLst>
                <a:gd name="T0" fmla="*/ 322 w 384"/>
                <a:gd name="T1" fmla="*/ 0 h 285"/>
                <a:gd name="T2" fmla="*/ 384 w 384"/>
                <a:gd name="T3" fmla="*/ 88 h 285"/>
                <a:gd name="T4" fmla="*/ 357 w 384"/>
                <a:gd name="T5" fmla="*/ 116 h 285"/>
                <a:gd name="T6" fmla="*/ 314 w 384"/>
                <a:gd name="T7" fmla="*/ 56 h 285"/>
                <a:gd name="T8" fmla="*/ 24 w 384"/>
                <a:gd name="T9" fmla="*/ 285 h 285"/>
                <a:gd name="T10" fmla="*/ 0 w 384"/>
                <a:gd name="T11" fmla="*/ 255 h 285"/>
                <a:gd name="T12" fmla="*/ 322 w 384"/>
                <a:gd name="T13" fmla="*/ 0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4" h="285">
                  <a:moveTo>
                    <a:pt x="322" y="0"/>
                  </a:moveTo>
                  <a:lnTo>
                    <a:pt x="384" y="88"/>
                  </a:lnTo>
                  <a:lnTo>
                    <a:pt x="357" y="116"/>
                  </a:lnTo>
                  <a:lnTo>
                    <a:pt x="314" y="56"/>
                  </a:lnTo>
                  <a:lnTo>
                    <a:pt x="24" y="285"/>
                  </a:lnTo>
                  <a:lnTo>
                    <a:pt x="0" y="255"/>
                  </a:lnTo>
                  <a:lnTo>
                    <a:pt x="32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4" name="Freeform 276"/>
            <p:cNvSpPr>
              <a:spLocks/>
            </p:cNvSpPr>
            <p:nvPr/>
          </p:nvSpPr>
          <p:spPr bwMode="auto">
            <a:xfrm>
              <a:off x="4514851" y="4576763"/>
              <a:ext cx="104775" cy="79375"/>
            </a:xfrm>
            <a:custGeom>
              <a:avLst/>
              <a:gdLst>
                <a:gd name="T0" fmla="*/ 277 w 397"/>
                <a:gd name="T1" fmla="*/ 0 h 300"/>
                <a:gd name="T2" fmla="*/ 397 w 397"/>
                <a:gd name="T3" fmla="*/ 189 h 300"/>
                <a:gd name="T4" fmla="*/ 372 w 397"/>
                <a:gd name="T5" fmla="*/ 222 h 300"/>
                <a:gd name="T6" fmla="*/ 271 w 397"/>
                <a:gd name="T7" fmla="*/ 61 h 300"/>
                <a:gd name="T8" fmla="*/ 37 w 397"/>
                <a:gd name="T9" fmla="*/ 300 h 300"/>
                <a:gd name="T10" fmla="*/ 0 w 397"/>
                <a:gd name="T11" fmla="*/ 283 h 300"/>
                <a:gd name="T12" fmla="*/ 277 w 397"/>
                <a:gd name="T13" fmla="*/ 0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7" h="300">
                  <a:moveTo>
                    <a:pt x="277" y="0"/>
                  </a:moveTo>
                  <a:lnTo>
                    <a:pt x="397" y="189"/>
                  </a:lnTo>
                  <a:lnTo>
                    <a:pt x="372" y="222"/>
                  </a:lnTo>
                  <a:lnTo>
                    <a:pt x="271" y="61"/>
                  </a:lnTo>
                  <a:lnTo>
                    <a:pt x="37" y="300"/>
                  </a:lnTo>
                  <a:lnTo>
                    <a:pt x="0" y="283"/>
                  </a:lnTo>
                  <a:lnTo>
                    <a:pt x="27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5" name="Freeform 277"/>
            <p:cNvSpPr>
              <a:spLocks/>
            </p:cNvSpPr>
            <p:nvPr/>
          </p:nvSpPr>
          <p:spPr bwMode="auto">
            <a:xfrm>
              <a:off x="4625976" y="4603751"/>
              <a:ext cx="217488" cy="90488"/>
            </a:xfrm>
            <a:custGeom>
              <a:avLst/>
              <a:gdLst>
                <a:gd name="T0" fmla="*/ 453 w 822"/>
                <a:gd name="T1" fmla="*/ 0 h 345"/>
                <a:gd name="T2" fmla="*/ 822 w 822"/>
                <a:gd name="T3" fmla="*/ 171 h 345"/>
                <a:gd name="T4" fmla="*/ 805 w 822"/>
                <a:gd name="T5" fmla="*/ 206 h 345"/>
                <a:gd name="T6" fmla="*/ 459 w 822"/>
                <a:gd name="T7" fmla="*/ 45 h 345"/>
                <a:gd name="T8" fmla="*/ 94 w 822"/>
                <a:gd name="T9" fmla="*/ 345 h 345"/>
                <a:gd name="T10" fmla="*/ 0 w 822"/>
                <a:gd name="T11" fmla="*/ 195 h 345"/>
                <a:gd name="T12" fmla="*/ 24 w 822"/>
                <a:gd name="T13" fmla="*/ 162 h 345"/>
                <a:gd name="T14" fmla="*/ 104 w 822"/>
                <a:gd name="T15" fmla="*/ 288 h 345"/>
                <a:gd name="T16" fmla="*/ 453 w 822"/>
                <a:gd name="T17" fmla="*/ 0 h 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22" h="345">
                  <a:moveTo>
                    <a:pt x="453" y="0"/>
                  </a:moveTo>
                  <a:lnTo>
                    <a:pt x="822" y="171"/>
                  </a:lnTo>
                  <a:lnTo>
                    <a:pt x="805" y="206"/>
                  </a:lnTo>
                  <a:lnTo>
                    <a:pt x="459" y="45"/>
                  </a:lnTo>
                  <a:lnTo>
                    <a:pt x="94" y="345"/>
                  </a:lnTo>
                  <a:lnTo>
                    <a:pt x="0" y="195"/>
                  </a:lnTo>
                  <a:lnTo>
                    <a:pt x="24" y="162"/>
                  </a:lnTo>
                  <a:lnTo>
                    <a:pt x="104" y="288"/>
                  </a:lnTo>
                  <a:lnTo>
                    <a:pt x="4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6" name="Freeform 278"/>
            <p:cNvSpPr>
              <a:spLocks/>
            </p:cNvSpPr>
            <p:nvPr/>
          </p:nvSpPr>
          <p:spPr bwMode="auto">
            <a:xfrm>
              <a:off x="4176713" y="4699001"/>
              <a:ext cx="128588" cy="96838"/>
            </a:xfrm>
            <a:custGeom>
              <a:avLst/>
              <a:gdLst>
                <a:gd name="T0" fmla="*/ 27 w 480"/>
                <a:gd name="T1" fmla="*/ 0 h 366"/>
                <a:gd name="T2" fmla="*/ 238 w 480"/>
                <a:gd name="T3" fmla="*/ 303 h 366"/>
                <a:gd name="T4" fmla="*/ 452 w 480"/>
                <a:gd name="T5" fmla="*/ 50 h 366"/>
                <a:gd name="T6" fmla="*/ 480 w 480"/>
                <a:gd name="T7" fmla="*/ 76 h 366"/>
                <a:gd name="T8" fmla="*/ 235 w 480"/>
                <a:gd name="T9" fmla="*/ 366 h 366"/>
                <a:gd name="T10" fmla="*/ 0 w 480"/>
                <a:gd name="T11" fmla="*/ 28 h 366"/>
                <a:gd name="T12" fmla="*/ 27 w 480"/>
                <a:gd name="T13" fmla="*/ 0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0" h="366">
                  <a:moveTo>
                    <a:pt x="27" y="0"/>
                  </a:moveTo>
                  <a:lnTo>
                    <a:pt x="238" y="303"/>
                  </a:lnTo>
                  <a:lnTo>
                    <a:pt x="452" y="50"/>
                  </a:lnTo>
                  <a:lnTo>
                    <a:pt x="480" y="76"/>
                  </a:lnTo>
                  <a:lnTo>
                    <a:pt x="235" y="366"/>
                  </a:lnTo>
                  <a:lnTo>
                    <a:pt x="0" y="28"/>
                  </a:lnTo>
                  <a:lnTo>
                    <a:pt x="2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7" name="Freeform 279"/>
            <p:cNvSpPr>
              <a:spLocks/>
            </p:cNvSpPr>
            <p:nvPr/>
          </p:nvSpPr>
          <p:spPr bwMode="auto">
            <a:xfrm>
              <a:off x="4375151" y="4667251"/>
              <a:ext cx="134938" cy="87313"/>
            </a:xfrm>
            <a:custGeom>
              <a:avLst/>
              <a:gdLst>
                <a:gd name="T0" fmla="*/ 477 w 513"/>
                <a:gd name="T1" fmla="*/ 0 h 328"/>
                <a:gd name="T2" fmla="*/ 513 w 513"/>
                <a:gd name="T3" fmla="*/ 18 h 328"/>
                <a:gd name="T4" fmla="*/ 209 w 513"/>
                <a:gd name="T5" fmla="*/ 328 h 328"/>
                <a:gd name="T6" fmla="*/ 0 w 513"/>
                <a:gd name="T7" fmla="*/ 184 h 328"/>
                <a:gd name="T8" fmla="*/ 22 w 513"/>
                <a:gd name="T9" fmla="*/ 152 h 328"/>
                <a:gd name="T10" fmla="*/ 205 w 513"/>
                <a:gd name="T11" fmla="*/ 278 h 328"/>
                <a:gd name="T12" fmla="*/ 477 w 513"/>
                <a:gd name="T13" fmla="*/ 0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3" h="328">
                  <a:moveTo>
                    <a:pt x="477" y="0"/>
                  </a:moveTo>
                  <a:lnTo>
                    <a:pt x="513" y="18"/>
                  </a:lnTo>
                  <a:lnTo>
                    <a:pt x="209" y="328"/>
                  </a:lnTo>
                  <a:lnTo>
                    <a:pt x="0" y="184"/>
                  </a:lnTo>
                  <a:lnTo>
                    <a:pt x="22" y="152"/>
                  </a:lnTo>
                  <a:lnTo>
                    <a:pt x="205" y="278"/>
                  </a:lnTo>
                  <a:lnTo>
                    <a:pt x="47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8" name="Freeform 280"/>
            <p:cNvSpPr>
              <a:spLocks/>
            </p:cNvSpPr>
            <p:nvPr/>
          </p:nvSpPr>
          <p:spPr bwMode="auto">
            <a:xfrm>
              <a:off x="4097338" y="4548188"/>
              <a:ext cx="784225" cy="227013"/>
            </a:xfrm>
            <a:custGeom>
              <a:avLst/>
              <a:gdLst>
                <a:gd name="T0" fmla="*/ 2579 w 2967"/>
                <a:gd name="T1" fmla="*/ 0 h 856"/>
                <a:gd name="T2" fmla="*/ 2967 w 2967"/>
                <a:gd name="T3" fmla="*/ 117 h 856"/>
                <a:gd name="T4" fmla="*/ 2956 w 2967"/>
                <a:gd name="T5" fmla="*/ 153 h 856"/>
                <a:gd name="T6" fmla="*/ 2578 w 2967"/>
                <a:gd name="T7" fmla="*/ 40 h 856"/>
                <a:gd name="T8" fmla="*/ 2150 w 2967"/>
                <a:gd name="T9" fmla="*/ 152 h 856"/>
                <a:gd name="T10" fmla="*/ 1848 w 2967"/>
                <a:gd name="T11" fmla="*/ 580 h 856"/>
                <a:gd name="T12" fmla="*/ 1264 w 2967"/>
                <a:gd name="T13" fmla="*/ 294 h 856"/>
                <a:gd name="T14" fmla="*/ 935 w 2967"/>
                <a:gd name="T15" fmla="*/ 757 h 856"/>
                <a:gd name="T16" fmla="*/ 512 w 2967"/>
                <a:gd name="T17" fmla="*/ 353 h 856"/>
                <a:gd name="T18" fmla="*/ 28 w 2967"/>
                <a:gd name="T19" fmla="*/ 856 h 856"/>
                <a:gd name="T20" fmla="*/ 0 w 2967"/>
                <a:gd name="T21" fmla="*/ 830 h 856"/>
                <a:gd name="T22" fmla="*/ 510 w 2967"/>
                <a:gd name="T23" fmla="*/ 300 h 856"/>
                <a:gd name="T24" fmla="*/ 930 w 2967"/>
                <a:gd name="T25" fmla="*/ 699 h 856"/>
                <a:gd name="T26" fmla="*/ 1251 w 2967"/>
                <a:gd name="T27" fmla="*/ 245 h 856"/>
                <a:gd name="T28" fmla="*/ 1835 w 2967"/>
                <a:gd name="T29" fmla="*/ 532 h 856"/>
                <a:gd name="T30" fmla="*/ 2126 w 2967"/>
                <a:gd name="T31" fmla="*/ 118 h 856"/>
                <a:gd name="T32" fmla="*/ 2579 w 2967"/>
                <a:gd name="T33" fmla="*/ 0 h 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967" h="856">
                  <a:moveTo>
                    <a:pt x="2579" y="0"/>
                  </a:moveTo>
                  <a:lnTo>
                    <a:pt x="2967" y="117"/>
                  </a:lnTo>
                  <a:lnTo>
                    <a:pt x="2956" y="153"/>
                  </a:lnTo>
                  <a:lnTo>
                    <a:pt x="2578" y="40"/>
                  </a:lnTo>
                  <a:lnTo>
                    <a:pt x="2150" y="152"/>
                  </a:lnTo>
                  <a:lnTo>
                    <a:pt x="1848" y="580"/>
                  </a:lnTo>
                  <a:lnTo>
                    <a:pt x="1264" y="294"/>
                  </a:lnTo>
                  <a:lnTo>
                    <a:pt x="935" y="757"/>
                  </a:lnTo>
                  <a:lnTo>
                    <a:pt x="512" y="353"/>
                  </a:lnTo>
                  <a:lnTo>
                    <a:pt x="28" y="856"/>
                  </a:lnTo>
                  <a:lnTo>
                    <a:pt x="0" y="830"/>
                  </a:lnTo>
                  <a:lnTo>
                    <a:pt x="510" y="300"/>
                  </a:lnTo>
                  <a:lnTo>
                    <a:pt x="930" y="699"/>
                  </a:lnTo>
                  <a:lnTo>
                    <a:pt x="1251" y="245"/>
                  </a:lnTo>
                  <a:lnTo>
                    <a:pt x="1835" y="532"/>
                  </a:lnTo>
                  <a:lnTo>
                    <a:pt x="2126" y="118"/>
                  </a:lnTo>
                  <a:lnTo>
                    <a:pt x="257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9" name="Freeform 281"/>
            <p:cNvSpPr>
              <a:spLocks/>
            </p:cNvSpPr>
            <p:nvPr/>
          </p:nvSpPr>
          <p:spPr bwMode="auto">
            <a:xfrm>
              <a:off x="4098926" y="4683126"/>
              <a:ext cx="782638" cy="144463"/>
            </a:xfrm>
            <a:custGeom>
              <a:avLst/>
              <a:gdLst>
                <a:gd name="T0" fmla="*/ 2948 w 2962"/>
                <a:gd name="T1" fmla="*/ 0 h 543"/>
                <a:gd name="T2" fmla="*/ 2962 w 2962"/>
                <a:gd name="T3" fmla="*/ 35 h 543"/>
                <a:gd name="T4" fmla="*/ 2514 w 2962"/>
                <a:gd name="T5" fmla="*/ 214 h 543"/>
                <a:gd name="T6" fmla="*/ 2395 w 2962"/>
                <a:gd name="T7" fmla="*/ 77 h 543"/>
                <a:gd name="T8" fmla="*/ 2218 w 2962"/>
                <a:gd name="T9" fmla="*/ 77 h 543"/>
                <a:gd name="T10" fmla="*/ 1997 w 2962"/>
                <a:gd name="T11" fmla="*/ 455 h 543"/>
                <a:gd name="T12" fmla="*/ 1691 w 2962"/>
                <a:gd name="T13" fmla="*/ 170 h 543"/>
                <a:gd name="T14" fmla="*/ 1567 w 2962"/>
                <a:gd name="T15" fmla="*/ 447 h 543"/>
                <a:gd name="T16" fmla="*/ 1045 w 2962"/>
                <a:gd name="T17" fmla="*/ 349 h 543"/>
                <a:gd name="T18" fmla="*/ 710 w 2962"/>
                <a:gd name="T19" fmla="*/ 542 h 543"/>
                <a:gd name="T20" fmla="*/ 373 w 2962"/>
                <a:gd name="T21" fmla="*/ 446 h 543"/>
                <a:gd name="T22" fmla="*/ 225 w 2962"/>
                <a:gd name="T23" fmla="*/ 543 h 543"/>
                <a:gd name="T24" fmla="*/ 0 w 2962"/>
                <a:gd name="T25" fmla="*/ 442 h 543"/>
                <a:gd name="T26" fmla="*/ 16 w 2962"/>
                <a:gd name="T27" fmla="*/ 408 h 543"/>
                <a:gd name="T28" fmla="*/ 222 w 2962"/>
                <a:gd name="T29" fmla="*/ 499 h 543"/>
                <a:gd name="T30" fmla="*/ 367 w 2962"/>
                <a:gd name="T31" fmla="*/ 404 h 543"/>
                <a:gd name="T32" fmla="*/ 705 w 2962"/>
                <a:gd name="T33" fmla="*/ 500 h 543"/>
                <a:gd name="T34" fmla="*/ 1040 w 2962"/>
                <a:gd name="T35" fmla="*/ 309 h 543"/>
                <a:gd name="T36" fmla="*/ 1545 w 2962"/>
                <a:gd name="T37" fmla="*/ 404 h 543"/>
                <a:gd name="T38" fmla="*/ 1677 w 2962"/>
                <a:gd name="T39" fmla="*/ 106 h 543"/>
                <a:gd name="T40" fmla="*/ 1988 w 2962"/>
                <a:gd name="T41" fmla="*/ 394 h 543"/>
                <a:gd name="T42" fmla="*/ 2196 w 2962"/>
                <a:gd name="T43" fmla="*/ 39 h 543"/>
                <a:gd name="T44" fmla="*/ 2413 w 2962"/>
                <a:gd name="T45" fmla="*/ 39 h 543"/>
                <a:gd name="T46" fmla="*/ 2525 w 2962"/>
                <a:gd name="T47" fmla="*/ 169 h 543"/>
                <a:gd name="T48" fmla="*/ 2948 w 2962"/>
                <a:gd name="T49" fmla="*/ 0 h 5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962" h="543">
                  <a:moveTo>
                    <a:pt x="2948" y="0"/>
                  </a:moveTo>
                  <a:lnTo>
                    <a:pt x="2962" y="35"/>
                  </a:lnTo>
                  <a:lnTo>
                    <a:pt x="2514" y="214"/>
                  </a:lnTo>
                  <a:lnTo>
                    <a:pt x="2395" y="77"/>
                  </a:lnTo>
                  <a:lnTo>
                    <a:pt x="2218" y="77"/>
                  </a:lnTo>
                  <a:lnTo>
                    <a:pt x="1997" y="455"/>
                  </a:lnTo>
                  <a:lnTo>
                    <a:pt x="1691" y="170"/>
                  </a:lnTo>
                  <a:lnTo>
                    <a:pt x="1567" y="447"/>
                  </a:lnTo>
                  <a:lnTo>
                    <a:pt x="1045" y="349"/>
                  </a:lnTo>
                  <a:lnTo>
                    <a:pt x="710" y="542"/>
                  </a:lnTo>
                  <a:lnTo>
                    <a:pt x="373" y="446"/>
                  </a:lnTo>
                  <a:lnTo>
                    <a:pt x="225" y="543"/>
                  </a:lnTo>
                  <a:lnTo>
                    <a:pt x="0" y="442"/>
                  </a:lnTo>
                  <a:lnTo>
                    <a:pt x="16" y="408"/>
                  </a:lnTo>
                  <a:lnTo>
                    <a:pt x="222" y="499"/>
                  </a:lnTo>
                  <a:lnTo>
                    <a:pt x="367" y="404"/>
                  </a:lnTo>
                  <a:lnTo>
                    <a:pt x="705" y="500"/>
                  </a:lnTo>
                  <a:lnTo>
                    <a:pt x="1040" y="309"/>
                  </a:lnTo>
                  <a:lnTo>
                    <a:pt x="1545" y="404"/>
                  </a:lnTo>
                  <a:lnTo>
                    <a:pt x="1677" y="106"/>
                  </a:lnTo>
                  <a:lnTo>
                    <a:pt x="1988" y="394"/>
                  </a:lnTo>
                  <a:lnTo>
                    <a:pt x="2196" y="39"/>
                  </a:lnTo>
                  <a:lnTo>
                    <a:pt x="2413" y="39"/>
                  </a:lnTo>
                  <a:lnTo>
                    <a:pt x="2525" y="169"/>
                  </a:lnTo>
                  <a:lnTo>
                    <a:pt x="294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60" name="Freeform 373"/>
          <p:cNvSpPr>
            <a:spLocks noEditPoints="1"/>
          </p:cNvSpPr>
          <p:nvPr/>
        </p:nvSpPr>
        <p:spPr bwMode="auto">
          <a:xfrm>
            <a:off x="706446" y="4267372"/>
            <a:ext cx="479421" cy="482161"/>
          </a:xfrm>
          <a:custGeom>
            <a:avLst/>
            <a:gdLst>
              <a:gd name="T0" fmla="*/ 2359 w 3500"/>
              <a:gd name="T1" fmla="*/ 3126 h 3519"/>
              <a:gd name="T2" fmla="*/ 1840 w 3500"/>
              <a:gd name="T3" fmla="*/ 3254 h 3519"/>
              <a:gd name="T4" fmla="*/ 1301 w 3500"/>
              <a:gd name="T5" fmla="*/ 3187 h 3519"/>
              <a:gd name="T6" fmla="*/ 1156 w 3500"/>
              <a:gd name="T7" fmla="*/ 3311 h 3519"/>
              <a:gd name="T8" fmla="*/ 1750 w 3500"/>
              <a:gd name="T9" fmla="*/ 3423 h 3519"/>
              <a:gd name="T10" fmla="*/ 2337 w 3500"/>
              <a:gd name="T11" fmla="*/ 3315 h 3519"/>
              <a:gd name="T12" fmla="*/ 2848 w 3500"/>
              <a:gd name="T13" fmla="*/ 3003 h 3519"/>
              <a:gd name="T14" fmla="*/ 3143 w 3500"/>
              <a:gd name="T15" fmla="*/ 1231 h 3519"/>
              <a:gd name="T16" fmla="*/ 3239 w 3500"/>
              <a:gd name="T17" fmla="*/ 1759 h 3519"/>
              <a:gd name="T18" fmla="*/ 3143 w 3500"/>
              <a:gd name="T19" fmla="*/ 2291 h 3519"/>
              <a:gd name="T20" fmla="*/ 2867 w 3500"/>
              <a:gd name="T21" fmla="*/ 2750 h 3519"/>
              <a:gd name="T22" fmla="*/ 3100 w 3500"/>
              <a:gd name="T23" fmla="*/ 2722 h 3519"/>
              <a:gd name="T24" fmla="*/ 3340 w 3500"/>
              <a:gd name="T25" fmla="*/ 2223 h 3519"/>
              <a:gd name="T26" fmla="*/ 3401 w 3500"/>
              <a:gd name="T27" fmla="*/ 1657 h 3519"/>
              <a:gd name="T28" fmla="*/ 3260 w 3500"/>
              <a:gd name="T29" fmla="*/ 1083 h 3519"/>
              <a:gd name="T30" fmla="*/ 226 w 3500"/>
              <a:gd name="T31" fmla="*/ 1111 h 3519"/>
              <a:gd name="T32" fmla="*/ 98 w 3500"/>
              <a:gd name="T33" fmla="*/ 1664 h 3519"/>
              <a:gd name="T34" fmla="*/ 260 w 3500"/>
              <a:gd name="T35" fmla="*/ 1759 h 3519"/>
              <a:gd name="T36" fmla="*/ 366 w 3500"/>
              <a:gd name="T37" fmla="*/ 1205 h 3519"/>
              <a:gd name="T38" fmla="*/ 1661 w 3500"/>
              <a:gd name="T39" fmla="*/ 361 h 3519"/>
              <a:gd name="T40" fmla="*/ 1154 w 3500"/>
              <a:gd name="T41" fmla="*/ 492 h 3519"/>
              <a:gd name="T42" fmla="*/ 754 w 3500"/>
              <a:gd name="T43" fmla="*/ 778 h 3519"/>
              <a:gd name="T44" fmla="*/ 466 w 3500"/>
              <a:gd name="T45" fmla="*/ 1213 h 3519"/>
              <a:gd name="T46" fmla="*/ 356 w 3500"/>
              <a:gd name="T47" fmla="*/ 1759 h 3519"/>
              <a:gd name="T48" fmla="*/ 439 w 3500"/>
              <a:gd name="T49" fmla="*/ 2236 h 3519"/>
              <a:gd name="T50" fmla="*/ 709 w 3500"/>
              <a:gd name="T51" fmla="*/ 2691 h 3519"/>
              <a:gd name="T52" fmla="*/ 1135 w 3500"/>
              <a:gd name="T53" fmla="*/ 3017 h 3519"/>
              <a:gd name="T54" fmla="*/ 1658 w 3500"/>
              <a:gd name="T55" fmla="*/ 3158 h 3519"/>
              <a:gd name="T56" fmla="*/ 2181 w 3500"/>
              <a:gd name="T57" fmla="*/ 3092 h 3519"/>
              <a:gd name="T58" fmla="*/ 2637 w 3500"/>
              <a:gd name="T59" fmla="*/ 2840 h 3519"/>
              <a:gd name="T60" fmla="*/ 2973 w 3500"/>
              <a:gd name="T61" fmla="*/ 2433 h 3519"/>
              <a:gd name="T62" fmla="*/ 3132 w 3500"/>
              <a:gd name="T63" fmla="*/ 1937 h 3519"/>
              <a:gd name="T64" fmla="*/ 3093 w 3500"/>
              <a:gd name="T65" fmla="*/ 1382 h 3519"/>
              <a:gd name="T66" fmla="*/ 2181 w 3500"/>
              <a:gd name="T67" fmla="*/ 427 h 3519"/>
              <a:gd name="T68" fmla="*/ 1750 w 3500"/>
              <a:gd name="T69" fmla="*/ 96 h 3519"/>
              <a:gd name="T70" fmla="*/ 1172 w 3500"/>
              <a:gd name="T71" fmla="*/ 201 h 3519"/>
              <a:gd name="T72" fmla="*/ 1316 w 3500"/>
              <a:gd name="T73" fmla="*/ 327 h 3519"/>
              <a:gd name="T74" fmla="*/ 1845 w 3500"/>
              <a:gd name="T75" fmla="*/ 265 h 3519"/>
              <a:gd name="T76" fmla="*/ 2164 w 3500"/>
              <a:gd name="T77" fmla="*/ 149 h 3519"/>
              <a:gd name="T78" fmla="*/ 1750 w 3500"/>
              <a:gd name="T79" fmla="*/ 0 h 3519"/>
              <a:gd name="T80" fmla="*/ 2381 w 3500"/>
              <a:gd name="T81" fmla="*/ 119 h 3519"/>
              <a:gd name="T82" fmla="*/ 2912 w 3500"/>
              <a:gd name="T83" fmla="*/ 444 h 3519"/>
              <a:gd name="T84" fmla="*/ 3295 w 3500"/>
              <a:gd name="T85" fmla="*/ 932 h 3519"/>
              <a:gd name="T86" fmla="*/ 3486 w 3500"/>
              <a:gd name="T87" fmla="*/ 1539 h 3519"/>
              <a:gd name="T88" fmla="*/ 3456 w 3500"/>
              <a:gd name="T89" fmla="*/ 2156 h 3519"/>
              <a:gd name="T90" fmla="*/ 3231 w 3500"/>
              <a:gd name="T91" fmla="*/ 2697 h 3519"/>
              <a:gd name="T92" fmla="*/ 2948 w 3500"/>
              <a:gd name="T93" fmla="*/ 3040 h 3519"/>
              <a:gd name="T94" fmla="*/ 2593 w 3500"/>
              <a:gd name="T95" fmla="*/ 3300 h 3519"/>
              <a:gd name="T96" fmla="*/ 2044 w 3500"/>
              <a:gd name="T97" fmla="*/ 3494 h 3519"/>
              <a:gd name="T98" fmla="*/ 1464 w 3500"/>
              <a:gd name="T99" fmla="*/ 3495 h 3519"/>
              <a:gd name="T100" fmla="*/ 925 w 3500"/>
              <a:gd name="T101" fmla="*/ 3311 h 3519"/>
              <a:gd name="T102" fmla="*/ 678 w 3500"/>
              <a:gd name="T103" fmla="*/ 3149 h 3519"/>
              <a:gd name="T104" fmla="*/ 279 w 3500"/>
              <a:gd name="T105" fmla="*/ 2711 h 3519"/>
              <a:gd name="T106" fmla="*/ 47 w 3500"/>
              <a:gd name="T107" fmla="*/ 2165 h 3519"/>
              <a:gd name="T108" fmla="*/ 3 w 3500"/>
              <a:gd name="T109" fmla="*/ 1870 h 3519"/>
              <a:gd name="T110" fmla="*/ 45 w 3500"/>
              <a:gd name="T111" fmla="*/ 1358 h 3519"/>
              <a:gd name="T112" fmla="*/ 280 w 3500"/>
              <a:gd name="T113" fmla="*/ 804 h 3519"/>
              <a:gd name="T114" fmla="*/ 537 w 3500"/>
              <a:gd name="T115" fmla="*/ 492 h 3519"/>
              <a:gd name="T116" fmla="*/ 904 w 3500"/>
              <a:gd name="T117" fmla="*/ 219 h 3519"/>
              <a:gd name="T118" fmla="*/ 1335 w 3500"/>
              <a:gd name="T119" fmla="*/ 50 h 35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500" h="3519">
                <a:moveTo>
                  <a:pt x="2734" y="2883"/>
                </a:moveTo>
                <a:lnTo>
                  <a:pt x="2664" y="2940"/>
                </a:lnTo>
                <a:lnTo>
                  <a:pt x="2592" y="2994"/>
                </a:lnTo>
                <a:lnTo>
                  <a:pt x="2517" y="3043"/>
                </a:lnTo>
                <a:lnTo>
                  <a:pt x="2439" y="3087"/>
                </a:lnTo>
                <a:lnTo>
                  <a:pt x="2359" y="3126"/>
                </a:lnTo>
                <a:lnTo>
                  <a:pt x="2277" y="3161"/>
                </a:lnTo>
                <a:lnTo>
                  <a:pt x="2192" y="3189"/>
                </a:lnTo>
                <a:lnTo>
                  <a:pt x="2107" y="3214"/>
                </a:lnTo>
                <a:lnTo>
                  <a:pt x="2019" y="3232"/>
                </a:lnTo>
                <a:lnTo>
                  <a:pt x="1930" y="3246"/>
                </a:lnTo>
                <a:lnTo>
                  <a:pt x="1840" y="3254"/>
                </a:lnTo>
                <a:lnTo>
                  <a:pt x="1750" y="3257"/>
                </a:lnTo>
                <a:lnTo>
                  <a:pt x="1658" y="3254"/>
                </a:lnTo>
                <a:lnTo>
                  <a:pt x="1568" y="3245"/>
                </a:lnTo>
                <a:lnTo>
                  <a:pt x="1477" y="3231"/>
                </a:lnTo>
                <a:lnTo>
                  <a:pt x="1389" y="3212"/>
                </a:lnTo>
                <a:lnTo>
                  <a:pt x="1301" y="3187"/>
                </a:lnTo>
                <a:lnTo>
                  <a:pt x="1216" y="3158"/>
                </a:lnTo>
                <a:lnTo>
                  <a:pt x="1132" y="3122"/>
                </a:lnTo>
                <a:lnTo>
                  <a:pt x="1050" y="3081"/>
                </a:lnTo>
                <a:lnTo>
                  <a:pt x="972" y="3227"/>
                </a:lnTo>
                <a:lnTo>
                  <a:pt x="1062" y="3272"/>
                </a:lnTo>
                <a:lnTo>
                  <a:pt x="1156" y="3311"/>
                </a:lnTo>
                <a:lnTo>
                  <a:pt x="1251" y="3345"/>
                </a:lnTo>
                <a:lnTo>
                  <a:pt x="1348" y="3373"/>
                </a:lnTo>
                <a:lnTo>
                  <a:pt x="1447" y="3395"/>
                </a:lnTo>
                <a:lnTo>
                  <a:pt x="1547" y="3410"/>
                </a:lnTo>
                <a:lnTo>
                  <a:pt x="1648" y="3419"/>
                </a:lnTo>
                <a:lnTo>
                  <a:pt x="1750" y="3423"/>
                </a:lnTo>
                <a:lnTo>
                  <a:pt x="1851" y="3419"/>
                </a:lnTo>
                <a:lnTo>
                  <a:pt x="1951" y="3411"/>
                </a:lnTo>
                <a:lnTo>
                  <a:pt x="2050" y="3395"/>
                </a:lnTo>
                <a:lnTo>
                  <a:pt x="2148" y="3374"/>
                </a:lnTo>
                <a:lnTo>
                  <a:pt x="2244" y="3347"/>
                </a:lnTo>
                <a:lnTo>
                  <a:pt x="2337" y="3315"/>
                </a:lnTo>
                <a:lnTo>
                  <a:pt x="2430" y="3276"/>
                </a:lnTo>
                <a:lnTo>
                  <a:pt x="2519" y="3232"/>
                </a:lnTo>
                <a:lnTo>
                  <a:pt x="2605" y="3183"/>
                </a:lnTo>
                <a:lnTo>
                  <a:pt x="2689" y="3128"/>
                </a:lnTo>
                <a:lnTo>
                  <a:pt x="2771" y="3068"/>
                </a:lnTo>
                <a:lnTo>
                  <a:pt x="2848" y="3003"/>
                </a:lnTo>
                <a:lnTo>
                  <a:pt x="2734" y="2883"/>
                </a:lnTo>
                <a:close/>
                <a:moveTo>
                  <a:pt x="3172" y="912"/>
                </a:moveTo>
                <a:lnTo>
                  <a:pt x="3030" y="995"/>
                </a:lnTo>
                <a:lnTo>
                  <a:pt x="3072" y="1072"/>
                </a:lnTo>
                <a:lnTo>
                  <a:pt x="3111" y="1150"/>
                </a:lnTo>
                <a:lnTo>
                  <a:pt x="3143" y="1231"/>
                </a:lnTo>
                <a:lnTo>
                  <a:pt x="3172" y="1314"/>
                </a:lnTo>
                <a:lnTo>
                  <a:pt x="3196" y="1400"/>
                </a:lnTo>
                <a:lnTo>
                  <a:pt x="3214" y="1487"/>
                </a:lnTo>
                <a:lnTo>
                  <a:pt x="3228" y="1576"/>
                </a:lnTo>
                <a:lnTo>
                  <a:pt x="3237" y="1667"/>
                </a:lnTo>
                <a:lnTo>
                  <a:pt x="3239" y="1759"/>
                </a:lnTo>
                <a:lnTo>
                  <a:pt x="3237" y="1851"/>
                </a:lnTo>
                <a:lnTo>
                  <a:pt x="3228" y="1943"/>
                </a:lnTo>
                <a:lnTo>
                  <a:pt x="3215" y="2031"/>
                </a:lnTo>
                <a:lnTo>
                  <a:pt x="3196" y="2120"/>
                </a:lnTo>
                <a:lnTo>
                  <a:pt x="3172" y="2207"/>
                </a:lnTo>
                <a:lnTo>
                  <a:pt x="3143" y="2291"/>
                </a:lnTo>
                <a:lnTo>
                  <a:pt x="3110" y="2373"/>
                </a:lnTo>
                <a:lnTo>
                  <a:pt x="3071" y="2453"/>
                </a:lnTo>
                <a:lnTo>
                  <a:pt x="3027" y="2532"/>
                </a:lnTo>
                <a:lnTo>
                  <a:pt x="2978" y="2607"/>
                </a:lnTo>
                <a:lnTo>
                  <a:pt x="2925" y="2681"/>
                </a:lnTo>
                <a:lnTo>
                  <a:pt x="2867" y="2750"/>
                </a:lnTo>
                <a:lnTo>
                  <a:pt x="2804" y="2817"/>
                </a:lnTo>
                <a:lnTo>
                  <a:pt x="2822" y="2835"/>
                </a:lnTo>
                <a:lnTo>
                  <a:pt x="2917" y="2937"/>
                </a:lnTo>
                <a:lnTo>
                  <a:pt x="2983" y="2868"/>
                </a:lnTo>
                <a:lnTo>
                  <a:pt x="3043" y="2796"/>
                </a:lnTo>
                <a:lnTo>
                  <a:pt x="3100" y="2722"/>
                </a:lnTo>
                <a:lnTo>
                  <a:pt x="3152" y="2644"/>
                </a:lnTo>
                <a:lnTo>
                  <a:pt x="3198" y="2564"/>
                </a:lnTo>
                <a:lnTo>
                  <a:pt x="3241" y="2483"/>
                </a:lnTo>
                <a:lnTo>
                  <a:pt x="3279" y="2398"/>
                </a:lnTo>
                <a:lnTo>
                  <a:pt x="3312" y="2312"/>
                </a:lnTo>
                <a:lnTo>
                  <a:pt x="3340" y="2223"/>
                </a:lnTo>
                <a:lnTo>
                  <a:pt x="3363" y="2133"/>
                </a:lnTo>
                <a:lnTo>
                  <a:pt x="3381" y="2041"/>
                </a:lnTo>
                <a:lnTo>
                  <a:pt x="3394" y="1948"/>
                </a:lnTo>
                <a:lnTo>
                  <a:pt x="3401" y="1854"/>
                </a:lnTo>
                <a:lnTo>
                  <a:pt x="3405" y="1759"/>
                </a:lnTo>
                <a:lnTo>
                  <a:pt x="3401" y="1657"/>
                </a:lnTo>
                <a:lnTo>
                  <a:pt x="3392" y="1557"/>
                </a:lnTo>
                <a:lnTo>
                  <a:pt x="3377" y="1457"/>
                </a:lnTo>
                <a:lnTo>
                  <a:pt x="3356" y="1361"/>
                </a:lnTo>
                <a:lnTo>
                  <a:pt x="3329" y="1266"/>
                </a:lnTo>
                <a:lnTo>
                  <a:pt x="3298" y="1174"/>
                </a:lnTo>
                <a:lnTo>
                  <a:pt x="3260" y="1083"/>
                </a:lnTo>
                <a:lnTo>
                  <a:pt x="3219" y="996"/>
                </a:lnTo>
                <a:lnTo>
                  <a:pt x="3172" y="912"/>
                </a:lnTo>
                <a:close/>
                <a:moveTo>
                  <a:pt x="359" y="859"/>
                </a:moveTo>
                <a:lnTo>
                  <a:pt x="310" y="940"/>
                </a:lnTo>
                <a:lnTo>
                  <a:pt x="265" y="1024"/>
                </a:lnTo>
                <a:lnTo>
                  <a:pt x="226" y="1111"/>
                </a:lnTo>
                <a:lnTo>
                  <a:pt x="192" y="1198"/>
                </a:lnTo>
                <a:lnTo>
                  <a:pt x="162" y="1289"/>
                </a:lnTo>
                <a:lnTo>
                  <a:pt x="139" y="1380"/>
                </a:lnTo>
                <a:lnTo>
                  <a:pt x="119" y="1473"/>
                </a:lnTo>
                <a:lnTo>
                  <a:pt x="107" y="1567"/>
                </a:lnTo>
                <a:lnTo>
                  <a:pt x="98" y="1664"/>
                </a:lnTo>
                <a:lnTo>
                  <a:pt x="95" y="1759"/>
                </a:lnTo>
                <a:lnTo>
                  <a:pt x="96" y="1810"/>
                </a:lnTo>
                <a:lnTo>
                  <a:pt x="99" y="1862"/>
                </a:lnTo>
                <a:lnTo>
                  <a:pt x="263" y="1846"/>
                </a:lnTo>
                <a:lnTo>
                  <a:pt x="260" y="1802"/>
                </a:lnTo>
                <a:lnTo>
                  <a:pt x="260" y="1759"/>
                </a:lnTo>
                <a:lnTo>
                  <a:pt x="263" y="1664"/>
                </a:lnTo>
                <a:lnTo>
                  <a:pt x="272" y="1570"/>
                </a:lnTo>
                <a:lnTo>
                  <a:pt x="286" y="1475"/>
                </a:lnTo>
                <a:lnTo>
                  <a:pt x="308" y="1383"/>
                </a:lnTo>
                <a:lnTo>
                  <a:pt x="334" y="1294"/>
                </a:lnTo>
                <a:lnTo>
                  <a:pt x="366" y="1205"/>
                </a:lnTo>
                <a:lnTo>
                  <a:pt x="404" y="1118"/>
                </a:lnTo>
                <a:lnTo>
                  <a:pt x="447" y="1034"/>
                </a:lnTo>
                <a:lnTo>
                  <a:pt x="495" y="952"/>
                </a:lnTo>
                <a:lnTo>
                  <a:pt x="359" y="859"/>
                </a:lnTo>
                <a:close/>
                <a:moveTo>
                  <a:pt x="1750" y="358"/>
                </a:moveTo>
                <a:lnTo>
                  <a:pt x="1661" y="361"/>
                </a:lnTo>
                <a:lnTo>
                  <a:pt x="1574" y="369"/>
                </a:lnTo>
                <a:lnTo>
                  <a:pt x="1487" y="383"/>
                </a:lnTo>
                <a:lnTo>
                  <a:pt x="1401" y="402"/>
                </a:lnTo>
                <a:lnTo>
                  <a:pt x="1317" y="427"/>
                </a:lnTo>
                <a:lnTo>
                  <a:pt x="1234" y="457"/>
                </a:lnTo>
                <a:lnTo>
                  <a:pt x="1154" y="492"/>
                </a:lnTo>
                <a:lnTo>
                  <a:pt x="1076" y="532"/>
                </a:lnTo>
                <a:lnTo>
                  <a:pt x="1006" y="574"/>
                </a:lnTo>
                <a:lnTo>
                  <a:pt x="939" y="620"/>
                </a:lnTo>
                <a:lnTo>
                  <a:pt x="875" y="668"/>
                </a:lnTo>
                <a:lnTo>
                  <a:pt x="813" y="721"/>
                </a:lnTo>
                <a:lnTo>
                  <a:pt x="754" y="778"/>
                </a:lnTo>
                <a:lnTo>
                  <a:pt x="699" y="838"/>
                </a:lnTo>
                <a:lnTo>
                  <a:pt x="648" y="901"/>
                </a:lnTo>
                <a:lnTo>
                  <a:pt x="600" y="967"/>
                </a:lnTo>
                <a:lnTo>
                  <a:pt x="550" y="1046"/>
                </a:lnTo>
                <a:lnTo>
                  <a:pt x="505" y="1128"/>
                </a:lnTo>
                <a:lnTo>
                  <a:pt x="466" y="1213"/>
                </a:lnTo>
                <a:lnTo>
                  <a:pt x="433" y="1300"/>
                </a:lnTo>
                <a:lnTo>
                  <a:pt x="405" y="1389"/>
                </a:lnTo>
                <a:lnTo>
                  <a:pt x="384" y="1480"/>
                </a:lnTo>
                <a:lnTo>
                  <a:pt x="368" y="1572"/>
                </a:lnTo>
                <a:lnTo>
                  <a:pt x="359" y="1665"/>
                </a:lnTo>
                <a:lnTo>
                  <a:pt x="356" y="1759"/>
                </a:lnTo>
                <a:lnTo>
                  <a:pt x="357" y="1821"/>
                </a:lnTo>
                <a:lnTo>
                  <a:pt x="362" y="1887"/>
                </a:lnTo>
                <a:lnTo>
                  <a:pt x="372" y="1976"/>
                </a:lnTo>
                <a:lnTo>
                  <a:pt x="390" y="2065"/>
                </a:lnTo>
                <a:lnTo>
                  <a:pt x="411" y="2152"/>
                </a:lnTo>
                <a:lnTo>
                  <a:pt x="439" y="2236"/>
                </a:lnTo>
                <a:lnTo>
                  <a:pt x="472" y="2319"/>
                </a:lnTo>
                <a:lnTo>
                  <a:pt x="510" y="2399"/>
                </a:lnTo>
                <a:lnTo>
                  <a:pt x="553" y="2477"/>
                </a:lnTo>
                <a:lnTo>
                  <a:pt x="600" y="2552"/>
                </a:lnTo>
                <a:lnTo>
                  <a:pt x="652" y="2623"/>
                </a:lnTo>
                <a:lnTo>
                  <a:pt x="709" y="2691"/>
                </a:lnTo>
                <a:lnTo>
                  <a:pt x="770" y="2756"/>
                </a:lnTo>
                <a:lnTo>
                  <a:pt x="835" y="2817"/>
                </a:lnTo>
                <a:lnTo>
                  <a:pt x="905" y="2873"/>
                </a:lnTo>
                <a:lnTo>
                  <a:pt x="978" y="2926"/>
                </a:lnTo>
                <a:lnTo>
                  <a:pt x="1055" y="2974"/>
                </a:lnTo>
                <a:lnTo>
                  <a:pt x="1135" y="3017"/>
                </a:lnTo>
                <a:lnTo>
                  <a:pt x="1218" y="3055"/>
                </a:lnTo>
                <a:lnTo>
                  <a:pt x="1303" y="3086"/>
                </a:lnTo>
                <a:lnTo>
                  <a:pt x="1390" y="3113"/>
                </a:lnTo>
                <a:lnTo>
                  <a:pt x="1478" y="3134"/>
                </a:lnTo>
                <a:lnTo>
                  <a:pt x="1568" y="3149"/>
                </a:lnTo>
                <a:lnTo>
                  <a:pt x="1658" y="3158"/>
                </a:lnTo>
                <a:lnTo>
                  <a:pt x="1750" y="3161"/>
                </a:lnTo>
                <a:lnTo>
                  <a:pt x="1838" y="3158"/>
                </a:lnTo>
                <a:lnTo>
                  <a:pt x="1926" y="3150"/>
                </a:lnTo>
                <a:lnTo>
                  <a:pt x="2012" y="3136"/>
                </a:lnTo>
                <a:lnTo>
                  <a:pt x="2097" y="3117"/>
                </a:lnTo>
                <a:lnTo>
                  <a:pt x="2181" y="3092"/>
                </a:lnTo>
                <a:lnTo>
                  <a:pt x="2263" y="3062"/>
                </a:lnTo>
                <a:lnTo>
                  <a:pt x="2343" y="3028"/>
                </a:lnTo>
                <a:lnTo>
                  <a:pt x="2420" y="2988"/>
                </a:lnTo>
                <a:lnTo>
                  <a:pt x="2495" y="2943"/>
                </a:lnTo>
                <a:lnTo>
                  <a:pt x="2567" y="2894"/>
                </a:lnTo>
                <a:lnTo>
                  <a:pt x="2637" y="2840"/>
                </a:lnTo>
                <a:lnTo>
                  <a:pt x="2704" y="2780"/>
                </a:lnTo>
                <a:lnTo>
                  <a:pt x="2768" y="2716"/>
                </a:lnTo>
                <a:lnTo>
                  <a:pt x="2826" y="2650"/>
                </a:lnTo>
                <a:lnTo>
                  <a:pt x="2879" y="2580"/>
                </a:lnTo>
                <a:lnTo>
                  <a:pt x="2929" y="2507"/>
                </a:lnTo>
                <a:lnTo>
                  <a:pt x="2973" y="2433"/>
                </a:lnTo>
                <a:lnTo>
                  <a:pt x="3012" y="2355"/>
                </a:lnTo>
                <a:lnTo>
                  <a:pt x="3046" y="2276"/>
                </a:lnTo>
                <a:lnTo>
                  <a:pt x="3076" y="2194"/>
                </a:lnTo>
                <a:lnTo>
                  <a:pt x="3100" y="2109"/>
                </a:lnTo>
                <a:lnTo>
                  <a:pt x="3119" y="2024"/>
                </a:lnTo>
                <a:lnTo>
                  <a:pt x="3132" y="1937"/>
                </a:lnTo>
                <a:lnTo>
                  <a:pt x="3141" y="1849"/>
                </a:lnTo>
                <a:lnTo>
                  <a:pt x="3144" y="1759"/>
                </a:lnTo>
                <a:lnTo>
                  <a:pt x="3140" y="1663"/>
                </a:lnTo>
                <a:lnTo>
                  <a:pt x="3130" y="1567"/>
                </a:lnTo>
                <a:lnTo>
                  <a:pt x="3114" y="1473"/>
                </a:lnTo>
                <a:lnTo>
                  <a:pt x="3093" y="1382"/>
                </a:lnTo>
                <a:lnTo>
                  <a:pt x="3065" y="1294"/>
                </a:lnTo>
                <a:lnTo>
                  <a:pt x="3031" y="1208"/>
                </a:lnTo>
                <a:lnTo>
                  <a:pt x="2992" y="1125"/>
                </a:lnTo>
                <a:lnTo>
                  <a:pt x="2948" y="1045"/>
                </a:lnTo>
                <a:lnTo>
                  <a:pt x="1750" y="1752"/>
                </a:lnTo>
                <a:lnTo>
                  <a:pt x="2181" y="427"/>
                </a:lnTo>
                <a:lnTo>
                  <a:pt x="2098" y="402"/>
                </a:lnTo>
                <a:lnTo>
                  <a:pt x="2013" y="383"/>
                </a:lnTo>
                <a:lnTo>
                  <a:pt x="1927" y="369"/>
                </a:lnTo>
                <a:lnTo>
                  <a:pt x="1839" y="361"/>
                </a:lnTo>
                <a:lnTo>
                  <a:pt x="1750" y="358"/>
                </a:lnTo>
                <a:close/>
                <a:moveTo>
                  <a:pt x="1750" y="96"/>
                </a:moveTo>
                <a:lnTo>
                  <a:pt x="1651" y="99"/>
                </a:lnTo>
                <a:lnTo>
                  <a:pt x="1553" y="108"/>
                </a:lnTo>
                <a:lnTo>
                  <a:pt x="1456" y="122"/>
                </a:lnTo>
                <a:lnTo>
                  <a:pt x="1359" y="143"/>
                </a:lnTo>
                <a:lnTo>
                  <a:pt x="1264" y="169"/>
                </a:lnTo>
                <a:lnTo>
                  <a:pt x="1172" y="201"/>
                </a:lnTo>
                <a:lnTo>
                  <a:pt x="1080" y="238"/>
                </a:lnTo>
                <a:lnTo>
                  <a:pt x="992" y="281"/>
                </a:lnTo>
                <a:lnTo>
                  <a:pt x="1072" y="426"/>
                </a:lnTo>
                <a:lnTo>
                  <a:pt x="1151" y="387"/>
                </a:lnTo>
                <a:lnTo>
                  <a:pt x="1232" y="355"/>
                </a:lnTo>
                <a:lnTo>
                  <a:pt x="1316" y="327"/>
                </a:lnTo>
                <a:lnTo>
                  <a:pt x="1401" y="303"/>
                </a:lnTo>
                <a:lnTo>
                  <a:pt x="1487" y="285"/>
                </a:lnTo>
                <a:lnTo>
                  <a:pt x="1573" y="272"/>
                </a:lnTo>
                <a:lnTo>
                  <a:pt x="1661" y="264"/>
                </a:lnTo>
                <a:lnTo>
                  <a:pt x="1750" y="262"/>
                </a:lnTo>
                <a:lnTo>
                  <a:pt x="1845" y="265"/>
                </a:lnTo>
                <a:lnTo>
                  <a:pt x="1939" y="274"/>
                </a:lnTo>
                <a:lnTo>
                  <a:pt x="2032" y="289"/>
                </a:lnTo>
                <a:lnTo>
                  <a:pt x="2122" y="309"/>
                </a:lnTo>
                <a:lnTo>
                  <a:pt x="2210" y="335"/>
                </a:lnTo>
                <a:lnTo>
                  <a:pt x="2262" y="178"/>
                </a:lnTo>
                <a:lnTo>
                  <a:pt x="2164" y="149"/>
                </a:lnTo>
                <a:lnTo>
                  <a:pt x="2063" y="126"/>
                </a:lnTo>
                <a:lnTo>
                  <a:pt x="1961" y="109"/>
                </a:lnTo>
                <a:lnTo>
                  <a:pt x="1856" y="99"/>
                </a:lnTo>
                <a:lnTo>
                  <a:pt x="1750" y="96"/>
                </a:lnTo>
                <a:close/>
                <a:moveTo>
                  <a:pt x="1750" y="0"/>
                </a:moveTo>
                <a:lnTo>
                  <a:pt x="1750" y="0"/>
                </a:lnTo>
                <a:lnTo>
                  <a:pt x="1860" y="3"/>
                </a:lnTo>
                <a:lnTo>
                  <a:pt x="1969" y="14"/>
                </a:lnTo>
                <a:lnTo>
                  <a:pt x="2076" y="30"/>
                </a:lnTo>
                <a:lnTo>
                  <a:pt x="2180" y="54"/>
                </a:lnTo>
                <a:lnTo>
                  <a:pt x="2282" y="83"/>
                </a:lnTo>
                <a:lnTo>
                  <a:pt x="2381" y="119"/>
                </a:lnTo>
                <a:lnTo>
                  <a:pt x="2478" y="160"/>
                </a:lnTo>
                <a:lnTo>
                  <a:pt x="2572" y="206"/>
                </a:lnTo>
                <a:lnTo>
                  <a:pt x="2662" y="258"/>
                </a:lnTo>
                <a:lnTo>
                  <a:pt x="2749" y="316"/>
                </a:lnTo>
                <a:lnTo>
                  <a:pt x="2832" y="377"/>
                </a:lnTo>
                <a:lnTo>
                  <a:pt x="2912" y="444"/>
                </a:lnTo>
                <a:lnTo>
                  <a:pt x="2987" y="516"/>
                </a:lnTo>
                <a:lnTo>
                  <a:pt x="3058" y="592"/>
                </a:lnTo>
                <a:lnTo>
                  <a:pt x="3124" y="671"/>
                </a:lnTo>
                <a:lnTo>
                  <a:pt x="3186" y="755"/>
                </a:lnTo>
                <a:lnTo>
                  <a:pt x="3243" y="841"/>
                </a:lnTo>
                <a:lnTo>
                  <a:pt x="3295" y="932"/>
                </a:lnTo>
                <a:lnTo>
                  <a:pt x="3341" y="1026"/>
                </a:lnTo>
                <a:lnTo>
                  <a:pt x="3382" y="1124"/>
                </a:lnTo>
                <a:lnTo>
                  <a:pt x="3417" y="1224"/>
                </a:lnTo>
                <a:lnTo>
                  <a:pt x="3447" y="1326"/>
                </a:lnTo>
                <a:lnTo>
                  <a:pt x="3469" y="1431"/>
                </a:lnTo>
                <a:lnTo>
                  <a:pt x="3486" y="1539"/>
                </a:lnTo>
                <a:lnTo>
                  <a:pt x="3496" y="1649"/>
                </a:lnTo>
                <a:lnTo>
                  <a:pt x="3500" y="1759"/>
                </a:lnTo>
                <a:lnTo>
                  <a:pt x="3497" y="1861"/>
                </a:lnTo>
                <a:lnTo>
                  <a:pt x="3488" y="1960"/>
                </a:lnTo>
                <a:lnTo>
                  <a:pt x="3474" y="2059"/>
                </a:lnTo>
                <a:lnTo>
                  <a:pt x="3456" y="2156"/>
                </a:lnTo>
                <a:lnTo>
                  <a:pt x="3431" y="2251"/>
                </a:lnTo>
                <a:lnTo>
                  <a:pt x="3401" y="2344"/>
                </a:lnTo>
                <a:lnTo>
                  <a:pt x="3367" y="2436"/>
                </a:lnTo>
                <a:lnTo>
                  <a:pt x="3326" y="2525"/>
                </a:lnTo>
                <a:lnTo>
                  <a:pt x="3282" y="2611"/>
                </a:lnTo>
                <a:lnTo>
                  <a:pt x="3231" y="2697"/>
                </a:lnTo>
                <a:lnTo>
                  <a:pt x="3176" y="2778"/>
                </a:lnTo>
                <a:lnTo>
                  <a:pt x="3116" y="2857"/>
                </a:lnTo>
                <a:lnTo>
                  <a:pt x="3053" y="2934"/>
                </a:lnTo>
                <a:lnTo>
                  <a:pt x="2983" y="3006"/>
                </a:lnTo>
                <a:lnTo>
                  <a:pt x="2984" y="3007"/>
                </a:lnTo>
                <a:lnTo>
                  <a:pt x="2948" y="3040"/>
                </a:lnTo>
                <a:lnTo>
                  <a:pt x="2914" y="3073"/>
                </a:lnTo>
                <a:lnTo>
                  <a:pt x="2914" y="3072"/>
                </a:lnTo>
                <a:lnTo>
                  <a:pt x="2837" y="3136"/>
                </a:lnTo>
                <a:lnTo>
                  <a:pt x="2759" y="3196"/>
                </a:lnTo>
                <a:lnTo>
                  <a:pt x="2677" y="3251"/>
                </a:lnTo>
                <a:lnTo>
                  <a:pt x="2593" y="3300"/>
                </a:lnTo>
                <a:lnTo>
                  <a:pt x="2507" y="3346"/>
                </a:lnTo>
                <a:lnTo>
                  <a:pt x="2418" y="3386"/>
                </a:lnTo>
                <a:lnTo>
                  <a:pt x="2327" y="3421"/>
                </a:lnTo>
                <a:lnTo>
                  <a:pt x="2235" y="3450"/>
                </a:lnTo>
                <a:lnTo>
                  <a:pt x="2140" y="3475"/>
                </a:lnTo>
                <a:lnTo>
                  <a:pt x="2044" y="3494"/>
                </a:lnTo>
                <a:lnTo>
                  <a:pt x="1948" y="3508"/>
                </a:lnTo>
                <a:lnTo>
                  <a:pt x="1849" y="3516"/>
                </a:lnTo>
                <a:lnTo>
                  <a:pt x="1750" y="3519"/>
                </a:lnTo>
                <a:lnTo>
                  <a:pt x="1654" y="3516"/>
                </a:lnTo>
                <a:lnTo>
                  <a:pt x="1559" y="3508"/>
                </a:lnTo>
                <a:lnTo>
                  <a:pt x="1464" y="3495"/>
                </a:lnTo>
                <a:lnTo>
                  <a:pt x="1371" y="3477"/>
                </a:lnTo>
                <a:lnTo>
                  <a:pt x="1278" y="3454"/>
                </a:lnTo>
                <a:lnTo>
                  <a:pt x="1188" y="3426"/>
                </a:lnTo>
                <a:lnTo>
                  <a:pt x="1099" y="3392"/>
                </a:lnTo>
                <a:lnTo>
                  <a:pt x="1011" y="3355"/>
                </a:lnTo>
                <a:lnTo>
                  <a:pt x="925" y="3311"/>
                </a:lnTo>
                <a:lnTo>
                  <a:pt x="925" y="3312"/>
                </a:lnTo>
                <a:lnTo>
                  <a:pt x="882" y="3287"/>
                </a:lnTo>
                <a:lnTo>
                  <a:pt x="843" y="3265"/>
                </a:lnTo>
                <a:lnTo>
                  <a:pt x="843" y="3263"/>
                </a:lnTo>
                <a:lnTo>
                  <a:pt x="759" y="3207"/>
                </a:lnTo>
                <a:lnTo>
                  <a:pt x="678" y="3149"/>
                </a:lnTo>
                <a:lnTo>
                  <a:pt x="600" y="3085"/>
                </a:lnTo>
                <a:lnTo>
                  <a:pt x="527" y="3017"/>
                </a:lnTo>
                <a:lnTo>
                  <a:pt x="458" y="2946"/>
                </a:lnTo>
                <a:lnTo>
                  <a:pt x="394" y="2871"/>
                </a:lnTo>
                <a:lnTo>
                  <a:pt x="334" y="2792"/>
                </a:lnTo>
                <a:lnTo>
                  <a:pt x="279" y="2711"/>
                </a:lnTo>
                <a:lnTo>
                  <a:pt x="228" y="2625"/>
                </a:lnTo>
                <a:lnTo>
                  <a:pt x="182" y="2538"/>
                </a:lnTo>
                <a:lnTo>
                  <a:pt x="140" y="2448"/>
                </a:lnTo>
                <a:lnTo>
                  <a:pt x="104" y="2356"/>
                </a:lnTo>
                <a:lnTo>
                  <a:pt x="73" y="2261"/>
                </a:lnTo>
                <a:lnTo>
                  <a:pt x="47" y="2165"/>
                </a:lnTo>
                <a:lnTo>
                  <a:pt x="27" y="2066"/>
                </a:lnTo>
                <a:lnTo>
                  <a:pt x="13" y="1967"/>
                </a:lnTo>
                <a:lnTo>
                  <a:pt x="11" y="1967"/>
                </a:lnTo>
                <a:lnTo>
                  <a:pt x="8" y="1919"/>
                </a:lnTo>
                <a:lnTo>
                  <a:pt x="2" y="1870"/>
                </a:lnTo>
                <a:lnTo>
                  <a:pt x="3" y="1870"/>
                </a:lnTo>
                <a:lnTo>
                  <a:pt x="1" y="1814"/>
                </a:lnTo>
                <a:lnTo>
                  <a:pt x="0" y="1759"/>
                </a:lnTo>
                <a:lnTo>
                  <a:pt x="2" y="1657"/>
                </a:lnTo>
                <a:lnTo>
                  <a:pt x="11" y="1557"/>
                </a:lnTo>
                <a:lnTo>
                  <a:pt x="26" y="1456"/>
                </a:lnTo>
                <a:lnTo>
                  <a:pt x="45" y="1358"/>
                </a:lnTo>
                <a:lnTo>
                  <a:pt x="71" y="1260"/>
                </a:lnTo>
                <a:lnTo>
                  <a:pt x="102" y="1165"/>
                </a:lnTo>
                <a:lnTo>
                  <a:pt x="139" y="1072"/>
                </a:lnTo>
                <a:lnTo>
                  <a:pt x="181" y="980"/>
                </a:lnTo>
                <a:lnTo>
                  <a:pt x="228" y="891"/>
                </a:lnTo>
                <a:lnTo>
                  <a:pt x="280" y="804"/>
                </a:lnTo>
                <a:lnTo>
                  <a:pt x="280" y="804"/>
                </a:lnTo>
                <a:lnTo>
                  <a:pt x="334" y="725"/>
                </a:lnTo>
                <a:lnTo>
                  <a:pt x="335" y="725"/>
                </a:lnTo>
                <a:lnTo>
                  <a:pt x="398" y="644"/>
                </a:lnTo>
                <a:lnTo>
                  <a:pt x="465" y="566"/>
                </a:lnTo>
                <a:lnTo>
                  <a:pt x="537" y="492"/>
                </a:lnTo>
                <a:lnTo>
                  <a:pt x="612" y="423"/>
                </a:lnTo>
                <a:lnTo>
                  <a:pt x="692" y="358"/>
                </a:lnTo>
                <a:lnTo>
                  <a:pt x="776" y="298"/>
                </a:lnTo>
                <a:lnTo>
                  <a:pt x="862" y="243"/>
                </a:lnTo>
                <a:lnTo>
                  <a:pt x="862" y="242"/>
                </a:lnTo>
                <a:lnTo>
                  <a:pt x="904" y="219"/>
                </a:lnTo>
                <a:lnTo>
                  <a:pt x="946" y="196"/>
                </a:lnTo>
                <a:lnTo>
                  <a:pt x="946" y="197"/>
                </a:lnTo>
                <a:lnTo>
                  <a:pt x="1041" y="151"/>
                </a:lnTo>
                <a:lnTo>
                  <a:pt x="1136" y="112"/>
                </a:lnTo>
                <a:lnTo>
                  <a:pt x="1235" y="78"/>
                </a:lnTo>
                <a:lnTo>
                  <a:pt x="1335" y="50"/>
                </a:lnTo>
                <a:lnTo>
                  <a:pt x="1438" y="28"/>
                </a:lnTo>
                <a:lnTo>
                  <a:pt x="1541" y="13"/>
                </a:lnTo>
                <a:lnTo>
                  <a:pt x="1645" y="3"/>
                </a:lnTo>
                <a:lnTo>
                  <a:pt x="1750" y="0"/>
                </a:lnTo>
                <a:close/>
              </a:path>
            </a:pathLst>
          </a:custGeom>
          <a:solidFill>
            <a:schemeClr val="tx1">
              <a:lumMod val="90000"/>
              <a:lumOff val="1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461" name="Group 460"/>
          <p:cNvGrpSpPr/>
          <p:nvPr/>
        </p:nvGrpSpPr>
        <p:grpSpPr>
          <a:xfrm>
            <a:off x="675843" y="5016305"/>
            <a:ext cx="540626" cy="540626"/>
            <a:chOff x="8228013" y="4837113"/>
            <a:chExt cx="1141413" cy="1093787"/>
          </a:xfrm>
          <a:solidFill>
            <a:schemeClr val="tx1">
              <a:lumMod val="90000"/>
              <a:lumOff val="10000"/>
            </a:schemeClr>
          </a:solidFill>
        </p:grpSpPr>
        <p:sp>
          <p:nvSpPr>
            <p:cNvPr id="462" name="Freeform 599"/>
            <p:cNvSpPr>
              <a:spLocks noEditPoints="1"/>
            </p:cNvSpPr>
            <p:nvPr/>
          </p:nvSpPr>
          <p:spPr bwMode="auto">
            <a:xfrm>
              <a:off x="8228013" y="4908550"/>
              <a:ext cx="1017588" cy="1022350"/>
            </a:xfrm>
            <a:custGeom>
              <a:avLst/>
              <a:gdLst>
                <a:gd name="T0" fmla="*/ 2603 w 3205"/>
                <a:gd name="T1" fmla="*/ 2036 h 3219"/>
                <a:gd name="T2" fmla="*/ 2441 w 3205"/>
                <a:gd name="T3" fmla="*/ 2297 h 3219"/>
                <a:gd name="T4" fmla="*/ 2848 w 3205"/>
                <a:gd name="T5" fmla="*/ 2552 h 3219"/>
                <a:gd name="T6" fmla="*/ 3035 w 3205"/>
                <a:gd name="T7" fmla="*/ 2239 h 3219"/>
                <a:gd name="T8" fmla="*/ 3143 w 3205"/>
                <a:gd name="T9" fmla="*/ 1887 h 3219"/>
                <a:gd name="T10" fmla="*/ 1798 w 3205"/>
                <a:gd name="T11" fmla="*/ 11 h 3219"/>
                <a:gd name="T12" fmla="*/ 2156 w 3205"/>
                <a:gd name="T13" fmla="*/ 94 h 3219"/>
                <a:gd name="T14" fmla="*/ 2165 w 3205"/>
                <a:gd name="T15" fmla="*/ 101 h 3219"/>
                <a:gd name="T16" fmla="*/ 2172 w 3205"/>
                <a:gd name="T17" fmla="*/ 109 h 3219"/>
                <a:gd name="T18" fmla="*/ 2175 w 3205"/>
                <a:gd name="T19" fmla="*/ 120 h 3219"/>
                <a:gd name="T20" fmla="*/ 2173 w 3205"/>
                <a:gd name="T21" fmla="*/ 131 h 3219"/>
                <a:gd name="T22" fmla="*/ 1992 w 3205"/>
                <a:gd name="T23" fmla="*/ 639 h 3219"/>
                <a:gd name="T24" fmla="*/ 1979 w 3205"/>
                <a:gd name="T25" fmla="*/ 651 h 3219"/>
                <a:gd name="T26" fmla="*/ 1968 w 3205"/>
                <a:gd name="T27" fmla="*/ 653 h 3219"/>
                <a:gd name="T28" fmla="*/ 1823 w 3205"/>
                <a:gd name="T29" fmla="*/ 613 h 3219"/>
                <a:gd name="T30" fmla="*/ 1529 w 3205"/>
                <a:gd name="T31" fmla="*/ 596 h 3219"/>
                <a:gd name="T32" fmla="*/ 1216 w 3205"/>
                <a:gd name="T33" fmla="*/ 672 h 3219"/>
                <a:gd name="T34" fmla="*/ 949 w 3205"/>
                <a:gd name="T35" fmla="*/ 837 h 3219"/>
                <a:gd name="T36" fmla="*/ 746 w 3205"/>
                <a:gd name="T37" fmla="*/ 1074 h 3219"/>
                <a:gd name="T38" fmla="*/ 623 w 3205"/>
                <a:gd name="T39" fmla="*/ 1365 h 3219"/>
                <a:gd name="T40" fmla="*/ 597 w 3205"/>
                <a:gd name="T41" fmla="*/ 1693 h 3219"/>
                <a:gd name="T42" fmla="*/ 673 w 3205"/>
                <a:gd name="T43" fmla="*/ 2006 h 3219"/>
                <a:gd name="T44" fmla="*/ 839 w 3205"/>
                <a:gd name="T45" fmla="*/ 2271 h 3219"/>
                <a:gd name="T46" fmla="*/ 1076 w 3205"/>
                <a:gd name="T47" fmla="*/ 2475 h 3219"/>
                <a:gd name="T48" fmla="*/ 1368 w 3205"/>
                <a:gd name="T49" fmla="*/ 2598 h 3219"/>
                <a:gd name="T50" fmla="*/ 1687 w 3205"/>
                <a:gd name="T51" fmla="*/ 2625 h 3219"/>
                <a:gd name="T52" fmla="*/ 1966 w 3205"/>
                <a:gd name="T53" fmla="*/ 2565 h 3219"/>
                <a:gd name="T54" fmla="*/ 2218 w 3205"/>
                <a:gd name="T55" fmla="*/ 2430 h 3219"/>
                <a:gd name="T56" fmla="*/ 2423 w 3205"/>
                <a:gd name="T57" fmla="*/ 2229 h 3219"/>
                <a:gd name="T58" fmla="*/ 2563 w 3205"/>
                <a:gd name="T59" fmla="*/ 1983 h 3219"/>
                <a:gd name="T60" fmla="*/ 2620 w 3205"/>
                <a:gd name="T61" fmla="*/ 1775 h 3219"/>
                <a:gd name="T62" fmla="*/ 2625 w 3205"/>
                <a:gd name="T63" fmla="*/ 1765 h 3219"/>
                <a:gd name="T64" fmla="*/ 2633 w 3205"/>
                <a:gd name="T65" fmla="*/ 1758 h 3219"/>
                <a:gd name="T66" fmla="*/ 2644 w 3205"/>
                <a:gd name="T67" fmla="*/ 1753 h 3219"/>
                <a:gd name="T68" fmla="*/ 3181 w 3205"/>
                <a:gd name="T69" fmla="*/ 1835 h 3219"/>
                <a:gd name="T70" fmla="*/ 3190 w 3205"/>
                <a:gd name="T71" fmla="*/ 1837 h 3219"/>
                <a:gd name="T72" fmla="*/ 3199 w 3205"/>
                <a:gd name="T73" fmla="*/ 1845 h 3219"/>
                <a:gd name="T74" fmla="*/ 3204 w 3205"/>
                <a:gd name="T75" fmla="*/ 1853 h 3219"/>
                <a:gd name="T76" fmla="*/ 3205 w 3205"/>
                <a:gd name="T77" fmla="*/ 1865 h 3219"/>
                <a:gd name="T78" fmla="*/ 3166 w 3205"/>
                <a:gd name="T79" fmla="*/ 2049 h 3219"/>
                <a:gd name="T80" fmla="*/ 3026 w 3205"/>
                <a:gd name="T81" fmla="*/ 2388 h 3219"/>
                <a:gd name="T82" fmla="*/ 2811 w 3205"/>
                <a:gd name="T83" fmla="*/ 2687 h 3219"/>
                <a:gd name="T84" fmla="*/ 2521 w 3205"/>
                <a:gd name="T85" fmla="*/ 2939 h 3219"/>
                <a:gd name="T86" fmla="*/ 2182 w 3205"/>
                <a:gd name="T87" fmla="*/ 3117 h 3219"/>
                <a:gd name="T88" fmla="*/ 1809 w 3205"/>
                <a:gd name="T89" fmla="*/ 3207 h 3219"/>
                <a:gd name="T90" fmla="*/ 1403 w 3205"/>
                <a:gd name="T91" fmla="*/ 3205 h 3219"/>
                <a:gd name="T92" fmla="*/ 1009 w 3205"/>
                <a:gd name="T93" fmla="*/ 3101 h 3219"/>
                <a:gd name="T94" fmla="*/ 661 w 3205"/>
                <a:gd name="T95" fmla="*/ 2908 h 3219"/>
                <a:gd name="T96" fmla="*/ 373 w 3205"/>
                <a:gd name="T97" fmla="*/ 2637 h 3219"/>
                <a:gd name="T98" fmla="*/ 158 w 3205"/>
                <a:gd name="T99" fmla="*/ 2304 h 3219"/>
                <a:gd name="T100" fmla="*/ 31 w 3205"/>
                <a:gd name="T101" fmla="*/ 1921 h 3219"/>
                <a:gd name="T102" fmla="*/ 3 w 3205"/>
                <a:gd name="T103" fmla="*/ 1504 h 3219"/>
                <a:gd name="T104" fmla="*/ 83 w 3205"/>
                <a:gd name="T105" fmla="*/ 1102 h 3219"/>
                <a:gd name="T106" fmla="*/ 255 w 3205"/>
                <a:gd name="T107" fmla="*/ 741 h 3219"/>
                <a:gd name="T108" fmla="*/ 508 w 3205"/>
                <a:gd name="T109" fmla="*/ 438 h 3219"/>
                <a:gd name="T110" fmla="*/ 828 w 3205"/>
                <a:gd name="T111" fmla="*/ 204 h 3219"/>
                <a:gd name="T112" fmla="*/ 1201 w 3205"/>
                <a:gd name="T113" fmla="*/ 54 h 3219"/>
                <a:gd name="T114" fmla="*/ 1613 w 3205"/>
                <a:gd name="T115" fmla="*/ 0 h 3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205" h="3219">
                  <a:moveTo>
                    <a:pt x="2671" y="1815"/>
                  </a:moveTo>
                  <a:lnTo>
                    <a:pt x="2653" y="1890"/>
                  </a:lnTo>
                  <a:lnTo>
                    <a:pt x="2631" y="1964"/>
                  </a:lnTo>
                  <a:lnTo>
                    <a:pt x="2603" y="2036"/>
                  </a:lnTo>
                  <a:lnTo>
                    <a:pt x="2570" y="2106"/>
                  </a:lnTo>
                  <a:lnTo>
                    <a:pt x="2532" y="2172"/>
                  </a:lnTo>
                  <a:lnTo>
                    <a:pt x="2488" y="2236"/>
                  </a:lnTo>
                  <a:lnTo>
                    <a:pt x="2441" y="2297"/>
                  </a:lnTo>
                  <a:lnTo>
                    <a:pt x="2389" y="2355"/>
                  </a:lnTo>
                  <a:lnTo>
                    <a:pt x="2726" y="2692"/>
                  </a:lnTo>
                  <a:lnTo>
                    <a:pt x="2789" y="2624"/>
                  </a:lnTo>
                  <a:lnTo>
                    <a:pt x="2848" y="2552"/>
                  </a:lnTo>
                  <a:lnTo>
                    <a:pt x="2902" y="2478"/>
                  </a:lnTo>
                  <a:lnTo>
                    <a:pt x="2951" y="2401"/>
                  </a:lnTo>
                  <a:lnTo>
                    <a:pt x="2996" y="2320"/>
                  </a:lnTo>
                  <a:lnTo>
                    <a:pt x="3035" y="2239"/>
                  </a:lnTo>
                  <a:lnTo>
                    <a:pt x="3070" y="2154"/>
                  </a:lnTo>
                  <a:lnTo>
                    <a:pt x="3099" y="2067"/>
                  </a:lnTo>
                  <a:lnTo>
                    <a:pt x="3123" y="1978"/>
                  </a:lnTo>
                  <a:lnTo>
                    <a:pt x="3143" y="1887"/>
                  </a:lnTo>
                  <a:lnTo>
                    <a:pt x="2671" y="1815"/>
                  </a:lnTo>
                  <a:close/>
                  <a:moveTo>
                    <a:pt x="1613" y="0"/>
                  </a:moveTo>
                  <a:lnTo>
                    <a:pt x="1706" y="4"/>
                  </a:lnTo>
                  <a:lnTo>
                    <a:pt x="1798" y="11"/>
                  </a:lnTo>
                  <a:lnTo>
                    <a:pt x="1888" y="24"/>
                  </a:lnTo>
                  <a:lnTo>
                    <a:pt x="1979" y="43"/>
                  </a:lnTo>
                  <a:lnTo>
                    <a:pt x="2068" y="66"/>
                  </a:lnTo>
                  <a:lnTo>
                    <a:pt x="2156" y="94"/>
                  </a:lnTo>
                  <a:lnTo>
                    <a:pt x="2158" y="95"/>
                  </a:lnTo>
                  <a:lnTo>
                    <a:pt x="2160" y="96"/>
                  </a:lnTo>
                  <a:lnTo>
                    <a:pt x="2163" y="98"/>
                  </a:lnTo>
                  <a:lnTo>
                    <a:pt x="2165" y="101"/>
                  </a:lnTo>
                  <a:lnTo>
                    <a:pt x="2167" y="102"/>
                  </a:lnTo>
                  <a:lnTo>
                    <a:pt x="2168" y="104"/>
                  </a:lnTo>
                  <a:lnTo>
                    <a:pt x="2171" y="106"/>
                  </a:lnTo>
                  <a:lnTo>
                    <a:pt x="2172" y="109"/>
                  </a:lnTo>
                  <a:lnTo>
                    <a:pt x="2173" y="111"/>
                  </a:lnTo>
                  <a:lnTo>
                    <a:pt x="2173" y="114"/>
                  </a:lnTo>
                  <a:lnTo>
                    <a:pt x="2174" y="117"/>
                  </a:lnTo>
                  <a:lnTo>
                    <a:pt x="2175" y="120"/>
                  </a:lnTo>
                  <a:lnTo>
                    <a:pt x="2175" y="122"/>
                  </a:lnTo>
                  <a:lnTo>
                    <a:pt x="2174" y="126"/>
                  </a:lnTo>
                  <a:lnTo>
                    <a:pt x="2174" y="129"/>
                  </a:lnTo>
                  <a:lnTo>
                    <a:pt x="2173" y="131"/>
                  </a:lnTo>
                  <a:lnTo>
                    <a:pt x="1995" y="634"/>
                  </a:lnTo>
                  <a:lnTo>
                    <a:pt x="1995" y="634"/>
                  </a:lnTo>
                  <a:lnTo>
                    <a:pt x="1995" y="635"/>
                  </a:lnTo>
                  <a:lnTo>
                    <a:pt x="1992" y="639"/>
                  </a:lnTo>
                  <a:lnTo>
                    <a:pt x="1990" y="643"/>
                  </a:lnTo>
                  <a:lnTo>
                    <a:pt x="1988" y="646"/>
                  </a:lnTo>
                  <a:lnTo>
                    <a:pt x="1981" y="650"/>
                  </a:lnTo>
                  <a:lnTo>
                    <a:pt x="1979" y="651"/>
                  </a:lnTo>
                  <a:lnTo>
                    <a:pt x="1975" y="652"/>
                  </a:lnTo>
                  <a:lnTo>
                    <a:pt x="1971" y="653"/>
                  </a:lnTo>
                  <a:lnTo>
                    <a:pt x="1969" y="653"/>
                  </a:lnTo>
                  <a:lnTo>
                    <a:pt x="1968" y="653"/>
                  </a:lnTo>
                  <a:lnTo>
                    <a:pt x="1963" y="653"/>
                  </a:lnTo>
                  <a:lnTo>
                    <a:pt x="1958" y="651"/>
                  </a:lnTo>
                  <a:lnTo>
                    <a:pt x="1891" y="630"/>
                  </a:lnTo>
                  <a:lnTo>
                    <a:pt x="1823" y="613"/>
                  </a:lnTo>
                  <a:lnTo>
                    <a:pt x="1753" y="601"/>
                  </a:lnTo>
                  <a:lnTo>
                    <a:pt x="1683" y="594"/>
                  </a:lnTo>
                  <a:lnTo>
                    <a:pt x="1613" y="592"/>
                  </a:lnTo>
                  <a:lnTo>
                    <a:pt x="1529" y="596"/>
                  </a:lnTo>
                  <a:lnTo>
                    <a:pt x="1448" y="605"/>
                  </a:lnTo>
                  <a:lnTo>
                    <a:pt x="1368" y="622"/>
                  </a:lnTo>
                  <a:lnTo>
                    <a:pt x="1291" y="643"/>
                  </a:lnTo>
                  <a:lnTo>
                    <a:pt x="1216" y="672"/>
                  </a:lnTo>
                  <a:lnTo>
                    <a:pt x="1144" y="705"/>
                  </a:lnTo>
                  <a:lnTo>
                    <a:pt x="1076" y="745"/>
                  </a:lnTo>
                  <a:lnTo>
                    <a:pt x="1011" y="788"/>
                  </a:lnTo>
                  <a:lnTo>
                    <a:pt x="949" y="837"/>
                  </a:lnTo>
                  <a:lnTo>
                    <a:pt x="892" y="890"/>
                  </a:lnTo>
                  <a:lnTo>
                    <a:pt x="839" y="948"/>
                  </a:lnTo>
                  <a:lnTo>
                    <a:pt x="790" y="1009"/>
                  </a:lnTo>
                  <a:lnTo>
                    <a:pt x="746" y="1074"/>
                  </a:lnTo>
                  <a:lnTo>
                    <a:pt x="707" y="1143"/>
                  </a:lnTo>
                  <a:lnTo>
                    <a:pt x="673" y="1214"/>
                  </a:lnTo>
                  <a:lnTo>
                    <a:pt x="645" y="1289"/>
                  </a:lnTo>
                  <a:lnTo>
                    <a:pt x="623" y="1365"/>
                  </a:lnTo>
                  <a:lnTo>
                    <a:pt x="607" y="1444"/>
                  </a:lnTo>
                  <a:lnTo>
                    <a:pt x="597" y="1526"/>
                  </a:lnTo>
                  <a:lnTo>
                    <a:pt x="592" y="1610"/>
                  </a:lnTo>
                  <a:lnTo>
                    <a:pt x="597" y="1693"/>
                  </a:lnTo>
                  <a:lnTo>
                    <a:pt x="607" y="1774"/>
                  </a:lnTo>
                  <a:lnTo>
                    <a:pt x="623" y="1853"/>
                  </a:lnTo>
                  <a:lnTo>
                    <a:pt x="645" y="1931"/>
                  </a:lnTo>
                  <a:lnTo>
                    <a:pt x="673" y="2006"/>
                  </a:lnTo>
                  <a:lnTo>
                    <a:pt x="707" y="2076"/>
                  </a:lnTo>
                  <a:lnTo>
                    <a:pt x="746" y="2145"/>
                  </a:lnTo>
                  <a:lnTo>
                    <a:pt x="790" y="2210"/>
                  </a:lnTo>
                  <a:lnTo>
                    <a:pt x="839" y="2271"/>
                  </a:lnTo>
                  <a:lnTo>
                    <a:pt x="892" y="2329"/>
                  </a:lnTo>
                  <a:lnTo>
                    <a:pt x="949" y="2382"/>
                  </a:lnTo>
                  <a:lnTo>
                    <a:pt x="1011" y="2431"/>
                  </a:lnTo>
                  <a:lnTo>
                    <a:pt x="1076" y="2475"/>
                  </a:lnTo>
                  <a:lnTo>
                    <a:pt x="1144" y="2514"/>
                  </a:lnTo>
                  <a:lnTo>
                    <a:pt x="1216" y="2548"/>
                  </a:lnTo>
                  <a:lnTo>
                    <a:pt x="1291" y="2576"/>
                  </a:lnTo>
                  <a:lnTo>
                    <a:pt x="1368" y="2598"/>
                  </a:lnTo>
                  <a:lnTo>
                    <a:pt x="1448" y="2614"/>
                  </a:lnTo>
                  <a:lnTo>
                    <a:pt x="1529" y="2624"/>
                  </a:lnTo>
                  <a:lnTo>
                    <a:pt x="1613" y="2627"/>
                  </a:lnTo>
                  <a:lnTo>
                    <a:pt x="1687" y="2625"/>
                  </a:lnTo>
                  <a:lnTo>
                    <a:pt x="1759" y="2617"/>
                  </a:lnTo>
                  <a:lnTo>
                    <a:pt x="1829" y="2604"/>
                  </a:lnTo>
                  <a:lnTo>
                    <a:pt x="1898" y="2587"/>
                  </a:lnTo>
                  <a:lnTo>
                    <a:pt x="1966" y="2565"/>
                  </a:lnTo>
                  <a:lnTo>
                    <a:pt x="2032" y="2538"/>
                  </a:lnTo>
                  <a:lnTo>
                    <a:pt x="2097" y="2506"/>
                  </a:lnTo>
                  <a:lnTo>
                    <a:pt x="2158" y="2470"/>
                  </a:lnTo>
                  <a:lnTo>
                    <a:pt x="2218" y="2430"/>
                  </a:lnTo>
                  <a:lnTo>
                    <a:pt x="2275" y="2384"/>
                  </a:lnTo>
                  <a:lnTo>
                    <a:pt x="2328" y="2335"/>
                  </a:lnTo>
                  <a:lnTo>
                    <a:pt x="2378" y="2283"/>
                  </a:lnTo>
                  <a:lnTo>
                    <a:pt x="2423" y="2229"/>
                  </a:lnTo>
                  <a:lnTo>
                    <a:pt x="2464" y="2171"/>
                  </a:lnTo>
                  <a:lnTo>
                    <a:pt x="2501" y="2110"/>
                  </a:lnTo>
                  <a:lnTo>
                    <a:pt x="2534" y="2048"/>
                  </a:lnTo>
                  <a:lnTo>
                    <a:pt x="2563" y="1983"/>
                  </a:lnTo>
                  <a:lnTo>
                    <a:pt x="2587" y="1916"/>
                  </a:lnTo>
                  <a:lnTo>
                    <a:pt x="2605" y="1848"/>
                  </a:lnTo>
                  <a:lnTo>
                    <a:pt x="2619" y="1777"/>
                  </a:lnTo>
                  <a:lnTo>
                    <a:pt x="2620" y="1775"/>
                  </a:lnTo>
                  <a:lnTo>
                    <a:pt x="2621" y="1773"/>
                  </a:lnTo>
                  <a:lnTo>
                    <a:pt x="2623" y="1770"/>
                  </a:lnTo>
                  <a:lnTo>
                    <a:pt x="2624" y="1766"/>
                  </a:lnTo>
                  <a:lnTo>
                    <a:pt x="2625" y="1765"/>
                  </a:lnTo>
                  <a:lnTo>
                    <a:pt x="2627" y="1763"/>
                  </a:lnTo>
                  <a:lnTo>
                    <a:pt x="2629" y="1761"/>
                  </a:lnTo>
                  <a:lnTo>
                    <a:pt x="2631" y="1759"/>
                  </a:lnTo>
                  <a:lnTo>
                    <a:pt x="2633" y="1758"/>
                  </a:lnTo>
                  <a:lnTo>
                    <a:pt x="2636" y="1757"/>
                  </a:lnTo>
                  <a:lnTo>
                    <a:pt x="2639" y="1755"/>
                  </a:lnTo>
                  <a:lnTo>
                    <a:pt x="2641" y="1754"/>
                  </a:lnTo>
                  <a:lnTo>
                    <a:pt x="2644" y="1753"/>
                  </a:lnTo>
                  <a:lnTo>
                    <a:pt x="2648" y="1753"/>
                  </a:lnTo>
                  <a:lnTo>
                    <a:pt x="2650" y="1753"/>
                  </a:lnTo>
                  <a:lnTo>
                    <a:pt x="2653" y="1753"/>
                  </a:lnTo>
                  <a:lnTo>
                    <a:pt x="3181" y="1835"/>
                  </a:lnTo>
                  <a:lnTo>
                    <a:pt x="3181" y="1835"/>
                  </a:lnTo>
                  <a:lnTo>
                    <a:pt x="3184" y="1836"/>
                  </a:lnTo>
                  <a:lnTo>
                    <a:pt x="3187" y="1837"/>
                  </a:lnTo>
                  <a:lnTo>
                    <a:pt x="3190" y="1837"/>
                  </a:lnTo>
                  <a:lnTo>
                    <a:pt x="3192" y="1838"/>
                  </a:lnTo>
                  <a:lnTo>
                    <a:pt x="3194" y="1840"/>
                  </a:lnTo>
                  <a:lnTo>
                    <a:pt x="3196" y="1842"/>
                  </a:lnTo>
                  <a:lnTo>
                    <a:pt x="3199" y="1845"/>
                  </a:lnTo>
                  <a:lnTo>
                    <a:pt x="3200" y="1846"/>
                  </a:lnTo>
                  <a:lnTo>
                    <a:pt x="3202" y="1849"/>
                  </a:lnTo>
                  <a:lnTo>
                    <a:pt x="3203" y="1851"/>
                  </a:lnTo>
                  <a:lnTo>
                    <a:pt x="3204" y="1853"/>
                  </a:lnTo>
                  <a:lnTo>
                    <a:pt x="3205" y="1857"/>
                  </a:lnTo>
                  <a:lnTo>
                    <a:pt x="3205" y="1860"/>
                  </a:lnTo>
                  <a:lnTo>
                    <a:pt x="3205" y="1862"/>
                  </a:lnTo>
                  <a:lnTo>
                    <a:pt x="3205" y="1865"/>
                  </a:lnTo>
                  <a:lnTo>
                    <a:pt x="3205" y="1867"/>
                  </a:lnTo>
                  <a:lnTo>
                    <a:pt x="3205" y="1867"/>
                  </a:lnTo>
                  <a:lnTo>
                    <a:pt x="3188" y="1959"/>
                  </a:lnTo>
                  <a:lnTo>
                    <a:pt x="3166" y="2049"/>
                  </a:lnTo>
                  <a:lnTo>
                    <a:pt x="3137" y="2136"/>
                  </a:lnTo>
                  <a:lnTo>
                    <a:pt x="3106" y="2222"/>
                  </a:lnTo>
                  <a:lnTo>
                    <a:pt x="3068" y="2306"/>
                  </a:lnTo>
                  <a:lnTo>
                    <a:pt x="3026" y="2388"/>
                  </a:lnTo>
                  <a:lnTo>
                    <a:pt x="2979" y="2466"/>
                  </a:lnTo>
                  <a:lnTo>
                    <a:pt x="2928" y="2542"/>
                  </a:lnTo>
                  <a:lnTo>
                    <a:pt x="2872" y="2616"/>
                  </a:lnTo>
                  <a:lnTo>
                    <a:pt x="2811" y="2687"/>
                  </a:lnTo>
                  <a:lnTo>
                    <a:pt x="2747" y="2754"/>
                  </a:lnTo>
                  <a:lnTo>
                    <a:pt x="2675" y="2821"/>
                  </a:lnTo>
                  <a:lnTo>
                    <a:pt x="2600" y="2883"/>
                  </a:lnTo>
                  <a:lnTo>
                    <a:pt x="2521" y="2939"/>
                  </a:lnTo>
                  <a:lnTo>
                    <a:pt x="2440" y="2991"/>
                  </a:lnTo>
                  <a:lnTo>
                    <a:pt x="2356" y="3038"/>
                  </a:lnTo>
                  <a:lnTo>
                    <a:pt x="2270" y="3080"/>
                  </a:lnTo>
                  <a:lnTo>
                    <a:pt x="2182" y="3117"/>
                  </a:lnTo>
                  <a:lnTo>
                    <a:pt x="2091" y="3147"/>
                  </a:lnTo>
                  <a:lnTo>
                    <a:pt x="1999" y="3172"/>
                  </a:lnTo>
                  <a:lnTo>
                    <a:pt x="1904" y="3193"/>
                  </a:lnTo>
                  <a:lnTo>
                    <a:pt x="1809" y="3207"/>
                  </a:lnTo>
                  <a:lnTo>
                    <a:pt x="1712" y="3216"/>
                  </a:lnTo>
                  <a:lnTo>
                    <a:pt x="1613" y="3219"/>
                  </a:lnTo>
                  <a:lnTo>
                    <a:pt x="1508" y="3216"/>
                  </a:lnTo>
                  <a:lnTo>
                    <a:pt x="1403" y="3205"/>
                  </a:lnTo>
                  <a:lnTo>
                    <a:pt x="1301" y="3188"/>
                  </a:lnTo>
                  <a:lnTo>
                    <a:pt x="1201" y="3166"/>
                  </a:lnTo>
                  <a:lnTo>
                    <a:pt x="1104" y="3136"/>
                  </a:lnTo>
                  <a:lnTo>
                    <a:pt x="1009" y="3101"/>
                  </a:lnTo>
                  <a:lnTo>
                    <a:pt x="917" y="3061"/>
                  </a:lnTo>
                  <a:lnTo>
                    <a:pt x="828" y="3015"/>
                  </a:lnTo>
                  <a:lnTo>
                    <a:pt x="743" y="2964"/>
                  </a:lnTo>
                  <a:lnTo>
                    <a:pt x="661" y="2908"/>
                  </a:lnTo>
                  <a:lnTo>
                    <a:pt x="583" y="2847"/>
                  </a:lnTo>
                  <a:lnTo>
                    <a:pt x="508" y="2781"/>
                  </a:lnTo>
                  <a:lnTo>
                    <a:pt x="439" y="2711"/>
                  </a:lnTo>
                  <a:lnTo>
                    <a:pt x="373" y="2637"/>
                  </a:lnTo>
                  <a:lnTo>
                    <a:pt x="312" y="2559"/>
                  </a:lnTo>
                  <a:lnTo>
                    <a:pt x="255" y="2478"/>
                  </a:lnTo>
                  <a:lnTo>
                    <a:pt x="204" y="2392"/>
                  </a:lnTo>
                  <a:lnTo>
                    <a:pt x="158" y="2304"/>
                  </a:lnTo>
                  <a:lnTo>
                    <a:pt x="118" y="2212"/>
                  </a:lnTo>
                  <a:lnTo>
                    <a:pt x="83" y="2118"/>
                  </a:lnTo>
                  <a:lnTo>
                    <a:pt x="53" y="2021"/>
                  </a:lnTo>
                  <a:lnTo>
                    <a:pt x="31" y="1921"/>
                  </a:lnTo>
                  <a:lnTo>
                    <a:pt x="13" y="1819"/>
                  </a:lnTo>
                  <a:lnTo>
                    <a:pt x="3" y="1715"/>
                  </a:lnTo>
                  <a:lnTo>
                    <a:pt x="0" y="1610"/>
                  </a:lnTo>
                  <a:lnTo>
                    <a:pt x="3" y="1504"/>
                  </a:lnTo>
                  <a:lnTo>
                    <a:pt x="13" y="1400"/>
                  </a:lnTo>
                  <a:lnTo>
                    <a:pt x="31" y="1298"/>
                  </a:lnTo>
                  <a:lnTo>
                    <a:pt x="53" y="1198"/>
                  </a:lnTo>
                  <a:lnTo>
                    <a:pt x="83" y="1102"/>
                  </a:lnTo>
                  <a:lnTo>
                    <a:pt x="118" y="1007"/>
                  </a:lnTo>
                  <a:lnTo>
                    <a:pt x="158" y="915"/>
                  </a:lnTo>
                  <a:lnTo>
                    <a:pt x="204" y="827"/>
                  </a:lnTo>
                  <a:lnTo>
                    <a:pt x="255" y="741"/>
                  </a:lnTo>
                  <a:lnTo>
                    <a:pt x="312" y="660"/>
                  </a:lnTo>
                  <a:lnTo>
                    <a:pt x="373" y="583"/>
                  </a:lnTo>
                  <a:lnTo>
                    <a:pt x="439" y="507"/>
                  </a:lnTo>
                  <a:lnTo>
                    <a:pt x="508" y="438"/>
                  </a:lnTo>
                  <a:lnTo>
                    <a:pt x="583" y="373"/>
                  </a:lnTo>
                  <a:lnTo>
                    <a:pt x="661" y="312"/>
                  </a:lnTo>
                  <a:lnTo>
                    <a:pt x="743" y="255"/>
                  </a:lnTo>
                  <a:lnTo>
                    <a:pt x="828" y="204"/>
                  </a:lnTo>
                  <a:lnTo>
                    <a:pt x="917" y="158"/>
                  </a:lnTo>
                  <a:lnTo>
                    <a:pt x="1009" y="118"/>
                  </a:lnTo>
                  <a:lnTo>
                    <a:pt x="1104" y="83"/>
                  </a:lnTo>
                  <a:lnTo>
                    <a:pt x="1201" y="54"/>
                  </a:lnTo>
                  <a:lnTo>
                    <a:pt x="1301" y="31"/>
                  </a:lnTo>
                  <a:lnTo>
                    <a:pt x="1403" y="15"/>
                  </a:lnTo>
                  <a:lnTo>
                    <a:pt x="1508" y="4"/>
                  </a:lnTo>
                  <a:lnTo>
                    <a:pt x="161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3" name="Freeform 600"/>
            <p:cNvSpPr>
              <a:spLocks/>
            </p:cNvSpPr>
            <p:nvPr/>
          </p:nvSpPr>
          <p:spPr bwMode="auto">
            <a:xfrm>
              <a:off x="8959851" y="4837113"/>
              <a:ext cx="409575" cy="571500"/>
            </a:xfrm>
            <a:custGeom>
              <a:avLst/>
              <a:gdLst>
                <a:gd name="T0" fmla="*/ 218 w 1289"/>
                <a:gd name="T1" fmla="*/ 2 h 1800"/>
                <a:gd name="T2" fmla="*/ 395 w 1289"/>
                <a:gd name="T3" fmla="*/ 77 h 1800"/>
                <a:gd name="T4" fmla="*/ 560 w 1289"/>
                <a:gd name="T5" fmla="*/ 172 h 1800"/>
                <a:gd name="T6" fmla="*/ 710 w 1289"/>
                <a:gd name="T7" fmla="*/ 284 h 1800"/>
                <a:gd name="T8" fmla="*/ 846 w 1289"/>
                <a:gd name="T9" fmla="*/ 411 h 1800"/>
                <a:gd name="T10" fmla="*/ 966 w 1289"/>
                <a:gd name="T11" fmla="*/ 554 h 1800"/>
                <a:gd name="T12" fmla="*/ 1068 w 1289"/>
                <a:gd name="T13" fmla="*/ 708 h 1800"/>
                <a:gd name="T14" fmla="*/ 1153 w 1289"/>
                <a:gd name="T15" fmla="*/ 874 h 1800"/>
                <a:gd name="T16" fmla="*/ 1218 w 1289"/>
                <a:gd name="T17" fmla="*/ 1049 h 1800"/>
                <a:gd name="T18" fmla="*/ 1262 w 1289"/>
                <a:gd name="T19" fmla="*/ 1232 h 1800"/>
                <a:gd name="T20" fmla="*/ 1285 w 1289"/>
                <a:gd name="T21" fmla="*/ 1421 h 1800"/>
                <a:gd name="T22" fmla="*/ 1286 w 1289"/>
                <a:gd name="T23" fmla="*/ 1603 h 1800"/>
                <a:gd name="T24" fmla="*/ 1268 w 1289"/>
                <a:gd name="T25" fmla="*/ 1776 h 1800"/>
                <a:gd name="T26" fmla="*/ 1267 w 1289"/>
                <a:gd name="T27" fmla="*/ 1778 h 1800"/>
                <a:gd name="T28" fmla="*/ 1265 w 1289"/>
                <a:gd name="T29" fmla="*/ 1783 h 1800"/>
                <a:gd name="T30" fmla="*/ 1262 w 1289"/>
                <a:gd name="T31" fmla="*/ 1788 h 1800"/>
                <a:gd name="T32" fmla="*/ 1259 w 1289"/>
                <a:gd name="T33" fmla="*/ 1791 h 1800"/>
                <a:gd name="T34" fmla="*/ 1255 w 1289"/>
                <a:gd name="T35" fmla="*/ 1794 h 1800"/>
                <a:gd name="T36" fmla="*/ 1250 w 1289"/>
                <a:gd name="T37" fmla="*/ 1797 h 1800"/>
                <a:gd name="T38" fmla="*/ 1244 w 1289"/>
                <a:gd name="T39" fmla="*/ 1800 h 1800"/>
                <a:gd name="T40" fmla="*/ 1234 w 1289"/>
                <a:gd name="T41" fmla="*/ 1800 h 1800"/>
                <a:gd name="T42" fmla="*/ 706 w 1289"/>
                <a:gd name="T43" fmla="*/ 1718 h 1800"/>
                <a:gd name="T44" fmla="*/ 703 w 1289"/>
                <a:gd name="T45" fmla="*/ 1717 h 1800"/>
                <a:gd name="T46" fmla="*/ 697 w 1289"/>
                <a:gd name="T47" fmla="*/ 1716 h 1800"/>
                <a:gd name="T48" fmla="*/ 693 w 1289"/>
                <a:gd name="T49" fmla="*/ 1713 h 1800"/>
                <a:gd name="T50" fmla="*/ 689 w 1289"/>
                <a:gd name="T51" fmla="*/ 1708 h 1800"/>
                <a:gd name="T52" fmla="*/ 685 w 1289"/>
                <a:gd name="T53" fmla="*/ 1704 h 1800"/>
                <a:gd name="T54" fmla="*/ 683 w 1289"/>
                <a:gd name="T55" fmla="*/ 1699 h 1800"/>
                <a:gd name="T56" fmla="*/ 682 w 1289"/>
                <a:gd name="T57" fmla="*/ 1694 h 1800"/>
                <a:gd name="T58" fmla="*/ 682 w 1289"/>
                <a:gd name="T59" fmla="*/ 1689 h 1800"/>
                <a:gd name="T60" fmla="*/ 682 w 1289"/>
                <a:gd name="T61" fmla="*/ 1685 h 1800"/>
                <a:gd name="T62" fmla="*/ 694 w 1289"/>
                <a:gd name="T63" fmla="*/ 1573 h 1800"/>
                <a:gd name="T64" fmla="*/ 693 w 1289"/>
                <a:gd name="T65" fmla="*/ 1443 h 1800"/>
                <a:gd name="T66" fmla="*/ 671 w 1289"/>
                <a:gd name="T67" fmla="*/ 1296 h 1800"/>
                <a:gd name="T68" fmla="*/ 629 w 1289"/>
                <a:gd name="T69" fmla="*/ 1155 h 1800"/>
                <a:gd name="T70" fmla="*/ 568 w 1289"/>
                <a:gd name="T71" fmla="*/ 1024 h 1800"/>
                <a:gd name="T72" fmla="*/ 488 w 1289"/>
                <a:gd name="T73" fmla="*/ 903 h 1800"/>
                <a:gd name="T74" fmla="*/ 392 w 1289"/>
                <a:gd name="T75" fmla="*/ 793 h 1800"/>
                <a:gd name="T76" fmla="*/ 282 w 1289"/>
                <a:gd name="T77" fmla="*/ 698 h 1800"/>
                <a:gd name="T78" fmla="*/ 157 w 1289"/>
                <a:gd name="T79" fmla="*/ 620 h 1800"/>
                <a:gd name="T80" fmla="*/ 20 w 1289"/>
                <a:gd name="T81" fmla="*/ 559 h 1800"/>
                <a:gd name="T82" fmla="*/ 16 w 1289"/>
                <a:gd name="T83" fmla="*/ 557 h 1800"/>
                <a:gd name="T84" fmla="*/ 10 w 1289"/>
                <a:gd name="T85" fmla="*/ 554 h 1800"/>
                <a:gd name="T86" fmla="*/ 7 w 1289"/>
                <a:gd name="T87" fmla="*/ 548 h 1800"/>
                <a:gd name="T88" fmla="*/ 4 w 1289"/>
                <a:gd name="T89" fmla="*/ 544 h 1800"/>
                <a:gd name="T90" fmla="*/ 2 w 1289"/>
                <a:gd name="T91" fmla="*/ 539 h 1800"/>
                <a:gd name="T92" fmla="*/ 0 w 1289"/>
                <a:gd name="T93" fmla="*/ 533 h 1800"/>
                <a:gd name="T94" fmla="*/ 1 w 1289"/>
                <a:gd name="T95" fmla="*/ 528 h 1800"/>
                <a:gd name="T96" fmla="*/ 2 w 1289"/>
                <a:gd name="T97" fmla="*/ 522 h 1800"/>
                <a:gd name="T98" fmla="*/ 182 w 1289"/>
                <a:gd name="T99" fmla="*/ 17 h 1800"/>
                <a:gd name="T100" fmla="*/ 185 w 1289"/>
                <a:gd name="T101" fmla="*/ 13 h 1800"/>
                <a:gd name="T102" fmla="*/ 187 w 1289"/>
                <a:gd name="T103" fmla="*/ 10 h 1800"/>
                <a:gd name="T104" fmla="*/ 190 w 1289"/>
                <a:gd name="T105" fmla="*/ 6 h 1800"/>
                <a:gd name="T106" fmla="*/ 196 w 1289"/>
                <a:gd name="T107" fmla="*/ 3 h 1800"/>
                <a:gd name="T108" fmla="*/ 208 w 1289"/>
                <a:gd name="T109" fmla="*/ 0 h 1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289" h="1800">
                  <a:moveTo>
                    <a:pt x="208" y="0"/>
                  </a:moveTo>
                  <a:lnTo>
                    <a:pt x="218" y="2"/>
                  </a:lnTo>
                  <a:lnTo>
                    <a:pt x="308" y="37"/>
                  </a:lnTo>
                  <a:lnTo>
                    <a:pt x="395" y="77"/>
                  </a:lnTo>
                  <a:lnTo>
                    <a:pt x="479" y="122"/>
                  </a:lnTo>
                  <a:lnTo>
                    <a:pt x="560" y="172"/>
                  </a:lnTo>
                  <a:lnTo>
                    <a:pt x="636" y="225"/>
                  </a:lnTo>
                  <a:lnTo>
                    <a:pt x="710" y="284"/>
                  </a:lnTo>
                  <a:lnTo>
                    <a:pt x="780" y="346"/>
                  </a:lnTo>
                  <a:lnTo>
                    <a:pt x="846" y="411"/>
                  </a:lnTo>
                  <a:lnTo>
                    <a:pt x="908" y="481"/>
                  </a:lnTo>
                  <a:lnTo>
                    <a:pt x="966" y="554"/>
                  </a:lnTo>
                  <a:lnTo>
                    <a:pt x="1019" y="629"/>
                  </a:lnTo>
                  <a:lnTo>
                    <a:pt x="1068" y="708"/>
                  </a:lnTo>
                  <a:lnTo>
                    <a:pt x="1113" y="790"/>
                  </a:lnTo>
                  <a:lnTo>
                    <a:pt x="1153" y="874"/>
                  </a:lnTo>
                  <a:lnTo>
                    <a:pt x="1188" y="960"/>
                  </a:lnTo>
                  <a:lnTo>
                    <a:pt x="1218" y="1049"/>
                  </a:lnTo>
                  <a:lnTo>
                    <a:pt x="1243" y="1139"/>
                  </a:lnTo>
                  <a:lnTo>
                    <a:pt x="1262" y="1232"/>
                  </a:lnTo>
                  <a:lnTo>
                    <a:pt x="1277" y="1325"/>
                  </a:lnTo>
                  <a:lnTo>
                    <a:pt x="1285" y="1421"/>
                  </a:lnTo>
                  <a:lnTo>
                    <a:pt x="1289" y="1517"/>
                  </a:lnTo>
                  <a:lnTo>
                    <a:pt x="1286" y="1603"/>
                  </a:lnTo>
                  <a:lnTo>
                    <a:pt x="1279" y="1689"/>
                  </a:lnTo>
                  <a:lnTo>
                    <a:pt x="1268" y="1776"/>
                  </a:lnTo>
                  <a:lnTo>
                    <a:pt x="1267" y="1776"/>
                  </a:lnTo>
                  <a:lnTo>
                    <a:pt x="1267" y="1778"/>
                  </a:lnTo>
                  <a:lnTo>
                    <a:pt x="1266" y="1781"/>
                  </a:lnTo>
                  <a:lnTo>
                    <a:pt x="1265" y="1783"/>
                  </a:lnTo>
                  <a:lnTo>
                    <a:pt x="1264" y="1785"/>
                  </a:lnTo>
                  <a:lnTo>
                    <a:pt x="1262" y="1788"/>
                  </a:lnTo>
                  <a:lnTo>
                    <a:pt x="1260" y="1790"/>
                  </a:lnTo>
                  <a:lnTo>
                    <a:pt x="1259" y="1791"/>
                  </a:lnTo>
                  <a:lnTo>
                    <a:pt x="1257" y="1793"/>
                  </a:lnTo>
                  <a:lnTo>
                    <a:pt x="1255" y="1794"/>
                  </a:lnTo>
                  <a:lnTo>
                    <a:pt x="1253" y="1796"/>
                  </a:lnTo>
                  <a:lnTo>
                    <a:pt x="1250" y="1797"/>
                  </a:lnTo>
                  <a:lnTo>
                    <a:pt x="1248" y="1797"/>
                  </a:lnTo>
                  <a:lnTo>
                    <a:pt x="1244" y="1800"/>
                  </a:lnTo>
                  <a:lnTo>
                    <a:pt x="1238" y="1800"/>
                  </a:lnTo>
                  <a:lnTo>
                    <a:pt x="1234" y="1800"/>
                  </a:lnTo>
                  <a:lnTo>
                    <a:pt x="1234" y="1800"/>
                  </a:lnTo>
                  <a:lnTo>
                    <a:pt x="706" y="1718"/>
                  </a:lnTo>
                  <a:lnTo>
                    <a:pt x="705" y="1718"/>
                  </a:lnTo>
                  <a:lnTo>
                    <a:pt x="703" y="1717"/>
                  </a:lnTo>
                  <a:lnTo>
                    <a:pt x="701" y="1716"/>
                  </a:lnTo>
                  <a:lnTo>
                    <a:pt x="697" y="1716"/>
                  </a:lnTo>
                  <a:lnTo>
                    <a:pt x="695" y="1714"/>
                  </a:lnTo>
                  <a:lnTo>
                    <a:pt x="693" y="1713"/>
                  </a:lnTo>
                  <a:lnTo>
                    <a:pt x="691" y="1710"/>
                  </a:lnTo>
                  <a:lnTo>
                    <a:pt x="689" y="1708"/>
                  </a:lnTo>
                  <a:lnTo>
                    <a:pt x="686" y="1707"/>
                  </a:lnTo>
                  <a:lnTo>
                    <a:pt x="685" y="1704"/>
                  </a:lnTo>
                  <a:lnTo>
                    <a:pt x="684" y="1702"/>
                  </a:lnTo>
                  <a:lnTo>
                    <a:pt x="683" y="1699"/>
                  </a:lnTo>
                  <a:lnTo>
                    <a:pt x="682" y="1696"/>
                  </a:lnTo>
                  <a:lnTo>
                    <a:pt x="682" y="1694"/>
                  </a:lnTo>
                  <a:lnTo>
                    <a:pt x="682" y="1691"/>
                  </a:lnTo>
                  <a:lnTo>
                    <a:pt x="682" y="1689"/>
                  </a:lnTo>
                  <a:lnTo>
                    <a:pt x="682" y="1685"/>
                  </a:lnTo>
                  <a:lnTo>
                    <a:pt x="682" y="1685"/>
                  </a:lnTo>
                  <a:lnTo>
                    <a:pt x="690" y="1629"/>
                  </a:lnTo>
                  <a:lnTo>
                    <a:pt x="694" y="1573"/>
                  </a:lnTo>
                  <a:lnTo>
                    <a:pt x="695" y="1518"/>
                  </a:lnTo>
                  <a:lnTo>
                    <a:pt x="693" y="1443"/>
                  </a:lnTo>
                  <a:lnTo>
                    <a:pt x="684" y="1369"/>
                  </a:lnTo>
                  <a:lnTo>
                    <a:pt x="671" y="1296"/>
                  </a:lnTo>
                  <a:lnTo>
                    <a:pt x="653" y="1225"/>
                  </a:lnTo>
                  <a:lnTo>
                    <a:pt x="629" y="1155"/>
                  </a:lnTo>
                  <a:lnTo>
                    <a:pt x="600" y="1089"/>
                  </a:lnTo>
                  <a:lnTo>
                    <a:pt x="568" y="1024"/>
                  </a:lnTo>
                  <a:lnTo>
                    <a:pt x="529" y="962"/>
                  </a:lnTo>
                  <a:lnTo>
                    <a:pt x="488" y="903"/>
                  </a:lnTo>
                  <a:lnTo>
                    <a:pt x="442" y="846"/>
                  </a:lnTo>
                  <a:lnTo>
                    <a:pt x="392" y="793"/>
                  </a:lnTo>
                  <a:lnTo>
                    <a:pt x="338" y="744"/>
                  </a:lnTo>
                  <a:lnTo>
                    <a:pt x="282" y="698"/>
                  </a:lnTo>
                  <a:lnTo>
                    <a:pt x="221" y="657"/>
                  </a:lnTo>
                  <a:lnTo>
                    <a:pt x="157" y="620"/>
                  </a:lnTo>
                  <a:lnTo>
                    <a:pt x="90" y="587"/>
                  </a:lnTo>
                  <a:lnTo>
                    <a:pt x="20" y="559"/>
                  </a:lnTo>
                  <a:lnTo>
                    <a:pt x="18" y="558"/>
                  </a:lnTo>
                  <a:lnTo>
                    <a:pt x="16" y="557"/>
                  </a:lnTo>
                  <a:lnTo>
                    <a:pt x="12" y="555"/>
                  </a:lnTo>
                  <a:lnTo>
                    <a:pt x="10" y="554"/>
                  </a:lnTo>
                  <a:lnTo>
                    <a:pt x="8" y="552"/>
                  </a:lnTo>
                  <a:lnTo>
                    <a:pt x="7" y="548"/>
                  </a:lnTo>
                  <a:lnTo>
                    <a:pt x="5" y="546"/>
                  </a:lnTo>
                  <a:lnTo>
                    <a:pt x="4" y="544"/>
                  </a:lnTo>
                  <a:lnTo>
                    <a:pt x="2" y="542"/>
                  </a:lnTo>
                  <a:lnTo>
                    <a:pt x="2" y="539"/>
                  </a:lnTo>
                  <a:lnTo>
                    <a:pt x="1" y="536"/>
                  </a:lnTo>
                  <a:lnTo>
                    <a:pt x="0" y="533"/>
                  </a:lnTo>
                  <a:lnTo>
                    <a:pt x="1" y="531"/>
                  </a:lnTo>
                  <a:lnTo>
                    <a:pt x="1" y="528"/>
                  </a:lnTo>
                  <a:lnTo>
                    <a:pt x="1" y="525"/>
                  </a:lnTo>
                  <a:lnTo>
                    <a:pt x="2" y="522"/>
                  </a:lnTo>
                  <a:lnTo>
                    <a:pt x="181" y="20"/>
                  </a:lnTo>
                  <a:lnTo>
                    <a:pt x="182" y="17"/>
                  </a:lnTo>
                  <a:lnTo>
                    <a:pt x="184" y="15"/>
                  </a:lnTo>
                  <a:lnTo>
                    <a:pt x="185" y="13"/>
                  </a:lnTo>
                  <a:lnTo>
                    <a:pt x="186" y="11"/>
                  </a:lnTo>
                  <a:lnTo>
                    <a:pt x="187" y="10"/>
                  </a:lnTo>
                  <a:lnTo>
                    <a:pt x="189" y="9"/>
                  </a:lnTo>
                  <a:lnTo>
                    <a:pt x="190" y="6"/>
                  </a:lnTo>
                  <a:lnTo>
                    <a:pt x="193" y="4"/>
                  </a:lnTo>
                  <a:lnTo>
                    <a:pt x="196" y="3"/>
                  </a:lnTo>
                  <a:lnTo>
                    <a:pt x="198" y="2"/>
                  </a:lnTo>
                  <a:lnTo>
                    <a:pt x="20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64" name="Group 463"/>
          <p:cNvGrpSpPr/>
          <p:nvPr/>
        </p:nvGrpSpPr>
        <p:grpSpPr>
          <a:xfrm>
            <a:off x="700909" y="5820710"/>
            <a:ext cx="490495" cy="466893"/>
            <a:chOff x="311150" y="5648326"/>
            <a:chExt cx="1055688" cy="1004888"/>
          </a:xfrm>
          <a:solidFill>
            <a:schemeClr val="tx1">
              <a:lumMod val="90000"/>
              <a:lumOff val="10000"/>
            </a:schemeClr>
          </a:solidFill>
        </p:grpSpPr>
        <p:sp>
          <p:nvSpPr>
            <p:cNvPr id="465" name="Freeform 622"/>
            <p:cNvSpPr>
              <a:spLocks/>
            </p:cNvSpPr>
            <p:nvPr/>
          </p:nvSpPr>
          <p:spPr bwMode="auto">
            <a:xfrm>
              <a:off x="958850" y="6184901"/>
              <a:ext cx="61913" cy="63500"/>
            </a:xfrm>
            <a:custGeom>
              <a:avLst/>
              <a:gdLst>
                <a:gd name="T0" fmla="*/ 99 w 198"/>
                <a:gd name="T1" fmla="*/ 0 h 197"/>
                <a:gd name="T2" fmla="*/ 122 w 198"/>
                <a:gd name="T3" fmla="*/ 3 h 197"/>
                <a:gd name="T4" fmla="*/ 143 w 198"/>
                <a:gd name="T5" fmla="*/ 10 h 197"/>
                <a:gd name="T6" fmla="*/ 160 w 198"/>
                <a:gd name="T7" fmla="*/ 22 h 197"/>
                <a:gd name="T8" fmla="*/ 176 w 198"/>
                <a:gd name="T9" fmla="*/ 38 h 197"/>
                <a:gd name="T10" fmla="*/ 188 w 198"/>
                <a:gd name="T11" fmla="*/ 56 h 197"/>
                <a:gd name="T12" fmla="*/ 195 w 198"/>
                <a:gd name="T13" fmla="*/ 76 h 197"/>
                <a:gd name="T14" fmla="*/ 198 w 198"/>
                <a:gd name="T15" fmla="*/ 99 h 197"/>
                <a:gd name="T16" fmla="*/ 195 w 198"/>
                <a:gd name="T17" fmla="*/ 121 h 197"/>
                <a:gd name="T18" fmla="*/ 188 w 198"/>
                <a:gd name="T19" fmla="*/ 142 h 197"/>
                <a:gd name="T20" fmla="*/ 176 w 198"/>
                <a:gd name="T21" fmla="*/ 161 h 197"/>
                <a:gd name="T22" fmla="*/ 160 w 198"/>
                <a:gd name="T23" fmla="*/ 176 h 197"/>
                <a:gd name="T24" fmla="*/ 143 w 198"/>
                <a:gd name="T25" fmla="*/ 187 h 197"/>
                <a:gd name="T26" fmla="*/ 122 w 198"/>
                <a:gd name="T27" fmla="*/ 194 h 197"/>
                <a:gd name="T28" fmla="*/ 99 w 198"/>
                <a:gd name="T29" fmla="*/ 197 h 197"/>
                <a:gd name="T30" fmla="*/ 77 w 198"/>
                <a:gd name="T31" fmla="*/ 194 h 197"/>
                <a:gd name="T32" fmla="*/ 56 w 198"/>
                <a:gd name="T33" fmla="*/ 187 h 197"/>
                <a:gd name="T34" fmla="*/ 38 w 198"/>
                <a:gd name="T35" fmla="*/ 176 h 197"/>
                <a:gd name="T36" fmla="*/ 23 w 198"/>
                <a:gd name="T37" fmla="*/ 161 h 197"/>
                <a:gd name="T38" fmla="*/ 11 w 198"/>
                <a:gd name="T39" fmla="*/ 142 h 197"/>
                <a:gd name="T40" fmla="*/ 3 w 198"/>
                <a:gd name="T41" fmla="*/ 121 h 197"/>
                <a:gd name="T42" fmla="*/ 0 w 198"/>
                <a:gd name="T43" fmla="*/ 99 h 197"/>
                <a:gd name="T44" fmla="*/ 3 w 198"/>
                <a:gd name="T45" fmla="*/ 76 h 197"/>
                <a:gd name="T46" fmla="*/ 11 w 198"/>
                <a:gd name="T47" fmla="*/ 56 h 197"/>
                <a:gd name="T48" fmla="*/ 23 w 198"/>
                <a:gd name="T49" fmla="*/ 38 h 197"/>
                <a:gd name="T50" fmla="*/ 38 w 198"/>
                <a:gd name="T51" fmla="*/ 22 h 197"/>
                <a:gd name="T52" fmla="*/ 56 w 198"/>
                <a:gd name="T53" fmla="*/ 10 h 197"/>
                <a:gd name="T54" fmla="*/ 77 w 198"/>
                <a:gd name="T55" fmla="*/ 3 h 197"/>
                <a:gd name="T56" fmla="*/ 99 w 198"/>
                <a:gd name="T57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98" h="197">
                  <a:moveTo>
                    <a:pt x="99" y="0"/>
                  </a:moveTo>
                  <a:lnTo>
                    <a:pt x="122" y="3"/>
                  </a:lnTo>
                  <a:lnTo>
                    <a:pt x="143" y="10"/>
                  </a:lnTo>
                  <a:lnTo>
                    <a:pt x="160" y="22"/>
                  </a:lnTo>
                  <a:lnTo>
                    <a:pt x="176" y="38"/>
                  </a:lnTo>
                  <a:lnTo>
                    <a:pt x="188" y="56"/>
                  </a:lnTo>
                  <a:lnTo>
                    <a:pt x="195" y="76"/>
                  </a:lnTo>
                  <a:lnTo>
                    <a:pt x="198" y="99"/>
                  </a:lnTo>
                  <a:lnTo>
                    <a:pt x="195" y="121"/>
                  </a:lnTo>
                  <a:lnTo>
                    <a:pt x="188" y="142"/>
                  </a:lnTo>
                  <a:lnTo>
                    <a:pt x="176" y="161"/>
                  </a:lnTo>
                  <a:lnTo>
                    <a:pt x="160" y="176"/>
                  </a:lnTo>
                  <a:lnTo>
                    <a:pt x="143" y="187"/>
                  </a:lnTo>
                  <a:lnTo>
                    <a:pt x="122" y="194"/>
                  </a:lnTo>
                  <a:lnTo>
                    <a:pt x="99" y="197"/>
                  </a:lnTo>
                  <a:lnTo>
                    <a:pt x="77" y="194"/>
                  </a:lnTo>
                  <a:lnTo>
                    <a:pt x="56" y="187"/>
                  </a:lnTo>
                  <a:lnTo>
                    <a:pt x="38" y="176"/>
                  </a:lnTo>
                  <a:lnTo>
                    <a:pt x="23" y="161"/>
                  </a:lnTo>
                  <a:lnTo>
                    <a:pt x="11" y="142"/>
                  </a:lnTo>
                  <a:lnTo>
                    <a:pt x="3" y="121"/>
                  </a:lnTo>
                  <a:lnTo>
                    <a:pt x="0" y="99"/>
                  </a:lnTo>
                  <a:lnTo>
                    <a:pt x="3" y="76"/>
                  </a:lnTo>
                  <a:lnTo>
                    <a:pt x="11" y="56"/>
                  </a:lnTo>
                  <a:lnTo>
                    <a:pt x="23" y="38"/>
                  </a:lnTo>
                  <a:lnTo>
                    <a:pt x="38" y="22"/>
                  </a:lnTo>
                  <a:lnTo>
                    <a:pt x="56" y="10"/>
                  </a:lnTo>
                  <a:lnTo>
                    <a:pt x="77" y="3"/>
                  </a:lnTo>
                  <a:lnTo>
                    <a:pt x="9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6" name="Freeform 623"/>
            <p:cNvSpPr>
              <a:spLocks noEditPoints="1"/>
            </p:cNvSpPr>
            <p:nvPr/>
          </p:nvSpPr>
          <p:spPr bwMode="auto">
            <a:xfrm>
              <a:off x="909638" y="6135688"/>
              <a:ext cx="161925" cy="161925"/>
            </a:xfrm>
            <a:custGeom>
              <a:avLst/>
              <a:gdLst>
                <a:gd name="T0" fmla="*/ 225 w 509"/>
                <a:gd name="T1" fmla="*/ 108 h 509"/>
                <a:gd name="T2" fmla="*/ 171 w 509"/>
                <a:gd name="T3" fmla="*/ 131 h 509"/>
                <a:gd name="T4" fmla="*/ 130 w 509"/>
                <a:gd name="T5" fmla="*/ 171 h 509"/>
                <a:gd name="T6" fmla="*/ 108 w 509"/>
                <a:gd name="T7" fmla="*/ 225 h 509"/>
                <a:gd name="T8" fmla="*/ 108 w 509"/>
                <a:gd name="T9" fmla="*/ 285 h 509"/>
                <a:gd name="T10" fmla="*/ 130 w 509"/>
                <a:gd name="T11" fmla="*/ 338 h 509"/>
                <a:gd name="T12" fmla="*/ 171 w 509"/>
                <a:gd name="T13" fmla="*/ 379 h 509"/>
                <a:gd name="T14" fmla="*/ 225 w 509"/>
                <a:gd name="T15" fmla="*/ 401 h 509"/>
                <a:gd name="T16" fmla="*/ 285 w 509"/>
                <a:gd name="T17" fmla="*/ 401 h 509"/>
                <a:gd name="T18" fmla="*/ 338 w 509"/>
                <a:gd name="T19" fmla="*/ 379 h 509"/>
                <a:gd name="T20" fmla="*/ 378 w 509"/>
                <a:gd name="T21" fmla="*/ 338 h 509"/>
                <a:gd name="T22" fmla="*/ 401 w 509"/>
                <a:gd name="T23" fmla="*/ 285 h 509"/>
                <a:gd name="T24" fmla="*/ 401 w 509"/>
                <a:gd name="T25" fmla="*/ 225 h 509"/>
                <a:gd name="T26" fmla="*/ 378 w 509"/>
                <a:gd name="T27" fmla="*/ 171 h 509"/>
                <a:gd name="T28" fmla="*/ 338 w 509"/>
                <a:gd name="T29" fmla="*/ 131 h 509"/>
                <a:gd name="T30" fmla="*/ 285 w 509"/>
                <a:gd name="T31" fmla="*/ 108 h 509"/>
                <a:gd name="T32" fmla="*/ 246 w 509"/>
                <a:gd name="T33" fmla="*/ 0 h 509"/>
                <a:gd name="T34" fmla="*/ 311 w 509"/>
                <a:gd name="T35" fmla="*/ 6 h 509"/>
                <a:gd name="T36" fmla="*/ 372 w 509"/>
                <a:gd name="T37" fmla="*/ 29 h 509"/>
                <a:gd name="T38" fmla="*/ 426 w 509"/>
                <a:gd name="T39" fmla="*/ 66 h 509"/>
                <a:gd name="T40" fmla="*/ 469 w 509"/>
                <a:gd name="T41" fmla="*/ 117 h 509"/>
                <a:gd name="T42" fmla="*/ 498 w 509"/>
                <a:gd name="T43" fmla="*/ 180 h 509"/>
                <a:gd name="T44" fmla="*/ 509 w 509"/>
                <a:gd name="T45" fmla="*/ 247 h 509"/>
                <a:gd name="T46" fmla="*/ 503 w 509"/>
                <a:gd name="T47" fmla="*/ 312 h 509"/>
                <a:gd name="T48" fmla="*/ 480 w 509"/>
                <a:gd name="T49" fmla="*/ 373 h 509"/>
                <a:gd name="T50" fmla="*/ 443 w 509"/>
                <a:gd name="T51" fmla="*/ 427 h 509"/>
                <a:gd name="T52" fmla="*/ 392 w 509"/>
                <a:gd name="T53" fmla="*/ 470 h 509"/>
                <a:gd name="T54" fmla="*/ 329 w 509"/>
                <a:gd name="T55" fmla="*/ 498 h 509"/>
                <a:gd name="T56" fmla="*/ 262 w 509"/>
                <a:gd name="T57" fmla="*/ 509 h 509"/>
                <a:gd name="T58" fmla="*/ 197 w 509"/>
                <a:gd name="T59" fmla="*/ 503 h 509"/>
                <a:gd name="T60" fmla="*/ 136 w 509"/>
                <a:gd name="T61" fmla="*/ 481 h 509"/>
                <a:gd name="T62" fmla="*/ 82 w 509"/>
                <a:gd name="T63" fmla="*/ 443 h 509"/>
                <a:gd name="T64" fmla="*/ 39 w 509"/>
                <a:gd name="T65" fmla="*/ 392 h 509"/>
                <a:gd name="T66" fmla="*/ 11 w 509"/>
                <a:gd name="T67" fmla="*/ 329 h 509"/>
                <a:gd name="T68" fmla="*/ 0 w 509"/>
                <a:gd name="T69" fmla="*/ 263 h 509"/>
                <a:gd name="T70" fmla="*/ 6 w 509"/>
                <a:gd name="T71" fmla="*/ 198 h 509"/>
                <a:gd name="T72" fmla="*/ 28 w 509"/>
                <a:gd name="T73" fmla="*/ 137 h 509"/>
                <a:gd name="T74" fmla="*/ 66 w 509"/>
                <a:gd name="T75" fmla="*/ 83 h 509"/>
                <a:gd name="T76" fmla="*/ 118 w 509"/>
                <a:gd name="T77" fmla="*/ 40 h 509"/>
                <a:gd name="T78" fmla="*/ 180 w 509"/>
                <a:gd name="T79" fmla="*/ 11 h 509"/>
                <a:gd name="T80" fmla="*/ 246 w 509"/>
                <a:gd name="T81" fmla="*/ 0 h 5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09" h="509">
                  <a:moveTo>
                    <a:pt x="254" y="105"/>
                  </a:moveTo>
                  <a:lnTo>
                    <a:pt x="225" y="108"/>
                  </a:lnTo>
                  <a:lnTo>
                    <a:pt x="196" y="117"/>
                  </a:lnTo>
                  <a:lnTo>
                    <a:pt x="171" y="131"/>
                  </a:lnTo>
                  <a:lnTo>
                    <a:pt x="148" y="149"/>
                  </a:lnTo>
                  <a:lnTo>
                    <a:pt x="130" y="171"/>
                  </a:lnTo>
                  <a:lnTo>
                    <a:pt x="117" y="197"/>
                  </a:lnTo>
                  <a:lnTo>
                    <a:pt x="108" y="225"/>
                  </a:lnTo>
                  <a:lnTo>
                    <a:pt x="105" y="255"/>
                  </a:lnTo>
                  <a:lnTo>
                    <a:pt x="108" y="285"/>
                  </a:lnTo>
                  <a:lnTo>
                    <a:pt x="117" y="313"/>
                  </a:lnTo>
                  <a:lnTo>
                    <a:pt x="130" y="338"/>
                  </a:lnTo>
                  <a:lnTo>
                    <a:pt x="148" y="361"/>
                  </a:lnTo>
                  <a:lnTo>
                    <a:pt x="171" y="379"/>
                  </a:lnTo>
                  <a:lnTo>
                    <a:pt x="196" y="392"/>
                  </a:lnTo>
                  <a:lnTo>
                    <a:pt x="225" y="401"/>
                  </a:lnTo>
                  <a:lnTo>
                    <a:pt x="254" y="404"/>
                  </a:lnTo>
                  <a:lnTo>
                    <a:pt x="285" y="401"/>
                  </a:lnTo>
                  <a:lnTo>
                    <a:pt x="312" y="392"/>
                  </a:lnTo>
                  <a:lnTo>
                    <a:pt x="338" y="379"/>
                  </a:lnTo>
                  <a:lnTo>
                    <a:pt x="360" y="361"/>
                  </a:lnTo>
                  <a:lnTo>
                    <a:pt x="378" y="338"/>
                  </a:lnTo>
                  <a:lnTo>
                    <a:pt x="392" y="313"/>
                  </a:lnTo>
                  <a:lnTo>
                    <a:pt x="401" y="285"/>
                  </a:lnTo>
                  <a:lnTo>
                    <a:pt x="404" y="255"/>
                  </a:lnTo>
                  <a:lnTo>
                    <a:pt x="401" y="225"/>
                  </a:lnTo>
                  <a:lnTo>
                    <a:pt x="392" y="197"/>
                  </a:lnTo>
                  <a:lnTo>
                    <a:pt x="378" y="171"/>
                  </a:lnTo>
                  <a:lnTo>
                    <a:pt x="360" y="149"/>
                  </a:lnTo>
                  <a:lnTo>
                    <a:pt x="338" y="131"/>
                  </a:lnTo>
                  <a:lnTo>
                    <a:pt x="312" y="117"/>
                  </a:lnTo>
                  <a:lnTo>
                    <a:pt x="285" y="108"/>
                  </a:lnTo>
                  <a:lnTo>
                    <a:pt x="254" y="105"/>
                  </a:lnTo>
                  <a:close/>
                  <a:moveTo>
                    <a:pt x="246" y="0"/>
                  </a:moveTo>
                  <a:lnTo>
                    <a:pt x="279" y="1"/>
                  </a:lnTo>
                  <a:lnTo>
                    <a:pt x="311" y="6"/>
                  </a:lnTo>
                  <a:lnTo>
                    <a:pt x="343" y="15"/>
                  </a:lnTo>
                  <a:lnTo>
                    <a:pt x="372" y="29"/>
                  </a:lnTo>
                  <a:lnTo>
                    <a:pt x="400" y="46"/>
                  </a:lnTo>
                  <a:lnTo>
                    <a:pt x="426" y="66"/>
                  </a:lnTo>
                  <a:lnTo>
                    <a:pt x="449" y="91"/>
                  </a:lnTo>
                  <a:lnTo>
                    <a:pt x="469" y="117"/>
                  </a:lnTo>
                  <a:lnTo>
                    <a:pt x="485" y="148"/>
                  </a:lnTo>
                  <a:lnTo>
                    <a:pt x="498" y="180"/>
                  </a:lnTo>
                  <a:lnTo>
                    <a:pt x="506" y="213"/>
                  </a:lnTo>
                  <a:lnTo>
                    <a:pt x="509" y="247"/>
                  </a:lnTo>
                  <a:lnTo>
                    <a:pt x="508" y="279"/>
                  </a:lnTo>
                  <a:lnTo>
                    <a:pt x="503" y="312"/>
                  </a:lnTo>
                  <a:lnTo>
                    <a:pt x="493" y="343"/>
                  </a:lnTo>
                  <a:lnTo>
                    <a:pt x="480" y="373"/>
                  </a:lnTo>
                  <a:lnTo>
                    <a:pt x="463" y="400"/>
                  </a:lnTo>
                  <a:lnTo>
                    <a:pt x="443" y="427"/>
                  </a:lnTo>
                  <a:lnTo>
                    <a:pt x="418" y="449"/>
                  </a:lnTo>
                  <a:lnTo>
                    <a:pt x="392" y="470"/>
                  </a:lnTo>
                  <a:lnTo>
                    <a:pt x="361" y="486"/>
                  </a:lnTo>
                  <a:lnTo>
                    <a:pt x="329" y="498"/>
                  </a:lnTo>
                  <a:lnTo>
                    <a:pt x="296" y="506"/>
                  </a:lnTo>
                  <a:lnTo>
                    <a:pt x="262" y="509"/>
                  </a:lnTo>
                  <a:lnTo>
                    <a:pt x="230" y="508"/>
                  </a:lnTo>
                  <a:lnTo>
                    <a:pt x="197" y="503"/>
                  </a:lnTo>
                  <a:lnTo>
                    <a:pt x="166" y="494"/>
                  </a:lnTo>
                  <a:lnTo>
                    <a:pt x="136" y="481"/>
                  </a:lnTo>
                  <a:lnTo>
                    <a:pt x="109" y="463"/>
                  </a:lnTo>
                  <a:lnTo>
                    <a:pt x="82" y="443"/>
                  </a:lnTo>
                  <a:lnTo>
                    <a:pt x="60" y="419"/>
                  </a:lnTo>
                  <a:lnTo>
                    <a:pt x="39" y="392"/>
                  </a:lnTo>
                  <a:lnTo>
                    <a:pt x="23" y="362"/>
                  </a:lnTo>
                  <a:lnTo>
                    <a:pt x="11" y="329"/>
                  </a:lnTo>
                  <a:lnTo>
                    <a:pt x="3" y="295"/>
                  </a:lnTo>
                  <a:lnTo>
                    <a:pt x="0" y="263"/>
                  </a:lnTo>
                  <a:lnTo>
                    <a:pt x="1" y="230"/>
                  </a:lnTo>
                  <a:lnTo>
                    <a:pt x="6" y="198"/>
                  </a:lnTo>
                  <a:lnTo>
                    <a:pt x="15" y="166"/>
                  </a:lnTo>
                  <a:lnTo>
                    <a:pt x="28" y="137"/>
                  </a:lnTo>
                  <a:lnTo>
                    <a:pt x="45" y="109"/>
                  </a:lnTo>
                  <a:lnTo>
                    <a:pt x="66" y="83"/>
                  </a:lnTo>
                  <a:lnTo>
                    <a:pt x="90" y="60"/>
                  </a:lnTo>
                  <a:lnTo>
                    <a:pt x="118" y="40"/>
                  </a:lnTo>
                  <a:lnTo>
                    <a:pt x="147" y="24"/>
                  </a:lnTo>
                  <a:lnTo>
                    <a:pt x="180" y="11"/>
                  </a:lnTo>
                  <a:lnTo>
                    <a:pt x="213" y="3"/>
                  </a:lnTo>
                  <a:lnTo>
                    <a:pt x="24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7" name="Freeform 624"/>
            <p:cNvSpPr>
              <a:spLocks noEditPoints="1"/>
            </p:cNvSpPr>
            <p:nvPr/>
          </p:nvSpPr>
          <p:spPr bwMode="auto">
            <a:xfrm>
              <a:off x="1165225" y="5918201"/>
              <a:ext cx="96838" cy="96838"/>
            </a:xfrm>
            <a:custGeom>
              <a:avLst/>
              <a:gdLst>
                <a:gd name="T0" fmla="*/ 131 w 303"/>
                <a:gd name="T1" fmla="*/ 65 h 304"/>
                <a:gd name="T2" fmla="*/ 96 w 303"/>
                <a:gd name="T3" fmla="*/ 82 h 304"/>
                <a:gd name="T4" fmla="*/ 71 w 303"/>
                <a:gd name="T5" fmla="*/ 113 h 304"/>
                <a:gd name="T6" fmla="*/ 62 w 303"/>
                <a:gd name="T7" fmla="*/ 153 h 304"/>
                <a:gd name="T8" fmla="*/ 71 w 303"/>
                <a:gd name="T9" fmla="*/ 192 h 304"/>
                <a:gd name="T10" fmla="*/ 96 w 303"/>
                <a:gd name="T11" fmla="*/ 223 h 304"/>
                <a:gd name="T12" fmla="*/ 131 w 303"/>
                <a:gd name="T13" fmla="*/ 240 h 304"/>
                <a:gd name="T14" fmla="*/ 172 w 303"/>
                <a:gd name="T15" fmla="*/ 240 h 304"/>
                <a:gd name="T16" fmla="*/ 208 w 303"/>
                <a:gd name="T17" fmla="*/ 223 h 304"/>
                <a:gd name="T18" fmla="*/ 232 w 303"/>
                <a:gd name="T19" fmla="*/ 192 h 304"/>
                <a:gd name="T20" fmla="*/ 241 w 303"/>
                <a:gd name="T21" fmla="*/ 153 h 304"/>
                <a:gd name="T22" fmla="*/ 232 w 303"/>
                <a:gd name="T23" fmla="*/ 113 h 304"/>
                <a:gd name="T24" fmla="*/ 208 w 303"/>
                <a:gd name="T25" fmla="*/ 82 h 304"/>
                <a:gd name="T26" fmla="*/ 172 w 303"/>
                <a:gd name="T27" fmla="*/ 65 h 304"/>
                <a:gd name="T28" fmla="*/ 141 w 303"/>
                <a:gd name="T29" fmla="*/ 0 h 304"/>
                <a:gd name="T30" fmla="*/ 192 w 303"/>
                <a:gd name="T31" fmla="*/ 5 h 304"/>
                <a:gd name="T32" fmla="*/ 239 w 303"/>
                <a:gd name="T33" fmla="*/ 27 h 304"/>
                <a:gd name="T34" fmla="*/ 277 w 303"/>
                <a:gd name="T35" fmla="*/ 65 h 304"/>
                <a:gd name="T36" fmla="*/ 299 w 303"/>
                <a:gd name="T37" fmla="*/ 115 h 304"/>
                <a:gd name="T38" fmla="*/ 303 w 303"/>
                <a:gd name="T39" fmla="*/ 167 h 304"/>
                <a:gd name="T40" fmla="*/ 289 w 303"/>
                <a:gd name="T41" fmla="*/ 218 h 304"/>
                <a:gd name="T42" fmla="*/ 260 w 303"/>
                <a:gd name="T43" fmla="*/ 260 h 304"/>
                <a:gd name="T44" fmla="*/ 216 w 303"/>
                <a:gd name="T45" fmla="*/ 291 h 304"/>
                <a:gd name="T46" fmla="*/ 163 w 303"/>
                <a:gd name="T47" fmla="*/ 304 h 304"/>
                <a:gd name="T48" fmla="*/ 111 w 303"/>
                <a:gd name="T49" fmla="*/ 299 h 304"/>
                <a:gd name="T50" fmla="*/ 64 w 303"/>
                <a:gd name="T51" fmla="*/ 278 h 304"/>
                <a:gd name="T52" fmla="*/ 27 w 303"/>
                <a:gd name="T53" fmla="*/ 240 h 304"/>
                <a:gd name="T54" fmla="*/ 4 w 303"/>
                <a:gd name="T55" fmla="*/ 190 h 304"/>
                <a:gd name="T56" fmla="*/ 0 w 303"/>
                <a:gd name="T57" fmla="*/ 137 h 304"/>
                <a:gd name="T58" fmla="*/ 13 w 303"/>
                <a:gd name="T59" fmla="*/ 87 h 304"/>
                <a:gd name="T60" fmla="*/ 44 w 303"/>
                <a:gd name="T61" fmla="*/ 45 h 304"/>
                <a:gd name="T62" fmla="*/ 88 w 303"/>
                <a:gd name="T63" fmla="*/ 14 h 304"/>
                <a:gd name="T64" fmla="*/ 141 w 303"/>
                <a:gd name="T65" fmla="*/ 0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03" h="304">
                  <a:moveTo>
                    <a:pt x="152" y="63"/>
                  </a:moveTo>
                  <a:lnTo>
                    <a:pt x="131" y="65"/>
                  </a:lnTo>
                  <a:lnTo>
                    <a:pt x="112" y="72"/>
                  </a:lnTo>
                  <a:lnTo>
                    <a:pt x="96" y="82"/>
                  </a:lnTo>
                  <a:lnTo>
                    <a:pt x="82" y="97"/>
                  </a:lnTo>
                  <a:lnTo>
                    <a:pt x="71" y="113"/>
                  </a:lnTo>
                  <a:lnTo>
                    <a:pt x="64" y="132"/>
                  </a:lnTo>
                  <a:lnTo>
                    <a:pt x="62" y="153"/>
                  </a:lnTo>
                  <a:lnTo>
                    <a:pt x="64" y="173"/>
                  </a:lnTo>
                  <a:lnTo>
                    <a:pt x="71" y="192"/>
                  </a:lnTo>
                  <a:lnTo>
                    <a:pt x="82" y="209"/>
                  </a:lnTo>
                  <a:lnTo>
                    <a:pt x="96" y="223"/>
                  </a:lnTo>
                  <a:lnTo>
                    <a:pt x="112" y="233"/>
                  </a:lnTo>
                  <a:lnTo>
                    <a:pt x="131" y="240"/>
                  </a:lnTo>
                  <a:lnTo>
                    <a:pt x="152" y="242"/>
                  </a:lnTo>
                  <a:lnTo>
                    <a:pt x="172" y="240"/>
                  </a:lnTo>
                  <a:lnTo>
                    <a:pt x="191" y="233"/>
                  </a:lnTo>
                  <a:lnTo>
                    <a:pt x="208" y="223"/>
                  </a:lnTo>
                  <a:lnTo>
                    <a:pt x="221" y="209"/>
                  </a:lnTo>
                  <a:lnTo>
                    <a:pt x="232" y="192"/>
                  </a:lnTo>
                  <a:lnTo>
                    <a:pt x="239" y="173"/>
                  </a:lnTo>
                  <a:lnTo>
                    <a:pt x="241" y="153"/>
                  </a:lnTo>
                  <a:lnTo>
                    <a:pt x="239" y="132"/>
                  </a:lnTo>
                  <a:lnTo>
                    <a:pt x="232" y="113"/>
                  </a:lnTo>
                  <a:lnTo>
                    <a:pt x="221" y="97"/>
                  </a:lnTo>
                  <a:lnTo>
                    <a:pt x="208" y="82"/>
                  </a:lnTo>
                  <a:lnTo>
                    <a:pt x="191" y="72"/>
                  </a:lnTo>
                  <a:lnTo>
                    <a:pt x="172" y="65"/>
                  </a:lnTo>
                  <a:lnTo>
                    <a:pt x="152" y="63"/>
                  </a:lnTo>
                  <a:close/>
                  <a:moveTo>
                    <a:pt x="141" y="0"/>
                  </a:moveTo>
                  <a:lnTo>
                    <a:pt x="167" y="1"/>
                  </a:lnTo>
                  <a:lnTo>
                    <a:pt x="192" y="5"/>
                  </a:lnTo>
                  <a:lnTo>
                    <a:pt x="217" y="14"/>
                  </a:lnTo>
                  <a:lnTo>
                    <a:pt x="239" y="27"/>
                  </a:lnTo>
                  <a:lnTo>
                    <a:pt x="260" y="45"/>
                  </a:lnTo>
                  <a:lnTo>
                    <a:pt x="277" y="65"/>
                  </a:lnTo>
                  <a:lnTo>
                    <a:pt x="290" y="88"/>
                  </a:lnTo>
                  <a:lnTo>
                    <a:pt x="299" y="115"/>
                  </a:lnTo>
                  <a:lnTo>
                    <a:pt x="303" y="141"/>
                  </a:lnTo>
                  <a:lnTo>
                    <a:pt x="303" y="167"/>
                  </a:lnTo>
                  <a:lnTo>
                    <a:pt x="298" y="193"/>
                  </a:lnTo>
                  <a:lnTo>
                    <a:pt x="289" y="218"/>
                  </a:lnTo>
                  <a:lnTo>
                    <a:pt x="277" y="240"/>
                  </a:lnTo>
                  <a:lnTo>
                    <a:pt x="260" y="260"/>
                  </a:lnTo>
                  <a:lnTo>
                    <a:pt x="239" y="277"/>
                  </a:lnTo>
                  <a:lnTo>
                    <a:pt x="216" y="291"/>
                  </a:lnTo>
                  <a:lnTo>
                    <a:pt x="189" y="300"/>
                  </a:lnTo>
                  <a:lnTo>
                    <a:pt x="163" y="304"/>
                  </a:lnTo>
                  <a:lnTo>
                    <a:pt x="136" y="304"/>
                  </a:lnTo>
                  <a:lnTo>
                    <a:pt x="111" y="299"/>
                  </a:lnTo>
                  <a:lnTo>
                    <a:pt x="87" y="290"/>
                  </a:lnTo>
                  <a:lnTo>
                    <a:pt x="64" y="278"/>
                  </a:lnTo>
                  <a:lnTo>
                    <a:pt x="44" y="260"/>
                  </a:lnTo>
                  <a:lnTo>
                    <a:pt x="27" y="240"/>
                  </a:lnTo>
                  <a:lnTo>
                    <a:pt x="13" y="217"/>
                  </a:lnTo>
                  <a:lnTo>
                    <a:pt x="4" y="190"/>
                  </a:lnTo>
                  <a:lnTo>
                    <a:pt x="0" y="164"/>
                  </a:lnTo>
                  <a:lnTo>
                    <a:pt x="0" y="137"/>
                  </a:lnTo>
                  <a:lnTo>
                    <a:pt x="4" y="112"/>
                  </a:lnTo>
                  <a:lnTo>
                    <a:pt x="13" y="87"/>
                  </a:lnTo>
                  <a:lnTo>
                    <a:pt x="27" y="65"/>
                  </a:lnTo>
                  <a:lnTo>
                    <a:pt x="44" y="45"/>
                  </a:lnTo>
                  <a:lnTo>
                    <a:pt x="64" y="27"/>
                  </a:lnTo>
                  <a:lnTo>
                    <a:pt x="88" y="14"/>
                  </a:lnTo>
                  <a:lnTo>
                    <a:pt x="114" y="5"/>
                  </a:lnTo>
                  <a:lnTo>
                    <a:pt x="14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8" name="Freeform 625"/>
            <p:cNvSpPr>
              <a:spLocks/>
            </p:cNvSpPr>
            <p:nvPr/>
          </p:nvSpPr>
          <p:spPr bwMode="auto">
            <a:xfrm>
              <a:off x="1195388" y="5946776"/>
              <a:ext cx="36513" cy="38100"/>
            </a:xfrm>
            <a:custGeom>
              <a:avLst/>
              <a:gdLst>
                <a:gd name="T0" fmla="*/ 59 w 118"/>
                <a:gd name="T1" fmla="*/ 0 h 119"/>
                <a:gd name="T2" fmla="*/ 77 w 118"/>
                <a:gd name="T3" fmla="*/ 4 h 119"/>
                <a:gd name="T4" fmla="*/ 93 w 118"/>
                <a:gd name="T5" fmla="*/ 12 h 119"/>
                <a:gd name="T6" fmla="*/ 107 w 118"/>
                <a:gd name="T7" fmla="*/ 25 h 119"/>
                <a:gd name="T8" fmla="*/ 115 w 118"/>
                <a:gd name="T9" fmla="*/ 41 h 119"/>
                <a:gd name="T10" fmla="*/ 118 w 118"/>
                <a:gd name="T11" fmla="*/ 60 h 119"/>
                <a:gd name="T12" fmla="*/ 115 w 118"/>
                <a:gd name="T13" fmla="*/ 78 h 119"/>
                <a:gd name="T14" fmla="*/ 107 w 118"/>
                <a:gd name="T15" fmla="*/ 94 h 119"/>
                <a:gd name="T16" fmla="*/ 93 w 118"/>
                <a:gd name="T17" fmla="*/ 107 h 119"/>
                <a:gd name="T18" fmla="*/ 77 w 118"/>
                <a:gd name="T19" fmla="*/ 116 h 119"/>
                <a:gd name="T20" fmla="*/ 59 w 118"/>
                <a:gd name="T21" fmla="*/ 119 h 119"/>
                <a:gd name="T22" fmla="*/ 40 w 118"/>
                <a:gd name="T23" fmla="*/ 116 h 119"/>
                <a:gd name="T24" fmla="*/ 24 w 118"/>
                <a:gd name="T25" fmla="*/ 107 h 119"/>
                <a:gd name="T26" fmla="*/ 11 w 118"/>
                <a:gd name="T27" fmla="*/ 94 h 119"/>
                <a:gd name="T28" fmla="*/ 3 w 118"/>
                <a:gd name="T29" fmla="*/ 78 h 119"/>
                <a:gd name="T30" fmla="*/ 0 w 118"/>
                <a:gd name="T31" fmla="*/ 60 h 119"/>
                <a:gd name="T32" fmla="*/ 3 w 118"/>
                <a:gd name="T33" fmla="*/ 41 h 119"/>
                <a:gd name="T34" fmla="*/ 11 w 118"/>
                <a:gd name="T35" fmla="*/ 25 h 119"/>
                <a:gd name="T36" fmla="*/ 24 w 118"/>
                <a:gd name="T37" fmla="*/ 12 h 119"/>
                <a:gd name="T38" fmla="*/ 40 w 118"/>
                <a:gd name="T39" fmla="*/ 4 h 119"/>
                <a:gd name="T40" fmla="*/ 59 w 118"/>
                <a:gd name="T41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8" h="119">
                  <a:moveTo>
                    <a:pt x="59" y="0"/>
                  </a:moveTo>
                  <a:lnTo>
                    <a:pt x="77" y="4"/>
                  </a:lnTo>
                  <a:lnTo>
                    <a:pt x="93" y="12"/>
                  </a:lnTo>
                  <a:lnTo>
                    <a:pt x="107" y="25"/>
                  </a:lnTo>
                  <a:lnTo>
                    <a:pt x="115" y="41"/>
                  </a:lnTo>
                  <a:lnTo>
                    <a:pt x="118" y="60"/>
                  </a:lnTo>
                  <a:lnTo>
                    <a:pt x="115" y="78"/>
                  </a:lnTo>
                  <a:lnTo>
                    <a:pt x="107" y="94"/>
                  </a:lnTo>
                  <a:lnTo>
                    <a:pt x="93" y="107"/>
                  </a:lnTo>
                  <a:lnTo>
                    <a:pt x="77" y="116"/>
                  </a:lnTo>
                  <a:lnTo>
                    <a:pt x="59" y="119"/>
                  </a:lnTo>
                  <a:lnTo>
                    <a:pt x="40" y="116"/>
                  </a:lnTo>
                  <a:lnTo>
                    <a:pt x="24" y="107"/>
                  </a:lnTo>
                  <a:lnTo>
                    <a:pt x="11" y="94"/>
                  </a:lnTo>
                  <a:lnTo>
                    <a:pt x="3" y="78"/>
                  </a:lnTo>
                  <a:lnTo>
                    <a:pt x="0" y="60"/>
                  </a:lnTo>
                  <a:lnTo>
                    <a:pt x="3" y="41"/>
                  </a:lnTo>
                  <a:lnTo>
                    <a:pt x="11" y="25"/>
                  </a:lnTo>
                  <a:lnTo>
                    <a:pt x="24" y="12"/>
                  </a:lnTo>
                  <a:lnTo>
                    <a:pt x="40" y="4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9" name="Freeform 626"/>
            <p:cNvSpPr>
              <a:spLocks noEditPoints="1"/>
            </p:cNvSpPr>
            <p:nvPr/>
          </p:nvSpPr>
          <p:spPr bwMode="auto">
            <a:xfrm>
              <a:off x="311150" y="5648326"/>
              <a:ext cx="1055688" cy="1004888"/>
            </a:xfrm>
            <a:custGeom>
              <a:avLst/>
              <a:gdLst>
                <a:gd name="T0" fmla="*/ 1174 w 3323"/>
                <a:gd name="T1" fmla="*/ 3058 h 3166"/>
                <a:gd name="T2" fmla="*/ 1330 w 3323"/>
                <a:gd name="T3" fmla="*/ 3038 h 3166"/>
                <a:gd name="T4" fmla="*/ 2267 w 3323"/>
                <a:gd name="T5" fmla="*/ 1214 h 3166"/>
                <a:gd name="T6" fmla="*/ 2025 w 3323"/>
                <a:gd name="T7" fmla="*/ 1268 h 3166"/>
                <a:gd name="T8" fmla="*/ 1822 w 3323"/>
                <a:gd name="T9" fmla="*/ 1291 h 3166"/>
                <a:gd name="T10" fmla="*/ 1688 w 3323"/>
                <a:gd name="T11" fmla="*/ 1501 h 3166"/>
                <a:gd name="T12" fmla="*/ 1561 w 3323"/>
                <a:gd name="T13" fmla="*/ 1661 h 3166"/>
                <a:gd name="T14" fmla="*/ 1616 w 3323"/>
                <a:gd name="T15" fmla="*/ 1904 h 3166"/>
                <a:gd name="T16" fmla="*/ 1639 w 3323"/>
                <a:gd name="T17" fmla="*/ 2107 h 3166"/>
                <a:gd name="T18" fmla="*/ 1849 w 3323"/>
                <a:gd name="T19" fmla="*/ 2241 h 3166"/>
                <a:gd name="T20" fmla="*/ 2009 w 3323"/>
                <a:gd name="T21" fmla="*/ 2368 h 3166"/>
                <a:gd name="T22" fmla="*/ 2252 w 3323"/>
                <a:gd name="T23" fmla="*/ 2313 h 3166"/>
                <a:gd name="T24" fmla="*/ 2455 w 3323"/>
                <a:gd name="T25" fmla="*/ 2290 h 3166"/>
                <a:gd name="T26" fmla="*/ 2588 w 3323"/>
                <a:gd name="T27" fmla="*/ 2080 h 3166"/>
                <a:gd name="T28" fmla="*/ 2715 w 3323"/>
                <a:gd name="T29" fmla="*/ 1920 h 3166"/>
                <a:gd name="T30" fmla="*/ 2661 w 3323"/>
                <a:gd name="T31" fmla="*/ 1677 h 3166"/>
                <a:gd name="T32" fmla="*/ 2637 w 3323"/>
                <a:gd name="T33" fmla="*/ 1474 h 3166"/>
                <a:gd name="T34" fmla="*/ 2427 w 3323"/>
                <a:gd name="T35" fmla="*/ 1341 h 3166"/>
                <a:gd name="T36" fmla="*/ 2390 w 3323"/>
                <a:gd name="T37" fmla="*/ 984 h 3166"/>
                <a:gd name="T38" fmla="*/ 2390 w 3323"/>
                <a:gd name="T39" fmla="*/ 984 h 3166"/>
                <a:gd name="T40" fmla="*/ 2775 w 3323"/>
                <a:gd name="T41" fmla="*/ 690 h 3166"/>
                <a:gd name="T42" fmla="*/ 2646 w 3323"/>
                <a:gd name="T43" fmla="*/ 719 h 3166"/>
                <a:gd name="T44" fmla="*/ 2546 w 3323"/>
                <a:gd name="T45" fmla="*/ 828 h 3166"/>
                <a:gd name="T46" fmla="*/ 2515 w 3323"/>
                <a:gd name="T47" fmla="*/ 954 h 3166"/>
                <a:gd name="T48" fmla="*/ 2505 w 3323"/>
                <a:gd name="T49" fmla="*/ 1116 h 3166"/>
                <a:gd name="T50" fmla="*/ 2641 w 3323"/>
                <a:gd name="T51" fmla="*/ 1200 h 3166"/>
                <a:gd name="T52" fmla="*/ 2696 w 3323"/>
                <a:gd name="T53" fmla="*/ 1328 h 3166"/>
                <a:gd name="T54" fmla="*/ 2853 w 3323"/>
                <a:gd name="T55" fmla="*/ 1285 h 3166"/>
                <a:gd name="T56" fmla="*/ 3026 w 3323"/>
                <a:gd name="T57" fmla="*/ 1308 h 3166"/>
                <a:gd name="T58" fmla="*/ 3112 w 3323"/>
                <a:gd name="T59" fmla="*/ 1176 h 3166"/>
                <a:gd name="T60" fmla="*/ 3187 w 3323"/>
                <a:gd name="T61" fmla="*/ 1075 h 3166"/>
                <a:gd name="T62" fmla="*/ 3176 w 3323"/>
                <a:gd name="T63" fmla="*/ 916 h 3166"/>
                <a:gd name="T64" fmla="*/ 3097 w 3323"/>
                <a:gd name="T65" fmla="*/ 809 h 3166"/>
                <a:gd name="T66" fmla="*/ 3002 w 3323"/>
                <a:gd name="T67" fmla="*/ 683 h 3166"/>
                <a:gd name="T68" fmla="*/ 2169 w 3323"/>
                <a:gd name="T69" fmla="*/ 2409 h 3166"/>
                <a:gd name="T70" fmla="*/ 1933 w 3323"/>
                <a:gd name="T71" fmla="*/ 2483 h 3166"/>
                <a:gd name="T72" fmla="*/ 1724 w 3323"/>
                <a:gd name="T73" fmla="*/ 2245 h 3166"/>
                <a:gd name="T74" fmla="*/ 1504 w 3323"/>
                <a:gd name="T75" fmla="*/ 2131 h 3166"/>
                <a:gd name="T76" fmla="*/ 1506 w 3323"/>
                <a:gd name="T77" fmla="*/ 1832 h 3166"/>
                <a:gd name="T78" fmla="*/ 1443 w 3323"/>
                <a:gd name="T79" fmla="*/ 1608 h 3166"/>
                <a:gd name="T80" fmla="*/ 1639 w 3323"/>
                <a:gd name="T81" fmla="*/ 1370 h 3166"/>
                <a:gd name="T82" fmla="*/ 1753 w 3323"/>
                <a:gd name="T83" fmla="*/ 1183 h 3166"/>
                <a:gd name="T84" fmla="*/ 2051 w 3323"/>
                <a:gd name="T85" fmla="*/ 1116 h 3166"/>
                <a:gd name="T86" fmla="*/ 192 w 3323"/>
                <a:gd name="T87" fmla="*/ 191 h 3166"/>
                <a:gd name="T88" fmla="*/ 2285 w 3323"/>
                <a:gd name="T89" fmla="*/ 10 h 3166"/>
                <a:gd name="T90" fmla="*/ 2403 w 3323"/>
                <a:gd name="T91" fmla="*/ 810 h 3166"/>
                <a:gd name="T92" fmla="*/ 2558 w 3323"/>
                <a:gd name="T93" fmla="*/ 626 h 3166"/>
                <a:gd name="T94" fmla="*/ 2807 w 3323"/>
                <a:gd name="T95" fmla="*/ 548 h 3166"/>
                <a:gd name="T96" fmla="*/ 3066 w 3323"/>
                <a:gd name="T97" fmla="*/ 567 h 3166"/>
                <a:gd name="T98" fmla="*/ 3227 w 3323"/>
                <a:gd name="T99" fmla="*/ 710 h 3166"/>
                <a:gd name="T100" fmla="*/ 3305 w 3323"/>
                <a:gd name="T101" fmla="*/ 953 h 3166"/>
                <a:gd name="T102" fmla="*/ 3296 w 3323"/>
                <a:gd name="T103" fmla="*/ 1193 h 3166"/>
                <a:gd name="T104" fmla="*/ 3155 w 3323"/>
                <a:gd name="T105" fmla="*/ 1354 h 3166"/>
                <a:gd name="T106" fmla="*/ 2918 w 3323"/>
                <a:gd name="T107" fmla="*/ 1463 h 3166"/>
                <a:gd name="T108" fmla="*/ 2837 w 3323"/>
                <a:gd name="T109" fmla="*/ 1585 h 3166"/>
                <a:gd name="T110" fmla="*/ 2811 w 3323"/>
                <a:gd name="T111" fmla="*/ 1812 h 3166"/>
                <a:gd name="T112" fmla="*/ 2779 w 3323"/>
                <a:gd name="T113" fmla="*/ 2135 h 3166"/>
                <a:gd name="T114" fmla="*/ 2600 w 3323"/>
                <a:gd name="T115" fmla="*/ 2281 h 3166"/>
                <a:gd name="T116" fmla="*/ 2390 w 3323"/>
                <a:gd name="T117" fmla="*/ 3006 h 3166"/>
                <a:gd name="T118" fmla="*/ 2230 w 3323"/>
                <a:gd name="T119" fmla="*/ 3166 h 3166"/>
                <a:gd name="T120" fmla="*/ 3 w 3323"/>
                <a:gd name="T121" fmla="*/ 3035 h 3166"/>
                <a:gd name="T122" fmla="*/ 104 w 3323"/>
                <a:gd name="T123" fmla="*/ 10 h 3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323" h="3166">
                  <a:moveTo>
                    <a:pt x="1248" y="2930"/>
                  </a:moveTo>
                  <a:lnTo>
                    <a:pt x="1225" y="2933"/>
                  </a:lnTo>
                  <a:lnTo>
                    <a:pt x="1205" y="2941"/>
                  </a:lnTo>
                  <a:lnTo>
                    <a:pt x="1187" y="2954"/>
                  </a:lnTo>
                  <a:lnTo>
                    <a:pt x="1174" y="2972"/>
                  </a:lnTo>
                  <a:lnTo>
                    <a:pt x="1166" y="2992"/>
                  </a:lnTo>
                  <a:lnTo>
                    <a:pt x="1163" y="3016"/>
                  </a:lnTo>
                  <a:lnTo>
                    <a:pt x="1166" y="3038"/>
                  </a:lnTo>
                  <a:lnTo>
                    <a:pt x="1174" y="3058"/>
                  </a:lnTo>
                  <a:lnTo>
                    <a:pt x="1187" y="3076"/>
                  </a:lnTo>
                  <a:lnTo>
                    <a:pt x="1205" y="3089"/>
                  </a:lnTo>
                  <a:lnTo>
                    <a:pt x="1225" y="3097"/>
                  </a:lnTo>
                  <a:lnTo>
                    <a:pt x="1248" y="3100"/>
                  </a:lnTo>
                  <a:lnTo>
                    <a:pt x="1271" y="3097"/>
                  </a:lnTo>
                  <a:lnTo>
                    <a:pt x="1291" y="3089"/>
                  </a:lnTo>
                  <a:lnTo>
                    <a:pt x="1308" y="3076"/>
                  </a:lnTo>
                  <a:lnTo>
                    <a:pt x="1322" y="3058"/>
                  </a:lnTo>
                  <a:lnTo>
                    <a:pt x="1330" y="3038"/>
                  </a:lnTo>
                  <a:lnTo>
                    <a:pt x="1333" y="3016"/>
                  </a:lnTo>
                  <a:lnTo>
                    <a:pt x="1330" y="2992"/>
                  </a:lnTo>
                  <a:lnTo>
                    <a:pt x="1322" y="2972"/>
                  </a:lnTo>
                  <a:lnTo>
                    <a:pt x="1308" y="2954"/>
                  </a:lnTo>
                  <a:lnTo>
                    <a:pt x="1291" y="2941"/>
                  </a:lnTo>
                  <a:lnTo>
                    <a:pt x="1271" y="2933"/>
                  </a:lnTo>
                  <a:lnTo>
                    <a:pt x="1248" y="2930"/>
                  </a:lnTo>
                  <a:close/>
                  <a:moveTo>
                    <a:pt x="2287" y="1212"/>
                  </a:moveTo>
                  <a:lnTo>
                    <a:pt x="2267" y="1214"/>
                  </a:lnTo>
                  <a:lnTo>
                    <a:pt x="2249" y="1219"/>
                  </a:lnTo>
                  <a:lnTo>
                    <a:pt x="2233" y="1230"/>
                  </a:lnTo>
                  <a:lnTo>
                    <a:pt x="2220" y="1244"/>
                  </a:lnTo>
                  <a:lnTo>
                    <a:pt x="2210" y="1261"/>
                  </a:lnTo>
                  <a:lnTo>
                    <a:pt x="2188" y="1322"/>
                  </a:lnTo>
                  <a:lnTo>
                    <a:pt x="2143" y="1319"/>
                  </a:lnTo>
                  <a:lnTo>
                    <a:pt x="2097" y="1321"/>
                  </a:lnTo>
                  <a:lnTo>
                    <a:pt x="2052" y="1327"/>
                  </a:lnTo>
                  <a:lnTo>
                    <a:pt x="2025" y="1268"/>
                  </a:lnTo>
                  <a:lnTo>
                    <a:pt x="2014" y="1251"/>
                  </a:lnTo>
                  <a:lnTo>
                    <a:pt x="2000" y="1238"/>
                  </a:lnTo>
                  <a:lnTo>
                    <a:pt x="1983" y="1230"/>
                  </a:lnTo>
                  <a:lnTo>
                    <a:pt x="1964" y="1226"/>
                  </a:lnTo>
                  <a:lnTo>
                    <a:pt x="1946" y="1226"/>
                  </a:lnTo>
                  <a:lnTo>
                    <a:pt x="1926" y="1232"/>
                  </a:lnTo>
                  <a:lnTo>
                    <a:pt x="1851" y="1266"/>
                  </a:lnTo>
                  <a:lnTo>
                    <a:pt x="1835" y="1277"/>
                  </a:lnTo>
                  <a:lnTo>
                    <a:pt x="1822" y="1291"/>
                  </a:lnTo>
                  <a:lnTo>
                    <a:pt x="1812" y="1308"/>
                  </a:lnTo>
                  <a:lnTo>
                    <a:pt x="1808" y="1326"/>
                  </a:lnTo>
                  <a:lnTo>
                    <a:pt x="1809" y="1346"/>
                  </a:lnTo>
                  <a:lnTo>
                    <a:pt x="1814" y="1364"/>
                  </a:lnTo>
                  <a:lnTo>
                    <a:pt x="1842" y="1424"/>
                  </a:lnTo>
                  <a:lnTo>
                    <a:pt x="1808" y="1455"/>
                  </a:lnTo>
                  <a:lnTo>
                    <a:pt x="1777" y="1488"/>
                  </a:lnTo>
                  <a:lnTo>
                    <a:pt x="1750" y="1524"/>
                  </a:lnTo>
                  <a:lnTo>
                    <a:pt x="1688" y="1501"/>
                  </a:lnTo>
                  <a:lnTo>
                    <a:pt x="1670" y="1497"/>
                  </a:lnTo>
                  <a:lnTo>
                    <a:pt x="1650" y="1498"/>
                  </a:lnTo>
                  <a:lnTo>
                    <a:pt x="1632" y="1505"/>
                  </a:lnTo>
                  <a:lnTo>
                    <a:pt x="1616" y="1514"/>
                  </a:lnTo>
                  <a:lnTo>
                    <a:pt x="1603" y="1528"/>
                  </a:lnTo>
                  <a:lnTo>
                    <a:pt x="1593" y="1545"/>
                  </a:lnTo>
                  <a:lnTo>
                    <a:pt x="1565" y="1623"/>
                  </a:lnTo>
                  <a:lnTo>
                    <a:pt x="1560" y="1642"/>
                  </a:lnTo>
                  <a:lnTo>
                    <a:pt x="1561" y="1661"/>
                  </a:lnTo>
                  <a:lnTo>
                    <a:pt x="1567" y="1680"/>
                  </a:lnTo>
                  <a:lnTo>
                    <a:pt x="1577" y="1696"/>
                  </a:lnTo>
                  <a:lnTo>
                    <a:pt x="1591" y="1709"/>
                  </a:lnTo>
                  <a:lnTo>
                    <a:pt x="1609" y="1718"/>
                  </a:lnTo>
                  <a:lnTo>
                    <a:pt x="1670" y="1741"/>
                  </a:lnTo>
                  <a:lnTo>
                    <a:pt x="1667" y="1786"/>
                  </a:lnTo>
                  <a:lnTo>
                    <a:pt x="1669" y="1831"/>
                  </a:lnTo>
                  <a:lnTo>
                    <a:pt x="1675" y="1877"/>
                  </a:lnTo>
                  <a:lnTo>
                    <a:pt x="1616" y="1904"/>
                  </a:lnTo>
                  <a:lnTo>
                    <a:pt x="1599" y="1915"/>
                  </a:lnTo>
                  <a:lnTo>
                    <a:pt x="1586" y="1929"/>
                  </a:lnTo>
                  <a:lnTo>
                    <a:pt x="1577" y="1945"/>
                  </a:lnTo>
                  <a:lnTo>
                    <a:pt x="1573" y="1964"/>
                  </a:lnTo>
                  <a:lnTo>
                    <a:pt x="1573" y="1983"/>
                  </a:lnTo>
                  <a:lnTo>
                    <a:pt x="1579" y="2002"/>
                  </a:lnTo>
                  <a:lnTo>
                    <a:pt x="1614" y="2078"/>
                  </a:lnTo>
                  <a:lnTo>
                    <a:pt x="1625" y="2094"/>
                  </a:lnTo>
                  <a:lnTo>
                    <a:pt x="1639" y="2107"/>
                  </a:lnTo>
                  <a:lnTo>
                    <a:pt x="1656" y="2116"/>
                  </a:lnTo>
                  <a:lnTo>
                    <a:pt x="1674" y="2121"/>
                  </a:lnTo>
                  <a:lnTo>
                    <a:pt x="1693" y="2120"/>
                  </a:lnTo>
                  <a:lnTo>
                    <a:pt x="1713" y="2113"/>
                  </a:lnTo>
                  <a:lnTo>
                    <a:pt x="1772" y="2087"/>
                  </a:lnTo>
                  <a:lnTo>
                    <a:pt x="1802" y="2121"/>
                  </a:lnTo>
                  <a:lnTo>
                    <a:pt x="1836" y="2152"/>
                  </a:lnTo>
                  <a:lnTo>
                    <a:pt x="1871" y="2179"/>
                  </a:lnTo>
                  <a:lnTo>
                    <a:pt x="1849" y="2241"/>
                  </a:lnTo>
                  <a:lnTo>
                    <a:pt x="1845" y="2259"/>
                  </a:lnTo>
                  <a:lnTo>
                    <a:pt x="1845" y="2278"/>
                  </a:lnTo>
                  <a:lnTo>
                    <a:pt x="1851" y="2297"/>
                  </a:lnTo>
                  <a:lnTo>
                    <a:pt x="1861" y="2314"/>
                  </a:lnTo>
                  <a:lnTo>
                    <a:pt x="1875" y="2326"/>
                  </a:lnTo>
                  <a:lnTo>
                    <a:pt x="1893" y="2335"/>
                  </a:lnTo>
                  <a:lnTo>
                    <a:pt x="1970" y="2364"/>
                  </a:lnTo>
                  <a:lnTo>
                    <a:pt x="1990" y="2369"/>
                  </a:lnTo>
                  <a:lnTo>
                    <a:pt x="2009" y="2368"/>
                  </a:lnTo>
                  <a:lnTo>
                    <a:pt x="2027" y="2362"/>
                  </a:lnTo>
                  <a:lnTo>
                    <a:pt x="2043" y="2352"/>
                  </a:lnTo>
                  <a:lnTo>
                    <a:pt x="2057" y="2337"/>
                  </a:lnTo>
                  <a:lnTo>
                    <a:pt x="2066" y="2320"/>
                  </a:lnTo>
                  <a:lnTo>
                    <a:pt x="2088" y="2259"/>
                  </a:lnTo>
                  <a:lnTo>
                    <a:pt x="2133" y="2262"/>
                  </a:lnTo>
                  <a:lnTo>
                    <a:pt x="2179" y="2260"/>
                  </a:lnTo>
                  <a:lnTo>
                    <a:pt x="2225" y="2254"/>
                  </a:lnTo>
                  <a:lnTo>
                    <a:pt x="2252" y="2313"/>
                  </a:lnTo>
                  <a:lnTo>
                    <a:pt x="2262" y="2330"/>
                  </a:lnTo>
                  <a:lnTo>
                    <a:pt x="2277" y="2343"/>
                  </a:lnTo>
                  <a:lnTo>
                    <a:pt x="2293" y="2352"/>
                  </a:lnTo>
                  <a:lnTo>
                    <a:pt x="2312" y="2356"/>
                  </a:lnTo>
                  <a:lnTo>
                    <a:pt x="2331" y="2356"/>
                  </a:lnTo>
                  <a:lnTo>
                    <a:pt x="2350" y="2350"/>
                  </a:lnTo>
                  <a:lnTo>
                    <a:pt x="2425" y="2315"/>
                  </a:lnTo>
                  <a:lnTo>
                    <a:pt x="2442" y="2304"/>
                  </a:lnTo>
                  <a:lnTo>
                    <a:pt x="2455" y="2290"/>
                  </a:lnTo>
                  <a:lnTo>
                    <a:pt x="2464" y="2273"/>
                  </a:lnTo>
                  <a:lnTo>
                    <a:pt x="2468" y="2255"/>
                  </a:lnTo>
                  <a:lnTo>
                    <a:pt x="2467" y="2236"/>
                  </a:lnTo>
                  <a:lnTo>
                    <a:pt x="2462" y="2216"/>
                  </a:lnTo>
                  <a:lnTo>
                    <a:pt x="2434" y="2157"/>
                  </a:lnTo>
                  <a:lnTo>
                    <a:pt x="2468" y="2127"/>
                  </a:lnTo>
                  <a:lnTo>
                    <a:pt x="2500" y="2093"/>
                  </a:lnTo>
                  <a:lnTo>
                    <a:pt x="2526" y="2057"/>
                  </a:lnTo>
                  <a:lnTo>
                    <a:pt x="2588" y="2080"/>
                  </a:lnTo>
                  <a:lnTo>
                    <a:pt x="2608" y="2084"/>
                  </a:lnTo>
                  <a:lnTo>
                    <a:pt x="2626" y="2084"/>
                  </a:lnTo>
                  <a:lnTo>
                    <a:pt x="2644" y="2078"/>
                  </a:lnTo>
                  <a:lnTo>
                    <a:pt x="2662" y="2068"/>
                  </a:lnTo>
                  <a:lnTo>
                    <a:pt x="2674" y="2053"/>
                  </a:lnTo>
                  <a:lnTo>
                    <a:pt x="2683" y="2036"/>
                  </a:lnTo>
                  <a:lnTo>
                    <a:pt x="2711" y="1959"/>
                  </a:lnTo>
                  <a:lnTo>
                    <a:pt x="2717" y="1939"/>
                  </a:lnTo>
                  <a:lnTo>
                    <a:pt x="2715" y="1920"/>
                  </a:lnTo>
                  <a:lnTo>
                    <a:pt x="2709" y="1902"/>
                  </a:lnTo>
                  <a:lnTo>
                    <a:pt x="2699" y="1885"/>
                  </a:lnTo>
                  <a:lnTo>
                    <a:pt x="2686" y="1872"/>
                  </a:lnTo>
                  <a:lnTo>
                    <a:pt x="2668" y="1863"/>
                  </a:lnTo>
                  <a:lnTo>
                    <a:pt x="2607" y="1841"/>
                  </a:lnTo>
                  <a:lnTo>
                    <a:pt x="2610" y="1796"/>
                  </a:lnTo>
                  <a:lnTo>
                    <a:pt x="2608" y="1750"/>
                  </a:lnTo>
                  <a:lnTo>
                    <a:pt x="2601" y="1704"/>
                  </a:lnTo>
                  <a:lnTo>
                    <a:pt x="2661" y="1677"/>
                  </a:lnTo>
                  <a:lnTo>
                    <a:pt x="2678" y="1666"/>
                  </a:lnTo>
                  <a:lnTo>
                    <a:pt x="2690" y="1652"/>
                  </a:lnTo>
                  <a:lnTo>
                    <a:pt x="2699" y="1636"/>
                  </a:lnTo>
                  <a:lnTo>
                    <a:pt x="2703" y="1617"/>
                  </a:lnTo>
                  <a:lnTo>
                    <a:pt x="2703" y="1598"/>
                  </a:lnTo>
                  <a:lnTo>
                    <a:pt x="2697" y="1579"/>
                  </a:lnTo>
                  <a:lnTo>
                    <a:pt x="2663" y="1504"/>
                  </a:lnTo>
                  <a:lnTo>
                    <a:pt x="2651" y="1486"/>
                  </a:lnTo>
                  <a:lnTo>
                    <a:pt x="2637" y="1474"/>
                  </a:lnTo>
                  <a:lnTo>
                    <a:pt x="2621" y="1465"/>
                  </a:lnTo>
                  <a:lnTo>
                    <a:pt x="2602" y="1461"/>
                  </a:lnTo>
                  <a:lnTo>
                    <a:pt x="2583" y="1462"/>
                  </a:lnTo>
                  <a:lnTo>
                    <a:pt x="2564" y="1467"/>
                  </a:lnTo>
                  <a:lnTo>
                    <a:pt x="2505" y="1494"/>
                  </a:lnTo>
                  <a:lnTo>
                    <a:pt x="2474" y="1461"/>
                  </a:lnTo>
                  <a:lnTo>
                    <a:pt x="2441" y="1429"/>
                  </a:lnTo>
                  <a:lnTo>
                    <a:pt x="2405" y="1402"/>
                  </a:lnTo>
                  <a:lnTo>
                    <a:pt x="2427" y="1341"/>
                  </a:lnTo>
                  <a:lnTo>
                    <a:pt x="2431" y="1321"/>
                  </a:lnTo>
                  <a:lnTo>
                    <a:pt x="2430" y="1302"/>
                  </a:lnTo>
                  <a:lnTo>
                    <a:pt x="2425" y="1285"/>
                  </a:lnTo>
                  <a:lnTo>
                    <a:pt x="2415" y="1268"/>
                  </a:lnTo>
                  <a:lnTo>
                    <a:pt x="2401" y="1255"/>
                  </a:lnTo>
                  <a:lnTo>
                    <a:pt x="2384" y="1246"/>
                  </a:lnTo>
                  <a:lnTo>
                    <a:pt x="2306" y="1216"/>
                  </a:lnTo>
                  <a:lnTo>
                    <a:pt x="2287" y="1212"/>
                  </a:lnTo>
                  <a:close/>
                  <a:moveTo>
                    <a:pt x="2390" y="984"/>
                  </a:moveTo>
                  <a:lnTo>
                    <a:pt x="2390" y="1065"/>
                  </a:lnTo>
                  <a:lnTo>
                    <a:pt x="2391" y="1058"/>
                  </a:lnTo>
                  <a:lnTo>
                    <a:pt x="2393" y="1050"/>
                  </a:lnTo>
                  <a:lnTo>
                    <a:pt x="2400" y="1034"/>
                  </a:lnTo>
                  <a:lnTo>
                    <a:pt x="2408" y="1019"/>
                  </a:lnTo>
                  <a:lnTo>
                    <a:pt x="2399" y="1005"/>
                  </a:lnTo>
                  <a:lnTo>
                    <a:pt x="2391" y="989"/>
                  </a:lnTo>
                  <a:lnTo>
                    <a:pt x="2390" y="986"/>
                  </a:lnTo>
                  <a:lnTo>
                    <a:pt x="2390" y="984"/>
                  </a:lnTo>
                  <a:close/>
                  <a:moveTo>
                    <a:pt x="2929" y="656"/>
                  </a:moveTo>
                  <a:lnTo>
                    <a:pt x="2916" y="658"/>
                  </a:lnTo>
                  <a:lnTo>
                    <a:pt x="2903" y="663"/>
                  </a:lnTo>
                  <a:lnTo>
                    <a:pt x="2893" y="673"/>
                  </a:lnTo>
                  <a:lnTo>
                    <a:pt x="2887" y="685"/>
                  </a:lnTo>
                  <a:lnTo>
                    <a:pt x="2872" y="722"/>
                  </a:lnTo>
                  <a:lnTo>
                    <a:pt x="2832" y="721"/>
                  </a:lnTo>
                  <a:lnTo>
                    <a:pt x="2791" y="725"/>
                  </a:lnTo>
                  <a:lnTo>
                    <a:pt x="2775" y="690"/>
                  </a:lnTo>
                  <a:lnTo>
                    <a:pt x="2766" y="678"/>
                  </a:lnTo>
                  <a:lnTo>
                    <a:pt x="2756" y="670"/>
                  </a:lnTo>
                  <a:lnTo>
                    <a:pt x="2743" y="665"/>
                  </a:lnTo>
                  <a:lnTo>
                    <a:pt x="2730" y="663"/>
                  </a:lnTo>
                  <a:lnTo>
                    <a:pt x="2715" y="668"/>
                  </a:lnTo>
                  <a:lnTo>
                    <a:pt x="2671" y="688"/>
                  </a:lnTo>
                  <a:lnTo>
                    <a:pt x="2659" y="696"/>
                  </a:lnTo>
                  <a:lnTo>
                    <a:pt x="2650" y="707"/>
                  </a:lnTo>
                  <a:lnTo>
                    <a:pt x="2646" y="719"/>
                  </a:lnTo>
                  <a:lnTo>
                    <a:pt x="2645" y="734"/>
                  </a:lnTo>
                  <a:lnTo>
                    <a:pt x="2649" y="747"/>
                  </a:lnTo>
                  <a:lnTo>
                    <a:pt x="2666" y="783"/>
                  </a:lnTo>
                  <a:lnTo>
                    <a:pt x="2645" y="801"/>
                  </a:lnTo>
                  <a:lnTo>
                    <a:pt x="2627" y="821"/>
                  </a:lnTo>
                  <a:lnTo>
                    <a:pt x="2611" y="843"/>
                  </a:lnTo>
                  <a:lnTo>
                    <a:pt x="2573" y="829"/>
                  </a:lnTo>
                  <a:lnTo>
                    <a:pt x="2560" y="826"/>
                  </a:lnTo>
                  <a:lnTo>
                    <a:pt x="2546" y="828"/>
                  </a:lnTo>
                  <a:lnTo>
                    <a:pt x="2533" y="835"/>
                  </a:lnTo>
                  <a:lnTo>
                    <a:pt x="2523" y="844"/>
                  </a:lnTo>
                  <a:lnTo>
                    <a:pt x="2516" y="856"/>
                  </a:lnTo>
                  <a:lnTo>
                    <a:pt x="2500" y="902"/>
                  </a:lnTo>
                  <a:lnTo>
                    <a:pt x="2497" y="913"/>
                  </a:lnTo>
                  <a:lnTo>
                    <a:pt x="2497" y="925"/>
                  </a:lnTo>
                  <a:lnTo>
                    <a:pt x="2501" y="936"/>
                  </a:lnTo>
                  <a:lnTo>
                    <a:pt x="2507" y="946"/>
                  </a:lnTo>
                  <a:lnTo>
                    <a:pt x="2515" y="954"/>
                  </a:lnTo>
                  <a:lnTo>
                    <a:pt x="2525" y="959"/>
                  </a:lnTo>
                  <a:lnTo>
                    <a:pt x="2562" y="972"/>
                  </a:lnTo>
                  <a:lnTo>
                    <a:pt x="2561" y="1013"/>
                  </a:lnTo>
                  <a:lnTo>
                    <a:pt x="2566" y="1054"/>
                  </a:lnTo>
                  <a:lnTo>
                    <a:pt x="2530" y="1071"/>
                  </a:lnTo>
                  <a:lnTo>
                    <a:pt x="2518" y="1078"/>
                  </a:lnTo>
                  <a:lnTo>
                    <a:pt x="2510" y="1089"/>
                  </a:lnTo>
                  <a:lnTo>
                    <a:pt x="2505" y="1102"/>
                  </a:lnTo>
                  <a:lnTo>
                    <a:pt x="2505" y="1116"/>
                  </a:lnTo>
                  <a:lnTo>
                    <a:pt x="2508" y="1129"/>
                  </a:lnTo>
                  <a:lnTo>
                    <a:pt x="2529" y="1175"/>
                  </a:lnTo>
                  <a:lnTo>
                    <a:pt x="2536" y="1186"/>
                  </a:lnTo>
                  <a:lnTo>
                    <a:pt x="2547" y="1195"/>
                  </a:lnTo>
                  <a:lnTo>
                    <a:pt x="2561" y="1199"/>
                  </a:lnTo>
                  <a:lnTo>
                    <a:pt x="2574" y="1200"/>
                  </a:lnTo>
                  <a:lnTo>
                    <a:pt x="2587" y="1196"/>
                  </a:lnTo>
                  <a:lnTo>
                    <a:pt x="2623" y="1180"/>
                  </a:lnTo>
                  <a:lnTo>
                    <a:pt x="2641" y="1200"/>
                  </a:lnTo>
                  <a:lnTo>
                    <a:pt x="2662" y="1218"/>
                  </a:lnTo>
                  <a:lnTo>
                    <a:pt x="2683" y="1235"/>
                  </a:lnTo>
                  <a:lnTo>
                    <a:pt x="2670" y="1271"/>
                  </a:lnTo>
                  <a:lnTo>
                    <a:pt x="2667" y="1283"/>
                  </a:lnTo>
                  <a:lnTo>
                    <a:pt x="2668" y="1295"/>
                  </a:lnTo>
                  <a:lnTo>
                    <a:pt x="2671" y="1306"/>
                  </a:lnTo>
                  <a:lnTo>
                    <a:pt x="2677" y="1315"/>
                  </a:lnTo>
                  <a:lnTo>
                    <a:pt x="2685" y="1323"/>
                  </a:lnTo>
                  <a:lnTo>
                    <a:pt x="2696" y="1328"/>
                  </a:lnTo>
                  <a:lnTo>
                    <a:pt x="2742" y="1346"/>
                  </a:lnTo>
                  <a:lnTo>
                    <a:pt x="2753" y="1349"/>
                  </a:lnTo>
                  <a:lnTo>
                    <a:pt x="2765" y="1348"/>
                  </a:lnTo>
                  <a:lnTo>
                    <a:pt x="2777" y="1345"/>
                  </a:lnTo>
                  <a:lnTo>
                    <a:pt x="2786" y="1339"/>
                  </a:lnTo>
                  <a:lnTo>
                    <a:pt x="2794" y="1330"/>
                  </a:lnTo>
                  <a:lnTo>
                    <a:pt x="2799" y="1319"/>
                  </a:lnTo>
                  <a:lnTo>
                    <a:pt x="2813" y="1283"/>
                  </a:lnTo>
                  <a:lnTo>
                    <a:pt x="2853" y="1285"/>
                  </a:lnTo>
                  <a:lnTo>
                    <a:pt x="2895" y="1280"/>
                  </a:lnTo>
                  <a:lnTo>
                    <a:pt x="2911" y="1315"/>
                  </a:lnTo>
                  <a:lnTo>
                    <a:pt x="2918" y="1327"/>
                  </a:lnTo>
                  <a:lnTo>
                    <a:pt x="2929" y="1336"/>
                  </a:lnTo>
                  <a:lnTo>
                    <a:pt x="2943" y="1341"/>
                  </a:lnTo>
                  <a:lnTo>
                    <a:pt x="2956" y="1341"/>
                  </a:lnTo>
                  <a:lnTo>
                    <a:pt x="2969" y="1337"/>
                  </a:lnTo>
                  <a:lnTo>
                    <a:pt x="3015" y="1316"/>
                  </a:lnTo>
                  <a:lnTo>
                    <a:pt x="3026" y="1308"/>
                  </a:lnTo>
                  <a:lnTo>
                    <a:pt x="3035" y="1298"/>
                  </a:lnTo>
                  <a:lnTo>
                    <a:pt x="3039" y="1285"/>
                  </a:lnTo>
                  <a:lnTo>
                    <a:pt x="3040" y="1271"/>
                  </a:lnTo>
                  <a:lnTo>
                    <a:pt x="3036" y="1257"/>
                  </a:lnTo>
                  <a:lnTo>
                    <a:pt x="3020" y="1221"/>
                  </a:lnTo>
                  <a:lnTo>
                    <a:pt x="3040" y="1203"/>
                  </a:lnTo>
                  <a:lnTo>
                    <a:pt x="3059" y="1184"/>
                  </a:lnTo>
                  <a:lnTo>
                    <a:pt x="3075" y="1162"/>
                  </a:lnTo>
                  <a:lnTo>
                    <a:pt x="3112" y="1176"/>
                  </a:lnTo>
                  <a:lnTo>
                    <a:pt x="3124" y="1178"/>
                  </a:lnTo>
                  <a:lnTo>
                    <a:pt x="3135" y="1178"/>
                  </a:lnTo>
                  <a:lnTo>
                    <a:pt x="3146" y="1175"/>
                  </a:lnTo>
                  <a:lnTo>
                    <a:pt x="3155" y="1169"/>
                  </a:lnTo>
                  <a:lnTo>
                    <a:pt x="3163" y="1159"/>
                  </a:lnTo>
                  <a:lnTo>
                    <a:pt x="3169" y="1149"/>
                  </a:lnTo>
                  <a:lnTo>
                    <a:pt x="3186" y="1102"/>
                  </a:lnTo>
                  <a:lnTo>
                    <a:pt x="3189" y="1089"/>
                  </a:lnTo>
                  <a:lnTo>
                    <a:pt x="3187" y="1075"/>
                  </a:lnTo>
                  <a:lnTo>
                    <a:pt x="3182" y="1063"/>
                  </a:lnTo>
                  <a:lnTo>
                    <a:pt x="3173" y="1052"/>
                  </a:lnTo>
                  <a:lnTo>
                    <a:pt x="3160" y="1045"/>
                  </a:lnTo>
                  <a:lnTo>
                    <a:pt x="3123" y="1032"/>
                  </a:lnTo>
                  <a:lnTo>
                    <a:pt x="3125" y="991"/>
                  </a:lnTo>
                  <a:lnTo>
                    <a:pt x="3120" y="951"/>
                  </a:lnTo>
                  <a:lnTo>
                    <a:pt x="3155" y="934"/>
                  </a:lnTo>
                  <a:lnTo>
                    <a:pt x="3168" y="926"/>
                  </a:lnTo>
                  <a:lnTo>
                    <a:pt x="3176" y="916"/>
                  </a:lnTo>
                  <a:lnTo>
                    <a:pt x="3181" y="903"/>
                  </a:lnTo>
                  <a:lnTo>
                    <a:pt x="3181" y="890"/>
                  </a:lnTo>
                  <a:lnTo>
                    <a:pt x="3178" y="875"/>
                  </a:lnTo>
                  <a:lnTo>
                    <a:pt x="3156" y="830"/>
                  </a:lnTo>
                  <a:lnTo>
                    <a:pt x="3148" y="818"/>
                  </a:lnTo>
                  <a:lnTo>
                    <a:pt x="3138" y="810"/>
                  </a:lnTo>
                  <a:lnTo>
                    <a:pt x="3125" y="805"/>
                  </a:lnTo>
                  <a:lnTo>
                    <a:pt x="3112" y="805"/>
                  </a:lnTo>
                  <a:lnTo>
                    <a:pt x="3097" y="809"/>
                  </a:lnTo>
                  <a:lnTo>
                    <a:pt x="3063" y="825"/>
                  </a:lnTo>
                  <a:lnTo>
                    <a:pt x="3043" y="805"/>
                  </a:lnTo>
                  <a:lnTo>
                    <a:pt x="3024" y="786"/>
                  </a:lnTo>
                  <a:lnTo>
                    <a:pt x="3003" y="769"/>
                  </a:lnTo>
                  <a:lnTo>
                    <a:pt x="3016" y="733"/>
                  </a:lnTo>
                  <a:lnTo>
                    <a:pt x="3019" y="719"/>
                  </a:lnTo>
                  <a:lnTo>
                    <a:pt x="3017" y="705"/>
                  </a:lnTo>
                  <a:lnTo>
                    <a:pt x="3011" y="693"/>
                  </a:lnTo>
                  <a:lnTo>
                    <a:pt x="3002" y="683"/>
                  </a:lnTo>
                  <a:lnTo>
                    <a:pt x="2989" y="676"/>
                  </a:lnTo>
                  <a:lnTo>
                    <a:pt x="2944" y="658"/>
                  </a:lnTo>
                  <a:lnTo>
                    <a:pt x="2929" y="656"/>
                  </a:lnTo>
                  <a:close/>
                  <a:moveTo>
                    <a:pt x="192" y="191"/>
                  </a:moveTo>
                  <a:lnTo>
                    <a:pt x="192" y="2847"/>
                  </a:lnTo>
                  <a:lnTo>
                    <a:pt x="2197" y="2847"/>
                  </a:lnTo>
                  <a:lnTo>
                    <a:pt x="2197" y="2437"/>
                  </a:lnTo>
                  <a:lnTo>
                    <a:pt x="2183" y="2424"/>
                  </a:lnTo>
                  <a:lnTo>
                    <a:pt x="2169" y="2409"/>
                  </a:lnTo>
                  <a:lnTo>
                    <a:pt x="2152" y="2430"/>
                  </a:lnTo>
                  <a:lnTo>
                    <a:pt x="2133" y="2448"/>
                  </a:lnTo>
                  <a:lnTo>
                    <a:pt x="2112" y="2465"/>
                  </a:lnTo>
                  <a:lnTo>
                    <a:pt x="2087" y="2477"/>
                  </a:lnTo>
                  <a:lnTo>
                    <a:pt x="2060" y="2487"/>
                  </a:lnTo>
                  <a:lnTo>
                    <a:pt x="2032" y="2494"/>
                  </a:lnTo>
                  <a:lnTo>
                    <a:pt x="2003" y="2496"/>
                  </a:lnTo>
                  <a:lnTo>
                    <a:pt x="1967" y="2492"/>
                  </a:lnTo>
                  <a:lnTo>
                    <a:pt x="1933" y="2483"/>
                  </a:lnTo>
                  <a:lnTo>
                    <a:pt x="1855" y="2455"/>
                  </a:lnTo>
                  <a:lnTo>
                    <a:pt x="1826" y="2441"/>
                  </a:lnTo>
                  <a:lnTo>
                    <a:pt x="1799" y="2424"/>
                  </a:lnTo>
                  <a:lnTo>
                    <a:pt x="1777" y="2403"/>
                  </a:lnTo>
                  <a:lnTo>
                    <a:pt x="1757" y="2377"/>
                  </a:lnTo>
                  <a:lnTo>
                    <a:pt x="1741" y="2350"/>
                  </a:lnTo>
                  <a:lnTo>
                    <a:pt x="1729" y="2315"/>
                  </a:lnTo>
                  <a:lnTo>
                    <a:pt x="1724" y="2280"/>
                  </a:lnTo>
                  <a:lnTo>
                    <a:pt x="1724" y="2245"/>
                  </a:lnTo>
                  <a:lnTo>
                    <a:pt x="1706" y="2247"/>
                  </a:lnTo>
                  <a:lnTo>
                    <a:pt x="1688" y="2248"/>
                  </a:lnTo>
                  <a:lnTo>
                    <a:pt x="1655" y="2245"/>
                  </a:lnTo>
                  <a:lnTo>
                    <a:pt x="1623" y="2237"/>
                  </a:lnTo>
                  <a:lnTo>
                    <a:pt x="1593" y="2224"/>
                  </a:lnTo>
                  <a:lnTo>
                    <a:pt x="1566" y="2206"/>
                  </a:lnTo>
                  <a:lnTo>
                    <a:pt x="1542" y="2185"/>
                  </a:lnTo>
                  <a:lnTo>
                    <a:pt x="1521" y="2159"/>
                  </a:lnTo>
                  <a:lnTo>
                    <a:pt x="1504" y="2131"/>
                  </a:lnTo>
                  <a:lnTo>
                    <a:pt x="1469" y="2054"/>
                  </a:lnTo>
                  <a:lnTo>
                    <a:pt x="1458" y="2025"/>
                  </a:lnTo>
                  <a:lnTo>
                    <a:pt x="1452" y="1994"/>
                  </a:lnTo>
                  <a:lnTo>
                    <a:pt x="1451" y="1963"/>
                  </a:lnTo>
                  <a:lnTo>
                    <a:pt x="1455" y="1931"/>
                  </a:lnTo>
                  <a:lnTo>
                    <a:pt x="1463" y="1901"/>
                  </a:lnTo>
                  <a:lnTo>
                    <a:pt x="1474" y="1875"/>
                  </a:lnTo>
                  <a:lnTo>
                    <a:pt x="1489" y="1853"/>
                  </a:lnTo>
                  <a:lnTo>
                    <a:pt x="1506" y="1832"/>
                  </a:lnTo>
                  <a:lnTo>
                    <a:pt x="1525" y="1814"/>
                  </a:lnTo>
                  <a:lnTo>
                    <a:pt x="1505" y="1797"/>
                  </a:lnTo>
                  <a:lnTo>
                    <a:pt x="1487" y="1778"/>
                  </a:lnTo>
                  <a:lnTo>
                    <a:pt x="1470" y="1756"/>
                  </a:lnTo>
                  <a:lnTo>
                    <a:pt x="1457" y="1733"/>
                  </a:lnTo>
                  <a:lnTo>
                    <a:pt x="1446" y="1702"/>
                  </a:lnTo>
                  <a:lnTo>
                    <a:pt x="1440" y="1672"/>
                  </a:lnTo>
                  <a:lnTo>
                    <a:pt x="1439" y="1640"/>
                  </a:lnTo>
                  <a:lnTo>
                    <a:pt x="1443" y="1608"/>
                  </a:lnTo>
                  <a:lnTo>
                    <a:pt x="1451" y="1578"/>
                  </a:lnTo>
                  <a:lnTo>
                    <a:pt x="1479" y="1499"/>
                  </a:lnTo>
                  <a:lnTo>
                    <a:pt x="1493" y="1472"/>
                  </a:lnTo>
                  <a:lnTo>
                    <a:pt x="1510" y="1445"/>
                  </a:lnTo>
                  <a:lnTo>
                    <a:pt x="1530" y="1423"/>
                  </a:lnTo>
                  <a:lnTo>
                    <a:pt x="1554" y="1405"/>
                  </a:lnTo>
                  <a:lnTo>
                    <a:pt x="1580" y="1389"/>
                  </a:lnTo>
                  <a:lnTo>
                    <a:pt x="1609" y="1377"/>
                  </a:lnTo>
                  <a:lnTo>
                    <a:pt x="1639" y="1370"/>
                  </a:lnTo>
                  <a:lnTo>
                    <a:pt x="1671" y="1368"/>
                  </a:lnTo>
                  <a:lnTo>
                    <a:pt x="1690" y="1369"/>
                  </a:lnTo>
                  <a:lnTo>
                    <a:pt x="1687" y="1340"/>
                  </a:lnTo>
                  <a:lnTo>
                    <a:pt x="1688" y="1310"/>
                  </a:lnTo>
                  <a:lnTo>
                    <a:pt x="1693" y="1282"/>
                  </a:lnTo>
                  <a:lnTo>
                    <a:pt x="1702" y="1254"/>
                  </a:lnTo>
                  <a:lnTo>
                    <a:pt x="1716" y="1228"/>
                  </a:lnTo>
                  <a:lnTo>
                    <a:pt x="1733" y="1204"/>
                  </a:lnTo>
                  <a:lnTo>
                    <a:pt x="1753" y="1183"/>
                  </a:lnTo>
                  <a:lnTo>
                    <a:pt x="1777" y="1164"/>
                  </a:lnTo>
                  <a:lnTo>
                    <a:pt x="1804" y="1149"/>
                  </a:lnTo>
                  <a:lnTo>
                    <a:pt x="1880" y="1115"/>
                  </a:lnTo>
                  <a:lnTo>
                    <a:pt x="1907" y="1104"/>
                  </a:lnTo>
                  <a:lnTo>
                    <a:pt x="1935" y="1098"/>
                  </a:lnTo>
                  <a:lnTo>
                    <a:pt x="1964" y="1096"/>
                  </a:lnTo>
                  <a:lnTo>
                    <a:pt x="1995" y="1098"/>
                  </a:lnTo>
                  <a:lnTo>
                    <a:pt x="2023" y="1105"/>
                  </a:lnTo>
                  <a:lnTo>
                    <a:pt x="2051" y="1116"/>
                  </a:lnTo>
                  <a:lnTo>
                    <a:pt x="2077" y="1131"/>
                  </a:lnTo>
                  <a:lnTo>
                    <a:pt x="2101" y="1149"/>
                  </a:lnTo>
                  <a:lnTo>
                    <a:pt x="2121" y="1171"/>
                  </a:lnTo>
                  <a:lnTo>
                    <a:pt x="2136" y="1150"/>
                  </a:lnTo>
                  <a:lnTo>
                    <a:pt x="2154" y="1133"/>
                  </a:lnTo>
                  <a:lnTo>
                    <a:pt x="2175" y="1118"/>
                  </a:lnTo>
                  <a:lnTo>
                    <a:pt x="2197" y="1105"/>
                  </a:lnTo>
                  <a:lnTo>
                    <a:pt x="2197" y="191"/>
                  </a:lnTo>
                  <a:lnTo>
                    <a:pt x="192" y="191"/>
                  </a:lnTo>
                  <a:close/>
                  <a:moveTo>
                    <a:pt x="930" y="83"/>
                  </a:moveTo>
                  <a:lnTo>
                    <a:pt x="930" y="108"/>
                  </a:lnTo>
                  <a:lnTo>
                    <a:pt x="1353" y="108"/>
                  </a:lnTo>
                  <a:lnTo>
                    <a:pt x="1353" y="83"/>
                  </a:lnTo>
                  <a:lnTo>
                    <a:pt x="930" y="83"/>
                  </a:lnTo>
                  <a:close/>
                  <a:moveTo>
                    <a:pt x="160" y="0"/>
                  </a:moveTo>
                  <a:lnTo>
                    <a:pt x="2230" y="0"/>
                  </a:lnTo>
                  <a:lnTo>
                    <a:pt x="2258" y="2"/>
                  </a:lnTo>
                  <a:lnTo>
                    <a:pt x="2285" y="10"/>
                  </a:lnTo>
                  <a:lnTo>
                    <a:pt x="2310" y="21"/>
                  </a:lnTo>
                  <a:lnTo>
                    <a:pt x="2333" y="37"/>
                  </a:lnTo>
                  <a:lnTo>
                    <a:pt x="2352" y="57"/>
                  </a:lnTo>
                  <a:lnTo>
                    <a:pt x="2367" y="79"/>
                  </a:lnTo>
                  <a:lnTo>
                    <a:pt x="2379" y="103"/>
                  </a:lnTo>
                  <a:lnTo>
                    <a:pt x="2387" y="131"/>
                  </a:lnTo>
                  <a:lnTo>
                    <a:pt x="2390" y="159"/>
                  </a:lnTo>
                  <a:lnTo>
                    <a:pt x="2390" y="847"/>
                  </a:lnTo>
                  <a:lnTo>
                    <a:pt x="2403" y="810"/>
                  </a:lnTo>
                  <a:lnTo>
                    <a:pt x="2415" y="785"/>
                  </a:lnTo>
                  <a:lnTo>
                    <a:pt x="2431" y="761"/>
                  </a:lnTo>
                  <a:lnTo>
                    <a:pt x="2451" y="741"/>
                  </a:lnTo>
                  <a:lnTo>
                    <a:pt x="2473" y="724"/>
                  </a:lnTo>
                  <a:lnTo>
                    <a:pt x="2499" y="711"/>
                  </a:lnTo>
                  <a:lnTo>
                    <a:pt x="2526" y="702"/>
                  </a:lnTo>
                  <a:lnTo>
                    <a:pt x="2532" y="675"/>
                  </a:lnTo>
                  <a:lnTo>
                    <a:pt x="2542" y="649"/>
                  </a:lnTo>
                  <a:lnTo>
                    <a:pt x="2558" y="626"/>
                  </a:lnTo>
                  <a:lnTo>
                    <a:pt x="2576" y="604"/>
                  </a:lnTo>
                  <a:lnTo>
                    <a:pt x="2598" y="586"/>
                  </a:lnTo>
                  <a:lnTo>
                    <a:pt x="2624" y="572"/>
                  </a:lnTo>
                  <a:lnTo>
                    <a:pt x="2669" y="550"/>
                  </a:lnTo>
                  <a:lnTo>
                    <a:pt x="2696" y="541"/>
                  </a:lnTo>
                  <a:lnTo>
                    <a:pt x="2725" y="536"/>
                  </a:lnTo>
                  <a:lnTo>
                    <a:pt x="2753" y="535"/>
                  </a:lnTo>
                  <a:lnTo>
                    <a:pt x="2781" y="539"/>
                  </a:lnTo>
                  <a:lnTo>
                    <a:pt x="2807" y="548"/>
                  </a:lnTo>
                  <a:lnTo>
                    <a:pt x="2833" y="561"/>
                  </a:lnTo>
                  <a:lnTo>
                    <a:pt x="2856" y="546"/>
                  </a:lnTo>
                  <a:lnTo>
                    <a:pt x="2882" y="536"/>
                  </a:lnTo>
                  <a:lnTo>
                    <a:pt x="2910" y="530"/>
                  </a:lnTo>
                  <a:lnTo>
                    <a:pt x="2937" y="528"/>
                  </a:lnTo>
                  <a:lnTo>
                    <a:pt x="2966" y="530"/>
                  </a:lnTo>
                  <a:lnTo>
                    <a:pt x="2993" y="538"/>
                  </a:lnTo>
                  <a:lnTo>
                    <a:pt x="3040" y="556"/>
                  </a:lnTo>
                  <a:lnTo>
                    <a:pt x="3066" y="567"/>
                  </a:lnTo>
                  <a:lnTo>
                    <a:pt x="3088" y="581"/>
                  </a:lnTo>
                  <a:lnTo>
                    <a:pt x="3107" y="599"/>
                  </a:lnTo>
                  <a:lnTo>
                    <a:pt x="3124" y="621"/>
                  </a:lnTo>
                  <a:lnTo>
                    <a:pt x="3137" y="644"/>
                  </a:lnTo>
                  <a:lnTo>
                    <a:pt x="3144" y="660"/>
                  </a:lnTo>
                  <a:lnTo>
                    <a:pt x="3149" y="678"/>
                  </a:lnTo>
                  <a:lnTo>
                    <a:pt x="3177" y="684"/>
                  </a:lnTo>
                  <a:lnTo>
                    <a:pt x="3202" y="695"/>
                  </a:lnTo>
                  <a:lnTo>
                    <a:pt x="3227" y="710"/>
                  </a:lnTo>
                  <a:lnTo>
                    <a:pt x="3247" y="729"/>
                  </a:lnTo>
                  <a:lnTo>
                    <a:pt x="3265" y="751"/>
                  </a:lnTo>
                  <a:lnTo>
                    <a:pt x="3280" y="775"/>
                  </a:lnTo>
                  <a:lnTo>
                    <a:pt x="3300" y="821"/>
                  </a:lnTo>
                  <a:lnTo>
                    <a:pt x="3309" y="847"/>
                  </a:lnTo>
                  <a:lnTo>
                    <a:pt x="3315" y="873"/>
                  </a:lnTo>
                  <a:lnTo>
                    <a:pt x="3316" y="900"/>
                  </a:lnTo>
                  <a:lnTo>
                    <a:pt x="3313" y="926"/>
                  </a:lnTo>
                  <a:lnTo>
                    <a:pt x="3305" y="953"/>
                  </a:lnTo>
                  <a:lnTo>
                    <a:pt x="3298" y="969"/>
                  </a:lnTo>
                  <a:lnTo>
                    <a:pt x="3290" y="984"/>
                  </a:lnTo>
                  <a:lnTo>
                    <a:pt x="3304" y="1008"/>
                  </a:lnTo>
                  <a:lnTo>
                    <a:pt x="3315" y="1034"/>
                  </a:lnTo>
                  <a:lnTo>
                    <a:pt x="3321" y="1061"/>
                  </a:lnTo>
                  <a:lnTo>
                    <a:pt x="3323" y="1089"/>
                  </a:lnTo>
                  <a:lnTo>
                    <a:pt x="3320" y="1118"/>
                  </a:lnTo>
                  <a:lnTo>
                    <a:pt x="3313" y="1146"/>
                  </a:lnTo>
                  <a:lnTo>
                    <a:pt x="3296" y="1193"/>
                  </a:lnTo>
                  <a:lnTo>
                    <a:pt x="3284" y="1217"/>
                  </a:lnTo>
                  <a:lnTo>
                    <a:pt x="3269" y="1240"/>
                  </a:lnTo>
                  <a:lnTo>
                    <a:pt x="3251" y="1260"/>
                  </a:lnTo>
                  <a:lnTo>
                    <a:pt x="3230" y="1276"/>
                  </a:lnTo>
                  <a:lnTo>
                    <a:pt x="3206" y="1290"/>
                  </a:lnTo>
                  <a:lnTo>
                    <a:pt x="3190" y="1296"/>
                  </a:lnTo>
                  <a:lnTo>
                    <a:pt x="3173" y="1301"/>
                  </a:lnTo>
                  <a:lnTo>
                    <a:pt x="3167" y="1328"/>
                  </a:lnTo>
                  <a:lnTo>
                    <a:pt x="3155" y="1354"/>
                  </a:lnTo>
                  <a:lnTo>
                    <a:pt x="3141" y="1377"/>
                  </a:lnTo>
                  <a:lnTo>
                    <a:pt x="3123" y="1399"/>
                  </a:lnTo>
                  <a:lnTo>
                    <a:pt x="3100" y="1417"/>
                  </a:lnTo>
                  <a:lnTo>
                    <a:pt x="3075" y="1431"/>
                  </a:lnTo>
                  <a:lnTo>
                    <a:pt x="3030" y="1453"/>
                  </a:lnTo>
                  <a:lnTo>
                    <a:pt x="3003" y="1462"/>
                  </a:lnTo>
                  <a:lnTo>
                    <a:pt x="2974" y="1467"/>
                  </a:lnTo>
                  <a:lnTo>
                    <a:pt x="2947" y="1467"/>
                  </a:lnTo>
                  <a:lnTo>
                    <a:pt x="2918" y="1463"/>
                  </a:lnTo>
                  <a:lnTo>
                    <a:pt x="2892" y="1455"/>
                  </a:lnTo>
                  <a:lnTo>
                    <a:pt x="2866" y="1442"/>
                  </a:lnTo>
                  <a:lnTo>
                    <a:pt x="2852" y="1452"/>
                  </a:lnTo>
                  <a:lnTo>
                    <a:pt x="2837" y="1460"/>
                  </a:lnTo>
                  <a:lnTo>
                    <a:pt x="2816" y="1468"/>
                  </a:lnTo>
                  <a:lnTo>
                    <a:pt x="2796" y="1473"/>
                  </a:lnTo>
                  <a:lnTo>
                    <a:pt x="2819" y="1524"/>
                  </a:lnTo>
                  <a:lnTo>
                    <a:pt x="2831" y="1554"/>
                  </a:lnTo>
                  <a:lnTo>
                    <a:pt x="2837" y="1585"/>
                  </a:lnTo>
                  <a:lnTo>
                    <a:pt x="2839" y="1617"/>
                  </a:lnTo>
                  <a:lnTo>
                    <a:pt x="2835" y="1648"/>
                  </a:lnTo>
                  <a:lnTo>
                    <a:pt x="2825" y="1679"/>
                  </a:lnTo>
                  <a:lnTo>
                    <a:pt x="2815" y="1703"/>
                  </a:lnTo>
                  <a:lnTo>
                    <a:pt x="2801" y="1727"/>
                  </a:lnTo>
                  <a:lnTo>
                    <a:pt x="2784" y="1747"/>
                  </a:lnTo>
                  <a:lnTo>
                    <a:pt x="2764" y="1765"/>
                  </a:lnTo>
                  <a:lnTo>
                    <a:pt x="2790" y="1787"/>
                  </a:lnTo>
                  <a:lnTo>
                    <a:pt x="2811" y="1812"/>
                  </a:lnTo>
                  <a:lnTo>
                    <a:pt x="2829" y="1840"/>
                  </a:lnTo>
                  <a:lnTo>
                    <a:pt x="2841" y="1870"/>
                  </a:lnTo>
                  <a:lnTo>
                    <a:pt x="2849" y="1902"/>
                  </a:lnTo>
                  <a:lnTo>
                    <a:pt x="2851" y="1934"/>
                  </a:lnTo>
                  <a:lnTo>
                    <a:pt x="2848" y="1968"/>
                  </a:lnTo>
                  <a:lnTo>
                    <a:pt x="2839" y="2001"/>
                  </a:lnTo>
                  <a:lnTo>
                    <a:pt x="2810" y="2079"/>
                  </a:lnTo>
                  <a:lnTo>
                    <a:pt x="2796" y="2108"/>
                  </a:lnTo>
                  <a:lnTo>
                    <a:pt x="2779" y="2135"/>
                  </a:lnTo>
                  <a:lnTo>
                    <a:pt x="2757" y="2158"/>
                  </a:lnTo>
                  <a:lnTo>
                    <a:pt x="2733" y="2178"/>
                  </a:lnTo>
                  <a:lnTo>
                    <a:pt x="2704" y="2193"/>
                  </a:lnTo>
                  <a:lnTo>
                    <a:pt x="2678" y="2203"/>
                  </a:lnTo>
                  <a:lnTo>
                    <a:pt x="2649" y="2209"/>
                  </a:lnTo>
                  <a:lnTo>
                    <a:pt x="2621" y="2211"/>
                  </a:lnTo>
                  <a:lnTo>
                    <a:pt x="2599" y="2210"/>
                  </a:lnTo>
                  <a:lnTo>
                    <a:pt x="2603" y="2246"/>
                  </a:lnTo>
                  <a:lnTo>
                    <a:pt x="2600" y="2281"/>
                  </a:lnTo>
                  <a:lnTo>
                    <a:pt x="2590" y="2316"/>
                  </a:lnTo>
                  <a:lnTo>
                    <a:pt x="2577" y="2346"/>
                  </a:lnTo>
                  <a:lnTo>
                    <a:pt x="2560" y="2372"/>
                  </a:lnTo>
                  <a:lnTo>
                    <a:pt x="2538" y="2394"/>
                  </a:lnTo>
                  <a:lnTo>
                    <a:pt x="2513" y="2415"/>
                  </a:lnTo>
                  <a:lnTo>
                    <a:pt x="2485" y="2430"/>
                  </a:lnTo>
                  <a:lnTo>
                    <a:pt x="2410" y="2465"/>
                  </a:lnTo>
                  <a:lnTo>
                    <a:pt x="2390" y="2473"/>
                  </a:lnTo>
                  <a:lnTo>
                    <a:pt x="2390" y="3006"/>
                  </a:lnTo>
                  <a:lnTo>
                    <a:pt x="2387" y="3035"/>
                  </a:lnTo>
                  <a:lnTo>
                    <a:pt x="2379" y="3061"/>
                  </a:lnTo>
                  <a:lnTo>
                    <a:pt x="2367" y="3087"/>
                  </a:lnTo>
                  <a:lnTo>
                    <a:pt x="2352" y="3109"/>
                  </a:lnTo>
                  <a:lnTo>
                    <a:pt x="2333" y="3129"/>
                  </a:lnTo>
                  <a:lnTo>
                    <a:pt x="2310" y="3144"/>
                  </a:lnTo>
                  <a:lnTo>
                    <a:pt x="2285" y="3156"/>
                  </a:lnTo>
                  <a:lnTo>
                    <a:pt x="2258" y="3163"/>
                  </a:lnTo>
                  <a:lnTo>
                    <a:pt x="2230" y="3166"/>
                  </a:lnTo>
                  <a:lnTo>
                    <a:pt x="160" y="3166"/>
                  </a:lnTo>
                  <a:lnTo>
                    <a:pt x="131" y="3163"/>
                  </a:lnTo>
                  <a:lnTo>
                    <a:pt x="104" y="3156"/>
                  </a:lnTo>
                  <a:lnTo>
                    <a:pt x="79" y="3144"/>
                  </a:lnTo>
                  <a:lnTo>
                    <a:pt x="57" y="3129"/>
                  </a:lnTo>
                  <a:lnTo>
                    <a:pt x="38" y="3109"/>
                  </a:lnTo>
                  <a:lnTo>
                    <a:pt x="22" y="3087"/>
                  </a:lnTo>
                  <a:lnTo>
                    <a:pt x="10" y="3061"/>
                  </a:lnTo>
                  <a:lnTo>
                    <a:pt x="3" y="3035"/>
                  </a:lnTo>
                  <a:lnTo>
                    <a:pt x="0" y="3006"/>
                  </a:lnTo>
                  <a:lnTo>
                    <a:pt x="0" y="159"/>
                  </a:lnTo>
                  <a:lnTo>
                    <a:pt x="3" y="131"/>
                  </a:lnTo>
                  <a:lnTo>
                    <a:pt x="10" y="103"/>
                  </a:lnTo>
                  <a:lnTo>
                    <a:pt x="22" y="79"/>
                  </a:lnTo>
                  <a:lnTo>
                    <a:pt x="38" y="57"/>
                  </a:lnTo>
                  <a:lnTo>
                    <a:pt x="57" y="37"/>
                  </a:lnTo>
                  <a:lnTo>
                    <a:pt x="79" y="21"/>
                  </a:lnTo>
                  <a:lnTo>
                    <a:pt x="104" y="10"/>
                  </a:lnTo>
                  <a:lnTo>
                    <a:pt x="131" y="2"/>
                  </a:lnTo>
                  <a:lnTo>
                    <a:pt x="1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0" name="Freeform 627"/>
            <p:cNvSpPr>
              <a:spLocks noEditPoints="1"/>
            </p:cNvSpPr>
            <p:nvPr/>
          </p:nvSpPr>
          <p:spPr bwMode="auto">
            <a:xfrm>
              <a:off x="412750" y="5795963"/>
              <a:ext cx="84138" cy="122238"/>
            </a:xfrm>
            <a:custGeom>
              <a:avLst/>
              <a:gdLst>
                <a:gd name="T0" fmla="*/ 74 w 265"/>
                <a:gd name="T1" fmla="*/ 50 h 383"/>
                <a:gd name="T2" fmla="*/ 65 w 265"/>
                <a:gd name="T3" fmla="*/ 52 h 383"/>
                <a:gd name="T4" fmla="*/ 57 w 265"/>
                <a:gd name="T5" fmla="*/ 57 h 383"/>
                <a:gd name="T6" fmla="*/ 52 w 265"/>
                <a:gd name="T7" fmla="*/ 65 h 383"/>
                <a:gd name="T8" fmla="*/ 50 w 265"/>
                <a:gd name="T9" fmla="*/ 74 h 383"/>
                <a:gd name="T10" fmla="*/ 50 w 265"/>
                <a:gd name="T11" fmla="*/ 307 h 383"/>
                <a:gd name="T12" fmla="*/ 52 w 265"/>
                <a:gd name="T13" fmla="*/ 318 h 383"/>
                <a:gd name="T14" fmla="*/ 57 w 265"/>
                <a:gd name="T15" fmla="*/ 325 h 383"/>
                <a:gd name="T16" fmla="*/ 65 w 265"/>
                <a:gd name="T17" fmla="*/ 331 h 383"/>
                <a:gd name="T18" fmla="*/ 74 w 265"/>
                <a:gd name="T19" fmla="*/ 333 h 383"/>
                <a:gd name="T20" fmla="*/ 191 w 265"/>
                <a:gd name="T21" fmla="*/ 333 h 383"/>
                <a:gd name="T22" fmla="*/ 200 w 265"/>
                <a:gd name="T23" fmla="*/ 331 h 383"/>
                <a:gd name="T24" fmla="*/ 208 w 265"/>
                <a:gd name="T25" fmla="*/ 325 h 383"/>
                <a:gd name="T26" fmla="*/ 214 w 265"/>
                <a:gd name="T27" fmla="*/ 318 h 383"/>
                <a:gd name="T28" fmla="*/ 216 w 265"/>
                <a:gd name="T29" fmla="*/ 307 h 383"/>
                <a:gd name="T30" fmla="*/ 216 w 265"/>
                <a:gd name="T31" fmla="*/ 74 h 383"/>
                <a:gd name="T32" fmla="*/ 214 w 265"/>
                <a:gd name="T33" fmla="*/ 65 h 383"/>
                <a:gd name="T34" fmla="*/ 208 w 265"/>
                <a:gd name="T35" fmla="*/ 57 h 383"/>
                <a:gd name="T36" fmla="*/ 200 w 265"/>
                <a:gd name="T37" fmla="*/ 52 h 383"/>
                <a:gd name="T38" fmla="*/ 191 w 265"/>
                <a:gd name="T39" fmla="*/ 50 h 383"/>
                <a:gd name="T40" fmla="*/ 74 w 265"/>
                <a:gd name="T41" fmla="*/ 50 h 383"/>
                <a:gd name="T42" fmla="*/ 74 w 265"/>
                <a:gd name="T43" fmla="*/ 0 h 383"/>
                <a:gd name="T44" fmla="*/ 191 w 265"/>
                <a:gd name="T45" fmla="*/ 0 h 383"/>
                <a:gd name="T46" fmla="*/ 211 w 265"/>
                <a:gd name="T47" fmla="*/ 2 h 383"/>
                <a:gd name="T48" fmla="*/ 229 w 265"/>
                <a:gd name="T49" fmla="*/ 10 h 383"/>
                <a:gd name="T50" fmla="*/ 244 w 265"/>
                <a:gd name="T51" fmla="*/ 21 h 383"/>
                <a:gd name="T52" fmla="*/ 255 w 265"/>
                <a:gd name="T53" fmla="*/ 37 h 383"/>
                <a:gd name="T54" fmla="*/ 263 w 265"/>
                <a:gd name="T55" fmla="*/ 55 h 383"/>
                <a:gd name="T56" fmla="*/ 265 w 265"/>
                <a:gd name="T57" fmla="*/ 74 h 383"/>
                <a:gd name="T58" fmla="*/ 265 w 265"/>
                <a:gd name="T59" fmla="*/ 307 h 383"/>
                <a:gd name="T60" fmla="*/ 263 w 265"/>
                <a:gd name="T61" fmla="*/ 328 h 383"/>
                <a:gd name="T62" fmla="*/ 255 w 265"/>
                <a:gd name="T63" fmla="*/ 345 h 383"/>
                <a:gd name="T64" fmla="*/ 244 w 265"/>
                <a:gd name="T65" fmla="*/ 360 h 383"/>
                <a:gd name="T66" fmla="*/ 229 w 265"/>
                <a:gd name="T67" fmla="*/ 373 h 383"/>
                <a:gd name="T68" fmla="*/ 211 w 265"/>
                <a:gd name="T69" fmla="*/ 380 h 383"/>
                <a:gd name="T70" fmla="*/ 191 w 265"/>
                <a:gd name="T71" fmla="*/ 383 h 383"/>
                <a:gd name="T72" fmla="*/ 74 w 265"/>
                <a:gd name="T73" fmla="*/ 383 h 383"/>
                <a:gd name="T74" fmla="*/ 55 w 265"/>
                <a:gd name="T75" fmla="*/ 380 h 383"/>
                <a:gd name="T76" fmla="*/ 36 w 265"/>
                <a:gd name="T77" fmla="*/ 373 h 383"/>
                <a:gd name="T78" fmla="*/ 21 w 265"/>
                <a:gd name="T79" fmla="*/ 360 h 383"/>
                <a:gd name="T80" fmla="*/ 10 w 265"/>
                <a:gd name="T81" fmla="*/ 345 h 383"/>
                <a:gd name="T82" fmla="*/ 2 w 265"/>
                <a:gd name="T83" fmla="*/ 328 h 383"/>
                <a:gd name="T84" fmla="*/ 0 w 265"/>
                <a:gd name="T85" fmla="*/ 307 h 383"/>
                <a:gd name="T86" fmla="*/ 0 w 265"/>
                <a:gd name="T87" fmla="*/ 74 h 383"/>
                <a:gd name="T88" fmla="*/ 2 w 265"/>
                <a:gd name="T89" fmla="*/ 55 h 383"/>
                <a:gd name="T90" fmla="*/ 10 w 265"/>
                <a:gd name="T91" fmla="*/ 37 h 383"/>
                <a:gd name="T92" fmla="*/ 21 w 265"/>
                <a:gd name="T93" fmla="*/ 21 h 383"/>
                <a:gd name="T94" fmla="*/ 36 w 265"/>
                <a:gd name="T95" fmla="*/ 10 h 383"/>
                <a:gd name="T96" fmla="*/ 55 w 265"/>
                <a:gd name="T97" fmla="*/ 2 h 383"/>
                <a:gd name="T98" fmla="*/ 74 w 265"/>
                <a:gd name="T99" fmla="*/ 0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65" h="383">
                  <a:moveTo>
                    <a:pt x="74" y="50"/>
                  </a:moveTo>
                  <a:lnTo>
                    <a:pt x="65" y="52"/>
                  </a:lnTo>
                  <a:lnTo>
                    <a:pt x="57" y="57"/>
                  </a:lnTo>
                  <a:lnTo>
                    <a:pt x="52" y="65"/>
                  </a:lnTo>
                  <a:lnTo>
                    <a:pt x="50" y="74"/>
                  </a:lnTo>
                  <a:lnTo>
                    <a:pt x="50" y="307"/>
                  </a:lnTo>
                  <a:lnTo>
                    <a:pt x="52" y="318"/>
                  </a:lnTo>
                  <a:lnTo>
                    <a:pt x="57" y="325"/>
                  </a:lnTo>
                  <a:lnTo>
                    <a:pt x="65" y="331"/>
                  </a:lnTo>
                  <a:lnTo>
                    <a:pt x="74" y="333"/>
                  </a:lnTo>
                  <a:lnTo>
                    <a:pt x="191" y="333"/>
                  </a:lnTo>
                  <a:lnTo>
                    <a:pt x="200" y="331"/>
                  </a:lnTo>
                  <a:lnTo>
                    <a:pt x="208" y="325"/>
                  </a:lnTo>
                  <a:lnTo>
                    <a:pt x="214" y="318"/>
                  </a:lnTo>
                  <a:lnTo>
                    <a:pt x="216" y="307"/>
                  </a:lnTo>
                  <a:lnTo>
                    <a:pt x="216" y="74"/>
                  </a:lnTo>
                  <a:lnTo>
                    <a:pt x="214" y="65"/>
                  </a:lnTo>
                  <a:lnTo>
                    <a:pt x="208" y="57"/>
                  </a:lnTo>
                  <a:lnTo>
                    <a:pt x="200" y="52"/>
                  </a:lnTo>
                  <a:lnTo>
                    <a:pt x="191" y="50"/>
                  </a:lnTo>
                  <a:lnTo>
                    <a:pt x="74" y="50"/>
                  </a:lnTo>
                  <a:close/>
                  <a:moveTo>
                    <a:pt x="74" y="0"/>
                  </a:moveTo>
                  <a:lnTo>
                    <a:pt x="191" y="0"/>
                  </a:lnTo>
                  <a:lnTo>
                    <a:pt x="211" y="2"/>
                  </a:lnTo>
                  <a:lnTo>
                    <a:pt x="229" y="10"/>
                  </a:lnTo>
                  <a:lnTo>
                    <a:pt x="244" y="21"/>
                  </a:lnTo>
                  <a:lnTo>
                    <a:pt x="255" y="37"/>
                  </a:lnTo>
                  <a:lnTo>
                    <a:pt x="263" y="55"/>
                  </a:lnTo>
                  <a:lnTo>
                    <a:pt x="265" y="74"/>
                  </a:lnTo>
                  <a:lnTo>
                    <a:pt x="265" y="307"/>
                  </a:lnTo>
                  <a:lnTo>
                    <a:pt x="263" y="328"/>
                  </a:lnTo>
                  <a:lnTo>
                    <a:pt x="255" y="345"/>
                  </a:lnTo>
                  <a:lnTo>
                    <a:pt x="244" y="360"/>
                  </a:lnTo>
                  <a:lnTo>
                    <a:pt x="229" y="373"/>
                  </a:lnTo>
                  <a:lnTo>
                    <a:pt x="211" y="380"/>
                  </a:lnTo>
                  <a:lnTo>
                    <a:pt x="191" y="383"/>
                  </a:lnTo>
                  <a:lnTo>
                    <a:pt x="74" y="383"/>
                  </a:lnTo>
                  <a:lnTo>
                    <a:pt x="55" y="380"/>
                  </a:lnTo>
                  <a:lnTo>
                    <a:pt x="36" y="373"/>
                  </a:lnTo>
                  <a:lnTo>
                    <a:pt x="21" y="360"/>
                  </a:lnTo>
                  <a:lnTo>
                    <a:pt x="10" y="345"/>
                  </a:lnTo>
                  <a:lnTo>
                    <a:pt x="2" y="328"/>
                  </a:lnTo>
                  <a:lnTo>
                    <a:pt x="0" y="307"/>
                  </a:lnTo>
                  <a:lnTo>
                    <a:pt x="0" y="74"/>
                  </a:lnTo>
                  <a:lnTo>
                    <a:pt x="2" y="55"/>
                  </a:lnTo>
                  <a:lnTo>
                    <a:pt x="10" y="37"/>
                  </a:lnTo>
                  <a:lnTo>
                    <a:pt x="21" y="21"/>
                  </a:lnTo>
                  <a:lnTo>
                    <a:pt x="36" y="10"/>
                  </a:lnTo>
                  <a:lnTo>
                    <a:pt x="55" y="2"/>
                  </a:lnTo>
                  <a:lnTo>
                    <a:pt x="7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1" name="Freeform 628"/>
            <p:cNvSpPr>
              <a:spLocks noEditPoints="1"/>
            </p:cNvSpPr>
            <p:nvPr/>
          </p:nvSpPr>
          <p:spPr bwMode="auto">
            <a:xfrm>
              <a:off x="647700" y="5795963"/>
              <a:ext cx="84138" cy="122238"/>
            </a:xfrm>
            <a:custGeom>
              <a:avLst/>
              <a:gdLst>
                <a:gd name="T0" fmla="*/ 75 w 267"/>
                <a:gd name="T1" fmla="*/ 50 h 383"/>
                <a:gd name="T2" fmla="*/ 65 w 267"/>
                <a:gd name="T3" fmla="*/ 52 h 383"/>
                <a:gd name="T4" fmla="*/ 57 w 267"/>
                <a:gd name="T5" fmla="*/ 57 h 383"/>
                <a:gd name="T6" fmla="*/ 52 w 267"/>
                <a:gd name="T7" fmla="*/ 65 h 383"/>
                <a:gd name="T8" fmla="*/ 50 w 267"/>
                <a:gd name="T9" fmla="*/ 74 h 383"/>
                <a:gd name="T10" fmla="*/ 50 w 267"/>
                <a:gd name="T11" fmla="*/ 307 h 383"/>
                <a:gd name="T12" fmla="*/ 52 w 267"/>
                <a:gd name="T13" fmla="*/ 318 h 383"/>
                <a:gd name="T14" fmla="*/ 57 w 267"/>
                <a:gd name="T15" fmla="*/ 325 h 383"/>
                <a:gd name="T16" fmla="*/ 65 w 267"/>
                <a:gd name="T17" fmla="*/ 331 h 383"/>
                <a:gd name="T18" fmla="*/ 75 w 267"/>
                <a:gd name="T19" fmla="*/ 333 h 383"/>
                <a:gd name="T20" fmla="*/ 191 w 267"/>
                <a:gd name="T21" fmla="*/ 333 h 383"/>
                <a:gd name="T22" fmla="*/ 201 w 267"/>
                <a:gd name="T23" fmla="*/ 331 h 383"/>
                <a:gd name="T24" fmla="*/ 210 w 267"/>
                <a:gd name="T25" fmla="*/ 325 h 383"/>
                <a:gd name="T26" fmla="*/ 215 w 267"/>
                <a:gd name="T27" fmla="*/ 318 h 383"/>
                <a:gd name="T28" fmla="*/ 217 w 267"/>
                <a:gd name="T29" fmla="*/ 307 h 383"/>
                <a:gd name="T30" fmla="*/ 217 w 267"/>
                <a:gd name="T31" fmla="*/ 74 h 383"/>
                <a:gd name="T32" fmla="*/ 215 w 267"/>
                <a:gd name="T33" fmla="*/ 65 h 383"/>
                <a:gd name="T34" fmla="*/ 210 w 267"/>
                <a:gd name="T35" fmla="*/ 57 h 383"/>
                <a:gd name="T36" fmla="*/ 201 w 267"/>
                <a:gd name="T37" fmla="*/ 52 h 383"/>
                <a:gd name="T38" fmla="*/ 191 w 267"/>
                <a:gd name="T39" fmla="*/ 50 h 383"/>
                <a:gd name="T40" fmla="*/ 75 w 267"/>
                <a:gd name="T41" fmla="*/ 50 h 383"/>
                <a:gd name="T42" fmla="*/ 75 w 267"/>
                <a:gd name="T43" fmla="*/ 0 h 383"/>
                <a:gd name="T44" fmla="*/ 191 w 267"/>
                <a:gd name="T45" fmla="*/ 0 h 383"/>
                <a:gd name="T46" fmla="*/ 212 w 267"/>
                <a:gd name="T47" fmla="*/ 2 h 383"/>
                <a:gd name="T48" fmla="*/ 229 w 267"/>
                <a:gd name="T49" fmla="*/ 10 h 383"/>
                <a:gd name="T50" fmla="*/ 244 w 267"/>
                <a:gd name="T51" fmla="*/ 21 h 383"/>
                <a:gd name="T52" fmla="*/ 256 w 267"/>
                <a:gd name="T53" fmla="*/ 37 h 383"/>
                <a:gd name="T54" fmla="*/ 264 w 267"/>
                <a:gd name="T55" fmla="*/ 55 h 383"/>
                <a:gd name="T56" fmla="*/ 267 w 267"/>
                <a:gd name="T57" fmla="*/ 74 h 383"/>
                <a:gd name="T58" fmla="*/ 267 w 267"/>
                <a:gd name="T59" fmla="*/ 307 h 383"/>
                <a:gd name="T60" fmla="*/ 264 w 267"/>
                <a:gd name="T61" fmla="*/ 328 h 383"/>
                <a:gd name="T62" fmla="*/ 256 w 267"/>
                <a:gd name="T63" fmla="*/ 345 h 383"/>
                <a:gd name="T64" fmla="*/ 244 w 267"/>
                <a:gd name="T65" fmla="*/ 360 h 383"/>
                <a:gd name="T66" fmla="*/ 229 w 267"/>
                <a:gd name="T67" fmla="*/ 373 h 383"/>
                <a:gd name="T68" fmla="*/ 212 w 267"/>
                <a:gd name="T69" fmla="*/ 380 h 383"/>
                <a:gd name="T70" fmla="*/ 191 w 267"/>
                <a:gd name="T71" fmla="*/ 383 h 383"/>
                <a:gd name="T72" fmla="*/ 75 w 267"/>
                <a:gd name="T73" fmla="*/ 383 h 383"/>
                <a:gd name="T74" fmla="*/ 55 w 267"/>
                <a:gd name="T75" fmla="*/ 380 h 383"/>
                <a:gd name="T76" fmla="*/ 38 w 267"/>
                <a:gd name="T77" fmla="*/ 373 h 383"/>
                <a:gd name="T78" fmla="*/ 22 w 267"/>
                <a:gd name="T79" fmla="*/ 360 h 383"/>
                <a:gd name="T80" fmla="*/ 10 w 267"/>
                <a:gd name="T81" fmla="*/ 345 h 383"/>
                <a:gd name="T82" fmla="*/ 3 w 267"/>
                <a:gd name="T83" fmla="*/ 328 h 383"/>
                <a:gd name="T84" fmla="*/ 0 w 267"/>
                <a:gd name="T85" fmla="*/ 307 h 383"/>
                <a:gd name="T86" fmla="*/ 0 w 267"/>
                <a:gd name="T87" fmla="*/ 74 h 383"/>
                <a:gd name="T88" fmla="*/ 3 w 267"/>
                <a:gd name="T89" fmla="*/ 55 h 383"/>
                <a:gd name="T90" fmla="*/ 10 w 267"/>
                <a:gd name="T91" fmla="*/ 37 h 383"/>
                <a:gd name="T92" fmla="*/ 22 w 267"/>
                <a:gd name="T93" fmla="*/ 21 h 383"/>
                <a:gd name="T94" fmla="*/ 38 w 267"/>
                <a:gd name="T95" fmla="*/ 10 h 383"/>
                <a:gd name="T96" fmla="*/ 55 w 267"/>
                <a:gd name="T97" fmla="*/ 2 h 383"/>
                <a:gd name="T98" fmla="*/ 75 w 267"/>
                <a:gd name="T99" fmla="*/ 0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67" h="383">
                  <a:moveTo>
                    <a:pt x="75" y="50"/>
                  </a:moveTo>
                  <a:lnTo>
                    <a:pt x="65" y="52"/>
                  </a:lnTo>
                  <a:lnTo>
                    <a:pt x="57" y="57"/>
                  </a:lnTo>
                  <a:lnTo>
                    <a:pt x="52" y="65"/>
                  </a:lnTo>
                  <a:lnTo>
                    <a:pt x="50" y="74"/>
                  </a:lnTo>
                  <a:lnTo>
                    <a:pt x="50" y="307"/>
                  </a:lnTo>
                  <a:lnTo>
                    <a:pt x="52" y="318"/>
                  </a:lnTo>
                  <a:lnTo>
                    <a:pt x="57" y="325"/>
                  </a:lnTo>
                  <a:lnTo>
                    <a:pt x="65" y="331"/>
                  </a:lnTo>
                  <a:lnTo>
                    <a:pt x="75" y="333"/>
                  </a:lnTo>
                  <a:lnTo>
                    <a:pt x="191" y="333"/>
                  </a:lnTo>
                  <a:lnTo>
                    <a:pt x="201" y="331"/>
                  </a:lnTo>
                  <a:lnTo>
                    <a:pt x="210" y="325"/>
                  </a:lnTo>
                  <a:lnTo>
                    <a:pt x="215" y="318"/>
                  </a:lnTo>
                  <a:lnTo>
                    <a:pt x="217" y="307"/>
                  </a:lnTo>
                  <a:lnTo>
                    <a:pt x="217" y="74"/>
                  </a:lnTo>
                  <a:lnTo>
                    <a:pt x="215" y="65"/>
                  </a:lnTo>
                  <a:lnTo>
                    <a:pt x="210" y="57"/>
                  </a:lnTo>
                  <a:lnTo>
                    <a:pt x="201" y="52"/>
                  </a:lnTo>
                  <a:lnTo>
                    <a:pt x="191" y="50"/>
                  </a:lnTo>
                  <a:lnTo>
                    <a:pt x="75" y="50"/>
                  </a:lnTo>
                  <a:close/>
                  <a:moveTo>
                    <a:pt x="75" y="0"/>
                  </a:moveTo>
                  <a:lnTo>
                    <a:pt x="191" y="0"/>
                  </a:lnTo>
                  <a:lnTo>
                    <a:pt x="212" y="2"/>
                  </a:lnTo>
                  <a:lnTo>
                    <a:pt x="229" y="10"/>
                  </a:lnTo>
                  <a:lnTo>
                    <a:pt x="244" y="21"/>
                  </a:lnTo>
                  <a:lnTo>
                    <a:pt x="256" y="37"/>
                  </a:lnTo>
                  <a:lnTo>
                    <a:pt x="264" y="55"/>
                  </a:lnTo>
                  <a:lnTo>
                    <a:pt x="267" y="74"/>
                  </a:lnTo>
                  <a:lnTo>
                    <a:pt x="267" y="307"/>
                  </a:lnTo>
                  <a:lnTo>
                    <a:pt x="264" y="328"/>
                  </a:lnTo>
                  <a:lnTo>
                    <a:pt x="256" y="345"/>
                  </a:lnTo>
                  <a:lnTo>
                    <a:pt x="244" y="360"/>
                  </a:lnTo>
                  <a:lnTo>
                    <a:pt x="229" y="373"/>
                  </a:lnTo>
                  <a:lnTo>
                    <a:pt x="212" y="380"/>
                  </a:lnTo>
                  <a:lnTo>
                    <a:pt x="191" y="383"/>
                  </a:lnTo>
                  <a:lnTo>
                    <a:pt x="75" y="383"/>
                  </a:lnTo>
                  <a:lnTo>
                    <a:pt x="55" y="380"/>
                  </a:lnTo>
                  <a:lnTo>
                    <a:pt x="38" y="373"/>
                  </a:lnTo>
                  <a:lnTo>
                    <a:pt x="22" y="360"/>
                  </a:lnTo>
                  <a:lnTo>
                    <a:pt x="10" y="345"/>
                  </a:lnTo>
                  <a:lnTo>
                    <a:pt x="3" y="328"/>
                  </a:lnTo>
                  <a:lnTo>
                    <a:pt x="0" y="307"/>
                  </a:lnTo>
                  <a:lnTo>
                    <a:pt x="0" y="74"/>
                  </a:lnTo>
                  <a:lnTo>
                    <a:pt x="3" y="55"/>
                  </a:lnTo>
                  <a:lnTo>
                    <a:pt x="10" y="37"/>
                  </a:lnTo>
                  <a:lnTo>
                    <a:pt x="22" y="21"/>
                  </a:lnTo>
                  <a:lnTo>
                    <a:pt x="38" y="10"/>
                  </a:lnTo>
                  <a:lnTo>
                    <a:pt x="55" y="2"/>
                  </a:lnTo>
                  <a:lnTo>
                    <a:pt x="7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2" name="Freeform 629"/>
            <p:cNvSpPr>
              <a:spLocks noEditPoints="1"/>
            </p:cNvSpPr>
            <p:nvPr/>
          </p:nvSpPr>
          <p:spPr bwMode="auto">
            <a:xfrm>
              <a:off x="541338" y="5975351"/>
              <a:ext cx="84138" cy="122238"/>
            </a:xfrm>
            <a:custGeom>
              <a:avLst/>
              <a:gdLst>
                <a:gd name="T0" fmla="*/ 75 w 267"/>
                <a:gd name="T1" fmla="*/ 50 h 383"/>
                <a:gd name="T2" fmla="*/ 65 w 267"/>
                <a:gd name="T3" fmla="*/ 51 h 383"/>
                <a:gd name="T4" fmla="*/ 57 w 267"/>
                <a:gd name="T5" fmla="*/ 57 h 383"/>
                <a:gd name="T6" fmla="*/ 52 w 267"/>
                <a:gd name="T7" fmla="*/ 65 h 383"/>
                <a:gd name="T8" fmla="*/ 50 w 267"/>
                <a:gd name="T9" fmla="*/ 74 h 383"/>
                <a:gd name="T10" fmla="*/ 50 w 267"/>
                <a:gd name="T11" fmla="*/ 308 h 383"/>
                <a:gd name="T12" fmla="*/ 52 w 267"/>
                <a:gd name="T13" fmla="*/ 318 h 383"/>
                <a:gd name="T14" fmla="*/ 57 w 267"/>
                <a:gd name="T15" fmla="*/ 325 h 383"/>
                <a:gd name="T16" fmla="*/ 65 w 267"/>
                <a:gd name="T17" fmla="*/ 331 h 383"/>
                <a:gd name="T18" fmla="*/ 75 w 267"/>
                <a:gd name="T19" fmla="*/ 333 h 383"/>
                <a:gd name="T20" fmla="*/ 191 w 267"/>
                <a:gd name="T21" fmla="*/ 333 h 383"/>
                <a:gd name="T22" fmla="*/ 202 w 267"/>
                <a:gd name="T23" fmla="*/ 331 h 383"/>
                <a:gd name="T24" fmla="*/ 209 w 267"/>
                <a:gd name="T25" fmla="*/ 325 h 383"/>
                <a:gd name="T26" fmla="*/ 215 w 267"/>
                <a:gd name="T27" fmla="*/ 318 h 383"/>
                <a:gd name="T28" fmla="*/ 217 w 267"/>
                <a:gd name="T29" fmla="*/ 308 h 383"/>
                <a:gd name="T30" fmla="*/ 217 w 267"/>
                <a:gd name="T31" fmla="*/ 74 h 383"/>
                <a:gd name="T32" fmla="*/ 215 w 267"/>
                <a:gd name="T33" fmla="*/ 65 h 383"/>
                <a:gd name="T34" fmla="*/ 209 w 267"/>
                <a:gd name="T35" fmla="*/ 57 h 383"/>
                <a:gd name="T36" fmla="*/ 202 w 267"/>
                <a:gd name="T37" fmla="*/ 51 h 383"/>
                <a:gd name="T38" fmla="*/ 191 w 267"/>
                <a:gd name="T39" fmla="*/ 50 h 383"/>
                <a:gd name="T40" fmla="*/ 75 w 267"/>
                <a:gd name="T41" fmla="*/ 50 h 383"/>
                <a:gd name="T42" fmla="*/ 75 w 267"/>
                <a:gd name="T43" fmla="*/ 0 h 383"/>
                <a:gd name="T44" fmla="*/ 191 w 267"/>
                <a:gd name="T45" fmla="*/ 0 h 383"/>
                <a:gd name="T46" fmla="*/ 212 w 267"/>
                <a:gd name="T47" fmla="*/ 2 h 383"/>
                <a:gd name="T48" fmla="*/ 229 w 267"/>
                <a:gd name="T49" fmla="*/ 10 h 383"/>
                <a:gd name="T50" fmla="*/ 244 w 267"/>
                <a:gd name="T51" fmla="*/ 21 h 383"/>
                <a:gd name="T52" fmla="*/ 257 w 267"/>
                <a:gd name="T53" fmla="*/ 37 h 383"/>
                <a:gd name="T54" fmla="*/ 264 w 267"/>
                <a:gd name="T55" fmla="*/ 55 h 383"/>
                <a:gd name="T56" fmla="*/ 267 w 267"/>
                <a:gd name="T57" fmla="*/ 74 h 383"/>
                <a:gd name="T58" fmla="*/ 267 w 267"/>
                <a:gd name="T59" fmla="*/ 308 h 383"/>
                <a:gd name="T60" fmla="*/ 264 w 267"/>
                <a:gd name="T61" fmla="*/ 328 h 383"/>
                <a:gd name="T62" fmla="*/ 257 w 267"/>
                <a:gd name="T63" fmla="*/ 345 h 383"/>
                <a:gd name="T64" fmla="*/ 244 w 267"/>
                <a:gd name="T65" fmla="*/ 361 h 383"/>
                <a:gd name="T66" fmla="*/ 229 w 267"/>
                <a:gd name="T67" fmla="*/ 373 h 383"/>
                <a:gd name="T68" fmla="*/ 212 w 267"/>
                <a:gd name="T69" fmla="*/ 380 h 383"/>
                <a:gd name="T70" fmla="*/ 191 w 267"/>
                <a:gd name="T71" fmla="*/ 383 h 383"/>
                <a:gd name="T72" fmla="*/ 75 w 267"/>
                <a:gd name="T73" fmla="*/ 383 h 383"/>
                <a:gd name="T74" fmla="*/ 55 w 267"/>
                <a:gd name="T75" fmla="*/ 380 h 383"/>
                <a:gd name="T76" fmla="*/ 38 w 267"/>
                <a:gd name="T77" fmla="*/ 373 h 383"/>
                <a:gd name="T78" fmla="*/ 22 w 267"/>
                <a:gd name="T79" fmla="*/ 361 h 383"/>
                <a:gd name="T80" fmla="*/ 10 w 267"/>
                <a:gd name="T81" fmla="*/ 345 h 383"/>
                <a:gd name="T82" fmla="*/ 3 w 267"/>
                <a:gd name="T83" fmla="*/ 328 h 383"/>
                <a:gd name="T84" fmla="*/ 0 w 267"/>
                <a:gd name="T85" fmla="*/ 308 h 383"/>
                <a:gd name="T86" fmla="*/ 0 w 267"/>
                <a:gd name="T87" fmla="*/ 74 h 383"/>
                <a:gd name="T88" fmla="*/ 3 w 267"/>
                <a:gd name="T89" fmla="*/ 55 h 383"/>
                <a:gd name="T90" fmla="*/ 10 w 267"/>
                <a:gd name="T91" fmla="*/ 37 h 383"/>
                <a:gd name="T92" fmla="*/ 22 w 267"/>
                <a:gd name="T93" fmla="*/ 21 h 383"/>
                <a:gd name="T94" fmla="*/ 38 w 267"/>
                <a:gd name="T95" fmla="*/ 10 h 383"/>
                <a:gd name="T96" fmla="*/ 55 w 267"/>
                <a:gd name="T97" fmla="*/ 2 h 383"/>
                <a:gd name="T98" fmla="*/ 75 w 267"/>
                <a:gd name="T99" fmla="*/ 0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67" h="383">
                  <a:moveTo>
                    <a:pt x="75" y="50"/>
                  </a:moveTo>
                  <a:lnTo>
                    <a:pt x="65" y="51"/>
                  </a:lnTo>
                  <a:lnTo>
                    <a:pt x="57" y="57"/>
                  </a:lnTo>
                  <a:lnTo>
                    <a:pt x="52" y="65"/>
                  </a:lnTo>
                  <a:lnTo>
                    <a:pt x="50" y="74"/>
                  </a:lnTo>
                  <a:lnTo>
                    <a:pt x="50" y="308"/>
                  </a:lnTo>
                  <a:lnTo>
                    <a:pt x="52" y="318"/>
                  </a:lnTo>
                  <a:lnTo>
                    <a:pt x="57" y="325"/>
                  </a:lnTo>
                  <a:lnTo>
                    <a:pt x="65" y="331"/>
                  </a:lnTo>
                  <a:lnTo>
                    <a:pt x="75" y="333"/>
                  </a:lnTo>
                  <a:lnTo>
                    <a:pt x="191" y="333"/>
                  </a:lnTo>
                  <a:lnTo>
                    <a:pt x="202" y="331"/>
                  </a:lnTo>
                  <a:lnTo>
                    <a:pt x="209" y="325"/>
                  </a:lnTo>
                  <a:lnTo>
                    <a:pt x="215" y="318"/>
                  </a:lnTo>
                  <a:lnTo>
                    <a:pt x="217" y="308"/>
                  </a:lnTo>
                  <a:lnTo>
                    <a:pt x="217" y="74"/>
                  </a:lnTo>
                  <a:lnTo>
                    <a:pt x="215" y="65"/>
                  </a:lnTo>
                  <a:lnTo>
                    <a:pt x="209" y="57"/>
                  </a:lnTo>
                  <a:lnTo>
                    <a:pt x="202" y="51"/>
                  </a:lnTo>
                  <a:lnTo>
                    <a:pt x="191" y="50"/>
                  </a:lnTo>
                  <a:lnTo>
                    <a:pt x="75" y="50"/>
                  </a:lnTo>
                  <a:close/>
                  <a:moveTo>
                    <a:pt x="75" y="0"/>
                  </a:moveTo>
                  <a:lnTo>
                    <a:pt x="191" y="0"/>
                  </a:lnTo>
                  <a:lnTo>
                    <a:pt x="212" y="2"/>
                  </a:lnTo>
                  <a:lnTo>
                    <a:pt x="229" y="10"/>
                  </a:lnTo>
                  <a:lnTo>
                    <a:pt x="244" y="21"/>
                  </a:lnTo>
                  <a:lnTo>
                    <a:pt x="257" y="37"/>
                  </a:lnTo>
                  <a:lnTo>
                    <a:pt x="264" y="55"/>
                  </a:lnTo>
                  <a:lnTo>
                    <a:pt x="267" y="74"/>
                  </a:lnTo>
                  <a:lnTo>
                    <a:pt x="267" y="308"/>
                  </a:lnTo>
                  <a:lnTo>
                    <a:pt x="264" y="328"/>
                  </a:lnTo>
                  <a:lnTo>
                    <a:pt x="257" y="345"/>
                  </a:lnTo>
                  <a:lnTo>
                    <a:pt x="244" y="361"/>
                  </a:lnTo>
                  <a:lnTo>
                    <a:pt x="229" y="373"/>
                  </a:lnTo>
                  <a:lnTo>
                    <a:pt x="212" y="380"/>
                  </a:lnTo>
                  <a:lnTo>
                    <a:pt x="191" y="383"/>
                  </a:lnTo>
                  <a:lnTo>
                    <a:pt x="75" y="383"/>
                  </a:lnTo>
                  <a:lnTo>
                    <a:pt x="55" y="380"/>
                  </a:lnTo>
                  <a:lnTo>
                    <a:pt x="38" y="373"/>
                  </a:lnTo>
                  <a:lnTo>
                    <a:pt x="22" y="361"/>
                  </a:lnTo>
                  <a:lnTo>
                    <a:pt x="10" y="345"/>
                  </a:lnTo>
                  <a:lnTo>
                    <a:pt x="3" y="328"/>
                  </a:lnTo>
                  <a:lnTo>
                    <a:pt x="0" y="308"/>
                  </a:lnTo>
                  <a:lnTo>
                    <a:pt x="0" y="74"/>
                  </a:lnTo>
                  <a:lnTo>
                    <a:pt x="3" y="55"/>
                  </a:lnTo>
                  <a:lnTo>
                    <a:pt x="10" y="37"/>
                  </a:lnTo>
                  <a:lnTo>
                    <a:pt x="22" y="21"/>
                  </a:lnTo>
                  <a:lnTo>
                    <a:pt x="38" y="10"/>
                  </a:lnTo>
                  <a:lnTo>
                    <a:pt x="55" y="2"/>
                  </a:lnTo>
                  <a:lnTo>
                    <a:pt x="7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3" name="Freeform 630"/>
            <p:cNvSpPr>
              <a:spLocks noEditPoints="1"/>
            </p:cNvSpPr>
            <p:nvPr/>
          </p:nvSpPr>
          <p:spPr bwMode="auto">
            <a:xfrm>
              <a:off x="406400" y="6135688"/>
              <a:ext cx="84138" cy="122238"/>
            </a:xfrm>
            <a:custGeom>
              <a:avLst/>
              <a:gdLst>
                <a:gd name="T0" fmla="*/ 76 w 267"/>
                <a:gd name="T1" fmla="*/ 49 h 383"/>
                <a:gd name="T2" fmla="*/ 65 w 267"/>
                <a:gd name="T3" fmla="*/ 52 h 383"/>
                <a:gd name="T4" fmla="*/ 57 w 267"/>
                <a:gd name="T5" fmla="*/ 57 h 383"/>
                <a:gd name="T6" fmla="*/ 52 w 267"/>
                <a:gd name="T7" fmla="*/ 65 h 383"/>
                <a:gd name="T8" fmla="*/ 50 w 267"/>
                <a:gd name="T9" fmla="*/ 74 h 383"/>
                <a:gd name="T10" fmla="*/ 50 w 267"/>
                <a:gd name="T11" fmla="*/ 308 h 383"/>
                <a:gd name="T12" fmla="*/ 52 w 267"/>
                <a:gd name="T13" fmla="*/ 318 h 383"/>
                <a:gd name="T14" fmla="*/ 57 w 267"/>
                <a:gd name="T15" fmla="*/ 326 h 383"/>
                <a:gd name="T16" fmla="*/ 65 w 267"/>
                <a:gd name="T17" fmla="*/ 331 h 383"/>
                <a:gd name="T18" fmla="*/ 76 w 267"/>
                <a:gd name="T19" fmla="*/ 333 h 383"/>
                <a:gd name="T20" fmla="*/ 192 w 267"/>
                <a:gd name="T21" fmla="*/ 333 h 383"/>
                <a:gd name="T22" fmla="*/ 202 w 267"/>
                <a:gd name="T23" fmla="*/ 331 h 383"/>
                <a:gd name="T24" fmla="*/ 209 w 267"/>
                <a:gd name="T25" fmla="*/ 326 h 383"/>
                <a:gd name="T26" fmla="*/ 215 w 267"/>
                <a:gd name="T27" fmla="*/ 318 h 383"/>
                <a:gd name="T28" fmla="*/ 217 w 267"/>
                <a:gd name="T29" fmla="*/ 308 h 383"/>
                <a:gd name="T30" fmla="*/ 217 w 267"/>
                <a:gd name="T31" fmla="*/ 74 h 383"/>
                <a:gd name="T32" fmla="*/ 215 w 267"/>
                <a:gd name="T33" fmla="*/ 65 h 383"/>
                <a:gd name="T34" fmla="*/ 209 w 267"/>
                <a:gd name="T35" fmla="*/ 57 h 383"/>
                <a:gd name="T36" fmla="*/ 202 w 267"/>
                <a:gd name="T37" fmla="*/ 52 h 383"/>
                <a:gd name="T38" fmla="*/ 192 w 267"/>
                <a:gd name="T39" fmla="*/ 49 h 383"/>
                <a:gd name="T40" fmla="*/ 76 w 267"/>
                <a:gd name="T41" fmla="*/ 49 h 383"/>
                <a:gd name="T42" fmla="*/ 76 w 267"/>
                <a:gd name="T43" fmla="*/ 0 h 383"/>
                <a:gd name="T44" fmla="*/ 192 w 267"/>
                <a:gd name="T45" fmla="*/ 0 h 383"/>
                <a:gd name="T46" fmla="*/ 212 w 267"/>
                <a:gd name="T47" fmla="*/ 2 h 383"/>
                <a:gd name="T48" fmla="*/ 229 w 267"/>
                <a:gd name="T49" fmla="*/ 10 h 383"/>
                <a:gd name="T50" fmla="*/ 245 w 267"/>
                <a:gd name="T51" fmla="*/ 21 h 383"/>
                <a:gd name="T52" fmla="*/ 257 w 267"/>
                <a:gd name="T53" fmla="*/ 37 h 383"/>
                <a:gd name="T54" fmla="*/ 264 w 267"/>
                <a:gd name="T55" fmla="*/ 55 h 383"/>
                <a:gd name="T56" fmla="*/ 267 w 267"/>
                <a:gd name="T57" fmla="*/ 74 h 383"/>
                <a:gd name="T58" fmla="*/ 267 w 267"/>
                <a:gd name="T59" fmla="*/ 308 h 383"/>
                <a:gd name="T60" fmla="*/ 264 w 267"/>
                <a:gd name="T61" fmla="*/ 328 h 383"/>
                <a:gd name="T62" fmla="*/ 257 w 267"/>
                <a:gd name="T63" fmla="*/ 345 h 383"/>
                <a:gd name="T64" fmla="*/ 245 w 267"/>
                <a:gd name="T65" fmla="*/ 361 h 383"/>
                <a:gd name="T66" fmla="*/ 229 w 267"/>
                <a:gd name="T67" fmla="*/ 373 h 383"/>
                <a:gd name="T68" fmla="*/ 212 w 267"/>
                <a:gd name="T69" fmla="*/ 380 h 383"/>
                <a:gd name="T70" fmla="*/ 192 w 267"/>
                <a:gd name="T71" fmla="*/ 383 h 383"/>
                <a:gd name="T72" fmla="*/ 76 w 267"/>
                <a:gd name="T73" fmla="*/ 383 h 383"/>
                <a:gd name="T74" fmla="*/ 55 w 267"/>
                <a:gd name="T75" fmla="*/ 380 h 383"/>
                <a:gd name="T76" fmla="*/ 38 w 267"/>
                <a:gd name="T77" fmla="*/ 373 h 383"/>
                <a:gd name="T78" fmla="*/ 23 w 267"/>
                <a:gd name="T79" fmla="*/ 361 h 383"/>
                <a:gd name="T80" fmla="*/ 11 w 267"/>
                <a:gd name="T81" fmla="*/ 345 h 383"/>
                <a:gd name="T82" fmla="*/ 3 w 267"/>
                <a:gd name="T83" fmla="*/ 328 h 383"/>
                <a:gd name="T84" fmla="*/ 0 w 267"/>
                <a:gd name="T85" fmla="*/ 308 h 383"/>
                <a:gd name="T86" fmla="*/ 0 w 267"/>
                <a:gd name="T87" fmla="*/ 74 h 383"/>
                <a:gd name="T88" fmla="*/ 3 w 267"/>
                <a:gd name="T89" fmla="*/ 55 h 383"/>
                <a:gd name="T90" fmla="*/ 11 w 267"/>
                <a:gd name="T91" fmla="*/ 37 h 383"/>
                <a:gd name="T92" fmla="*/ 23 w 267"/>
                <a:gd name="T93" fmla="*/ 21 h 383"/>
                <a:gd name="T94" fmla="*/ 38 w 267"/>
                <a:gd name="T95" fmla="*/ 10 h 383"/>
                <a:gd name="T96" fmla="*/ 55 w 267"/>
                <a:gd name="T97" fmla="*/ 2 h 383"/>
                <a:gd name="T98" fmla="*/ 76 w 267"/>
                <a:gd name="T99" fmla="*/ 0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67" h="383">
                  <a:moveTo>
                    <a:pt x="76" y="49"/>
                  </a:moveTo>
                  <a:lnTo>
                    <a:pt x="65" y="52"/>
                  </a:lnTo>
                  <a:lnTo>
                    <a:pt x="57" y="57"/>
                  </a:lnTo>
                  <a:lnTo>
                    <a:pt x="52" y="65"/>
                  </a:lnTo>
                  <a:lnTo>
                    <a:pt x="50" y="74"/>
                  </a:lnTo>
                  <a:lnTo>
                    <a:pt x="50" y="308"/>
                  </a:lnTo>
                  <a:lnTo>
                    <a:pt x="52" y="318"/>
                  </a:lnTo>
                  <a:lnTo>
                    <a:pt x="57" y="326"/>
                  </a:lnTo>
                  <a:lnTo>
                    <a:pt x="65" y="331"/>
                  </a:lnTo>
                  <a:lnTo>
                    <a:pt x="76" y="333"/>
                  </a:lnTo>
                  <a:lnTo>
                    <a:pt x="192" y="333"/>
                  </a:lnTo>
                  <a:lnTo>
                    <a:pt x="202" y="331"/>
                  </a:lnTo>
                  <a:lnTo>
                    <a:pt x="209" y="326"/>
                  </a:lnTo>
                  <a:lnTo>
                    <a:pt x="215" y="318"/>
                  </a:lnTo>
                  <a:lnTo>
                    <a:pt x="217" y="308"/>
                  </a:lnTo>
                  <a:lnTo>
                    <a:pt x="217" y="74"/>
                  </a:lnTo>
                  <a:lnTo>
                    <a:pt x="215" y="65"/>
                  </a:lnTo>
                  <a:lnTo>
                    <a:pt x="209" y="57"/>
                  </a:lnTo>
                  <a:lnTo>
                    <a:pt x="202" y="52"/>
                  </a:lnTo>
                  <a:lnTo>
                    <a:pt x="192" y="49"/>
                  </a:lnTo>
                  <a:lnTo>
                    <a:pt x="76" y="49"/>
                  </a:lnTo>
                  <a:close/>
                  <a:moveTo>
                    <a:pt x="76" y="0"/>
                  </a:moveTo>
                  <a:lnTo>
                    <a:pt x="192" y="0"/>
                  </a:lnTo>
                  <a:lnTo>
                    <a:pt x="212" y="2"/>
                  </a:lnTo>
                  <a:lnTo>
                    <a:pt x="229" y="10"/>
                  </a:lnTo>
                  <a:lnTo>
                    <a:pt x="245" y="21"/>
                  </a:lnTo>
                  <a:lnTo>
                    <a:pt x="257" y="37"/>
                  </a:lnTo>
                  <a:lnTo>
                    <a:pt x="264" y="55"/>
                  </a:lnTo>
                  <a:lnTo>
                    <a:pt x="267" y="74"/>
                  </a:lnTo>
                  <a:lnTo>
                    <a:pt x="267" y="308"/>
                  </a:lnTo>
                  <a:lnTo>
                    <a:pt x="264" y="328"/>
                  </a:lnTo>
                  <a:lnTo>
                    <a:pt x="257" y="345"/>
                  </a:lnTo>
                  <a:lnTo>
                    <a:pt x="245" y="361"/>
                  </a:lnTo>
                  <a:lnTo>
                    <a:pt x="229" y="373"/>
                  </a:lnTo>
                  <a:lnTo>
                    <a:pt x="212" y="380"/>
                  </a:lnTo>
                  <a:lnTo>
                    <a:pt x="192" y="383"/>
                  </a:lnTo>
                  <a:lnTo>
                    <a:pt x="76" y="383"/>
                  </a:lnTo>
                  <a:lnTo>
                    <a:pt x="55" y="380"/>
                  </a:lnTo>
                  <a:lnTo>
                    <a:pt x="38" y="373"/>
                  </a:lnTo>
                  <a:lnTo>
                    <a:pt x="23" y="361"/>
                  </a:lnTo>
                  <a:lnTo>
                    <a:pt x="11" y="345"/>
                  </a:lnTo>
                  <a:lnTo>
                    <a:pt x="3" y="328"/>
                  </a:lnTo>
                  <a:lnTo>
                    <a:pt x="0" y="308"/>
                  </a:lnTo>
                  <a:lnTo>
                    <a:pt x="0" y="74"/>
                  </a:lnTo>
                  <a:lnTo>
                    <a:pt x="3" y="55"/>
                  </a:lnTo>
                  <a:lnTo>
                    <a:pt x="11" y="37"/>
                  </a:lnTo>
                  <a:lnTo>
                    <a:pt x="23" y="21"/>
                  </a:lnTo>
                  <a:lnTo>
                    <a:pt x="38" y="10"/>
                  </a:lnTo>
                  <a:lnTo>
                    <a:pt x="55" y="2"/>
                  </a:lnTo>
                  <a:lnTo>
                    <a:pt x="7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4" name="Freeform 631"/>
            <p:cNvSpPr>
              <a:spLocks noEditPoints="1"/>
            </p:cNvSpPr>
            <p:nvPr/>
          </p:nvSpPr>
          <p:spPr bwMode="auto">
            <a:xfrm>
              <a:off x="541338" y="6135688"/>
              <a:ext cx="84138" cy="122238"/>
            </a:xfrm>
            <a:custGeom>
              <a:avLst/>
              <a:gdLst>
                <a:gd name="T0" fmla="*/ 75 w 267"/>
                <a:gd name="T1" fmla="*/ 49 h 383"/>
                <a:gd name="T2" fmla="*/ 65 w 267"/>
                <a:gd name="T3" fmla="*/ 52 h 383"/>
                <a:gd name="T4" fmla="*/ 57 w 267"/>
                <a:gd name="T5" fmla="*/ 57 h 383"/>
                <a:gd name="T6" fmla="*/ 52 w 267"/>
                <a:gd name="T7" fmla="*/ 65 h 383"/>
                <a:gd name="T8" fmla="*/ 50 w 267"/>
                <a:gd name="T9" fmla="*/ 74 h 383"/>
                <a:gd name="T10" fmla="*/ 50 w 267"/>
                <a:gd name="T11" fmla="*/ 308 h 383"/>
                <a:gd name="T12" fmla="*/ 52 w 267"/>
                <a:gd name="T13" fmla="*/ 318 h 383"/>
                <a:gd name="T14" fmla="*/ 57 w 267"/>
                <a:gd name="T15" fmla="*/ 326 h 383"/>
                <a:gd name="T16" fmla="*/ 65 w 267"/>
                <a:gd name="T17" fmla="*/ 331 h 383"/>
                <a:gd name="T18" fmla="*/ 75 w 267"/>
                <a:gd name="T19" fmla="*/ 333 h 383"/>
                <a:gd name="T20" fmla="*/ 191 w 267"/>
                <a:gd name="T21" fmla="*/ 333 h 383"/>
                <a:gd name="T22" fmla="*/ 202 w 267"/>
                <a:gd name="T23" fmla="*/ 331 h 383"/>
                <a:gd name="T24" fmla="*/ 209 w 267"/>
                <a:gd name="T25" fmla="*/ 326 h 383"/>
                <a:gd name="T26" fmla="*/ 215 w 267"/>
                <a:gd name="T27" fmla="*/ 318 h 383"/>
                <a:gd name="T28" fmla="*/ 217 w 267"/>
                <a:gd name="T29" fmla="*/ 308 h 383"/>
                <a:gd name="T30" fmla="*/ 217 w 267"/>
                <a:gd name="T31" fmla="*/ 74 h 383"/>
                <a:gd name="T32" fmla="*/ 215 w 267"/>
                <a:gd name="T33" fmla="*/ 65 h 383"/>
                <a:gd name="T34" fmla="*/ 209 w 267"/>
                <a:gd name="T35" fmla="*/ 57 h 383"/>
                <a:gd name="T36" fmla="*/ 202 w 267"/>
                <a:gd name="T37" fmla="*/ 52 h 383"/>
                <a:gd name="T38" fmla="*/ 191 w 267"/>
                <a:gd name="T39" fmla="*/ 49 h 383"/>
                <a:gd name="T40" fmla="*/ 75 w 267"/>
                <a:gd name="T41" fmla="*/ 49 h 383"/>
                <a:gd name="T42" fmla="*/ 75 w 267"/>
                <a:gd name="T43" fmla="*/ 0 h 383"/>
                <a:gd name="T44" fmla="*/ 191 w 267"/>
                <a:gd name="T45" fmla="*/ 0 h 383"/>
                <a:gd name="T46" fmla="*/ 212 w 267"/>
                <a:gd name="T47" fmla="*/ 2 h 383"/>
                <a:gd name="T48" fmla="*/ 229 w 267"/>
                <a:gd name="T49" fmla="*/ 10 h 383"/>
                <a:gd name="T50" fmla="*/ 244 w 267"/>
                <a:gd name="T51" fmla="*/ 21 h 383"/>
                <a:gd name="T52" fmla="*/ 257 w 267"/>
                <a:gd name="T53" fmla="*/ 37 h 383"/>
                <a:gd name="T54" fmla="*/ 264 w 267"/>
                <a:gd name="T55" fmla="*/ 55 h 383"/>
                <a:gd name="T56" fmla="*/ 267 w 267"/>
                <a:gd name="T57" fmla="*/ 74 h 383"/>
                <a:gd name="T58" fmla="*/ 267 w 267"/>
                <a:gd name="T59" fmla="*/ 308 h 383"/>
                <a:gd name="T60" fmla="*/ 264 w 267"/>
                <a:gd name="T61" fmla="*/ 328 h 383"/>
                <a:gd name="T62" fmla="*/ 257 w 267"/>
                <a:gd name="T63" fmla="*/ 345 h 383"/>
                <a:gd name="T64" fmla="*/ 244 w 267"/>
                <a:gd name="T65" fmla="*/ 361 h 383"/>
                <a:gd name="T66" fmla="*/ 229 w 267"/>
                <a:gd name="T67" fmla="*/ 373 h 383"/>
                <a:gd name="T68" fmla="*/ 212 w 267"/>
                <a:gd name="T69" fmla="*/ 380 h 383"/>
                <a:gd name="T70" fmla="*/ 191 w 267"/>
                <a:gd name="T71" fmla="*/ 383 h 383"/>
                <a:gd name="T72" fmla="*/ 75 w 267"/>
                <a:gd name="T73" fmla="*/ 383 h 383"/>
                <a:gd name="T74" fmla="*/ 55 w 267"/>
                <a:gd name="T75" fmla="*/ 380 h 383"/>
                <a:gd name="T76" fmla="*/ 38 w 267"/>
                <a:gd name="T77" fmla="*/ 373 h 383"/>
                <a:gd name="T78" fmla="*/ 22 w 267"/>
                <a:gd name="T79" fmla="*/ 361 h 383"/>
                <a:gd name="T80" fmla="*/ 10 w 267"/>
                <a:gd name="T81" fmla="*/ 345 h 383"/>
                <a:gd name="T82" fmla="*/ 3 w 267"/>
                <a:gd name="T83" fmla="*/ 328 h 383"/>
                <a:gd name="T84" fmla="*/ 0 w 267"/>
                <a:gd name="T85" fmla="*/ 308 h 383"/>
                <a:gd name="T86" fmla="*/ 0 w 267"/>
                <a:gd name="T87" fmla="*/ 74 h 383"/>
                <a:gd name="T88" fmla="*/ 3 w 267"/>
                <a:gd name="T89" fmla="*/ 55 h 383"/>
                <a:gd name="T90" fmla="*/ 10 w 267"/>
                <a:gd name="T91" fmla="*/ 37 h 383"/>
                <a:gd name="T92" fmla="*/ 22 w 267"/>
                <a:gd name="T93" fmla="*/ 21 h 383"/>
                <a:gd name="T94" fmla="*/ 38 w 267"/>
                <a:gd name="T95" fmla="*/ 10 h 383"/>
                <a:gd name="T96" fmla="*/ 55 w 267"/>
                <a:gd name="T97" fmla="*/ 2 h 383"/>
                <a:gd name="T98" fmla="*/ 75 w 267"/>
                <a:gd name="T99" fmla="*/ 0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67" h="383">
                  <a:moveTo>
                    <a:pt x="75" y="49"/>
                  </a:moveTo>
                  <a:lnTo>
                    <a:pt x="65" y="52"/>
                  </a:lnTo>
                  <a:lnTo>
                    <a:pt x="57" y="57"/>
                  </a:lnTo>
                  <a:lnTo>
                    <a:pt x="52" y="65"/>
                  </a:lnTo>
                  <a:lnTo>
                    <a:pt x="50" y="74"/>
                  </a:lnTo>
                  <a:lnTo>
                    <a:pt x="50" y="308"/>
                  </a:lnTo>
                  <a:lnTo>
                    <a:pt x="52" y="318"/>
                  </a:lnTo>
                  <a:lnTo>
                    <a:pt x="57" y="326"/>
                  </a:lnTo>
                  <a:lnTo>
                    <a:pt x="65" y="331"/>
                  </a:lnTo>
                  <a:lnTo>
                    <a:pt x="75" y="333"/>
                  </a:lnTo>
                  <a:lnTo>
                    <a:pt x="191" y="333"/>
                  </a:lnTo>
                  <a:lnTo>
                    <a:pt x="202" y="331"/>
                  </a:lnTo>
                  <a:lnTo>
                    <a:pt x="209" y="326"/>
                  </a:lnTo>
                  <a:lnTo>
                    <a:pt x="215" y="318"/>
                  </a:lnTo>
                  <a:lnTo>
                    <a:pt x="217" y="308"/>
                  </a:lnTo>
                  <a:lnTo>
                    <a:pt x="217" y="74"/>
                  </a:lnTo>
                  <a:lnTo>
                    <a:pt x="215" y="65"/>
                  </a:lnTo>
                  <a:lnTo>
                    <a:pt x="209" y="57"/>
                  </a:lnTo>
                  <a:lnTo>
                    <a:pt x="202" y="52"/>
                  </a:lnTo>
                  <a:lnTo>
                    <a:pt x="191" y="49"/>
                  </a:lnTo>
                  <a:lnTo>
                    <a:pt x="75" y="49"/>
                  </a:lnTo>
                  <a:close/>
                  <a:moveTo>
                    <a:pt x="75" y="0"/>
                  </a:moveTo>
                  <a:lnTo>
                    <a:pt x="191" y="0"/>
                  </a:lnTo>
                  <a:lnTo>
                    <a:pt x="212" y="2"/>
                  </a:lnTo>
                  <a:lnTo>
                    <a:pt x="229" y="10"/>
                  </a:lnTo>
                  <a:lnTo>
                    <a:pt x="244" y="21"/>
                  </a:lnTo>
                  <a:lnTo>
                    <a:pt x="257" y="37"/>
                  </a:lnTo>
                  <a:lnTo>
                    <a:pt x="264" y="55"/>
                  </a:lnTo>
                  <a:lnTo>
                    <a:pt x="267" y="74"/>
                  </a:lnTo>
                  <a:lnTo>
                    <a:pt x="267" y="308"/>
                  </a:lnTo>
                  <a:lnTo>
                    <a:pt x="264" y="328"/>
                  </a:lnTo>
                  <a:lnTo>
                    <a:pt x="257" y="345"/>
                  </a:lnTo>
                  <a:lnTo>
                    <a:pt x="244" y="361"/>
                  </a:lnTo>
                  <a:lnTo>
                    <a:pt x="229" y="373"/>
                  </a:lnTo>
                  <a:lnTo>
                    <a:pt x="212" y="380"/>
                  </a:lnTo>
                  <a:lnTo>
                    <a:pt x="191" y="383"/>
                  </a:lnTo>
                  <a:lnTo>
                    <a:pt x="75" y="383"/>
                  </a:lnTo>
                  <a:lnTo>
                    <a:pt x="55" y="380"/>
                  </a:lnTo>
                  <a:lnTo>
                    <a:pt x="38" y="373"/>
                  </a:lnTo>
                  <a:lnTo>
                    <a:pt x="22" y="361"/>
                  </a:lnTo>
                  <a:lnTo>
                    <a:pt x="10" y="345"/>
                  </a:lnTo>
                  <a:lnTo>
                    <a:pt x="3" y="328"/>
                  </a:lnTo>
                  <a:lnTo>
                    <a:pt x="0" y="308"/>
                  </a:lnTo>
                  <a:lnTo>
                    <a:pt x="0" y="74"/>
                  </a:lnTo>
                  <a:lnTo>
                    <a:pt x="3" y="55"/>
                  </a:lnTo>
                  <a:lnTo>
                    <a:pt x="10" y="37"/>
                  </a:lnTo>
                  <a:lnTo>
                    <a:pt x="22" y="21"/>
                  </a:lnTo>
                  <a:lnTo>
                    <a:pt x="38" y="10"/>
                  </a:lnTo>
                  <a:lnTo>
                    <a:pt x="55" y="2"/>
                  </a:lnTo>
                  <a:lnTo>
                    <a:pt x="7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5" name="Freeform 632"/>
            <p:cNvSpPr>
              <a:spLocks/>
            </p:cNvSpPr>
            <p:nvPr/>
          </p:nvSpPr>
          <p:spPr bwMode="auto">
            <a:xfrm>
              <a:off x="531813" y="5788026"/>
              <a:ext cx="60325" cy="130175"/>
            </a:xfrm>
            <a:custGeom>
              <a:avLst/>
              <a:gdLst>
                <a:gd name="T0" fmla="*/ 165 w 187"/>
                <a:gd name="T1" fmla="*/ 0 h 408"/>
                <a:gd name="T2" fmla="*/ 174 w 187"/>
                <a:gd name="T3" fmla="*/ 3 h 408"/>
                <a:gd name="T4" fmla="*/ 181 w 187"/>
                <a:gd name="T5" fmla="*/ 8 h 408"/>
                <a:gd name="T6" fmla="*/ 186 w 187"/>
                <a:gd name="T7" fmla="*/ 16 h 408"/>
                <a:gd name="T8" fmla="*/ 187 w 187"/>
                <a:gd name="T9" fmla="*/ 25 h 408"/>
                <a:gd name="T10" fmla="*/ 187 w 187"/>
                <a:gd name="T11" fmla="*/ 382 h 408"/>
                <a:gd name="T12" fmla="*/ 185 w 187"/>
                <a:gd name="T13" fmla="*/ 393 h 408"/>
                <a:gd name="T14" fmla="*/ 180 w 187"/>
                <a:gd name="T15" fmla="*/ 400 h 408"/>
                <a:gd name="T16" fmla="*/ 171 w 187"/>
                <a:gd name="T17" fmla="*/ 406 h 408"/>
                <a:gd name="T18" fmla="*/ 162 w 187"/>
                <a:gd name="T19" fmla="*/ 408 h 408"/>
                <a:gd name="T20" fmla="*/ 152 w 187"/>
                <a:gd name="T21" fmla="*/ 406 h 408"/>
                <a:gd name="T22" fmla="*/ 145 w 187"/>
                <a:gd name="T23" fmla="*/ 400 h 408"/>
                <a:gd name="T24" fmla="*/ 139 w 187"/>
                <a:gd name="T25" fmla="*/ 393 h 408"/>
                <a:gd name="T26" fmla="*/ 137 w 187"/>
                <a:gd name="T27" fmla="*/ 382 h 408"/>
                <a:gd name="T28" fmla="*/ 137 w 187"/>
                <a:gd name="T29" fmla="*/ 72 h 408"/>
                <a:gd name="T30" fmla="*/ 39 w 187"/>
                <a:gd name="T31" fmla="*/ 141 h 408"/>
                <a:gd name="T32" fmla="*/ 30 w 187"/>
                <a:gd name="T33" fmla="*/ 145 h 408"/>
                <a:gd name="T34" fmla="*/ 21 w 187"/>
                <a:gd name="T35" fmla="*/ 145 h 408"/>
                <a:gd name="T36" fmla="*/ 12 w 187"/>
                <a:gd name="T37" fmla="*/ 141 h 408"/>
                <a:gd name="T38" fmla="*/ 5 w 187"/>
                <a:gd name="T39" fmla="*/ 135 h 408"/>
                <a:gd name="T40" fmla="*/ 0 w 187"/>
                <a:gd name="T41" fmla="*/ 126 h 408"/>
                <a:gd name="T42" fmla="*/ 0 w 187"/>
                <a:gd name="T43" fmla="*/ 116 h 408"/>
                <a:gd name="T44" fmla="*/ 3 w 187"/>
                <a:gd name="T45" fmla="*/ 106 h 408"/>
                <a:gd name="T46" fmla="*/ 11 w 187"/>
                <a:gd name="T47" fmla="*/ 99 h 408"/>
                <a:gd name="T48" fmla="*/ 148 w 187"/>
                <a:gd name="T49" fmla="*/ 4 h 408"/>
                <a:gd name="T50" fmla="*/ 156 w 187"/>
                <a:gd name="T51" fmla="*/ 1 h 408"/>
                <a:gd name="T52" fmla="*/ 165 w 187"/>
                <a:gd name="T53" fmla="*/ 0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87" h="408">
                  <a:moveTo>
                    <a:pt x="165" y="0"/>
                  </a:moveTo>
                  <a:lnTo>
                    <a:pt x="174" y="3"/>
                  </a:lnTo>
                  <a:lnTo>
                    <a:pt x="181" y="8"/>
                  </a:lnTo>
                  <a:lnTo>
                    <a:pt x="186" y="16"/>
                  </a:lnTo>
                  <a:lnTo>
                    <a:pt x="187" y="25"/>
                  </a:lnTo>
                  <a:lnTo>
                    <a:pt x="187" y="382"/>
                  </a:lnTo>
                  <a:lnTo>
                    <a:pt x="185" y="393"/>
                  </a:lnTo>
                  <a:lnTo>
                    <a:pt x="180" y="400"/>
                  </a:lnTo>
                  <a:lnTo>
                    <a:pt x="171" y="406"/>
                  </a:lnTo>
                  <a:lnTo>
                    <a:pt x="162" y="408"/>
                  </a:lnTo>
                  <a:lnTo>
                    <a:pt x="152" y="406"/>
                  </a:lnTo>
                  <a:lnTo>
                    <a:pt x="145" y="400"/>
                  </a:lnTo>
                  <a:lnTo>
                    <a:pt x="139" y="393"/>
                  </a:lnTo>
                  <a:lnTo>
                    <a:pt x="137" y="382"/>
                  </a:lnTo>
                  <a:lnTo>
                    <a:pt x="137" y="72"/>
                  </a:lnTo>
                  <a:lnTo>
                    <a:pt x="39" y="141"/>
                  </a:lnTo>
                  <a:lnTo>
                    <a:pt x="30" y="145"/>
                  </a:lnTo>
                  <a:lnTo>
                    <a:pt x="21" y="145"/>
                  </a:lnTo>
                  <a:lnTo>
                    <a:pt x="12" y="141"/>
                  </a:lnTo>
                  <a:lnTo>
                    <a:pt x="5" y="135"/>
                  </a:lnTo>
                  <a:lnTo>
                    <a:pt x="0" y="126"/>
                  </a:lnTo>
                  <a:lnTo>
                    <a:pt x="0" y="116"/>
                  </a:lnTo>
                  <a:lnTo>
                    <a:pt x="3" y="106"/>
                  </a:lnTo>
                  <a:lnTo>
                    <a:pt x="11" y="99"/>
                  </a:lnTo>
                  <a:lnTo>
                    <a:pt x="148" y="4"/>
                  </a:lnTo>
                  <a:lnTo>
                    <a:pt x="156" y="1"/>
                  </a:lnTo>
                  <a:lnTo>
                    <a:pt x="1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6" name="Freeform 633"/>
            <p:cNvSpPr>
              <a:spLocks/>
            </p:cNvSpPr>
            <p:nvPr/>
          </p:nvSpPr>
          <p:spPr bwMode="auto">
            <a:xfrm>
              <a:off x="419100" y="5972176"/>
              <a:ext cx="58738" cy="128588"/>
            </a:xfrm>
            <a:custGeom>
              <a:avLst/>
              <a:gdLst>
                <a:gd name="T0" fmla="*/ 165 w 187"/>
                <a:gd name="T1" fmla="*/ 0 h 408"/>
                <a:gd name="T2" fmla="*/ 174 w 187"/>
                <a:gd name="T3" fmla="*/ 3 h 408"/>
                <a:gd name="T4" fmla="*/ 181 w 187"/>
                <a:gd name="T5" fmla="*/ 8 h 408"/>
                <a:gd name="T6" fmla="*/ 185 w 187"/>
                <a:gd name="T7" fmla="*/ 16 h 408"/>
                <a:gd name="T8" fmla="*/ 187 w 187"/>
                <a:gd name="T9" fmla="*/ 25 h 408"/>
                <a:gd name="T10" fmla="*/ 187 w 187"/>
                <a:gd name="T11" fmla="*/ 383 h 408"/>
                <a:gd name="T12" fmla="*/ 185 w 187"/>
                <a:gd name="T13" fmla="*/ 393 h 408"/>
                <a:gd name="T14" fmla="*/ 180 w 187"/>
                <a:gd name="T15" fmla="*/ 401 h 408"/>
                <a:gd name="T16" fmla="*/ 172 w 187"/>
                <a:gd name="T17" fmla="*/ 406 h 408"/>
                <a:gd name="T18" fmla="*/ 162 w 187"/>
                <a:gd name="T19" fmla="*/ 408 h 408"/>
                <a:gd name="T20" fmla="*/ 153 w 187"/>
                <a:gd name="T21" fmla="*/ 406 h 408"/>
                <a:gd name="T22" fmla="*/ 145 w 187"/>
                <a:gd name="T23" fmla="*/ 401 h 408"/>
                <a:gd name="T24" fmla="*/ 140 w 187"/>
                <a:gd name="T25" fmla="*/ 393 h 408"/>
                <a:gd name="T26" fmla="*/ 137 w 187"/>
                <a:gd name="T27" fmla="*/ 383 h 408"/>
                <a:gd name="T28" fmla="*/ 137 w 187"/>
                <a:gd name="T29" fmla="*/ 73 h 408"/>
                <a:gd name="T30" fmla="*/ 39 w 187"/>
                <a:gd name="T31" fmla="*/ 141 h 408"/>
                <a:gd name="T32" fmla="*/ 30 w 187"/>
                <a:gd name="T33" fmla="*/ 145 h 408"/>
                <a:gd name="T34" fmla="*/ 20 w 187"/>
                <a:gd name="T35" fmla="*/ 145 h 408"/>
                <a:gd name="T36" fmla="*/ 11 w 187"/>
                <a:gd name="T37" fmla="*/ 142 h 408"/>
                <a:gd name="T38" fmla="*/ 4 w 187"/>
                <a:gd name="T39" fmla="*/ 135 h 408"/>
                <a:gd name="T40" fmla="*/ 0 w 187"/>
                <a:gd name="T41" fmla="*/ 126 h 408"/>
                <a:gd name="T42" fmla="*/ 0 w 187"/>
                <a:gd name="T43" fmla="*/ 116 h 408"/>
                <a:gd name="T44" fmla="*/ 4 w 187"/>
                <a:gd name="T45" fmla="*/ 108 h 408"/>
                <a:gd name="T46" fmla="*/ 10 w 187"/>
                <a:gd name="T47" fmla="*/ 101 h 408"/>
                <a:gd name="T48" fmla="*/ 148 w 187"/>
                <a:gd name="T49" fmla="*/ 5 h 408"/>
                <a:gd name="T50" fmla="*/ 156 w 187"/>
                <a:gd name="T51" fmla="*/ 1 h 408"/>
                <a:gd name="T52" fmla="*/ 165 w 187"/>
                <a:gd name="T53" fmla="*/ 0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87" h="408">
                  <a:moveTo>
                    <a:pt x="165" y="0"/>
                  </a:moveTo>
                  <a:lnTo>
                    <a:pt x="174" y="3"/>
                  </a:lnTo>
                  <a:lnTo>
                    <a:pt x="181" y="8"/>
                  </a:lnTo>
                  <a:lnTo>
                    <a:pt x="185" y="16"/>
                  </a:lnTo>
                  <a:lnTo>
                    <a:pt x="187" y="25"/>
                  </a:lnTo>
                  <a:lnTo>
                    <a:pt x="187" y="383"/>
                  </a:lnTo>
                  <a:lnTo>
                    <a:pt x="185" y="393"/>
                  </a:lnTo>
                  <a:lnTo>
                    <a:pt x="180" y="401"/>
                  </a:lnTo>
                  <a:lnTo>
                    <a:pt x="172" y="406"/>
                  </a:lnTo>
                  <a:lnTo>
                    <a:pt x="162" y="408"/>
                  </a:lnTo>
                  <a:lnTo>
                    <a:pt x="153" y="406"/>
                  </a:lnTo>
                  <a:lnTo>
                    <a:pt x="145" y="401"/>
                  </a:lnTo>
                  <a:lnTo>
                    <a:pt x="140" y="393"/>
                  </a:lnTo>
                  <a:lnTo>
                    <a:pt x="137" y="383"/>
                  </a:lnTo>
                  <a:lnTo>
                    <a:pt x="137" y="73"/>
                  </a:lnTo>
                  <a:lnTo>
                    <a:pt x="39" y="141"/>
                  </a:lnTo>
                  <a:lnTo>
                    <a:pt x="30" y="145"/>
                  </a:lnTo>
                  <a:lnTo>
                    <a:pt x="20" y="145"/>
                  </a:lnTo>
                  <a:lnTo>
                    <a:pt x="11" y="142"/>
                  </a:lnTo>
                  <a:lnTo>
                    <a:pt x="4" y="135"/>
                  </a:lnTo>
                  <a:lnTo>
                    <a:pt x="0" y="126"/>
                  </a:lnTo>
                  <a:lnTo>
                    <a:pt x="0" y="116"/>
                  </a:lnTo>
                  <a:lnTo>
                    <a:pt x="4" y="108"/>
                  </a:lnTo>
                  <a:lnTo>
                    <a:pt x="10" y="101"/>
                  </a:lnTo>
                  <a:lnTo>
                    <a:pt x="148" y="5"/>
                  </a:lnTo>
                  <a:lnTo>
                    <a:pt x="156" y="1"/>
                  </a:lnTo>
                  <a:lnTo>
                    <a:pt x="1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7" name="Freeform 634"/>
            <p:cNvSpPr>
              <a:spLocks/>
            </p:cNvSpPr>
            <p:nvPr/>
          </p:nvSpPr>
          <p:spPr bwMode="auto">
            <a:xfrm>
              <a:off x="660400" y="5972176"/>
              <a:ext cx="58738" cy="128588"/>
            </a:xfrm>
            <a:custGeom>
              <a:avLst/>
              <a:gdLst>
                <a:gd name="T0" fmla="*/ 165 w 187"/>
                <a:gd name="T1" fmla="*/ 0 h 408"/>
                <a:gd name="T2" fmla="*/ 174 w 187"/>
                <a:gd name="T3" fmla="*/ 3 h 408"/>
                <a:gd name="T4" fmla="*/ 181 w 187"/>
                <a:gd name="T5" fmla="*/ 9 h 408"/>
                <a:gd name="T6" fmla="*/ 185 w 187"/>
                <a:gd name="T7" fmla="*/ 16 h 408"/>
                <a:gd name="T8" fmla="*/ 187 w 187"/>
                <a:gd name="T9" fmla="*/ 25 h 408"/>
                <a:gd name="T10" fmla="*/ 187 w 187"/>
                <a:gd name="T11" fmla="*/ 383 h 408"/>
                <a:gd name="T12" fmla="*/ 185 w 187"/>
                <a:gd name="T13" fmla="*/ 393 h 408"/>
                <a:gd name="T14" fmla="*/ 180 w 187"/>
                <a:gd name="T15" fmla="*/ 401 h 408"/>
                <a:gd name="T16" fmla="*/ 172 w 187"/>
                <a:gd name="T17" fmla="*/ 406 h 408"/>
                <a:gd name="T18" fmla="*/ 163 w 187"/>
                <a:gd name="T19" fmla="*/ 408 h 408"/>
                <a:gd name="T20" fmla="*/ 152 w 187"/>
                <a:gd name="T21" fmla="*/ 406 h 408"/>
                <a:gd name="T22" fmla="*/ 144 w 187"/>
                <a:gd name="T23" fmla="*/ 401 h 408"/>
                <a:gd name="T24" fmla="*/ 139 w 187"/>
                <a:gd name="T25" fmla="*/ 393 h 408"/>
                <a:gd name="T26" fmla="*/ 137 w 187"/>
                <a:gd name="T27" fmla="*/ 383 h 408"/>
                <a:gd name="T28" fmla="*/ 137 w 187"/>
                <a:gd name="T29" fmla="*/ 73 h 408"/>
                <a:gd name="T30" fmla="*/ 39 w 187"/>
                <a:gd name="T31" fmla="*/ 141 h 408"/>
                <a:gd name="T32" fmla="*/ 30 w 187"/>
                <a:gd name="T33" fmla="*/ 145 h 408"/>
                <a:gd name="T34" fmla="*/ 20 w 187"/>
                <a:gd name="T35" fmla="*/ 145 h 408"/>
                <a:gd name="T36" fmla="*/ 11 w 187"/>
                <a:gd name="T37" fmla="*/ 142 h 408"/>
                <a:gd name="T38" fmla="*/ 4 w 187"/>
                <a:gd name="T39" fmla="*/ 135 h 408"/>
                <a:gd name="T40" fmla="*/ 1 w 187"/>
                <a:gd name="T41" fmla="*/ 126 h 408"/>
                <a:gd name="T42" fmla="*/ 0 w 187"/>
                <a:gd name="T43" fmla="*/ 116 h 408"/>
                <a:gd name="T44" fmla="*/ 4 w 187"/>
                <a:gd name="T45" fmla="*/ 108 h 408"/>
                <a:gd name="T46" fmla="*/ 10 w 187"/>
                <a:gd name="T47" fmla="*/ 101 h 408"/>
                <a:gd name="T48" fmla="*/ 147 w 187"/>
                <a:gd name="T49" fmla="*/ 5 h 408"/>
                <a:gd name="T50" fmla="*/ 156 w 187"/>
                <a:gd name="T51" fmla="*/ 1 h 408"/>
                <a:gd name="T52" fmla="*/ 165 w 187"/>
                <a:gd name="T53" fmla="*/ 0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87" h="408">
                  <a:moveTo>
                    <a:pt x="165" y="0"/>
                  </a:moveTo>
                  <a:lnTo>
                    <a:pt x="174" y="3"/>
                  </a:lnTo>
                  <a:lnTo>
                    <a:pt x="181" y="9"/>
                  </a:lnTo>
                  <a:lnTo>
                    <a:pt x="185" y="16"/>
                  </a:lnTo>
                  <a:lnTo>
                    <a:pt x="187" y="25"/>
                  </a:lnTo>
                  <a:lnTo>
                    <a:pt x="187" y="383"/>
                  </a:lnTo>
                  <a:lnTo>
                    <a:pt x="185" y="393"/>
                  </a:lnTo>
                  <a:lnTo>
                    <a:pt x="180" y="401"/>
                  </a:lnTo>
                  <a:lnTo>
                    <a:pt x="172" y="406"/>
                  </a:lnTo>
                  <a:lnTo>
                    <a:pt x="163" y="408"/>
                  </a:lnTo>
                  <a:lnTo>
                    <a:pt x="152" y="406"/>
                  </a:lnTo>
                  <a:lnTo>
                    <a:pt x="144" y="401"/>
                  </a:lnTo>
                  <a:lnTo>
                    <a:pt x="139" y="393"/>
                  </a:lnTo>
                  <a:lnTo>
                    <a:pt x="137" y="383"/>
                  </a:lnTo>
                  <a:lnTo>
                    <a:pt x="137" y="73"/>
                  </a:lnTo>
                  <a:lnTo>
                    <a:pt x="39" y="141"/>
                  </a:lnTo>
                  <a:lnTo>
                    <a:pt x="30" y="145"/>
                  </a:lnTo>
                  <a:lnTo>
                    <a:pt x="20" y="145"/>
                  </a:lnTo>
                  <a:lnTo>
                    <a:pt x="11" y="142"/>
                  </a:lnTo>
                  <a:lnTo>
                    <a:pt x="4" y="135"/>
                  </a:lnTo>
                  <a:lnTo>
                    <a:pt x="1" y="126"/>
                  </a:lnTo>
                  <a:lnTo>
                    <a:pt x="0" y="116"/>
                  </a:lnTo>
                  <a:lnTo>
                    <a:pt x="4" y="108"/>
                  </a:lnTo>
                  <a:lnTo>
                    <a:pt x="10" y="101"/>
                  </a:lnTo>
                  <a:lnTo>
                    <a:pt x="147" y="5"/>
                  </a:lnTo>
                  <a:lnTo>
                    <a:pt x="156" y="1"/>
                  </a:lnTo>
                  <a:lnTo>
                    <a:pt x="1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8" name="Freeform 635"/>
            <p:cNvSpPr>
              <a:spLocks/>
            </p:cNvSpPr>
            <p:nvPr/>
          </p:nvSpPr>
          <p:spPr bwMode="auto">
            <a:xfrm>
              <a:off x="660400" y="6127751"/>
              <a:ext cx="58738" cy="130175"/>
            </a:xfrm>
            <a:custGeom>
              <a:avLst/>
              <a:gdLst>
                <a:gd name="T0" fmla="*/ 165 w 187"/>
                <a:gd name="T1" fmla="*/ 0 h 408"/>
                <a:gd name="T2" fmla="*/ 174 w 187"/>
                <a:gd name="T3" fmla="*/ 3 h 408"/>
                <a:gd name="T4" fmla="*/ 181 w 187"/>
                <a:gd name="T5" fmla="*/ 8 h 408"/>
                <a:gd name="T6" fmla="*/ 185 w 187"/>
                <a:gd name="T7" fmla="*/ 16 h 408"/>
                <a:gd name="T8" fmla="*/ 187 w 187"/>
                <a:gd name="T9" fmla="*/ 25 h 408"/>
                <a:gd name="T10" fmla="*/ 187 w 187"/>
                <a:gd name="T11" fmla="*/ 383 h 408"/>
                <a:gd name="T12" fmla="*/ 185 w 187"/>
                <a:gd name="T13" fmla="*/ 393 h 408"/>
                <a:gd name="T14" fmla="*/ 180 w 187"/>
                <a:gd name="T15" fmla="*/ 401 h 408"/>
                <a:gd name="T16" fmla="*/ 172 w 187"/>
                <a:gd name="T17" fmla="*/ 406 h 408"/>
                <a:gd name="T18" fmla="*/ 163 w 187"/>
                <a:gd name="T19" fmla="*/ 408 h 408"/>
                <a:gd name="T20" fmla="*/ 152 w 187"/>
                <a:gd name="T21" fmla="*/ 406 h 408"/>
                <a:gd name="T22" fmla="*/ 144 w 187"/>
                <a:gd name="T23" fmla="*/ 401 h 408"/>
                <a:gd name="T24" fmla="*/ 139 w 187"/>
                <a:gd name="T25" fmla="*/ 393 h 408"/>
                <a:gd name="T26" fmla="*/ 137 w 187"/>
                <a:gd name="T27" fmla="*/ 383 h 408"/>
                <a:gd name="T28" fmla="*/ 137 w 187"/>
                <a:gd name="T29" fmla="*/ 73 h 408"/>
                <a:gd name="T30" fmla="*/ 39 w 187"/>
                <a:gd name="T31" fmla="*/ 141 h 408"/>
                <a:gd name="T32" fmla="*/ 30 w 187"/>
                <a:gd name="T33" fmla="*/ 145 h 408"/>
                <a:gd name="T34" fmla="*/ 20 w 187"/>
                <a:gd name="T35" fmla="*/ 145 h 408"/>
                <a:gd name="T36" fmla="*/ 11 w 187"/>
                <a:gd name="T37" fmla="*/ 141 h 408"/>
                <a:gd name="T38" fmla="*/ 4 w 187"/>
                <a:gd name="T39" fmla="*/ 135 h 408"/>
                <a:gd name="T40" fmla="*/ 1 w 187"/>
                <a:gd name="T41" fmla="*/ 126 h 408"/>
                <a:gd name="T42" fmla="*/ 0 w 187"/>
                <a:gd name="T43" fmla="*/ 116 h 408"/>
                <a:gd name="T44" fmla="*/ 4 w 187"/>
                <a:gd name="T45" fmla="*/ 108 h 408"/>
                <a:gd name="T46" fmla="*/ 10 w 187"/>
                <a:gd name="T47" fmla="*/ 99 h 408"/>
                <a:gd name="T48" fmla="*/ 147 w 187"/>
                <a:gd name="T49" fmla="*/ 5 h 408"/>
                <a:gd name="T50" fmla="*/ 156 w 187"/>
                <a:gd name="T51" fmla="*/ 1 h 408"/>
                <a:gd name="T52" fmla="*/ 165 w 187"/>
                <a:gd name="T53" fmla="*/ 0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87" h="408">
                  <a:moveTo>
                    <a:pt x="165" y="0"/>
                  </a:moveTo>
                  <a:lnTo>
                    <a:pt x="174" y="3"/>
                  </a:lnTo>
                  <a:lnTo>
                    <a:pt x="181" y="8"/>
                  </a:lnTo>
                  <a:lnTo>
                    <a:pt x="185" y="16"/>
                  </a:lnTo>
                  <a:lnTo>
                    <a:pt x="187" y="25"/>
                  </a:lnTo>
                  <a:lnTo>
                    <a:pt x="187" y="383"/>
                  </a:lnTo>
                  <a:lnTo>
                    <a:pt x="185" y="393"/>
                  </a:lnTo>
                  <a:lnTo>
                    <a:pt x="180" y="401"/>
                  </a:lnTo>
                  <a:lnTo>
                    <a:pt x="172" y="406"/>
                  </a:lnTo>
                  <a:lnTo>
                    <a:pt x="163" y="408"/>
                  </a:lnTo>
                  <a:lnTo>
                    <a:pt x="152" y="406"/>
                  </a:lnTo>
                  <a:lnTo>
                    <a:pt x="144" y="401"/>
                  </a:lnTo>
                  <a:lnTo>
                    <a:pt x="139" y="393"/>
                  </a:lnTo>
                  <a:lnTo>
                    <a:pt x="137" y="383"/>
                  </a:lnTo>
                  <a:lnTo>
                    <a:pt x="137" y="73"/>
                  </a:lnTo>
                  <a:lnTo>
                    <a:pt x="39" y="141"/>
                  </a:lnTo>
                  <a:lnTo>
                    <a:pt x="30" y="145"/>
                  </a:lnTo>
                  <a:lnTo>
                    <a:pt x="20" y="145"/>
                  </a:lnTo>
                  <a:lnTo>
                    <a:pt x="11" y="141"/>
                  </a:lnTo>
                  <a:lnTo>
                    <a:pt x="4" y="135"/>
                  </a:lnTo>
                  <a:lnTo>
                    <a:pt x="1" y="126"/>
                  </a:lnTo>
                  <a:lnTo>
                    <a:pt x="0" y="116"/>
                  </a:lnTo>
                  <a:lnTo>
                    <a:pt x="4" y="108"/>
                  </a:lnTo>
                  <a:lnTo>
                    <a:pt x="10" y="99"/>
                  </a:lnTo>
                  <a:lnTo>
                    <a:pt x="147" y="5"/>
                  </a:lnTo>
                  <a:lnTo>
                    <a:pt x="156" y="1"/>
                  </a:lnTo>
                  <a:lnTo>
                    <a:pt x="1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79" name="Group 478"/>
          <p:cNvGrpSpPr/>
          <p:nvPr/>
        </p:nvGrpSpPr>
        <p:grpSpPr>
          <a:xfrm>
            <a:off x="1698625" y="1946918"/>
            <a:ext cx="366050" cy="483348"/>
            <a:chOff x="5662613" y="2854326"/>
            <a:chExt cx="862013" cy="1138237"/>
          </a:xfrm>
          <a:solidFill>
            <a:schemeClr val="tx1">
              <a:lumMod val="90000"/>
              <a:lumOff val="10000"/>
            </a:schemeClr>
          </a:solidFill>
        </p:grpSpPr>
        <p:sp>
          <p:nvSpPr>
            <p:cNvPr id="480" name="Freeform 11"/>
            <p:cNvSpPr>
              <a:spLocks/>
            </p:cNvSpPr>
            <p:nvPr/>
          </p:nvSpPr>
          <p:spPr bwMode="auto">
            <a:xfrm>
              <a:off x="5880101" y="3689351"/>
              <a:ext cx="57150" cy="26988"/>
            </a:xfrm>
            <a:custGeom>
              <a:avLst/>
              <a:gdLst>
                <a:gd name="T0" fmla="*/ 170 w 178"/>
                <a:gd name="T1" fmla="*/ 0 h 87"/>
                <a:gd name="T2" fmla="*/ 176 w 178"/>
                <a:gd name="T3" fmla="*/ 6 h 87"/>
                <a:gd name="T4" fmla="*/ 178 w 178"/>
                <a:gd name="T5" fmla="*/ 16 h 87"/>
                <a:gd name="T6" fmla="*/ 176 w 178"/>
                <a:gd name="T7" fmla="*/ 28 h 87"/>
                <a:gd name="T8" fmla="*/ 171 w 178"/>
                <a:gd name="T9" fmla="*/ 40 h 87"/>
                <a:gd name="T10" fmla="*/ 165 w 178"/>
                <a:gd name="T11" fmla="*/ 53 h 87"/>
                <a:gd name="T12" fmla="*/ 156 w 178"/>
                <a:gd name="T13" fmla="*/ 66 h 87"/>
                <a:gd name="T14" fmla="*/ 147 w 178"/>
                <a:gd name="T15" fmla="*/ 76 h 87"/>
                <a:gd name="T16" fmla="*/ 136 w 178"/>
                <a:gd name="T17" fmla="*/ 84 h 87"/>
                <a:gd name="T18" fmla="*/ 126 w 178"/>
                <a:gd name="T19" fmla="*/ 87 h 87"/>
                <a:gd name="T20" fmla="*/ 0 w 178"/>
                <a:gd name="T21" fmla="*/ 19 h 87"/>
                <a:gd name="T22" fmla="*/ 170 w 178"/>
                <a:gd name="T23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8" h="87">
                  <a:moveTo>
                    <a:pt x="170" y="0"/>
                  </a:moveTo>
                  <a:lnTo>
                    <a:pt x="176" y="6"/>
                  </a:lnTo>
                  <a:lnTo>
                    <a:pt x="178" y="16"/>
                  </a:lnTo>
                  <a:lnTo>
                    <a:pt x="176" y="28"/>
                  </a:lnTo>
                  <a:lnTo>
                    <a:pt x="171" y="40"/>
                  </a:lnTo>
                  <a:lnTo>
                    <a:pt x="165" y="53"/>
                  </a:lnTo>
                  <a:lnTo>
                    <a:pt x="156" y="66"/>
                  </a:lnTo>
                  <a:lnTo>
                    <a:pt x="147" y="76"/>
                  </a:lnTo>
                  <a:lnTo>
                    <a:pt x="136" y="84"/>
                  </a:lnTo>
                  <a:lnTo>
                    <a:pt x="126" y="87"/>
                  </a:lnTo>
                  <a:lnTo>
                    <a:pt x="0" y="19"/>
                  </a:lnTo>
                  <a:lnTo>
                    <a:pt x="1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1" name="Freeform 12"/>
            <p:cNvSpPr>
              <a:spLocks/>
            </p:cNvSpPr>
            <p:nvPr/>
          </p:nvSpPr>
          <p:spPr bwMode="auto">
            <a:xfrm>
              <a:off x="5888038" y="3644901"/>
              <a:ext cx="68263" cy="47625"/>
            </a:xfrm>
            <a:custGeom>
              <a:avLst/>
              <a:gdLst>
                <a:gd name="T0" fmla="*/ 163 w 214"/>
                <a:gd name="T1" fmla="*/ 0 h 147"/>
                <a:gd name="T2" fmla="*/ 174 w 214"/>
                <a:gd name="T3" fmla="*/ 0 h 147"/>
                <a:gd name="T4" fmla="*/ 184 w 214"/>
                <a:gd name="T5" fmla="*/ 6 h 147"/>
                <a:gd name="T6" fmla="*/ 193 w 214"/>
                <a:gd name="T7" fmla="*/ 15 h 147"/>
                <a:gd name="T8" fmla="*/ 200 w 214"/>
                <a:gd name="T9" fmla="*/ 26 h 147"/>
                <a:gd name="T10" fmla="*/ 207 w 214"/>
                <a:gd name="T11" fmla="*/ 41 h 147"/>
                <a:gd name="T12" fmla="*/ 211 w 214"/>
                <a:gd name="T13" fmla="*/ 56 h 147"/>
                <a:gd name="T14" fmla="*/ 214 w 214"/>
                <a:gd name="T15" fmla="*/ 70 h 147"/>
                <a:gd name="T16" fmla="*/ 212 w 214"/>
                <a:gd name="T17" fmla="*/ 85 h 147"/>
                <a:gd name="T18" fmla="*/ 209 w 214"/>
                <a:gd name="T19" fmla="*/ 97 h 147"/>
                <a:gd name="T20" fmla="*/ 202 w 214"/>
                <a:gd name="T21" fmla="*/ 107 h 147"/>
                <a:gd name="T22" fmla="*/ 0 w 214"/>
                <a:gd name="T23" fmla="*/ 147 h 147"/>
                <a:gd name="T24" fmla="*/ 163 w 214"/>
                <a:gd name="T25" fmla="*/ 0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14" h="147">
                  <a:moveTo>
                    <a:pt x="163" y="0"/>
                  </a:moveTo>
                  <a:lnTo>
                    <a:pt x="174" y="0"/>
                  </a:lnTo>
                  <a:lnTo>
                    <a:pt x="184" y="6"/>
                  </a:lnTo>
                  <a:lnTo>
                    <a:pt x="193" y="15"/>
                  </a:lnTo>
                  <a:lnTo>
                    <a:pt x="200" y="26"/>
                  </a:lnTo>
                  <a:lnTo>
                    <a:pt x="207" y="41"/>
                  </a:lnTo>
                  <a:lnTo>
                    <a:pt x="211" y="56"/>
                  </a:lnTo>
                  <a:lnTo>
                    <a:pt x="214" y="70"/>
                  </a:lnTo>
                  <a:lnTo>
                    <a:pt x="212" y="85"/>
                  </a:lnTo>
                  <a:lnTo>
                    <a:pt x="209" y="97"/>
                  </a:lnTo>
                  <a:lnTo>
                    <a:pt x="202" y="107"/>
                  </a:lnTo>
                  <a:lnTo>
                    <a:pt x="0" y="147"/>
                  </a:lnTo>
                  <a:lnTo>
                    <a:pt x="16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2" name="Freeform 13"/>
            <p:cNvSpPr>
              <a:spLocks/>
            </p:cNvSpPr>
            <p:nvPr/>
          </p:nvSpPr>
          <p:spPr bwMode="auto">
            <a:xfrm>
              <a:off x="5892801" y="3602038"/>
              <a:ext cx="55563" cy="82550"/>
            </a:xfrm>
            <a:custGeom>
              <a:avLst/>
              <a:gdLst>
                <a:gd name="T0" fmla="*/ 66 w 173"/>
                <a:gd name="T1" fmla="*/ 0 h 258"/>
                <a:gd name="T2" fmla="*/ 85 w 173"/>
                <a:gd name="T3" fmla="*/ 3 h 258"/>
                <a:gd name="T4" fmla="*/ 104 w 173"/>
                <a:gd name="T5" fmla="*/ 8 h 258"/>
                <a:gd name="T6" fmla="*/ 121 w 173"/>
                <a:gd name="T7" fmla="*/ 15 h 258"/>
                <a:gd name="T8" fmla="*/ 139 w 173"/>
                <a:gd name="T9" fmla="*/ 24 h 258"/>
                <a:gd name="T10" fmla="*/ 153 w 173"/>
                <a:gd name="T11" fmla="*/ 35 h 258"/>
                <a:gd name="T12" fmla="*/ 165 w 173"/>
                <a:gd name="T13" fmla="*/ 46 h 258"/>
                <a:gd name="T14" fmla="*/ 171 w 173"/>
                <a:gd name="T15" fmla="*/ 58 h 258"/>
                <a:gd name="T16" fmla="*/ 173 w 173"/>
                <a:gd name="T17" fmla="*/ 70 h 258"/>
                <a:gd name="T18" fmla="*/ 0 w 173"/>
                <a:gd name="T19" fmla="*/ 258 h 258"/>
                <a:gd name="T20" fmla="*/ 25 w 173"/>
                <a:gd name="T21" fmla="*/ 11 h 258"/>
                <a:gd name="T22" fmla="*/ 36 w 173"/>
                <a:gd name="T23" fmla="*/ 4 h 258"/>
                <a:gd name="T24" fmla="*/ 49 w 173"/>
                <a:gd name="T25" fmla="*/ 1 h 258"/>
                <a:gd name="T26" fmla="*/ 66 w 173"/>
                <a:gd name="T27" fmla="*/ 0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3" h="258">
                  <a:moveTo>
                    <a:pt x="66" y="0"/>
                  </a:moveTo>
                  <a:lnTo>
                    <a:pt x="85" y="3"/>
                  </a:lnTo>
                  <a:lnTo>
                    <a:pt x="104" y="8"/>
                  </a:lnTo>
                  <a:lnTo>
                    <a:pt x="121" y="15"/>
                  </a:lnTo>
                  <a:lnTo>
                    <a:pt x="139" y="24"/>
                  </a:lnTo>
                  <a:lnTo>
                    <a:pt x="153" y="35"/>
                  </a:lnTo>
                  <a:lnTo>
                    <a:pt x="165" y="46"/>
                  </a:lnTo>
                  <a:lnTo>
                    <a:pt x="171" y="58"/>
                  </a:lnTo>
                  <a:lnTo>
                    <a:pt x="173" y="70"/>
                  </a:lnTo>
                  <a:lnTo>
                    <a:pt x="0" y="258"/>
                  </a:lnTo>
                  <a:lnTo>
                    <a:pt x="25" y="11"/>
                  </a:lnTo>
                  <a:lnTo>
                    <a:pt x="36" y="4"/>
                  </a:lnTo>
                  <a:lnTo>
                    <a:pt x="49" y="1"/>
                  </a:lnTo>
                  <a:lnTo>
                    <a:pt x="6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3" name="Freeform 14"/>
            <p:cNvSpPr>
              <a:spLocks/>
            </p:cNvSpPr>
            <p:nvPr/>
          </p:nvSpPr>
          <p:spPr bwMode="auto">
            <a:xfrm>
              <a:off x="5821363" y="3576638"/>
              <a:ext cx="69850" cy="96838"/>
            </a:xfrm>
            <a:custGeom>
              <a:avLst/>
              <a:gdLst>
                <a:gd name="T0" fmla="*/ 170 w 219"/>
                <a:gd name="T1" fmla="*/ 0 h 305"/>
                <a:gd name="T2" fmla="*/ 189 w 219"/>
                <a:gd name="T3" fmla="*/ 2 h 305"/>
                <a:gd name="T4" fmla="*/ 204 w 219"/>
                <a:gd name="T5" fmla="*/ 6 h 305"/>
                <a:gd name="T6" fmla="*/ 216 w 219"/>
                <a:gd name="T7" fmla="*/ 14 h 305"/>
                <a:gd name="T8" fmla="*/ 219 w 219"/>
                <a:gd name="T9" fmla="*/ 305 h 305"/>
                <a:gd name="T10" fmla="*/ 0 w 219"/>
                <a:gd name="T11" fmla="*/ 80 h 305"/>
                <a:gd name="T12" fmla="*/ 3 w 219"/>
                <a:gd name="T13" fmla="*/ 68 h 305"/>
                <a:gd name="T14" fmla="*/ 11 w 219"/>
                <a:gd name="T15" fmla="*/ 55 h 305"/>
                <a:gd name="T16" fmla="*/ 24 w 219"/>
                <a:gd name="T17" fmla="*/ 44 h 305"/>
                <a:gd name="T18" fmla="*/ 41 w 219"/>
                <a:gd name="T19" fmla="*/ 33 h 305"/>
                <a:gd name="T20" fmla="*/ 61 w 219"/>
                <a:gd name="T21" fmla="*/ 25 h 305"/>
                <a:gd name="T22" fmla="*/ 82 w 219"/>
                <a:gd name="T23" fmla="*/ 16 h 305"/>
                <a:gd name="T24" fmla="*/ 104 w 219"/>
                <a:gd name="T25" fmla="*/ 9 h 305"/>
                <a:gd name="T26" fmla="*/ 127 w 219"/>
                <a:gd name="T27" fmla="*/ 4 h 305"/>
                <a:gd name="T28" fmla="*/ 149 w 219"/>
                <a:gd name="T29" fmla="*/ 0 h 305"/>
                <a:gd name="T30" fmla="*/ 170 w 219"/>
                <a:gd name="T31" fmla="*/ 0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19" h="305">
                  <a:moveTo>
                    <a:pt x="170" y="0"/>
                  </a:moveTo>
                  <a:lnTo>
                    <a:pt x="189" y="2"/>
                  </a:lnTo>
                  <a:lnTo>
                    <a:pt x="204" y="6"/>
                  </a:lnTo>
                  <a:lnTo>
                    <a:pt x="216" y="14"/>
                  </a:lnTo>
                  <a:lnTo>
                    <a:pt x="219" y="305"/>
                  </a:lnTo>
                  <a:lnTo>
                    <a:pt x="0" y="80"/>
                  </a:lnTo>
                  <a:lnTo>
                    <a:pt x="3" y="68"/>
                  </a:lnTo>
                  <a:lnTo>
                    <a:pt x="11" y="55"/>
                  </a:lnTo>
                  <a:lnTo>
                    <a:pt x="24" y="44"/>
                  </a:lnTo>
                  <a:lnTo>
                    <a:pt x="41" y="33"/>
                  </a:lnTo>
                  <a:lnTo>
                    <a:pt x="61" y="25"/>
                  </a:lnTo>
                  <a:lnTo>
                    <a:pt x="82" y="16"/>
                  </a:lnTo>
                  <a:lnTo>
                    <a:pt x="104" y="9"/>
                  </a:lnTo>
                  <a:lnTo>
                    <a:pt x="127" y="4"/>
                  </a:lnTo>
                  <a:lnTo>
                    <a:pt x="149" y="0"/>
                  </a:lnTo>
                  <a:lnTo>
                    <a:pt x="1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4" name="Freeform 15"/>
            <p:cNvSpPr>
              <a:spLocks/>
            </p:cNvSpPr>
            <p:nvPr/>
          </p:nvSpPr>
          <p:spPr bwMode="auto">
            <a:xfrm>
              <a:off x="5729288" y="3590926"/>
              <a:ext cx="149225" cy="76200"/>
            </a:xfrm>
            <a:custGeom>
              <a:avLst/>
              <a:gdLst>
                <a:gd name="T0" fmla="*/ 175 w 468"/>
                <a:gd name="T1" fmla="*/ 0 h 239"/>
                <a:gd name="T2" fmla="*/ 468 w 468"/>
                <a:gd name="T3" fmla="*/ 239 h 239"/>
                <a:gd name="T4" fmla="*/ 11 w 468"/>
                <a:gd name="T5" fmla="*/ 220 h 239"/>
                <a:gd name="T6" fmla="*/ 3 w 468"/>
                <a:gd name="T7" fmla="*/ 209 h 239"/>
                <a:gd name="T8" fmla="*/ 0 w 468"/>
                <a:gd name="T9" fmla="*/ 196 h 239"/>
                <a:gd name="T10" fmla="*/ 1 w 468"/>
                <a:gd name="T11" fmla="*/ 181 h 239"/>
                <a:gd name="T12" fmla="*/ 5 w 468"/>
                <a:gd name="T13" fmla="*/ 163 h 239"/>
                <a:gd name="T14" fmla="*/ 12 w 468"/>
                <a:gd name="T15" fmla="*/ 143 h 239"/>
                <a:gd name="T16" fmla="*/ 23 w 468"/>
                <a:gd name="T17" fmla="*/ 124 h 239"/>
                <a:gd name="T18" fmla="*/ 36 w 468"/>
                <a:gd name="T19" fmla="*/ 103 h 239"/>
                <a:gd name="T20" fmla="*/ 50 w 468"/>
                <a:gd name="T21" fmla="*/ 83 h 239"/>
                <a:gd name="T22" fmla="*/ 67 w 468"/>
                <a:gd name="T23" fmla="*/ 64 h 239"/>
                <a:gd name="T24" fmla="*/ 85 w 468"/>
                <a:gd name="T25" fmla="*/ 47 h 239"/>
                <a:gd name="T26" fmla="*/ 103 w 468"/>
                <a:gd name="T27" fmla="*/ 30 h 239"/>
                <a:gd name="T28" fmla="*/ 121 w 468"/>
                <a:gd name="T29" fmla="*/ 18 h 239"/>
                <a:gd name="T30" fmla="*/ 140 w 468"/>
                <a:gd name="T31" fmla="*/ 8 h 239"/>
                <a:gd name="T32" fmla="*/ 158 w 468"/>
                <a:gd name="T33" fmla="*/ 1 h 239"/>
                <a:gd name="T34" fmla="*/ 175 w 468"/>
                <a:gd name="T35" fmla="*/ 0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68" h="239">
                  <a:moveTo>
                    <a:pt x="175" y="0"/>
                  </a:moveTo>
                  <a:lnTo>
                    <a:pt x="468" y="239"/>
                  </a:lnTo>
                  <a:lnTo>
                    <a:pt x="11" y="220"/>
                  </a:lnTo>
                  <a:lnTo>
                    <a:pt x="3" y="209"/>
                  </a:lnTo>
                  <a:lnTo>
                    <a:pt x="0" y="196"/>
                  </a:lnTo>
                  <a:lnTo>
                    <a:pt x="1" y="181"/>
                  </a:lnTo>
                  <a:lnTo>
                    <a:pt x="5" y="163"/>
                  </a:lnTo>
                  <a:lnTo>
                    <a:pt x="12" y="143"/>
                  </a:lnTo>
                  <a:lnTo>
                    <a:pt x="23" y="124"/>
                  </a:lnTo>
                  <a:lnTo>
                    <a:pt x="36" y="103"/>
                  </a:lnTo>
                  <a:lnTo>
                    <a:pt x="50" y="83"/>
                  </a:lnTo>
                  <a:lnTo>
                    <a:pt x="67" y="64"/>
                  </a:lnTo>
                  <a:lnTo>
                    <a:pt x="85" y="47"/>
                  </a:lnTo>
                  <a:lnTo>
                    <a:pt x="103" y="30"/>
                  </a:lnTo>
                  <a:lnTo>
                    <a:pt x="121" y="18"/>
                  </a:lnTo>
                  <a:lnTo>
                    <a:pt x="140" y="8"/>
                  </a:lnTo>
                  <a:lnTo>
                    <a:pt x="158" y="1"/>
                  </a:lnTo>
                  <a:lnTo>
                    <a:pt x="17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5" name="Freeform 16"/>
            <p:cNvSpPr>
              <a:spLocks/>
            </p:cNvSpPr>
            <p:nvPr/>
          </p:nvSpPr>
          <p:spPr bwMode="auto">
            <a:xfrm>
              <a:off x="5667376" y="3670301"/>
              <a:ext cx="190500" cy="106363"/>
            </a:xfrm>
            <a:custGeom>
              <a:avLst/>
              <a:gdLst>
                <a:gd name="T0" fmla="*/ 598 w 598"/>
                <a:gd name="T1" fmla="*/ 0 h 336"/>
                <a:gd name="T2" fmla="*/ 95 w 598"/>
                <a:gd name="T3" fmla="*/ 336 h 336"/>
                <a:gd name="T4" fmla="*/ 77 w 598"/>
                <a:gd name="T5" fmla="*/ 333 h 336"/>
                <a:gd name="T6" fmla="*/ 59 w 598"/>
                <a:gd name="T7" fmla="*/ 325 h 336"/>
                <a:gd name="T8" fmla="*/ 45 w 598"/>
                <a:gd name="T9" fmla="*/ 311 h 336"/>
                <a:gd name="T10" fmla="*/ 32 w 598"/>
                <a:gd name="T11" fmla="*/ 293 h 336"/>
                <a:gd name="T12" fmla="*/ 21 w 598"/>
                <a:gd name="T13" fmla="*/ 271 h 336"/>
                <a:gd name="T14" fmla="*/ 12 w 598"/>
                <a:gd name="T15" fmla="*/ 247 h 336"/>
                <a:gd name="T16" fmla="*/ 5 w 598"/>
                <a:gd name="T17" fmla="*/ 219 h 336"/>
                <a:gd name="T18" fmla="*/ 1 w 598"/>
                <a:gd name="T19" fmla="*/ 192 h 336"/>
                <a:gd name="T20" fmla="*/ 0 w 598"/>
                <a:gd name="T21" fmla="*/ 163 h 336"/>
                <a:gd name="T22" fmla="*/ 0 w 598"/>
                <a:gd name="T23" fmla="*/ 134 h 336"/>
                <a:gd name="T24" fmla="*/ 4 w 598"/>
                <a:gd name="T25" fmla="*/ 107 h 336"/>
                <a:gd name="T26" fmla="*/ 11 w 598"/>
                <a:gd name="T27" fmla="*/ 83 h 336"/>
                <a:gd name="T28" fmla="*/ 21 w 598"/>
                <a:gd name="T29" fmla="*/ 60 h 336"/>
                <a:gd name="T30" fmla="*/ 34 w 598"/>
                <a:gd name="T31" fmla="*/ 41 h 336"/>
                <a:gd name="T32" fmla="*/ 49 w 598"/>
                <a:gd name="T33" fmla="*/ 27 h 336"/>
                <a:gd name="T34" fmla="*/ 598 w 598"/>
                <a:gd name="T35" fmla="*/ 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98" h="336">
                  <a:moveTo>
                    <a:pt x="598" y="0"/>
                  </a:moveTo>
                  <a:lnTo>
                    <a:pt x="95" y="336"/>
                  </a:lnTo>
                  <a:lnTo>
                    <a:pt x="77" y="333"/>
                  </a:lnTo>
                  <a:lnTo>
                    <a:pt x="59" y="325"/>
                  </a:lnTo>
                  <a:lnTo>
                    <a:pt x="45" y="311"/>
                  </a:lnTo>
                  <a:lnTo>
                    <a:pt x="32" y="293"/>
                  </a:lnTo>
                  <a:lnTo>
                    <a:pt x="21" y="271"/>
                  </a:lnTo>
                  <a:lnTo>
                    <a:pt x="12" y="247"/>
                  </a:lnTo>
                  <a:lnTo>
                    <a:pt x="5" y="219"/>
                  </a:lnTo>
                  <a:lnTo>
                    <a:pt x="1" y="192"/>
                  </a:lnTo>
                  <a:lnTo>
                    <a:pt x="0" y="163"/>
                  </a:lnTo>
                  <a:lnTo>
                    <a:pt x="0" y="134"/>
                  </a:lnTo>
                  <a:lnTo>
                    <a:pt x="4" y="107"/>
                  </a:lnTo>
                  <a:lnTo>
                    <a:pt x="11" y="83"/>
                  </a:lnTo>
                  <a:lnTo>
                    <a:pt x="21" y="60"/>
                  </a:lnTo>
                  <a:lnTo>
                    <a:pt x="34" y="41"/>
                  </a:lnTo>
                  <a:lnTo>
                    <a:pt x="49" y="27"/>
                  </a:lnTo>
                  <a:lnTo>
                    <a:pt x="59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6" name="Freeform 17"/>
            <p:cNvSpPr>
              <a:spLocks/>
            </p:cNvSpPr>
            <p:nvPr/>
          </p:nvSpPr>
          <p:spPr bwMode="auto">
            <a:xfrm>
              <a:off x="5662613" y="3689351"/>
              <a:ext cx="176213" cy="217488"/>
            </a:xfrm>
            <a:custGeom>
              <a:avLst/>
              <a:gdLst>
                <a:gd name="T0" fmla="*/ 557 w 557"/>
                <a:gd name="T1" fmla="*/ 0 h 684"/>
                <a:gd name="T2" fmla="*/ 359 w 557"/>
                <a:gd name="T3" fmla="*/ 665 h 684"/>
                <a:gd name="T4" fmla="*/ 341 w 557"/>
                <a:gd name="T5" fmla="*/ 676 h 684"/>
                <a:gd name="T6" fmla="*/ 319 w 557"/>
                <a:gd name="T7" fmla="*/ 683 h 684"/>
                <a:gd name="T8" fmla="*/ 296 w 557"/>
                <a:gd name="T9" fmla="*/ 684 h 684"/>
                <a:gd name="T10" fmla="*/ 270 w 557"/>
                <a:gd name="T11" fmla="*/ 683 h 684"/>
                <a:gd name="T12" fmla="*/ 242 w 557"/>
                <a:gd name="T13" fmla="*/ 677 h 684"/>
                <a:gd name="T14" fmla="*/ 215 w 557"/>
                <a:gd name="T15" fmla="*/ 670 h 684"/>
                <a:gd name="T16" fmla="*/ 186 w 557"/>
                <a:gd name="T17" fmla="*/ 657 h 684"/>
                <a:gd name="T18" fmla="*/ 158 w 557"/>
                <a:gd name="T19" fmla="*/ 644 h 684"/>
                <a:gd name="T20" fmla="*/ 131 w 557"/>
                <a:gd name="T21" fmla="*/ 629 h 684"/>
                <a:gd name="T22" fmla="*/ 104 w 557"/>
                <a:gd name="T23" fmla="*/ 610 h 684"/>
                <a:gd name="T24" fmla="*/ 80 w 557"/>
                <a:gd name="T25" fmla="*/ 591 h 684"/>
                <a:gd name="T26" fmla="*/ 57 w 557"/>
                <a:gd name="T27" fmla="*/ 572 h 684"/>
                <a:gd name="T28" fmla="*/ 39 w 557"/>
                <a:gd name="T29" fmla="*/ 550 h 684"/>
                <a:gd name="T30" fmla="*/ 22 w 557"/>
                <a:gd name="T31" fmla="*/ 529 h 684"/>
                <a:gd name="T32" fmla="*/ 10 w 557"/>
                <a:gd name="T33" fmla="*/ 507 h 684"/>
                <a:gd name="T34" fmla="*/ 2 w 557"/>
                <a:gd name="T35" fmla="*/ 485 h 684"/>
                <a:gd name="T36" fmla="*/ 0 w 557"/>
                <a:gd name="T37" fmla="*/ 464 h 684"/>
                <a:gd name="T38" fmla="*/ 3 w 557"/>
                <a:gd name="T39" fmla="*/ 444 h 684"/>
                <a:gd name="T40" fmla="*/ 557 w 557"/>
                <a:gd name="T41" fmla="*/ 0 h 6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57" h="684">
                  <a:moveTo>
                    <a:pt x="557" y="0"/>
                  </a:moveTo>
                  <a:lnTo>
                    <a:pt x="359" y="665"/>
                  </a:lnTo>
                  <a:lnTo>
                    <a:pt x="341" y="676"/>
                  </a:lnTo>
                  <a:lnTo>
                    <a:pt x="319" y="683"/>
                  </a:lnTo>
                  <a:lnTo>
                    <a:pt x="296" y="684"/>
                  </a:lnTo>
                  <a:lnTo>
                    <a:pt x="270" y="683"/>
                  </a:lnTo>
                  <a:lnTo>
                    <a:pt x="242" y="677"/>
                  </a:lnTo>
                  <a:lnTo>
                    <a:pt x="215" y="670"/>
                  </a:lnTo>
                  <a:lnTo>
                    <a:pt x="186" y="657"/>
                  </a:lnTo>
                  <a:lnTo>
                    <a:pt x="158" y="644"/>
                  </a:lnTo>
                  <a:lnTo>
                    <a:pt x="131" y="629"/>
                  </a:lnTo>
                  <a:lnTo>
                    <a:pt x="104" y="610"/>
                  </a:lnTo>
                  <a:lnTo>
                    <a:pt x="80" y="591"/>
                  </a:lnTo>
                  <a:lnTo>
                    <a:pt x="57" y="572"/>
                  </a:lnTo>
                  <a:lnTo>
                    <a:pt x="39" y="550"/>
                  </a:lnTo>
                  <a:lnTo>
                    <a:pt x="22" y="529"/>
                  </a:lnTo>
                  <a:lnTo>
                    <a:pt x="10" y="507"/>
                  </a:lnTo>
                  <a:lnTo>
                    <a:pt x="2" y="485"/>
                  </a:lnTo>
                  <a:lnTo>
                    <a:pt x="0" y="464"/>
                  </a:lnTo>
                  <a:lnTo>
                    <a:pt x="3" y="444"/>
                  </a:lnTo>
                  <a:lnTo>
                    <a:pt x="5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7" name="Freeform 18"/>
            <p:cNvSpPr>
              <a:spLocks/>
            </p:cNvSpPr>
            <p:nvPr/>
          </p:nvSpPr>
          <p:spPr bwMode="auto">
            <a:xfrm>
              <a:off x="5792788" y="3719513"/>
              <a:ext cx="190500" cy="273050"/>
            </a:xfrm>
            <a:custGeom>
              <a:avLst/>
              <a:gdLst>
                <a:gd name="T0" fmla="*/ 145 w 598"/>
                <a:gd name="T1" fmla="*/ 0 h 859"/>
                <a:gd name="T2" fmla="*/ 598 w 598"/>
                <a:gd name="T3" fmla="*/ 706 h 859"/>
                <a:gd name="T4" fmla="*/ 591 w 598"/>
                <a:gd name="T5" fmla="*/ 726 h 859"/>
                <a:gd name="T6" fmla="*/ 578 w 598"/>
                <a:gd name="T7" fmla="*/ 745 h 859"/>
                <a:gd name="T8" fmla="*/ 560 w 598"/>
                <a:gd name="T9" fmla="*/ 763 h 859"/>
                <a:gd name="T10" fmla="*/ 538 w 598"/>
                <a:gd name="T11" fmla="*/ 779 h 859"/>
                <a:gd name="T12" fmla="*/ 511 w 598"/>
                <a:gd name="T13" fmla="*/ 794 h 859"/>
                <a:gd name="T14" fmla="*/ 482 w 598"/>
                <a:gd name="T15" fmla="*/ 808 h 859"/>
                <a:gd name="T16" fmla="*/ 449 w 598"/>
                <a:gd name="T17" fmla="*/ 820 h 859"/>
                <a:gd name="T18" fmla="*/ 414 w 598"/>
                <a:gd name="T19" fmla="*/ 831 h 859"/>
                <a:gd name="T20" fmla="*/ 376 w 598"/>
                <a:gd name="T21" fmla="*/ 841 h 859"/>
                <a:gd name="T22" fmla="*/ 339 w 598"/>
                <a:gd name="T23" fmla="*/ 848 h 859"/>
                <a:gd name="T24" fmla="*/ 300 w 598"/>
                <a:gd name="T25" fmla="*/ 854 h 859"/>
                <a:gd name="T26" fmla="*/ 261 w 598"/>
                <a:gd name="T27" fmla="*/ 858 h 859"/>
                <a:gd name="T28" fmla="*/ 222 w 598"/>
                <a:gd name="T29" fmla="*/ 859 h 859"/>
                <a:gd name="T30" fmla="*/ 185 w 598"/>
                <a:gd name="T31" fmla="*/ 859 h 859"/>
                <a:gd name="T32" fmla="*/ 149 w 598"/>
                <a:gd name="T33" fmla="*/ 858 h 859"/>
                <a:gd name="T34" fmla="*/ 115 w 598"/>
                <a:gd name="T35" fmla="*/ 854 h 859"/>
                <a:gd name="T36" fmla="*/ 85 w 598"/>
                <a:gd name="T37" fmla="*/ 847 h 859"/>
                <a:gd name="T38" fmla="*/ 57 w 598"/>
                <a:gd name="T39" fmla="*/ 837 h 859"/>
                <a:gd name="T40" fmla="*/ 33 w 598"/>
                <a:gd name="T41" fmla="*/ 826 h 859"/>
                <a:gd name="T42" fmla="*/ 14 w 598"/>
                <a:gd name="T43" fmla="*/ 812 h 859"/>
                <a:gd name="T44" fmla="*/ 0 w 598"/>
                <a:gd name="T45" fmla="*/ 796 h 859"/>
                <a:gd name="T46" fmla="*/ 145 w 598"/>
                <a:gd name="T47" fmla="*/ 0 h 8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98" h="859">
                  <a:moveTo>
                    <a:pt x="145" y="0"/>
                  </a:moveTo>
                  <a:lnTo>
                    <a:pt x="598" y="706"/>
                  </a:lnTo>
                  <a:lnTo>
                    <a:pt x="591" y="726"/>
                  </a:lnTo>
                  <a:lnTo>
                    <a:pt x="578" y="745"/>
                  </a:lnTo>
                  <a:lnTo>
                    <a:pt x="560" y="763"/>
                  </a:lnTo>
                  <a:lnTo>
                    <a:pt x="538" y="779"/>
                  </a:lnTo>
                  <a:lnTo>
                    <a:pt x="511" y="794"/>
                  </a:lnTo>
                  <a:lnTo>
                    <a:pt x="482" y="808"/>
                  </a:lnTo>
                  <a:lnTo>
                    <a:pt x="449" y="820"/>
                  </a:lnTo>
                  <a:lnTo>
                    <a:pt x="414" y="831"/>
                  </a:lnTo>
                  <a:lnTo>
                    <a:pt x="376" y="841"/>
                  </a:lnTo>
                  <a:lnTo>
                    <a:pt x="339" y="848"/>
                  </a:lnTo>
                  <a:lnTo>
                    <a:pt x="300" y="854"/>
                  </a:lnTo>
                  <a:lnTo>
                    <a:pt x="261" y="858"/>
                  </a:lnTo>
                  <a:lnTo>
                    <a:pt x="222" y="859"/>
                  </a:lnTo>
                  <a:lnTo>
                    <a:pt x="185" y="859"/>
                  </a:lnTo>
                  <a:lnTo>
                    <a:pt x="149" y="858"/>
                  </a:lnTo>
                  <a:lnTo>
                    <a:pt x="115" y="854"/>
                  </a:lnTo>
                  <a:lnTo>
                    <a:pt x="85" y="847"/>
                  </a:lnTo>
                  <a:lnTo>
                    <a:pt x="57" y="837"/>
                  </a:lnTo>
                  <a:lnTo>
                    <a:pt x="33" y="826"/>
                  </a:lnTo>
                  <a:lnTo>
                    <a:pt x="14" y="812"/>
                  </a:lnTo>
                  <a:lnTo>
                    <a:pt x="0" y="796"/>
                  </a:lnTo>
                  <a:lnTo>
                    <a:pt x="14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8" name="Freeform 19"/>
            <p:cNvSpPr>
              <a:spLocks/>
            </p:cNvSpPr>
            <p:nvPr/>
          </p:nvSpPr>
          <p:spPr bwMode="auto">
            <a:xfrm>
              <a:off x="5868988" y="3744913"/>
              <a:ext cx="381000" cy="246063"/>
            </a:xfrm>
            <a:custGeom>
              <a:avLst/>
              <a:gdLst>
                <a:gd name="T0" fmla="*/ 0 w 1200"/>
                <a:gd name="T1" fmla="*/ 0 h 776"/>
                <a:gd name="T2" fmla="*/ 1183 w 1200"/>
                <a:gd name="T3" fmla="*/ 239 h 776"/>
                <a:gd name="T4" fmla="*/ 1194 w 1200"/>
                <a:gd name="T5" fmla="*/ 257 h 776"/>
                <a:gd name="T6" fmla="*/ 1199 w 1200"/>
                <a:gd name="T7" fmla="*/ 278 h 776"/>
                <a:gd name="T8" fmla="*/ 1200 w 1200"/>
                <a:gd name="T9" fmla="*/ 301 h 776"/>
                <a:gd name="T10" fmla="*/ 1197 w 1200"/>
                <a:gd name="T11" fmla="*/ 325 h 776"/>
                <a:gd name="T12" fmla="*/ 1189 w 1200"/>
                <a:gd name="T13" fmla="*/ 351 h 776"/>
                <a:gd name="T14" fmla="*/ 1178 w 1200"/>
                <a:gd name="T15" fmla="*/ 380 h 776"/>
                <a:gd name="T16" fmla="*/ 1164 w 1200"/>
                <a:gd name="T17" fmla="*/ 409 h 776"/>
                <a:gd name="T18" fmla="*/ 1145 w 1200"/>
                <a:gd name="T19" fmla="*/ 438 h 776"/>
                <a:gd name="T20" fmla="*/ 1124 w 1200"/>
                <a:gd name="T21" fmla="*/ 469 h 776"/>
                <a:gd name="T22" fmla="*/ 1101 w 1200"/>
                <a:gd name="T23" fmla="*/ 499 h 776"/>
                <a:gd name="T24" fmla="*/ 1074 w 1200"/>
                <a:gd name="T25" fmla="*/ 530 h 776"/>
                <a:gd name="T26" fmla="*/ 1046 w 1200"/>
                <a:gd name="T27" fmla="*/ 559 h 776"/>
                <a:gd name="T28" fmla="*/ 1017 w 1200"/>
                <a:gd name="T29" fmla="*/ 589 h 776"/>
                <a:gd name="T30" fmla="*/ 986 w 1200"/>
                <a:gd name="T31" fmla="*/ 616 h 776"/>
                <a:gd name="T32" fmla="*/ 953 w 1200"/>
                <a:gd name="T33" fmla="*/ 644 h 776"/>
                <a:gd name="T34" fmla="*/ 920 w 1200"/>
                <a:gd name="T35" fmla="*/ 669 h 776"/>
                <a:gd name="T36" fmla="*/ 887 w 1200"/>
                <a:gd name="T37" fmla="*/ 692 h 776"/>
                <a:gd name="T38" fmla="*/ 854 w 1200"/>
                <a:gd name="T39" fmla="*/ 713 h 776"/>
                <a:gd name="T40" fmla="*/ 819 w 1200"/>
                <a:gd name="T41" fmla="*/ 732 h 776"/>
                <a:gd name="T42" fmla="*/ 786 w 1200"/>
                <a:gd name="T43" fmla="*/ 747 h 776"/>
                <a:gd name="T44" fmla="*/ 754 w 1200"/>
                <a:gd name="T45" fmla="*/ 761 h 776"/>
                <a:gd name="T46" fmla="*/ 723 w 1200"/>
                <a:gd name="T47" fmla="*/ 769 h 776"/>
                <a:gd name="T48" fmla="*/ 693 w 1200"/>
                <a:gd name="T49" fmla="*/ 775 h 776"/>
                <a:gd name="T50" fmla="*/ 664 w 1200"/>
                <a:gd name="T51" fmla="*/ 776 h 776"/>
                <a:gd name="T52" fmla="*/ 639 w 1200"/>
                <a:gd name="T53" fmla="*/ 774 h 776"/>
                <a:gd name="T54" fmla="*/ 0 w 1200"/>
                <a:gd name="T55" fmla="*/ 0 h 7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200" h="776">
                  <a:moveTo>
                    <a:pt x="0" y="0"/>
                  </a:moveTo>
                  <a:lnTo>
                    <a:pt x="1183" y="239"/>
                  </a:lnTo>
                  <a:lnTo>
                    <a:pt x="1194" y="257"/>
                  </a:lnTo>
                  <a:lnTo>
                    <a:pt x="1199" y="278"/>
                  </a:lnTo>
                  <a:lnTo>
                    <a:pt x="1200" y="301"/>
                  </a:lnTo>
                  <a:lnTo>
                    <a:pt x="1197" y="325"/>
                  </a:lnTo>
                  <a:lnTo>
                    <a:pt x="1189" y="351"/>
                  </a:lnTo>
                  <a:lnTo>
                    <a:pt x="1178" y="380"/>
                  </a:lnTo>
                  <a:lnTo>
                    <a:pt x="1164" y="409"/>
                  </a:lnTo>
                  <a:lnTo>
                    <a:pt x="1145" y="438"/>
                  </a:lnTo>
                  <a:lnTo>
                    <a:pt x="1124" y="469"/>
                  </a:lnTo>
                  <a:lnTo>
                    <a:pt x="1101" y="499"/>
                  </a:lnTo>
                  <a:lnTo>
                    <a:pt x="1074" y="530"/>
                  </a:lnTo>
                  <a:lnTo>
                    <a:pt x="1046" y="559"/>
                  </a:lnTo>
                  <a:lnTo>
                    <a:pt x="1017" y="589"/>
                  </a:lnTo>
                  <a:lnTo>
                    <a:pt x="986" y="616"/>
                  </a:lnTo>
                  <a:lnTo>
                    <a:pt x="953" y="644"/>
                  </a:lnTo>
                  <a:lnTo>
                    <a:pt x="920" y="669"/>
                  </a:lnTo>
                  <a:lnTo>
                    <a:pt x="887" y="692"/>
                  </a:lnTo>
                  <a:lnTo>
                    <a:pt x="854" y="713"/>
                  </a:lnTo>
                  <a:lnTo>
                    <a:pt x="819" y="732"/>
                  </a:lnTo>
                  <a:lnTo>
                    <a:pt x="786" y="747"/>
                  </a:lnTo>
                  <a:lnTo>
                    <a:pt x="754" y="761"/>
                  </a:lnTo>
                  <a:lnTo>
                    <a:pt x="723" y="769"/>
                  </a:lnTo>
                  <a:lnTo>
                    <a:pt x="693" y="775"/>
                  </a:lnTo>
                  <a:lnTo>
                    <a:pt x="664" y="776"/>
                  </a:lnTo>
                  <a:lnTo>
                    <a:pt x="639" y="77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9" name="Freeform 20"/>
            <p:cNvSpPr>
              <a:spLocks/>
            </p:cNvSpPr>
            <p:nvPr/>
          </p:nvSpPr>
          <p:spPr bwMode="auto">
            <a:xfrm>
              <a:off x="5924551" y="3516313"/>
              <a:ext cx="528638" cy="274638"/>
            </a:xfrm>
            <a:custGeom>
              <a:avLst/>
              <a:gdLst>
                <a:gd name="T0" fmla="*/ 1491 w 1666"/>
                <a:gd name="T1" fmla="*/ 0 h 863"/>
                <a:gd name="T2" fmla="*/ 1519 w 1666"/>
                <a:gd name="T3" fmla="*/ 6 h 863"/>
                <a:gd name="T4" fmla="*/ 1545 w 1666"/>
                <a:gd name="T5" fmla="*/ 18 h 863"/>
                <a:gd name="T6" fmla="*/ 1568 w 1666"/>
                <a:gd name="T7" fmla="*/ 34 h 863"/>
                <a:gd name="T8" fmla="*/ 1588 w 1666"/>
                <a:gd name="T9" fmla="*/ 56 h 863"/>
                <a:gd name="T10" fmla="*/ 1607 w 1666"/>
                <a:gd name="T11" fmla="*/ 83 h 863"/>
                <a:gd name="T12" fmla="*/ 1623 w 1666"/>
                <a:gd name="T13" fmla="*/ 112 h 863"/>
                <a:gd name="T14" fmla="*/ 1636 w 1666"/>
                <a:gd name="T15" fmla="*/ 145 h 863"/>
                <a:gd name="T16" fmla="*/ 1647 w 1666"/>
                <a:gd name="T17" fmla="*/ 182 h 863"/>
                <a:gd name="T18" fmla="*/ 1655 w 1666"/>
                <a:gd name="T19" fmla="*/ 221 h 863"/>
                <a:gd name="T20" fmla="*/ 1660 w 1666"/>
                <a:gd name="T21" fmla="*/ 262 h 863"/>
                <a:gd name="T22" fmla="*/ 1665 w 1666"/>
                <a:gd name="T23" fmla="*/ 305 h 863"/>
                <a:gd name="T24" fmla="*/ 1666 w 1666"/>
                <a:gd name="T25" fmla="*/ 349 h 863"/>
                <a:gd name="T26" fmla="*/ 1665 w 1666"/>
                <a:gd name="T27" fmla="*/ 394 h 863"/>
                <a:gd name="T28" fmla="*/ 1660 w 1666"/>
                <a:gd name="T29" fmla="*/ 440 h 863"/>
                <a:gd name="T30" fmla="*/ 1655 w 1666"/>
                <a:gd name="T31" fmla="*/ 485 h 863"/>
                <a:gd name="T32" fmla="*/ 1647 w 1666"/>
                <a:gd name="T33" fmla="*/ 530 h 863"/>
                <a:gd name="T34" fmla="*/ 1637 w 1666"/>
                <a:gd name="T35" fmla="*/ 574 h 863"/>
                <a:gd name="T36" fmla="*/ 1624 w 1666"/>
                <a:gd name="T37" fmla="*/ 617 h 863"/>
                <a:gd name="T38" fmla="*/ 1609 w 1666"/>
                <a:gd name="T39" fmla="*/ 659 h 863"/>
                <a:gd name="T40" fmla="*/ 1593 w 1666"/>
                <a:gd name="T41" fmla="*/ 698 h 863"/>
                <a:gd name="T42" fmla="*/ 1573 w 1666"/>
                <a:gd name="T43" fmla="*/ 734 h 863"/>
                <a:gd name="T44" fmla="*/ 1552 w 1666"/>
                <a:gd name="T45" fmla="*/ 768 h 863"/>
                <a:gd name="T46" fmla="*/ 1529 w 1666"/>
                <a:gd name="T47" fmla="*/ 798 h 863"/>
                <a:gd name="T48" fmla="*/ 1503 w 1666"/>
                <a:gd name="T49" fmla="*/ 824 h 863"/>
                <a:gd name="T50" fmla="*/ 1475 w 1666"/>
                <a:gd name="T51" fmla="*/ 846 h 863"/>
                <a:gd name="T52" fmla="*/ 1447 w 1666"/>
                <a:gd name="T53" fmla="*/ 863 h 863"/>
                <a:gd name="T54" fmla="*/ 0 w 1666"/>
                <a:gd name="T55" fmla="*/ 712 h 863"/>
                <a:gd name="T56" fmla="*/ 1491 w 1666"/>
                <a:gd name="T57" fmla="*/ 0 h 8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666" h="863">
                  <a:moveTo>
                    <a:pt x="1491" y="0"/>
                  </a:moveTo>
                  <a:lnTo>
                    <a:pt x="1519" y="6"/>
                  </a:lnTo>
                  <a:lnTo>
                    <a:pt x="1545" y="18"/>
                  </a:lnTo>
                  <a:lnTo>
                    <a:pt x="1568" y="34"/>
                  </a:lnTo>
                  <a:lnTo>
                    <a:pt x="1588" y="56"/>
                  </a:lnTo>
                  <a:lnTo>
                    <a:pt x="1607" y="83"/>
                  </a:lnTo>
                  <a:lnTo>
                    <a:pt x="1623" y="112"/>
                  </a:lnTo>
                  <a:lnTo>
                    <a:pt x="1636" y="145"/>
                  </a:lnTo>
                  <a:lnTo>
                    <a:pt x="1647" y="182"/>
                  </a:lnTo>
                  <a:lnTo>
                    <a:pt x="1655" y="221"/>
                  </a:lnTo>
                  <a:lnTo>
                    <a:pt x="1660" y="262"/>
                  </a:lnTo>
                  <a:lnTo>
                    <a:pt x="1665" y="305"/>
                  </a:lnTo>
                  <a:lnTo>
                    <a:pt x="1666" y="349"/>
                  </a:lnTo>
                  <a:lnTo>
                    <a:pt x="1665" y="394"/>
                  </a:lnTo>
                  <a:lnTo>
                    <a:pt x="1660" y="440"/>
                  </a:lnTo>
                  <a:lnTo>
                    <a:pt x="1655" y="485"/>
                  </a:lnTo>
                  <a:lnTo>
                    <a:pt x="1647" y="530"/>
                  </a:lnTo>
                  <a:lnTo>
                    <a:pt x="1637" y="574"/>
                  </a:lnTo>
                  <a:lnTo>
                    <a:pt x="1624" y="617"/>
                  </a:lnTo>
                  <a:lnTo>
                    <a:pt x="1609" y="659"/>
                  </a:lnTo>
                  <a:lnTo>
                    <a:pt x="1593" y="698"/>
                  </a:lnTo>
                  <a:lnTo>
                    <a:pt x="1573" y="734"/>
                  </a:lnTo>
                  <a:lnTo>
                    <a:pt x="1552" y="768"/>
                  </a:lnTo>
                  <a:lnTo>
                    <a:pt x="1529" y="798"/>
                  </a:lnTo>
                  <a:lnTo>
                    <a:pt x="1503" y="824"/>
                  </a:lnTo>
                  <a:lnTo>
                    <a:pt x="1475" y="846"/>
                  </a:lnTo>
                  <a:lnTo>
                    <a:pt x="1447" y="863"/>
                  </a:lnTo>
                  <a:lnTo>
                    <a:pt x="0" y="712"/>
                  </a:lnTo>
                  <a:lnTo>
                    <a:pt x="149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0" name="Freeform 21"/>
            <p:cNvSpPr>
              <a:spLocks/>
            </p:cNvSpPr>
            <p:nvPr/>
          </p:nvSpPr>
          <p:spPr bwMode="auto">
            <a:xfrm>
              <a:off x="5983288" y="3136901"/>
              <a:ext cx="541338" cy="560388"/>
            </a:xfrm>
            <a:custGeom>
              <a:avLst/>
              <a:gdLst>
                <a:gd name="T0" fmla="*/ 1013 w 1707"/>
                <a:gd name="T1" fmla="*/ 0 h 1769"/>
                <a:gd name="T2" fmla="*/ 1053 w 1707"/>
                <a:gd name="T3" fmla="*/ 5 h 1769"/>
                <a:gd name="T4" fmla="*/ 1094 w 1707"/>
                <a:gd name="T5" fmla="*/ 13 h 1769"/>
                <a:gd name="T6" fmla="*/ 1136 w 1707"/>
                <a:gd name="T7" fmla="*/ 27 h 1769"/>
                <a:gd name="T8" fmla="*/ 1178 w 1707"/>
                <a:gd name="T9" fmla="*/ 43 h 1769"/>
                <a:gd name="T10" fmla="*/ 1222 w 1707"/>
                <a:gd name="T11" fmla="*/ 63 h 1769"/>
                <a:gd name="T12" fmla="*/ 1264 w 1707"/>
                <a:gd name="T13" fmla="*/ 86 h 1769"/>
                <a:gd name="T14" fmla="*/ 1307 w 1707"/>
                <a:gd name="T15" fmla="*/ 112 h 1769"/>
                <a:gd name="T16" fmla="*/ 1348 w 1707"/>
                <a:gd name="T17" fmla="*/ 142 h 1769"/>
                <a:gd name="T18" fmla="*/ 1389 w 1707"/>
                <a:gd name="T19" fmla="*/ 173 h 1769"/>
                <a:gd name="T20" fmla="*/ 1429 w 1707"/>
                <a:gd name="T21" fmla="*/ 207 h 1769"/>
                <a:gd name="T22" fmla="*/ 1467 w 1707"/>
                <a:gd name="T23" fmla="*/ 242 h 1769"/>
                <a:gd name="T24" fmla="*/ 1504 w 1707"/>
                <a:gd name="T25" fmla="*/ 280 h 1769"/>
                <a:gd name="T26" fmla="*/ 1538 w 1707"/>
                <a:gd name="T27" fmla="*/ 317 h 1769"/>
                <a:gd name="T28" fmla="*/ 1570 w 1707"/>
                <a:gd name="T29" fmla="*/ 357 h 1769"/>
                <a:gd name="T30" fmla="*/ 1599 w 1707"/>
                <a:gd name="T31" fmla="*/ 397 h 1769"/>
                <a:gd name="T32" fmla="*/ 1626 w 1707"/>
                <a:gd name="T33" fmla="*/ 438 h 1769"/>
                <a:gd name="T34" fmla="*/ 1649 w 1707"/>
                <a:gd name="T35" fmla="*/ 479 h 1769"/>
                <a:gd name="T36" fmla="*/ 1669 w 1707"/>
                <a:gd name="T37" fmla="*/ 519 h 1769"/>
                <a:gd name="T38" fmla="*/ 1684 w 1707"/>
                <a:gd name="T39" fmla="*/ 560 h 1769"/>
                <a:gd name="T40" fmla="*/ 1697 w 1707"/>
                <a:gd name="T41" fmla="*/ 600 h 1769"/>
                <a:gd name="T42" fmla="*/ 1703 w 1707"/>
                <a:gd name="T43" fmla="*/ 639 h 1769"/>
                <a:gd name="T44" fmla="*/ 1707 w 1707"/>
                <a:gd name="T45" fmla="*/ 677 h 1769"/>
                <a:gd name="T46" fmla="*/ 1704 w 1707"/>
                <a:gd name="T47" fmla="*/ 714 h 1769"/>
                <a:gd name="T48" fmla="*/ 1697 w 1707"/>
                <a:gd name="T49" fmla="*/ 749 h 1769"/>
                <a:gd name="T50" fmla="*/ 1683 w 1707"/>
                <a:gd name="T51" fmla="*/ 782 h 1769"/>
                <a:gd name="T52" fmla="*/ 0 w 1707"/>
                <a:gd name="T53" fmla="*/ 1769 h 1769"/>
                <a:gd name="T54" fmla="*/ 872 w 1707"/>
                <a:gd name="T55" fmla="*/ 30 h 1769"/>
                <a:gd name="T56" fmla="*/ 904 w 1707"/>
                <a:gd name="T57" fmla="*/ 15 h 1769"/>
                <a:gd name="T58" fmla="*/ 938 w 1707"/>
                <a:gd name="T59" fmla="*/ 5 h 1769"/>
                <a:gd name="T60" fmla="*/ 976 w 1707"/>
                <a:gd name="T61" fmla="*/ 0 h 1769"/>
                <a:gd name="T62" fmla="*/ 1013 w 1707"/>
                <a:gd name="T63" fmla="*/ 0 h 17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707" h="1769">
                  <a:moveTo>
                    <a:pt x="1013" y="0"/>
                  </a:moveTo>
                  <a:lnTo>
                    <a:pt x="1053" y="5"/>
                  </a:lnTo>
                  <a:lnTo>
                    <a:pt x="1094" y="13"/>
                  </a:lnTo>
                  <a:lnTo>
                    <a:pt x="1136" y="27"/>
                  </a:lnTo>
                  <a:lnTo>
                    <a:pt x="1178" y="43"/>
                  </a:lnTo>
                  <a:lnTo>
                    <a:pt x="1222" y="63"/>
                  </a:lnTo>
                  <a:lnTo>
                    <a:pt x="1264" y="86"/>
                  </a:lnTo>
                  <a:lnTo>
                    <a:pt x="1307" y="112"/>
                  </a:lnTo>
                  <a:lnTo>
                    <a:pt x="1348" y="142"/>
                  </a:lnTo>
                  <a:lnTo>
                    <a:pt x="1389" y="173"/>
                  </a:lnTo>
                  <a:lnTo>
                    <a:pt x="1429" y="207"/>
                  </a:lnTo>
                  <a:lnTo>
                    <a:pt x="1467" y="242"/>
                  </a:lnTo>
                  <a:lnTo>
                    <a:pt x="1504" y="280"/>
                  </a:lnTo>
                  <a:lnTo>
                    <a:pt x="1538" y="317"/>
                  </a:lnTo>
                  <a:lnTo>
                    <a:pt x="1570" y="357"/>
                  </a:lnTo>
                  <a:lnTo>
                    <a:pt x="1599" y="397"/>
                  </a:lnTo>
                  <a:lnTo>
                    <a:pt x="1626" y="438"/>
                  </a:lnTo>
                  <a:lnTo>
                    <a:pt x="1649" y="479"/>
                  </a:lnTo>
                  <a:lnTo>
                    <a:pt x="1669" y="519"/>
                  </a:lnTo>
                  <a:lnTo>
                    <a:pt x="1684" y="560"/>
                  </a:lnTo>
                  <a:lnTo>
                    <a:pt x="1697" y="600"/>
                  </a:lnTo>
                  <a:lnTo>
                    <a:pt x="1703" y="639"/>
                  </a:lnTo>
                  <a:lnTo>
                    <a:pt x="1707" y="677"/>
                  </a:lnTo>
                  <a:lnTo>
                    <a:pt x="1704" y="714"/>
                  </a:lnTo>
                  <a:lnTo>
                    <a:pt x="1697" y="749"/>
                  </a:lnTo>
                  <a:lnTo>
                    <a:pt x="1683" y="782"/>
                  </a:lnTo>
                  <a:lnTo>
                    <a:pt x="0" y="1769"/>
                  </a:lnTo>
                  <a:lnTo>
                    <a:pt x="872" y="30"/>
                  </a:lnTo>
                  <a:lnTo>
                    <a:pt x="904" y="15"/>
                  </a:lnTo>
                  <a:lnTo>
                    <a:pt x="938" y="5"/>
                  </a:lnTo>
                  <a:lnTo>
                    <a:pt x="976" y="0"/>
                  </a:lnTo>
                  <a:lnTo>
                    <a:pt x="101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1" name="Freeform 22"/>
            <p:cNvSpPr>
              <a:spLocks/>
            </p:cNvSpPr>
            <p:nvPr/>
          </p:nvSpPr>
          <p:spPr bwMode="auto">
            <a:xfrm>
              <a:off x="5743576" y="2854326"/>
              <a:ext cx="511175" cy="762000"/>
            </a:xfrm>
            <a:custGeom>
              <a:avLst/>
              <a:gdLst>
                <a:gd name="T0" fmla="*/ 771 w 1608"/>
                <a:gd name="T1" fmla="*/ 0 h 2398"/>
                <a:gd name="T2" fmla="*/ 837 w 1608"/>
                <a:gd name="T3" fmla="*/ 0 h 2398"/>
                <a:gd name="T4" fmla="*/ 904 w 1608"/>
                <a:gd name="T5" fmla="*/ 2 h 2398"/>
                <a:gd name="T6" fmla="*/ 969 w 1608"/>
                <a:gd name="T7" fmla="*/ 5 h 2398"/>
                <a:gd name="T8" fmla="*/ 1034 w 1608"/>
                <a:gd name="T9" fmla="*/ 12 h 2398"/>
                <a:gd name="T10" fmla="*/ 1097 w 1608"/>
                <a:gd name="T11" fmla="*/ 20 h 2398"/>
                <a:gd name="T12" fmla="*/ 1159 w 1608"/>
                <a:gd name="T13" fmla="*/ 30 h 2398"/>
                <a:gd name="T14" fmla="*/ 1218 w 1608"/>
                <a:gd name="T15" fmla="*/ 42 h 2398"/>
                <a:gd name="T16" fmla="*/ 1276 w 1608"/>
                <a:gd name="T17" fmla="*/ 58 h 2398"/>
                <a:gd name="T18" fmla="*/ 1329 w 1608"/>
                <a:gd name="T19" fmla="*/ 74 h 2398"/>
                <a:gd name="T20" fmla="*/ 1380 w 1608"/>
                <a:gd name="T21" fmla="*/ 93 h 2398"/>
                <a:gd name="T22" fmla="*/ 1427 w 1608"/>
                <a:gd name="T23" fmla="*/ 114 h 2398"/>
                <a:gd name="T24" fmla="*/ 1469 w 1608"/>
                <a:gd name="T25" fmla="*/ 136 h 2398"/>
                <a:gd name="T26" fmla="*/ 1508 w 1608"/>
                <a:gd name="T27" fmla="*/ 161 h 2398"/>
                <a:gd name="T28" fmla="*/ 1541 w 1608"/>
                <a:gd name="T29" fmla="*/ 188 h 2398"/>
                <a:gd name="T30" fmla="*/ 1569 w 1608"/>
                <a:gd name="T31" fmla="*/ 217 h 2398"/>
                <a:gd name="T32" fmla="*/ 1591 w 1608"/>
                <a:gd name="T33" fmla="*/ 248 h 2398"/>
                <a:gd name="T34" fmla="*/ 1608 w 1608"/>
                <a:gd name="T35" fmla="*/ 281 h 2398"/>
                <a:gd name="T36" fmla="*/ 806 w 1608"/>
                <a:gd name="T37" fmla="*/ 2398 h 2398"/>
                <a:gd name="T38" fmla="*/ 0 w 1608"/>
                <a:gd name="T39" fmla="*/ 281 h 2398"/>
                <a:gd name="T40" fmla="*/ 15 w 1608"/>
                <a:gd name="T41" fmla="*/ 248 h 2398"/>
                <a:gd name="T42" fmla="*/ 37 w 1608"/>
                <a:gd name="T43" fmla="*/ 217 h 2398"/>
                <a:gd name="T44" fmla="*/ 66 w 1608"/>
                <a:gd name="T45" fmla="*/ 188 h 2398"/>
                <a:gd name="T46" fmla="*/ 100 w 1608"/>
                <a:gd name="T47" fmla="*/ 161 h 2398"/>
                <a:gd name="T48" fmla="*/ 137 w 1608"/>
                <a:gd name="T49" fmla="*/ 136 h 2398"/>
                <a:gd name="T50" fmla="*/ 180 w 1608"/>
                <a:gd name="T51" fmla="*/ 114 h 2398"/>
                <a:gd name="T52" fmla="*/ 227 w 1608"/>
                <a:gd name="T53" fmla="*/ 93 h 2398"/>
                <a:gd name="T54" fmla="*/ 278 w 1608"/>
                <a:gd name="T55" fmla="*/ 74 h 2398"/>
                <a:gd name="T56" fmla="*/ 332 w 1608"/>
                <a:gd name="T57" fmla="*/ 58 h 2398"/>
                <a:gd name="T58" fmla="*/ 389 w 1608"/>
                <a:gd name="T59" fmla="*/ 42 h 2398"/>
                <a:gd name="T60" fmla="*/ 448 w 1608"/>
                <a:gd name="T61" fmla="*/ 30 h 2398"/>
                <a:gd name="T62" fmla="*/ 510 w 1608"/>
                <a:gd name="T63" fmla="*/ 20 h 2398"/>
                <a:gd name="T64" fmla="*/ 574 w 1608"/>
                <a:gd name="T65" fmla="*/ 12 h 2398"/>
                <a:gd name="T66" fmla="*/ 638 w 1608"/>
                <a:gd name="T67" fmla="*/ 5 h 2398"/>
                <a:gd name="T68" fmla="*/ 704 w 1608"/>
                <a:gd name="T69" fmla="*/ 2 h 2398"/>
                <a:gd name="T70" fmla="*/ 771 w 1608"/>
                <a:gd name="T71" fmla="*/ 0 h 2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608" h="2398">
                  <a:moveTo>
                    <a:pt x="771" y="0"/>
                  </a:moveTo>
                  <a:lnTo>
                    <a:pt x="837" y="0"/>
                  </a:lnTo>
                  <a:lnTo>
                    <a:pt x="904" y="2"/>
                  </a:lnTo>
                  <a:lnTo>
                    <a:pt x="969" y="5"/>
                  </a:lnTo>
                  <a:lnTo>
                    <a:pt x="1034" y="12"/>
                  </a:lnTo>
                  <a:lnTo>
                    <a:pt x="1097" y="20"/>
                  </a:lnTo>
                  <a:lnTo>
                    <a:pt x="1159" y="30"/>
                  </a:lnTo>
                  <a:lnTo>
                    <a:pt x="1218" y="42"/>
                  </a:lnTo>
                  <a:lnTo>
                    <a:pt x="1276" y="58"/>
                  </a:lnTo>
                  <a:lnTo>
                    <a:pt x="1329" y="74"/>
                  </a:lnTo>
                  <a:lnTo>
                    <a:pt x="1380" y="93"/>
                  </a:lnTo>
                  <a:lnTo>
                    <a:pt x="1427" y="114"/>
                  </a:lnTo>
                  <a:lnTo>
                    <a:pt x="1469" y="136"/>
                  </a:lnTo>
                  <a:lnTo>
                    <a:pt x="1508" y="161"/>
                  </a:lnTo>
                  <a:lnTo>
                    <a:pt x="1541" y="188"/>
                  </a:lnTo>
                  <a:lnTo>
                    <a:pt x="1569" y="217"/>
                  </a:lnTo>
                  <a:lnTo>
                    <a:pt x="1591" y="248"/>
                  </a:lnTo>
                  <a:lnTo>
                    <a:pt x="1608" y="281"/>
                  </a:lnTo>
                  <a:lnTo>
                    <a:pt x="806" y="2398"/>
                  </a:lnTo>
                  <a:lnTo>
                    <a:pt x="0" y="281"/>
                  </a:lnTo>
                  <a:lnTo>
                    <a:pt x="15" y="248"/>
                  </a:lnTo>
                  <a:lnTo>
                    <a:pt x="37" y="217"/>
                  </a:lnTo>
                  <a:lnTo>
                    <a:pt x="66" y="188"/>
                  </a:lnTo>
                  <a:lnTo>
                    <a:pt x="100" y="161"/>
                  </a:lnTo>
                  <a:lnTo>
                    <a:pt x="137" y="136"/>
                  </a:lnTo>
                  <a:lnTo>
                    <a:pt x="180" y="114"/>
                  </a:lnTo>
                  <a:lnTo>
                    <a:pt x="227" y="93"/>
                  </a:lnTo>
                  <a:lnTo>
                    <a:pt x="278" y="74"/>
                  </a:lnTo>
                  <a:lnTo>
                    <a:pt x="332" y="58"/>
                  </a:lnTo>
                  <a:lnTo>
                    <a:pt x="389" y="42"/>
                  </a:lnTo>
                  <a:lnTo>
                    <a:pt x="448" y="30"/>
                  </a:lnTo>
                  <a:lnTo>
                    <a:pt x="510" y="20"/>
                  </a:lnTo>
                  <a:lnTo>
                    <a:pt x="574" y="12"/>
                  </a:lnTo>
                  <a:lnTo>
                    <a:pt x="638" y="5"/>
                  </a:lnTo>
                  <a:lnTo>
                    <a:pt x="704" y="2"/>
                  </a:lnTo>
                  <a:lnTo>
                    <a:pt x="77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92" name="Group 491"/>
          <p:cNvGrpSpPr/>
          <p:nvPr/>
        </p:nvGrpSpPr>
        <p:grpSpPr>
          <a:xfrm>
            <a:off x="1625839" y="2736429"/>
            <a:ext cx="511623" cy="448751"/>
            <a:chOff x="5576888" y="2971801"/>
            <a:chExt cx="1033463" cy="906463"/>
          </a:xfrm>
          <a:solidFill>
            <a:schemeClr val="tx1">
              <a:lumMod val="90000"/>
              <a:lumOff val="10000"/>
            </a:schemeClr>
          </a:solidFill>
        </p:grpSpPr>
        <p:sp>
          <p:nvSpPr>
            <p:cNvPr id="493" name="Freeform 142"/>
            <p:cNvSpPr>
              <a:spLocks/>
            </p:cNvSpPr>
            <p:nvPr/>
          </p:nvSpPr>
          <p:spPr bwMode="auto">
            <a:xfrm>
              <a:off x="5657851" y="3389313"/>
              <a:ext cx="236538" cy="488950"/>
            </a:xfrm>
            <a:custGeom>
              <a:avLst/>
              <a:gdLst>
                <a:gd name="T0" fmla="*/ 641 w 893"/>
                <a:gd name="T1" fmla="*/ 0 h 1851"/>
                <a:gd name="T2" fmla="*/ 713 w 893"/>
                <a:gd name="T3" fmla="*/ 0 h 1851"/>
                <a:gd name="T4" fmla="*/ 893 w 893"/>
                <a:gd name="T5" fmla="*/ 67 h 1851"/>
                <a:gd name="T6" fmla="*/ 893 w 893"/>
                <a:gd name="T7" fmla="*/ 1793 h 1851"/>
                <a:gd name="T8" fmla="*/ 889 w 893"/>
                <a:gd name="T9" fmla="*/ 1812 h 1851"/>
                <a:gd name="T10" fmla="*/ 881 w 893"/>
                <a:gd name="T11" fmla="*/ 1828 h 1851"/>
                <a:gd name="T12" fmla="*/ 869 w 893"/>
                <a:gd name="T13" fmla="*/ 1840 h 1851"/>
                <a:gd name="T14" fmla="*/ 853 w 893"/>
                <a:gd name="T15" fmla="*/ 1848 h 1851"/>
                <a:gd name="T16" fmla="*/ 834 w 893"/>
                <a:gd name="T17" fmla="*/ 1851 h 1851"/>
                <a:gd name="T18" fmla="*/ 57 w 893"/>
                <a:gd name="T19" fmla="*/ 1851 h 1851"/>
                <a:gd name="T20" fmla="*/ 39 w 893"/>
                <a:gd name="T21" fmla="*/ 1848 h 1851"/>
                <a:gd name="T22" fmla="*/ 22 w 893"/>
                <a:gd name="T23" fmla="*/ 1840 h 1851"/>
                <a:gd name="T24" fmla="*/ 10 w 893"/>
                <a:gd name="T25" fmla="*/ 1828 h 1851"/>
                <a:gd name="T26" fmla="*/ 2 w 893"/>
                <a:gd name="T27" fmla="*/ 1812 h 1851"/>
                <a:gd name="T28" fmla="*/ 0 w 893"/>
                <a:gd name="T29" fmla="*/ 1793 h 1851"/>
                <a:gd name="T30" fmla="*/ 0 w 893"/>
                <a:gd name="T31" fmla="*/ 668 h 1851"/>
                <a:gd name="T32" fmla="*/ 641 w 893"/>
                <a:gd name="T33" fmla="*/ 0 h 18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93" h="1851">
                  <a:moveTo>
                    <a:pt x="641" y="0"/>
                  </a:moveTo>
                  <a:lnTo>
                    <a:pt x="713" y="0"/>
                  </a:lnTo>
                  <a:lnTo>
                    <a:pt x="893" y="67"/>
                  </a:lnTo>
                  <a:lnTo>
                    <a:pt x="893" y="1793"/>
                  </a:lnTo>
                  <a:lnTo>
                    <a:pt x="889" y="1812"/>
                  </a:lnTo>
                  <a:lnTo>
                    <a:pt x="881" y="1828"/>
                  </a:lnTo>
                  <a:lnTo>
                    <a:pt x="869" y="1840"/>
                  </a:lnTo>
                  <a:lnTo>
                    <a:pt x="853" y="1848"/>
                  </a:lnTo>
                  <a:lnTo>
                    <a:pt x="834" y="1851"/>
                  </a:lnTo>
                  <a:lnTo>
                    <a:pt x="57" y="1851"/>
                  </a:lnTo>
                  <a:lnTo>
                    <a:pt x="39" y="1848"/>
                  </a:lnTo>
                  <a:lnTo>
                    <a:pt x="22" y="1840"/>
                  </a:lnTo>
                  <a:lnTo>
                    <a:pt x="10" y="1828"/>
                  </a:lnTo>
                  <a:lnTo>
                    <a:pt x="2" y="1812"/>
                  </a:lnTo>
                  <a:lnTo>
                    <a:pt x="0" y="1793"/>
                  </a:lnTo>
                  <a:lnTo>
                    <a:pt x="0" y="668"/>
                  </a:lnTo>
                  <a:lnTo>
                    <a:pt x="64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4" name="Freeform 143"/>
            <p:cNvSpPr>
              <a:spLocks/>
            </p:cNvSpPr>
            <p:nvPr/>
          </p:nvSpPr>
          <p:spPr bwMode="auto">
            <a:xfrm>
              <a:off x="6026151" y="3527426"/>
              <a:ext cx="236538" cy="350838"/>
            </a:xfrm>
            <a:custGeom>
              <a:avLst/>
              <a:gdLst>
                <a:gd name="T0" fmla="*/ 58 w 894"/>
                <a:gd name="T1" fmla="*/ 0 h 1328"/>
                <a:gd name="T2" fmla="*/ 836 w 894"/>
                <a:gd name="T3" fmla="*/ 0 h 1328"/>
                <a:gd name="T4" fmla="*/ 853 w 894"/>
                <a:gd name="T5" fmla="*/ 4 h 1328"/>
                <a:gd name="T6" fmla="*/ 870 w 894"/>
                <a:gd name="T7" fmla="*/ 12 h 1328"/>
                <a:gd name="T8" fmla="*/ 882 w 894"/>
                <a:gd name="T9" fmla="*/ 24 h 1328"/>
                <a:gd name="T10" fmla="*/ 890 w 894"/>
                <a:gd name="T11" fmla="*/ 41 h 1328"/>
                <a:gd name="T12" fmla="*/ 894 w 894"/>
                <a:gd name="T13" fmla="*/ 59 h 1328"/>
                <a:gd name="T14" fmla="*/ 894 w 894"/>
                <a:gd name="T15" fmla="*/ 1270 h 1328"/>
                <a:gd name="T16" fmla="*/ 890 w 894"/>
                <a:gd name="T17" fmla="*/ 1289 h 1328"/>
                <a:gd name="T18" fmla="*/ 882 w 894"/>
                <a:gd name="T19" fmla="*/ 1305 h 1328"/>
                <a:gd name="T20" fmla="*/ 870 w 894"/>
                <a:gd name="T21" fmla="*/ 1317 h 1328"/>
                <a:gd name="T22" fmla="*/ 853 w 894"/>
                <a:gd name="T23" fmla="*/ 1325 h 1328"/>
                <a:gd name="T24" fmla="*/ 836 w 894"/>
                <a:gd name="T25" fmla="*/ 1328 h 1328"/>
                <a:gd name="T26" fmla="*/ 58 w 894"/>
                <a:gd name="T27" fmla="*/ 1328 h 1328"/>
                <a:gd name="T28" fmla="*/ 39 w 894"/>
                <a:gd name="T29" fmla="*/ 1325 h 1328"/>
                <a:gd name="T30" fmla="*/ 23 w 894"/>
                <a:gd name="T31" fmla="*/ 1317 h 1328"/>
                <a:gd name="T32" fmla="*/ 12 w 894"/>
                <a:gd name="T33" fmla="*/ 1305 h 1328"/>
                <a:gd name="T34" fmla="*/ 3 w 894"/>
                <a:gd name="T35" fmla="*/ 1289 h 1328"/>
                <a:gd name="T36" fmla="*/ 0 w 894"/>
                <a:gd name="T37" fmla="*/ 1270 h 1328"/>
                <a:gd name="T38" fmla="*/ 0 w 894"/>
                <a:gd name="T39" fmla="*/ 59 h 1328"/>
                <a:gd name="T40" fmla="*/ 3 w 894"/>
                <a:gd name="T41" fmla="*/ 41 h 1328"/>
                <a:gd name="T42" fmla="*/ 12 w 894"/>
                <a:gd name="T43" fmla="*/ 24 h 1328"/>
                <a:gd name="T44" fmla="*/ 23 w 894"/>
                <a:gd name="T45" fmla="*/ 12 h 1328"/>
                <a:gd name="T46" fmla="*/ 39 w 894"/>
                <a:gd name="T47" fmla="*/ 4 h 1328"/>
                <a:gd name="T48" fmla="*/ 58 w 894"/>
                <a:gd name="T49" fmla="*/ 0 h 1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94" h="1328">
                  <a:moveTo>
                    <a:pt x="58" y="0"/>
                  </a:moveTo>
                  <a:lnTo>
                    <a:pt x="836" y="0"/>
                  </a:lnTo>
                  <a:lnTo>
                    <a:pt x="853" y="4"/>
                  </a:lnTo>
                  <a:lnTo>
                    <a:pt x="870" y="12"/>
                  </a:lnTo>
                  <a:lnTo>
                    <a:pt x="882" y="24"/>
                  </a:lnTo>
                  <a:lnTo>
                    <a:pt x="890" y="41"/>
                  </a:lnTo>
                  <a:lnTo>
                    <a:pt x="894" y="59"/>
                  </a:lnTo>
                  <a:lnTo>
                    <a:pt x="894" y="1270"/>
                  </a:lnTo>
                  <a:lnTo>
                    <a:pt x="890" y="1289"/>
                  </a:lnTo>
                  <a:lnTo>
                    <a:pt x="882" y="1305"/>
                  </a:lnTo>
                  <a:lnTo>
                    <a:pt x="870" y="1317"/>
                  </a:lnTo>
                  <a:lnTo>
                    <a:pt x="853" y="1325"/>
                  </a:lnTo>
                  <a:lnTo>
                    <a:pt x="836" y="1328"/>
                  </a:lnTo>
                  <a:lnTo>
                    <a:pt x="58" y="1328"/>
                  </a:lnTo>
                  <a:lnTo>
                    <a:pt x="39" y="1325"/>
                  </a:lnTo>
                  <a:lnTo>
                    <a:pt x="23" y="1317"/>
                  </a:lnTo>
                  <a:lnTo>
                    <a:pt x="12" y="1305"/>
                  </a:lnTo>
                  <a:lnTo>
                    <a:pt x="3" y="1289"/>
                  </a:lnTo>
                  <a:lnTo>
                    <a:pt x="0" y="1270"/>
                  </a:lnTo>
                  <a:lnTo>
                    <a:pt x="0" y="59"/>
                  </a:lnTo>
                  <a:lnTo>
                    <a:pt x="3" y="41"/>
                  </a:lnTo>
                  <a:lnTo>
                    <a:pt x="12" y="24"/>
                  </a:lnTo>
                  <a:lnTo>
                    <a:pt x="23" y="12"/>
                  </a:lnTo>
                  <a:lnTo>
                    <a:pt x="39" y="4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5" name="Freeform 144"/>
            <p:cNvSpPr>
              <a:spLocks/>
            </p:cNvSpPr>
            <p:nvPr/>
          </p:nvSpPr>
          <p:spPr bwMode="auto">
            <a:xfrm>
              <a:off x="6373813" y="3168651"/>
              <a:ext cx="236538" cy="709613"/>
            </a:xfrm>
            <a:custGeom>
              <a:avLst/>
              <a:gdLst>
                <a:gd name="T0" fmla="*/ 511 w 893"/>
                <a:gd name="T1" fmla="*/ 0 h 2681"/>
                <a:gd name="T2" fmla="*/ 653 w 893"/>
                <a:gd name="T3" fmla="*/ 119 h 2681"/>
                <a:gd name="T4" fmla="*/ 682 w 893"/>
                <a:gd name="T5" fmla="*/ 141 h 2681"/>
                <a:gd name="T6" fmla="*/ 716 w 893"/>
                <a:gd name="T7" fmla="*/ 155 h 2681"/>
                <a:gd name="T8" fmla="*/ 750 w 893"/>
                <a:gd name="T9" fmla="*/ 164 h 2681"/>
                <a:gd name="T10" fmla="*/ 787 w 893"/>
                <a:gd name="T11" fmla="*/ 168 h 2681"/>
                <a:gd name="T12" fmla="*/ 820 w 893"/>
                <a:gd name="T13" fmla="*/ 166 h 2681"/>
                <a:gd name="T14" fmla="*/ 852 w 893"/>
                <a:gd name="T15" fmla="*/ 157 h 2681"/>
                <a:gd name="T16" fmla="*/ 883 w 893"/>
                <a:gd name="T17" fmla="*/ 144 h 2681"/>
                <a:gd name="T18" fmla="*/ 888 w 893"/>
                <a:gd name="T19" fmla="*/ 141 h 2681"/>
                <a:gd name="T20" fmla="*/ 893 w 893"/>
                <a:gd name="T21" fmla="*/ 138 h 2681"/>
                <a:gd name="T22" fmla="*/ 893 w 893"/>
                <a:gd name="T23" fmla="*/ 2623 h 2681"/>
                <a:gd name="T24" fmla="*/ 889 w 893"/>
                <a:gd name="T25" fmla="*/ 2642 h 2681"/>
                <a:gd name="T26" fmla="*/ 882 w 893"/>
                <a:gd name="T27" fmla="*/ 2658 h 2681"/>
                <a:gd name="T28" fmla="*/ 869 w 893"/>
                <a:gd name="T29" fmla="*/ 2670 h 2681"/>
                <a:gd name="T30" fmla="*/ 854 w 893"/>
                <a:gd name="T31" fmla="*/ 2678 h 2681"/>
                <a:gd name="T32" fmla="*/ 836 w 893"/>
                <a:gd name="T33" fmla="*/ 2681 h 2681"/>
                <a:gd name="T34" fmla="*/ 57 w 893"/>
                <a:gd name="T35" fmla="*/ 2681 h 2681"/>
                <a:gd name="T36" fmla="*/ 39 w 893"/>
                <a:gd name="T37" fmla="*/ 2678 h 2681"/>
                <a:gd name="T38" fmla="*/ 22 w 893"/>
                <a:gd name="T39" fmla="*/ 2670 h 2681"/>
                <a:gd name="T40" fmla="*/ 10 w 893"/>
                <a:gd name="T41" fmla="*/ 2658 h 2681"/>
                <a:gd name="T42" fmla="*/ 2 w 893"/>
                <a:gd name="T43" fmla="*/ 2642 h 2681"/>
                <a:gd name="T44" fmla="*/ 0 w 893"/>
                <a:gd name="T45" fmla="*/ 2623 h 2681"/>
                <a:gd name="T46" fmla="*/ 0 w 893"/>
                <a:gd name="T47" fmla="*/ 559 h 2681"/>
                <a:gd name="T48" fmla="*/ 511 w 893"/>
                <a:gd name="T49" fmla="*/ 0 h 26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93" h="2681">
                  <a:moveTo>
                    <a:pt x="511" y="0"/>
                  </a:moveTo>
                  <a:lnTo>
                    <a:pt x="653" y="119"/>
                  </a:lnTo>
                  <a:lnTo>
                    <a:pt x="682" y="141"/>
                  </a:lnTo>
                  <a:lnTo>
                    <a:pt x="716" y="155"/>
                  </a:lnTo>
                  <a:lnTo>
                    <a:pt x="750" y="164"/>
                  </a:lnTo>
                  <a:lnTo>
                    <a:pt x="787" y="168"/>
                  </a:lnTo>
                  <a:lnTo>
                    <a:pt x="820" y="166"/>
                  </a:lnTo>
                  <a:lnTo>
                    <a:pt x="852" y="157"/>
                  </a:lnTo>
                  <a:lnTo>
                    <a:pt x="883" y="144"/>
                  </a:lnTo>
                  <a:lnTo>
                    <a:pt x="888" y="141"/>
                  </a:lnTo>
                  <a:lnTo>
                    <a:pt x="893" y="138"/>
                  </a:lnTo>
                  <a:lnTo>
                    <a:pt x="893" y="2623"/>
                  </a:lnTo>
                  <a:lnTo>
                    <a:pt x="889" y="2642"/>
                  </a:lnTo>
                  <a:lnTo>
                    <a:pt x="882" y="2658"/>
                  </a:lnTo>
                  <a:lnTo>
                    <a:pt x="869" y="2670"/>
                  </a:lnTo>
                  <a:lnTo>
                    <a:pt x="854" y="2678"/>
                  </a:lnTo>
                  <a:lnTo>
                    <a:pt x="836" y="2681"/>
                  </a:lnTo>
                  <a:lnTo>
                    <a:pt x="57" y="2681"/>
                  </a:lnTo>
                  <a:lnTo>
                    <a:pt x="39" y="2678"/>
                  </a:lnTo>
                  <a:lnTo>
                    <a:pt x="22" y="2670"/>
                  </a:lnTo>
                  <a:lnTo>
                    <a:pt x="10" y="2658"/>
                  </a:lnTo>
                  <a:lnTo>
                    <a:pt x="2" y="2642"/>
                  </a:lnTo>
                  <a:lnTo>
                    <a:pt x="0" y="2623"/>
                  </a:lnTo>
                  <a:lnTo>
                    <a:pt x="0" y="559"/>
                  </a:lnTo>
                  <a:lnTo>
                    <a:pt x="5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6" name="Freeform 145"/>
            <p:cNvSpPr>
              <a:spLocks/>
            </p:cNvSpPr>
            <p:nvPr/>
          </p:nvSpPr>
          <p:spPr bwMode="auto">
            <a:xfrm>
              <a:off x="5576888" y="2971801"/>
              <a:ext cx="1022350" cy="569913"/>
            </a:xfrm>
            <a:custGeom>
              <a:avLst/>
              <a:gdLst>
                <a:gd name="T0" fmla="*/ 3758 w 3865"/>
                <a:gd name="T1" fmla="*/ 0 h 2160"/>
                <a:gd name="T2" fmla="*/ 3775 w 3865"/>
                <a:gd name="T3" fmla="*/ 3 h 2160"/>
                <a:gd name="T4" fmla="*/ 3790 w 3865"/>
                <a:gd name="T5" fmla="*/ 11 h 2160"/>
                <a:gd name="T6" fmla="*/ 3800 w 3865"/>
                <a:gd name="T7" fmla="*/ 23 h 2160"/>
                <a:gd name="T8" fmla="*/ 3805 w 3865"/>
                <a:gd name="T9" fmla="*/ 40 h 2160"/>
                <a:gd name="T10" fmla="*/ 3865 w 3865"/>
                <a:gd name="T11" fmla="*/ 709 h 2160"/>
                <a:gd name="T12" fmla="*/ 3865 w 3865"/>
                <a:gd name="T13" fmla="*/ 722 h 2160"/>
                <a:gd name="T14" fmla="*/ 3860 w 3865"/>
                <a:gd name="T15" fmla="*/ 734 h 2160"/>
                <a:gd name="T16" fmla="*/ 3853 w 3865"/>
                <a:gd name="T17" fmla="*/ 745 h 2160"/>
                <a:gd name="T18" fmla="*/ 3842 w 3865"/>
                <a:gd name="T19" fmla="*/ 752 h 2160"/>
                <a:gd name="T20" fmla="*/ 3830 w 3865"/>
                <a:gd name="T21" fmla="*/ 757 h 2160"/>
                <a:gd name="T22" fmla="*/ 3817 w 3865"/>
                <a:gd name="T23" fmla="*/ 757 h 2160"/>
                <a:gd name="T24" fmla="*/ 3805 w 3865"/>
                <a:gd name="T25" fmla="*/ 753 h 2160"/>
                <a:gd name="T26" fmla="*/ 3794 w 3865"/>
                <a:gd name="T27" fmla="*/ 747 h 2160"/>
                <a:gd name="T28" fmla="*/ 3517 w 3865"/>
                <a:gd name="T29" fmla="*/ 515 h 2160"/>
                <a:gd name="T30" fmla="*/ 2337 w 3865"/>
                <a:gd name="T31" fmla="*/ 1804 h 2160"/>
                <a:gd name="T32" fmla="*/ 2320 w 3865"/>
                <a:gd name="T33" fmla="*/ 1818 h 2160"/>
                <a:gd name="T34" fmla="*/ 2301 w 3865"/>
                <a:gd name="T35" fmla="*/ 1830 h 2160"/>
                <a:gd name="T36" fmla="*/ 2279 w 3865"/>
                <a:gd name="T37" fmla="*/ 1837 h 2160"/>
                <a:gd name="T38" fmla="*/ 2257 w 3865"/>
                <a:gd name="T39" fmla="*/ 1841 h 2160"/>
                <a:gd name="T40" fmla="*/ 2234 w 3865"/>
                <a:gd name="T41" fmla="*/ 1840 h 2160"/>
                <a:gd name="T42" fmla="*/ 2213 w 3865"/>
                <a:gd name="T43" fmla="*/ 1834 h 2160"/>
                <a:gd name="T44" fmla="*/ 930 w 3865"/>
                <a:gd name="T45" fmla="*/ 1362 h 2160"/>
                <a:gd name="T46" fmla="*/ 197 w 3865"/>
                <a:gd name="T47" fmla="*/ 2124 h 2160"/>
                <a:gd name="T48" fmla="*/ 180 w 3865"/>
                <a:gd name="T49" fmla="*/ 2141 h 2160"/>
                <a:gd name="T50" fmla="*/ 159 w 3865"/>
                <a:gd name="T51" fmla="*/ 2151 h 2160"/>
                <a:gd name="T52" fmla="*/ 137 w 3865"/>
                <a:gd name="T53" fmla="*/ 2157 h 2160"/>
                <a:gd name="T54" fmla="*/ 115 w 3865"/>
                <a:gd name="T55" fmla="*/ 2160 h 2160"/>
                <a:gd name="T56" fmla="*/ 94 w 3865"/>
                <a:gd name="T57" fmla="*/ 2158 h 2160"/>
                <a:gd name="T58" fmla="*/ 73 w 3865"/>
                <a:gd name="T59" fmla="*/ 2151 h 2160"/>
                <a:gd name="T60" fmla="*/ 54 w 3865"/>
                <a:gd name="T61" fmla="*/ 2142 h 2160"/>
                <a:gd name="T62" fmla="*/ 36 w 3865"/>
                <a:gd name="T63" fmla="*/ 2128 h 2160"/>
                <a:gd name="T64" fmla="*/ 18 w 3865"/>
                <a:gd name="T65" fmla="*/ 2107 h 2160"/>
                <a:gd name="T66" fmla="*/ 7 w 3865"/>
                <a:gd name="T67" fmla="*/ 2085 h 2160"/>
                <a:gd name="T68" fmla="*/ 1 w 3865"/>
                <a:gd name="T69" fmla="*/ 2060 h 2160"/>
                <a:gd name="T70" fmla="*/ 0 w 3865"/>
                <a:gd name="T71" fmla="*/ 2035 h 2160"/>
                <a:gd name="T72" fmla="*/ 6 w 3865"/>
                <a:gd name="T73" fmla="*/ 2010 h 2160"/>
                <a:gd name="T74" fmla="*/ 15 w 3865"/>
                <a:gd name="T75" fmla="*/ 1986 h 2160"/>
                <a:gd name="T76" fmla="*/ 32 w 3865"/>
                <a:gd name="T77" fmla="*/ 1966 h 2160"/>
                <a:gd name="T78" fmla="*/ 817 w 3865"/>
                <a:gd name="T79" fmla="*/ 1149 h 2160"/>
                <a:gd name="T80" fmla="*/ 837 w 3865"/>
                <a:gd name="T81" fmla="*/ 1132 h 2160"/>
                <a:gd name="T82" fmla="*/ 861 w 3865"/>
                <a:gd name="T83" fmla="*/ 1120 h 2160"/>
                <a:gd name="T84" fmla="*/ 887 w 3865"/>
                <a:gd name="T85" fmla="*/ 1115 h 2160"/>
                <a:gd name="T86" fmla="*/ 913 w 3865"/>
                <a:gd name="T87" fmla="*/ 1115 h 2160"/>
                <a:gd name="T88" fmla="*/ 939 w 3865"/>
                <a:gd name="T89" fmla="*/ 1120 h 2160"/>
                <a:gd name="T90" fmla="*/ 2220 w 3865"/>
                <a:gd name="T91" fmla="*/ 1591 h 2160"/>
                <a:gd name="T92" fmla="*/ 3341 w 3865"/>
                <a:gd name="T93" fmla="*/ 368 h 2160"/>
                <a:gd name="T94" fmla="*/ 3064 w 3865"/>
                <a:gd name="T95" fmla="*/ 137 h 2160"/>
                <a:gd name="T96" fmla="*/ 3057 w 3865"/>
                <a:gd name="T97" fmla="*/ 129 h 2160"/>
                <a:gd name="T98" fmla="*/ 3051 w 3865"/>
                <a:gd name="T99" fmla="*/ 118 h 2160"/>
                <a:gd name="T100" fmla="*/ 3049 w 3865"/>
                <a:gd name="T101" fmla="*/ 107 h 2160"/>
                <a:gd name="T102" fmla="*/ 3049 w 3865"/>
                <a:gd name="T103" fmla="*/ 99 h 2160"/>
                <a:gd name="T104" fmla="*/ 3051 w 3865"/>
                <a:gd name="T105" fmla="*/ 91 h 2160"/>
                <a:gd name="T106" fmla="*/ 3060 w 3865"/>
                <a:gd name="T107" fmla="*/ 75 h 2160"/>
                <a:gd name="T108" fmla="*/ 3073 w 3865"/>
                <a:gd name="T109" fmla="*/ 66 h 2160"/>
                <a:gd name="T110" fmla="*/ 3088 w 3865"/>
                <a:gd name="T111" fmla="*/ 61 h 2160"/>
                <a:gd name="T112" fmla="*/ 3758 w 3865"/>
                <a:gd name="T113" fmla="*/ 0 h 2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865" h="2160">
                  <a:moveTo>
                    <a:pt x="3758" y="0"/>
                  </a:moveTo>
                  <a:lnTo>
                    <a:pt x="3775" y="3"/>
                  </a:lnTo>
                  <a:lnTo>
                    <a:pt x="3790" y="11"/>
                  </a:lnTo>
                  <a:lnTo>
                    <a:pt x="3800" y="23"/>
                  </a:lnTo>
                  <a:lnTo>
                    <a:pt x="3805" y="40"/>
                  </a:lnTo>
                  <a:lnTo>
                    <a:pt x="3865" y="709"/>
                  </a:lnTo>
                  <a:lnTo>
                    <a:pt x="3865" y="722"/>
                  </a:lnTo>
                  <a:lnTo>
                    <a:pt x="3860" y="734"/>
                  </a:lnTo>
                  <a:lnTo>
                    <a:pt x="3853" y="745"/>
                  </a:lnTo>
                  <a:lnTo>
                    <a:pt x="3842" y="752"/>
                  </a:lnTo>
                  <a:lnTo>
                    <a:pt x="3830" y="757"/>
                  </a:lnTo>
                  <a:lnTo>
                    <a:pt x="3817" y="757"/>
                  </a:lnTo>
                  <a:lnTo>
                    <a:pt x="3805" y="753"/>
                  </a:lnTo>
                  <a:lnTo>
                    <a:pt x="3794" y="747"/>
                  </a:lnTo>
                  <a:lnTo>
                    <a:pt x="3517" y="515"/>
                  </a:lnTo>
                  <a:lnTo>
                    <a:pt x="2337" y="1804"/>
                  </a:lnTo>
                  <a:lnTo>
                    <a:pt x="2320" y="1818"/>
                  </a:lnTo>
                  <a:lnTo>
                    <a:pt x="2301" y="1830"/>
                  </a:lnTo>
                  <a:lnTo>
                    <a:pt x="2279" y="1837"/>
                  </a:lnTo>
                  <a:lnTo>
                    <a:pt x="2257" y="1841"/>
                  </a:lnTo>
                  <a:lnTo>
                    <a:pt x="2234" y="1840"/>
                  </a:lnTo>
                  <a:lnTo>
                    <a:pt x="2213" y="1834"/>
                  </a:lnTo>
                  <a:lnTo>
                    <a:pt x="930" y="1362"/>
                  </a:lnTo>
                  <a:lnTo>
                    <a:pt x="197" y="2124"/>
                  </a:lnTo>
                  <a:lnTo>
                    <a:pt x="180" y="2141"/>
                  </a:lnTo>
                  <a:lnTo>
                    <a:pt x="159" y="2151"/>
                  </a:lnTo>
                  <a:lnTo>
                    <a:pt x="137" y="2157"/>
                  </a:lnTo>
                  <a:lnTo>
                    <a:pt x="115" y="2160"/>
                  </a:lnTo>
                  <a:lnTo>
                    <a:pt x="94" y="2158"/>
                  </a:lnTo>
                  <a:lnTo>
                    <a:pt x="73" y="2151"/>
                  </a:lnTo>
                  <a:lnTo>
                    <a:pt x="54" y="2142"/>
                  </a:lnTo>
                  <a:lnTo>
                    <a:pt x="36" y="2128"/>
                  </a:lnTo>
                  <a:lnTo>
                    <a:pt x="18" y="2107"/>
                  </a:lnTo>
                  <a:lnTo>
                    <a:pt x="7" y="2085"/>
                  </a:lnTo>
                  <a:lnTo>
                    <a:pt x="1" y="2060"/>
                  </a:lnTo>
                  <a:lnTo>
                    <a:pt x="0" y="2035"/>
                  </a:lnTo>
                  <a:lnTo>
                    <a:pt x="6" y="2010"/>
                  </a:lnTo>
                  <a:lnTo>
                    <a:pt x="15" y="1986"/>
                  </a:lnTo>
                  <a:lnTo>
                    <a:pt x="32" y="1966"/>
                  </a:lnTo>
                  <a:lnTo>
                    <a:pt x="817" y="1149"/>
                  </a:lnTo>
                  <a:lnTo>
                    <a:pt x="837" y="1132"/>
                  </a:lnTo>
                  <a:lnTo>
                    <a:pt x="861" y="1120"/>
                  </a:lnTo>
                  <a:lnTo>
                    <a:pt x="887" y="1115"/>
                  </a:lnTo>
                  <a:lnTo>
                    <a:pt x="913" y="1115"/>
                  </a:lnTo>
                  <a:lnTo>
                    <a:pt x="939" y="1120"/>
                  </a:lnTo>
                  <a:lnTo>
                    <a:pt x="2220" y="1591"/>
                  </a:lnTo>
                  <a:lnTo>
                    <a:pt x="3341" y="368"/>
                  </a:lnTo>
                  <a:lnTo>
                    <a:pt x="3064" y="137"/>
                  </a:lnTo>
                  <a:lnTo>
                    <a:pt x="3057" y="129"/>
                  </a:lnTo>
                  <a:lnTo>
                    <a:pt x="3051" y="118"/>
                  </a:lnTo>
                  <a:lnTo>
                    <a:pt x="3049" y="107"/>
                  </a:lnTo>
                  <a:lnTo>
                    <a:pt x="3049" y="99"/>
                  </a:lnTo>
                  <a:lnTo>
                    <a:pt x="3051" y="91"/>
                  </a:lnTo>
                  <a:lnTo>
                    <a:pt x="3060" y="75"/>
                  </a:lnTo>
                  <a:lnTo>
                    <a:pt x="3073" y="66"/>
                  </a:lnTo>
                  <a:lnTo>
                    <a:pt x="3088" y="61"/>
                  </a:lnTo>
                  <a:lnTo>
                    <a:pt x="37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97" name="Freeform 286"/>
          <p:cNvSpPr>
            <a:spLocks/>
          </p:cNvSpPr>
          <p:nvPr/>
        </p:nvSpPr>
        <p:spPr bwMode="auto">
          <a:xfrm>
            <a:off x="1612366" y="3505983"/>
            <a:ext cx="538568" cy="467900"/>
          </a:xfrm>
          <a:custGeom>
            <a:avLst/>
            <a:gdLst>
              <a:gd name="T0" fmla="*/ 1705 w 3619"/>
              <a:gd name="T1" fmla="*/ 25 h 3146"/>
              <a:gd name="T2" fmla="*/ 1806 w 3619"/>
              <a:gd name="T3" fmla="*/ 155 h 3146"/>
              <a:gd name="T4" fmla="*/ 1905 w 3619"/>
              <a:gd name="T5" fmla="*/ 417 h 3146"/>
              <a:gd name="T6" fmla="*/ 1970 w 3619"/>
              <a:gd name="T7" fmla="*/ 694 h 3146"/>
              <a:gd name="T8" fmla="*/ 2022 w 3619"/>
              <a:gd name="T9" fmla="*/ 934 h 3146"/>
              <a:gd name="T10" fmla="*/ 2076 w 3619"/>
              <a:gd name="T11" fmla="*/ 1160 h 3146"/>
              <a:gd name="T12" fmla="*/ 2159 w 3619"/>
              <a:gd name="T13" fmla="*/ 1376 h 3146"/>
              <a:gd name="T14" fmla="*/ 2261 w 3619"/>
              <a:gd name="T15" fmla="*/ 1481 h 3146"/>
              <a:gd name="T16" fmla="*/ 2295 w 3619"/>
              <a:gd name="T17" fmla="*/ 1342 h 3146"/>
              <a:gd name="T18" fmla="*/ 2347 w 3619"/>
              <a:gd name="T19" fmla="*/ 1212 h 3146"/>
              <a:gd name="T20" fmla="*/ 2421 w 3619"/>
              <a:gd name="T21" fmla="*/ 1117 h 3146"/>
              <a:gd name="T22" fmla="*/ 2521 w 3619"/>
              <a:gd name="T23" fmla="*/ 1086 h 3146"/>
              <a:gd name="T24" fmla="*/ 2617 w 3619"/>
              <a:gd name="T25" fmla="*/ 1134 h 3146"/>
              <a:gd name="T26" fmla="*/ 2675 w 3619"/>
              <a:gd name="T27" fmla="*/ 1238 h 3146"/>
              <a:gd name="T28" fmla="*/ 2705 w 3619"/>
              <a:gd name="T29" fmla="*/ 1355 h 3146"/>
              <a:gd name="T30" fmla="*/ 2737 w 3619"/>
              <a:gd name="T31" fmla="*/ 1654 h 3146"/>
              <a:gd name="T32" fmla="*/ 2781 w 3619"/>
              <a:gd name="T33" fmla="*/ 1961 h 3146"/>
              <a:gd name="T34" fmla="*/ 2805 w 3619"/>
              <a:gd name="T35" fmla="*/ 2099 h 3146"/>
              <a:gd name="T36" fmla="*/ 2850 w 3619"/>
              <a:gd name="T37" fmla="*/ 2232 h 3146"/>
              <a:gd name="T38" fmla="*/ 2916 w 3619"/>
              <a:gd name="T39" fmla="*/ 2308 h 3146"/>
              <a:gd name="T40" fmla="*/ 2952 w 3619"/>
              <a:gd name="T41" fmla="*/ 2263 h 3146"/>
              <a:gd name="T42" fmla="*/ 2982 w 3619"/>
              <a:gd name="T43" fmla="*/ 2166 h 3146"/>
              <a:gd name="T44" fmla="*/ 3000 w 3619"/>
              <a:gd name="T45" fmla="*/ 2076 h 3146"/>
              <a:gd name="T46" fmla="*/ 3018 w 3619"/>
              <a:gd name="T47" fmla="*/ 1991 h 3146"/>
              <a:gd name="T48" fmla="*/ 3060 w 3619"/>
              <a:gd name="T49" fmla="*/ 1863 h 3146"/>
              <a:gd name="T50" fmla="*/ 3126 w 3619"/>
              <a:gd name="T51" fmla="*/ 1751 h 3146"/>
              <a:gd name="T52" fmla="*/ 3224 w 3619"/>
              <a:gd name="T53" fmla="*/ 1681 h 3146"/>
              <a:gd name="T54" fmla="*/ 3362 w 3619"/>
              <a:gd name="T55" fmla="*/ 1677 h 3146"/>
              <a:gd name="T56" fmla="*/ 3412 w 3619"/>
              <a:gd name="T57" fmla="*/ 1721 h 3146"/>
              <a:gd name="T58" fmla="*/ 3619 w 3619"/>
              <a:gd name="T59" fmla="*/ 3049 h 3146"/>
              <a:gd name="T60" fmla="*/ 133 w 3619"/>
              <a:gd name="T61" fmla="*/ 3049 h 3146"/>
              <a:gd name="T62" fmla="*/ 151 w 3619"/>
              <a:gd name="T63" fmla="*/ 1089 h 3146"/>
              <a:gd name="T64" fmla="*/ 215 w 3619"/>
              <a:gd name="T65" fmla="*/ 1003 h 3146"/>
              <a:gd name="T66" fmla="*/ 336 w 3619"/>
              <a:gd name="T67" fmla="*/ 930 h 3146"/>
              <a:gd name="T68" fmla="*/ 450 w 3619"/>
              <a:gd name="T69" fmla="*/ 950 h 3146"/>
              <a:gd name="T70" fmla="*/ 557 w 3619"/>
              <a:gd name="T71" fmla="*/ 1034 h 3146"/>
              <a:gd name="T72" fmla="*/ 651 w 3619"/>
              <a:gd name="T73" fmla="*/ 1152 h 3146"/>
              <a:gd name="T74" fmla="*/ 729 w 3619"/>
              <a:gd name="T75" fmla="*/ 1275 h 3146"/>
              <a:gd name="T76" fmla="*/ 777 w 3619"/>
              <a:gd name="T77" fmla="*/ 1355 h 3146"/>
              <a:gd name="T78" fmla="*/ 824 w 3619"/>
              <a:gd name="T79" fmla="*/ 1433 h 3146"/>
              <a:gd name="T80" fmla="*/ 884 w 3619"/>
              <a:gd name="T81" fmla="*/ 1507 h 3146"/>
              <a:gd name="T82" fmla="*/ 943 w 3619"/>
              <a:gd name="T83" fmla="*/ 1528 h 3146"/>
              <a:gd name="T84" fmla="*/ 1040 w 3619"/>
              <a:gd name="T85" fmla="*/ 1394 h 3146"/>
              <a:gd name="T86" fmla="*/ 1112 w 3619"/>
              <a:gd name="T87" fmla="*/ 1195 h 3146"/>
              <a:gd name="T88" fmla="*/ 1157 w 3619"/>
              <a:gd name="T89" fmla="*/ 986 h 3146"/>
              <a:gd name="T90" fmla="*/ 1198 w 3619"/>
              <a:gd name="T91" fmla="*/ 765 h 3146"/>
              <a:gd name="T92" fmla="*/ 1250 w 3619"/>
              <a:gd name="T93" fmla="*/ 507 h 3146"/>
              <a:gd name="T94" fmla="*/ 1333 w 3619"/>
              <a:gd name="T95" fmla="*/ 260 h 3146"/>
              <a:gd name="T96" fmla="*/ 1431 w 3619"/>
              <a:gd name="T97" fmla="*/ 101 h 3146"/>
              <a:gd name="T98" fmla="*/ 1525 w 3619"/>
              <a:gd name="T99" fmla="*/ 27 h 3146"/>
              <a:gd name="T100" fmla="*/ 1629 w 3619"/>
              <a:gd name="T101" fmla="*/ 0 h 3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619" h="3146">
                <a:moveTo>
                  <a:pt x="1629" y="0"/>
                </a:moveTo>
                <a:lnTo>
                  <a:pt x="1654" y="4"/>
                </a:lnTo>
                <a:lnTo>
                  <a:pt x="1681" y="12"/>
                </a:lnTo>
                <a:lnTo>
                  <a:pt x="1705" y="25"/>
                </a:lnTo>
                <a:lnTo>
                  <a:pt x="1729" y="42"/>
                </a:lnTo>
                <a:lnTo>
                  <a:pt x="1751" y="67"/>
                </a:lnTo>
                <a:lnTo>
                  <a:pt x="1772" y="95"/>
                </a:lnTo>
                <a:lnTo>
                  <a:pt x="1806" y="155"/>
                </a:lnTo>
                <a:lnTo>
                  <a:pt x="1835" y="218"/>
                </a:lnTo>
                <a:lnTo>
                  <a:pt x="1861" y="282"/>
                </a:lnTo>
                <a:lnTo>
                  <a:pt x="1884" y="349"/>
                </a:lnTo>
                <a:lnTo>
                  <a:pt x="1905" y="417"/>
                </a:lnTo>
                <a:lnTo>
                  <a:pt x="1923" y="486"/>
                </a:lnTo>
                <a:lnTo>
                  <a:pt x="1939" y="556"/>
                </a:lnTo>
                <a:lnTo>
                  <a:pt x="1955" y="625"/>
                </a:lnTo>
                <a:lnTo>
                  <a:pt x="1970" y="694"/>
                </a:lnTo>
                <a:lnTo>
                  <a:pt x="1984" y="762"/>
                </a:lnTo>
                <a:lnTo>
                  <a:pt x="1999" y="828"/>
                </a:lnTo>
                <a:lnTo>
                  <a:pt x="2010" y="881"/>
                </a:lnTo>
                <a:lnTo>
                  <a:pt x="2022" y="934"/>
                </a:lnTo>
                <a:lnTo>
                  <a:pt x="2034" y="989"/>
                </a:lnTo>
                <a:lnTo>
                  <a:pt x="2047" y="1046"/>
                </a:lnTo>
                <a:lnTo>
                  <a:pt x="2060" y="1103"/>
                </a:lnTo>
                <a:lnTo>
                  <a:pt x="2076" y="1160"/>
                </a:lnTo>
                <a:lnTo>
                  <a:pt x="2093" y="1216"/>
                </a:lnTo>
                <a:lnTo>
                  <a:pt x="2113" y="1272"/>
                </a:lnTo>
                <a:lnTo>
                  <a:pt x="2135" y="1325"/>
                </a:lnTo>
                <a:lnTo>
                  <a:pt x="2159" y="1376"/>
                </a:lnTo>
                <a:lnTo>
                  <a:pt x="2188" y="1425"/>
                </a:lnTo>
                <a:lnTo>
                  <a:pt x="2219" y="1471"/>
                </a:lnTo>
                <a:lnTo>
                  <a:pt x="2254" y="1513"/>
                </a:lnTo>
                <a:lnTo>
                  <a:pt x="2261" y="1481"/>
                </a:lnTo>
                <a:lnTo>
                  <a:pt x="2267" y="1446"/>
                </a:lnTo>
                <a:lnTo>
                  <a:pt x="2276" y="1412"/>
                </a:lnTo>
                <a:lnTo>
                  <a:pt x="2285" y="1378"/>
                </a:lnTo>
                <a:lnTo>
                  <a:pt x="2295" y="1342"/>
                </a:lnTo>
                <a:lnTo>
                  <a:pt x="2307" y="1308"/>
                </a:lnTo>
                <a:lnTo>
                  <a:pt x="2319" y="1275"/>
                </a:lnTo>
                <a:lnTo>
                  <a:pt x="2332" y="1243"/>
                </a:lnTo>
                <a:lnTo>
                  <a:pt x="2347" y="1212"/>
                </a:lnTo>
                <a:lnTo>
                  <a:pt x="2364" y="1184"/>
                </a:lnTo>
                <a:lnTo>
                  <a:pt x="2382" y="1159"/>
                </a:lnTo>
                <a:lnTo>
                  <a:pt x="2400" y="1136"/>
                </a:lnTo>
                <a:lnTo>
                  <a:pt x="2421" y="1117"/>
                </a:lnTo>
                <a:lnTo>
                  <a:pt x="2443" y="1102"/>
                </a:lnTo>
                <a:lnTo>
                  <a:pt x="2467" y="1091"/>
                </a:lnTo>
                <a:lnTo>
                  <a:pt x="2494" y="1086"/>
                </a:lnTo>
                <a:lnTo>
                  <a:pt x="2521" y="1086"/>
                </a:lnTo>
                <a:lnTo>
                  <a:pt x="2551" y="1091"/>
                </a:lnTo>
                <a:lnTo>
                  <a:pt x="2575" y="1100"/>
                </a:lnTo>
                <a:lnTo>
                  <a:pt x="2597" y="1114"/>
                </a:lnTo>
                <a:lnTo>
                  <a:pt x="2617" y="1134"/>
                </a:lnTo>
                <a:lnTo>
                  <a:pt x="2635" y="1157"/>
                </a:lnTo>
                <a:lnTo>
                  <a:pt x="2650" y="1182"/>
                </a:lnTo>
                <a:lnTo>
                  <a:pt x="2663" y="1209"/>
                </a:lnTo>
                <a:lnTo>
                  <a:pt x="2675" y="1238"/>
                </a:lnTo>
                <a:lnTo>
                  <a:pt x="2685" y="1267"/>
                </a:lnTo>
                <a:lnTo>
                  <a:pt x="2693" y="1297"/>
                </a:lnTo>
                <a:lnTo>
                  <a:pt x="2699" y="1327"/>
                </a:lnTo>
                <a:lnTo>
                  <a:pt x="2705" y="1355"/>
                </a:lnTo>
                <a:lnTo>
                  <a:pt x="2708" y="1380"/>
                </a:lnTo>
                <a:lnTo>
                  <a:pt x="2712" y="1403"/>
                </a:lnTo>
                <a:lnTo>
                  <a:pt x="2724" y="1528"/>
                </a:lnTo>
                <a:lnTo>
                  <a:pt x="2737" y="1654"/>
                </a:lnTo>
                <a:lnTo>
                  <a:pt x="2752" y="1780"/>
                </a:lnTo>
                <a:lnTo>
                  <a:pt x="2772" y="1903"/>
                </a:lnTo>
                <a:lnTo>
                  <a:pt x="2776" y="1931"/>
                </a:lnTo>
                <a:lnTo>
                  <a:pt x="2781" y="1961"/>
                </a:lnTo>
                <a:lnTo>
                  <a:pt x="2786" y="1994"/>
                </a:lnTo>
                <a:lnTo>
                  <a:pt x="2792" y="2028"/>
                </a:lnTo>
                <a:lnTo>
                  <a:pt x="2798" y="2064"/>
                </a:lnTo>
                <a:lnTo>
                  <a:pt x="2805" y="2099"/>
                </a:lnTo>
                <a:lnTo>
                  <a:pt x="2814" y="2135"/>
                </a:lnTo>
                <a:lnTo>
                  <a:pt x="2825" y="2169"/>
                </a:lnTo>
                <a:lnTo>
                  <a:pt x="2837" y="2202"/>
                </a:lnTo>
                <a:lnTo>
                  <a:pt x="2850" y="2232"/>
                </a:lnTo>
                <a:lnTo>
                  <a:pt x="2867" y="2260"/>
                </a:lnTo>
                <a:lnTo>
                  <a:pt x="2885" y="2284"/>
                </a:lnTo>
                <a:lnTo>
                  <a:pt x="2906" y="2304"/>
                </a:lnTo>
                <a:lnTo>
                  <a:pt x="2916" y="2308"/>
                </a:lnTo>
                <a:lnTo>
                  <a:pt x="2926" y="2305"/>
                </a:lnTo>
                <a:lnTo>
                  <a:pt x="2935" y="2296"/>
                </a:lnTo>
                <a:lnTo>
                  <a:pt x="2944" y="2282"/>
                </a:lnTo>
                <a:lnTo>
                  <a:pt x="2952" y="2263"/>
                </a:lnTo>
                <a:lnTo>
                  <a:pt x="2961" y="2241"/>
                </a:lnTo>
                <a:lnTo>
                  <a:pt x="2968" y="2218"/>
                </a:lnTo>
                <a:lnTo>
                  <a:pt x="2976" y="2191"/>
                </a:lnTo>
                <a:lnTo>
                  <a:pt x="2982" y="2166"/>
                </a:lnTo>
                <a:lnTo>
                  <a:pt x="2988" y="2140"/>
                </a:lnTo>
                <a:lnTo>
                  <a:pt x="2992" y="2116"/>
                </a:lnTo>
                <a:lnTo>
                  <a:pt x="2996" y="2095"/>
                </a:lnTo>
                <a:lnTo>
                  <a:pt x="3000" y="2076"/>
                </a:lnTo>
                <a:lnTo>
                  <a:pt x="3003" y="2062"/>
                </a:lnTo>
                <a:lnTo>
                  <a:pt x="3004" y="2053"/>
                </a:lnTo>
                <a:lnTo>
                  <a:pt x="3011" y="2022"/>
                </a:lnTo>
                <a:lnTo>
                  <a:pt x="3018" y="1991"/>
                </a:lnTo>
                <a:lnTo>
                  <a:pt x="3027" y="1959"/>
                </a:lnTo>
                <a:lnTo>
                  <a:pt x="3037" y="1926"/>
                </a:lnTo>
                <a:lnTo>
                  <a:pt x="3048" y="1893"/>
                </a:lnTo>
                <a:lnTo>
                  <a:pt x="3060" y="1863"/>
                </a:lnTo>
                <a:lnTo>
                  <a:pt x="3075" y="1832"/>
                </a:lnTo>
                <a:lnTo>
                  <a:pt x="3090" y="1803"/>
                </a:lnTo>
                <a:lnTo>
                  <a:pt x="3108" y="1776"/>
                </a:lnTo>
                <a:lnTo>
                  <a:pt x="3126" y="1751"/>
                </a:lnTo>
                <a:lnTo>
                  <a:pt x="3147" y="1729"/>
                </a:lnTo>
                <a:lnTo>
                  <a:pt x="3171" y="1709"/>
                </a:lnTo>
                <a:lnTo>
                  <a:pt x="3197" y="1693"/>
                </a:lnTo>
                <a:lnTo>
                  <a:pt x="3224" y="1681"/>
                </a:lnTo>
                <a:lnTo>
                  <a:pt x="3255" y="1673"/>
                </a:lnTo>
                <a:lnTo>
                  <a:pt x="3288" y="1669"/>
                </a:lnTo>
                <a:lnTo>
                  <a:pt x="3323" y="1671"/>
                </a:lnTo>
                <a:lnTo>
                  <a:pt x="3362" y="1677"/>
                </a:lnTo>
                <a:lnTo>
                  <a:pt x="3378" y="1683"/>
                </a:lnTo>
                <a:lnTo>
                  <a:pt x="3392" y="1693"/>
                </a:lnTo>
                <a:lnTo>
                  <a:pt x="3403" y="1705"/>
                </a:lnTo>
                <a:lnTo>
                  <a:pt x="3412" y="1721"/>
                </a:lnTo>
                <a:lnTo>
                  <a:pt x="3418" y="1737"/>
                </a:lnTo>
                <a:lnTo>
                  <a:pt x="3420" y="1754"/>
                </a:lnTo>
                <a:lnTo>
                  <a:pt x="3422" y="3049"/>
                </a:lnTo>
                <a:lnTo>
                  <a:pt x="3619" y="3049"/>
                </a:lnTo>
                <a:lnTo>
                  <a:pt x="3619" y="3146"/>
                </a:lnTo>
                <a:lnTo>
                  <a:pt x="0" y="3146"/>
                </a:lnTo>
                <a:lnTo>
                  <a:pt x="0" y="3049"/>
                </a:lnTo>
                <a:lnTo>
                  <a:pt x="133" y="3049"/>
                </a:lnTo>
                <a:lnTo>
                  <a:pt x="133" y="1139"/>
                </a:lnTo>
                <a:lnTo>
                  <a:pt x="135" y="1119"/>
                </a:lnTo>
                <a:lnTo>
                  <a:pt x="141" y="1102"/>
                </a:lnTo>
                <a:lnTo>
                  <a:pt x="151" y="1089"/>
                </a:lnTo>
                <a:lnTo>
                  <a:pt x="155" y="1080"/>
                </a:lnTo>
                <a:lnTo>
                  <a:pt x="160" y="1072"/>
                </a:lnTo>
                <a:lnTo>
                  <a:pt x="184" y="1039"/>
                </a:lnTo>
                <a:lnTo>
                  <a:pt x="215" y="1003"/>
                </a:lnTo>
                <a:lnTo>
                  <a:pt x="245" y="974"/>
                </a:lnTo>
                <a:lnTo>
                  <a:pt x="275" y="952"/>
                </a:lnTo>
                <a:lnTo>
                  <a:pt x="306" y="937"/>
                </a:lnTo>
                <a:lnTo>
                  <a:pt x="336" y="930"/>
                </a:lnTo>
                <a:lnTo>
                  <a:pt x="364" y="926"/>
                </a:lnTo>
                <a:lnTo>
                  <a:pt x="394" y="930"/>
                </a:lnTo>
                <a:lnTo>
                  <a:pt x="422" y="937"/>
                </a:lnTo>
                <a:lnTo>
                  <a:pt x="450" y="950"/>
                </a:lnTo>
                <a:lnTo>
                  <a:pt x="477" y="965"/>
                </a:lnTo>
                <a:lnTo>
                  <a:pt x="505" y="985"/>
                </a:lnTo>
                <a:lnTo>
                  <a:pt x="531" y="1008"/>
                </a:lnTo>
                <a:lnTo>
                  <a:pt x="557" y="1034"/>
                </a:lnTo>
                <a:lnTo>
                  <a:pt x="581" y="1061"/>
                </a:lnTo>
                <a:lnTo>
                  <a:pt x="605" y="1090"/>
                </a:lnTo>
                <a:lnTo>
                  <a:pt x="628" y="1121"/>
                </a:lnTo>
                <a:lnTo>
                  <a:pt x="651" y="1152"/>
                </a:lnTo>
                <a:lnTo>
                  <a:pt x="672" y="1183"/>
                </a:lnTo>
                <a:lnTo>
                  <a:pt x="692" y="1215"/>
                </a:lnTo>
                <a:lnTo>
                  <a:pt x="712" y="1246"/>
                </a:lnTo>
                <a:lnTo>
                  <a:pt x="729" y="1275"/>
                </a:lnTo>
                <a:lnTo>
                  <a:pt x="747" y="1304"/>
                </a:lnTo>
                <a:lnTo>
                  <a:pt x="762" y="1329"/>
                </a:lnTo>
                <a:lnTo>
                  <a:pt x="768" y="1340"/>
                </a:lnTo>
                <a:lnTo>
                  <a:pt x="777" y="1355"/>
                </a:lnTo>
                <a:lnTo>
                  <a:pt x="787" y="1372"/>
                </a:lnTo>
                <a:lnTo>
                  <a:pt x="798" y="1391"/>
                </a:lnTo>
                <a:lnTo>
                  <a:pt x="811" y="1412"/>
                </a:lnTo>
                <a:lnTo>
                  <a:pt x="824" y="1433"/>
                </a:lnTo>
                <a:lnTo>
                  <a:pt x="838" y="1454"/>
                </a:lnTo>
                <a:lnTo>
                  <a:pt x="854" y="1474"/>
                </a:lnTo>
                <a:lnTo>
                  <a:pt x="869" y="1492"/>
                </a:lnTo>
                <a:lnTo>
                  <a:pt x="884" y="1507"/>
                </a:lnTo>
                <a:lnTo>
                  <a:pt x="900" y="1519"/>
                </a:lnTo>
                <a:lnTo>
                  <a:pt x="914" y="1528"/>
                </a:lnTo>
                <a:lnTo>
                  <a:pt x="928" y="1531"/>
                </a:lnTo>
                <a:lnTo>
                  <a:pt x="943" y="1528"/>
                </a:lnTo>
                <a:lnTo>
                  <a:pt x="955" y="1518"/>
                </a:lnTo>
                <a:lnTo>
                  <a:pt x="987" y="1481"/>
                </a:lnTo>
                <a:lnTo>
                  <a:pt x="1014" y="1439"/>
                </a:lnTo>
                <a:lnTo>
                  <a:pt x="1040" y="1394"/>
                </a:lnTo>
                <a:lnTo>
                  <a:pt x="1060" y="1347"/>
                </a:lnTo>
                <a:lnTo>
                  <a:pt x="1080" y="1298"/>
                </a:lnTo>
                <a:lnTo>
                  <a:pt x="1097" y="1247"/>
                </a:lnTo>
                <a:lnTo>
                  <a:pt x="1112" y="1195"/>
                </a:lnTo>
                <a:lnTo>
                  <a:pt x="1125" y="1142"/>
                </a:lnTo>
                <a:lnTo>
                  <a:pt x="1136" y="1090"/>
                </a:lnTo>
                <a:lnTo>
                  <a:pt x="1147" y="1038"/>
                </a:lnTo>
                <a:lnTo>
                  <a:pt x="1157" y="986"/>
                </a:lnTo>
                <a:lnTo>
                  <a:pt x="1166" y="936"/>
                </a:lnTo>
                <a:lnTo>
                  <a:pt x="1175" y="889"/>
                </a:lnTo>
                <a:lnTo>
                  <a:pt x="1186" y="828"/>
                </a:lnTo>
                <a:lnTo>
                  <a:pt x="1198" y="765"/>
                </a:lnTo>
                <a:lnTo>
                  <a:pt x="1209" y="701"/>
                </a:lnTo>
                <a:lnTo>
                  <a:pt x="1221" y="636"/>
                </a:lnTo>
                <a:lnTo>
                  <a:pt x="1235" y="572"/>
                </a:lnTo>
                <a:lnTo>
                  <a:pt x="1250" y="507"/>
                </a:lnTo>
                <a:lnTo>
                  <a:pt x="1267" y="444"/>
                </a:lnTo>
                <a:lnTo>
                  <a:pt x="1286" y="381"/>
                </a:lnTo>
                <a:lnTo>
                  <a:pt x="1308" y="320"/>
                </a:lnTo>
                <a:lnTo>
                  <a:pt x="1333" y="260"/>
                </a:lnTo>
                <a:lnTo>
                  <a:pt x="1362" y="204"/>
                </a:lnTo>
                <a:lnTo>
                  <a:pt x="1394" y="150"/>
                </a:lnTo>
                <a:lnTo>
                  <a:pt x="1411" y="125"/>
                </a:lnTo>
                <a:lnTo>
                  <a:pt x="1431" y="101"/>
                </a:lnTo>
                <a:lnTo>
                  <a:pt x="1453" y="80"/>
                </a:lnTo>
                <a:lnTo>
                  <a:pt x="1475" y="60"/>
                </a:lnTo>
                <a:lnTo>
                  <a:pt x="1499" y="42"/>
                </a:lnTo>
                <a:lnTo>
                  <a:pt x="1525" y="27"/>
                </a:lnTo>
                <a:lnTo>
                  <a:pt x="1550" y="16"/>
                </a:lnTo>
                <a:lnTo>
                  <a:pt x="1576" y="7"/>
                </a:lnTo>
                <a:lnTo>
                  <a:pt x="1603" y="1"/>
                </a:lnTo>
                <a:lnTo>
                  <a:pt x="1629" y="0"/>
                </a:lnTo>
                <a:close/>
              </a:path>
            </a:pathLst>
          </a:custGeom>
          <a:solidFill>
            <a:schemeClr val="tx1">
              <a:lumMod val="90000"/>
              <a:lumOff val="1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498" name="Group 497"/>
          <p:cNvGrpSpPr/>
          <p:nvPr/>
        </p:nvGrpSpPr>
        <p:grpSpPr>
          <a:xfrm>
            <a:off x="1638935" y="4263988"/>
            <a:ext cx="485430" cy="488928"/>
            <a:chOff x="5321300" y="4586288"/>
            <a:chExt cx="1101725" cy="1109663"/>
          </a:xfrm>
          <a:solidFill>
            <a:schemeClr val="tx1">
              <a:lumMod val="90000"/>
              <a:lumOff val="10000"/>
            </a:schemeClr>
          </a:solidFill>
        </p:grpSpPr>
        <p:sp>
          <p:nvSpPr>
            <p:cNvPr id="499" name="Freeform 378"/>
            <p:cNvSpPr>
              <a:spLocks/>
            </p:cNvSpPr>
            <p:nvPr/>
          </p:nvSpPr>
          <p:spPr bwMode="auto">
            <a:xfrm>
              <a:off x="5902325" y="4586288"/>
              <a:ext cx="520700" cy="520700"/>
            </a:xfrm>
            <a:custGeom>
              <a:avLst/>
              <a:gdLst>
                <a:gd name="T0" fmla="*/ 0 w 1637"/>
                <a:gd name="T1" fmla="*/ 0 h 1642"/>
                <a:gd name="T2" fmla="*/ 44 w 1637"/>
                <a:gd name="T3" fmla="*/ 1 h 1642"/>
                <a:gd name="T4" fmla="*/ 148 w 1637"/>
                <a:gd name="T5" fmla="*/ 5 h 1642"/>
                <a:gd name="T6" fmla="*/ 249 w 1637"/>
                <a:gd name="T7" fmla="*/ 16 h 1642"/>
                <a:gd name="T8" fmla="*/ 350 w 1637"/>
                <a:gd name="T9" fmla="*/ 33 h 1642"/>
                <a:gd name="T10" fmla="*/ 448 w 1637"/>
                <a:gd name="T11" fmla="*/ 57 h 1642"/>
                <a:gd name="T12" fmla="*/ 543 w 1637"/>
                <a:gd name="T13" fmla="*/ 86 h 1642"/>
                <a:gd name="T14" fmla="*/ 636 w 1637"/>
                <a:gd name="T15" fmla="*/ 121 h 1642"/>
                <a:gd name="T16" fmla="*/ 726 w 1637"/>
                <a:gd name="T17" fmla="*/ 162 h 1642"/>
                <a:gd name="T18" fmla="*/ 814 w 1637"/>
                <a:gd name="T19" fmla="*/ 207 h 1642"/>
                <a:gd name="T20" fmla="*/ 898 w 1637"/>
                <a:gd name="T21" fmla="*/ 259 h 1642"/>
                <a:gd name="T22" fmla="*/ 979 w 1637"/>
                <a:gd name="T23" fmla="*/ 314 h 1642"/>
                <a:gd name="T24" fmla="*/ 1056 w 1637"/>
                <a:gd name="T25" fmla="*/ 375 h 1642"/>
                <a:gd name="T26" fmla="*/ 1129 w 1637"/>
                <a:gd name="T27" fmla="*/ 441 h 1642"/>
                <a:gd name="T28" fmla="*/ 1198 w 1637"/>
                <a:gd name="T29" fmla="*/ 510 h 1642"/>
                <a:gd name="T30" fmla="*/ 1263 w 1637"/>
                <a:gd name="T31" fmla="*/ 584 h 1642"/>
                <a:gd name="T32" fmla="*/ 1323 w 1637"/>
                <a:gd name="T33" fmla="*/ 661 h 1642"/>
                <a:gd name="T34" fmla="*/ 1379 w 1637"/>
                <a:gd name="T35" fmla="*/ 742 h 1642"/>
                <a:gd name="T36" fmla="*/ 1430 w 1637"/>
                <a:gd name="T37" fmla="*/ 826 h 1642"/>
                <a:gd name="T38" fmla="*/ 1476 w 1637"/>
                <a:gd name="T39" fmla="*/ 913 h 1642"/>
                <a:gd name="T40" fmla="*/ 1516 w 1637"/>
                <a:gd name="T41" fmla="*/ 1004 h 1642"/>
                <a:gd name="T42" fmla="*/ 1552 w 1637"/>
                <a:gd name="T43" fmla="*/ 1097 h 1642"/>
                <a:gd name="T44" fmla="*/ 1581 w 1637"/>
                <a:gd name="T45" fmla="*/ 1193 h 1642"/>
                <a:gd name="T46" fmla="*/ 1605 w 1637"/>
                <a:gd name="T47" fmla="*/ 1290 h 1642"/>
                <a:gd name="T48" fmla="*/ 1622 w 1637"/>
                <a:gd name="T49" fmla="*/ 1391 h 1642"/>
                <a:gd name="T50" fmla="*/ 1633 w 1637"/>
                <a:gd name="T51" fmla="*/ 1494 h 1642"/>
                <a:gd name="T52" fmla="*/ 1637 w 1637"/>
                <a:gd name="T53" fmla="*/ 1597 h 1642"/>
                <a:gd name="T54" fmla="*/ 1637 w 1637"/>
                <a:gd name="T55" fmla="*/ 1642 h 1642"/>
                <a:gd name="T56" fmla="*/ 1310 w 1637"/>
                <a:gd name="T57" fmla="*/ 1642 h 1642"/>
                <a:gd name="T58" fmla="*/ 1309 w 1637"/>
                <a:gd name="T59" fmla="*/ 1597 h 1642"/>
                <a:gd name="T60" fmla="*/ 1305 w 1637"/>
                <a:gd name="T61" fmla="*/ 1504 h 1642"/>
                <a:gd name="T62" fmla="*/ 1294 w 1637"/>
                <a:gd name="T63" fmla="*/ 1412 h 1642"/>
                <a:gd name="T64" fmla="*/ 1277 w 1637"/>
                <a:gd name="T65" fmla="*/ 1323 h 1642"/>
                <a:gd name="T66" fmla="*/ 1252 w 1637"/>
                <a:gd name="T67" fmla="*/ 1235 h 1642"/>
                <a:gd name="T68" fmla="*/ 1223 w 1637"/>
                <a:gd name="T69" fmla="*/ 1150 h 1642"/>
                <a:gd name="T70" fmla="*/ 1187 w 1637"/>
                <a:gd name="T71" fmla="*/ 1067 h 1642"/>
                <a:gd name="T72" fmla="*/ 1146 w 1637"/>
                <a:gd name="T73" fmla="*/ 988 h 1642"/>
                <a:gd name="T74" fmla="*/ 1100 w 1637"/>
                <a:gd name="T75" fmla="*/ 913 h 1642"/>
                <a:gd name="T76" fmla="*/ 1049 w 1637"/>
                <a:gd name="T77" fmla="*/ 840 h 1642"/>
                <a:gd name="T78" fmla="*/ 993 w 1637"/>
                <a:gd name="T79" fmla="*/ 771 h 1642"/>
                <a:gd name="T80" fmla="*/ 932 w 1637"/>
                <a:gd name="T81" fmla="*/ 706 h 1642"/>
                <a:gd name="T82" fmla="*/ 868 w 1637"/>
                <a:gd name="T83" fmla="*/ 645 h 1642"/>
                <a:gd name="T84" fmla="*/ 800 w 1637"/>
                <a:gd name="T85" fmla="*/ 590 h 1642"/>
                <a:gd name="T86" fmla="*/ 727 w 1637"/>
                <a:gd name="T87" fmla="*/ 538 h 1642"/>
                <a:gd name="T88" fmla="*/ 651 w 1637"/>
                <a:gd name="T89" fmla="*/ 492 h 1642"/>
                <a:gd name="T90" fmla="*/ 572 w 1637"/>
                <a:gd name="T91" fmla="*/ 451 h 1642"/>
                <a:gd name="T92" fmla="*/ 490 w 1637"/>
                <a:gd name="T93" fmla="*/ 416 h 1642"/>
                <a:gd name="T94" fmla="*/ 405 w 1637"/>
                <a:gd name="T95" fmla="*/ 386 h 1642"/>
                <a:gd name="T96" fmla="*/ 317 w 1637"/>
                <a:gd name="T97" fmla="*/ 362 h 1642"/>
                <a:gd name="T98" fmla="*/ 228 w 1637"/>
                <a:gd name="T99" fmla="*/ 345 h 1642"/>
                <a:gd name="T100" fmla="*/ 137 w 1637"/>
                <a:gd name="T101" fmla="*/ 333 h 1642"/>
                <a:gd name="T102" fmla="*/ 43 w 1637"/>
                <a:gd name="T103" fmla="*/ 328 h 1642"/>
                <a:gd name="T104" fmla="*/ 0 w 1637"/>
                <a:gd name="T105" fmla="*/ 328 h 1642"/>
                <a:gd name="T106" fmla="*/ 0 w 1637"/>
                <a:gd name="T107" fmla="*/ 0 h 16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637" h="1642">
                  <a:moveTo>
                    <a:pt x="0" y="0"/>
                  </a:moveTo>
                  <a:lnTo>
                    <a:pt x="44" y="1"/>
                  </a:lnTo>
                  <a:lnTo>
                    <a:pt x="148" y="5"/>
                  </a:lnTo>
                  <a:lnTo>
                    <a:pt x="249" y="16"/>
                  </a:lnTo>
                  <a:lnTo>
                    <a:pt x="350" y="33"/>
                  </a:lnTo>
                  <a:lnTo>
                    <a:pt x="448" y="57"/>
                  </a:lnTo>
                  <a:lnTo>
                    <a:pt x="543" y="86"/>
                  </a:lnTo>
                  <a:lnTo>
                    <a:pt x="636" y="121"/>
                  </a:lnTo>
                  <a:lnTo>
                    <a:pt x="726" y="162"/>
                  </a:lnTo>
                  <a:lnTo>
                    <a:pt x="814" y="207"/>
                  </a:lnTo>
                  <a:lnTo>
                    <a:pt x="898" y="259"/>
                  </a:lnTo>
                  <a:lnTo>
                    <a:pt x="979" y="314"/>
                  </a:lnTo>
                  <a:lnTo>
                    <a:pt x="1056" y="375"/>
                  </a:lnTo>
                  <a:lnTo>
                    <a:pt x="1129" y="441"/>
                  </a:lnTo>
                  <a:lnTo>
                    <a:pt x="1198" y="510"/>
                  </a:lnTo>
                  <a:lnTo>
                    <a:pt x="1263" y="584"/>
                  </a:lnTo>
                  <a:lnTo>
                    <a:pt x="1323" y="661"/>
                  </a:lnTo>
                  <a:lnTo>
                    <a:pt x="1379" y="742"/>
                  </a:lnTo>
                  <a:lnTo>
                    <a:pt x="1430" y="826"/>
                  </a:lnTo>
                  <a:lnTo>
                    <a:pt x="1476" y="913"/>
                  </a:lnTo>
                  <a:lnTo>
                    <a:pt x="1516" y="1004"/>
                  </a:lnTo>
                  <a:lnTo>
                    <a:pt x="1552" y="1097"/>
                  </a:lnTo>
                  <a:lnTo>
                    <a:pt x="1581" y="1193"/>
                  </a:lnTo>
                  <a:lnTo>
                    <a:pt x="1605" y="1290"/>
                  </a:lnTo>
                  <a:lnTo>
                    <a:pt x="1622" y="1391"/>
                  </a:lnTo>
                  <a:lnTo>
                    <a:pt x="1633" y="1494"/>
                  </a:lnTo>
                  <a:lnTo>
                    <a:pt x="1637" y="1597"/>
                  </a:lnTo>
                  <a:lnTo>
                    <a:pt x="1637" y="1642"/>
                  </a:lnTo>
                  <a:lnTo>
                    <a:pt x="1310" y="1642"/>
                  </a:lnTo>
                  <a:lnTo>
                    <a:pt x="1309" y="1597"/>
                  </a:lnTo>
                  <a:lnTo>
                    <a:pt x="1305" y="1504"/>
                  </a:lnTo>
                  <a:lnTo>
                    <a:pt x="1294" y="1412"/>
                  </a:lnTo>
                  <a:lnTo>
                    <a:pt x="1277" y="1323"/>
                  </a:lnTo>
                  <a:lnTo>
                    <a:pt x="1252" y="1235"/>
                  </a:lnTo>
                  <a:lnTo>
                    <a:pt x="1223" y="1150"/>
                  </a:lnTo>
                  <a:lnTo>
                    <a:pt x="1187" y="1067"/>
                  </a:lnTo>
                  <a:lnTo>
                    <a:pt x="1146" y="988"/>
                  </a:lnTo>
                  <a:lnTo>
                    <a:pt x="1100" y="913"/>
                  </a:lnTo>
                  <a:lnTo>
                    <a:pt x="1049" y="840"/>
                  </a:lnTo>
                  <a:lnTo>
                    <a:pt x="993" y="771"/>
                  </a:lnTo>
                  <a:lnTo>
                    <a:pt x="932" y="706"/>
                  </a:lnTo>
                  <a:lnTo>
                    <a:pt x="868" y="645"/>
                  </a:lnTo>
                  <a:lnTo>
                    <a:pt x="800" y="590"/>
                  </a:lnTo>
                  <a:lnTo>
                    <a:pt x="727" y="538"/>
                  </a:lnTo>
                  <a:lnTo>
                    <a:pt x="651" y="492"/>
                  </a:lnTo>
                  <a:lnTo>
                    <a:pt x="572" y="451"/>
                  </a:lnTo>
                  <a:lnTo>
                    <a:pt x="490" y="416"/>
                  </a:lnTo>
                  <a:lnTo>
                    <a:pt x="405" y="386"/>
                  </a:lnTo>
                  <a:lnTo>
                    <a:pt x="317" y="362"/>
                  </a:lnTo>
                  <a:lnTo>
                    <a:pt x="228" y="345"/>
                  </a:lnTo>
                  <a:lnTo>
                    <a:pt x="137" y="333"/>
                  </a:lnTo>
                  <a:lnTo>
                    <a:pt x="43" y="328"/>
                  </a:lnTo>
                  <a:lnTo>
                    <a:pt x="0" y="32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0" name="Freeform 379"/>
            <p:cNvSpPr>
              <a:spLocks noEditPoints="1"/>
            </p:cNvSpPr>
            <p:nvPr/>
          </p:nvSpPr>
          <p:spPr bwMode="auto">
            <a:xfrm>
              <a:off x="5321300" y="4672013"/>
              <a:ext cx="1020763" cy="1023938"/>
            </a:xfrm>
            <a:custGeom>
              <a:avLst/>
              <a:gdLst>
                <a:gd name="T0" fmla="*/ 156 w 3216"/>
                <a:gd name="T1" fmla="*/ 2064 h 3224"/>
                <a:gd name="T2" fmla="*/ 354 w 3216"/>
                <a:gd name="T3" fmla="*/ 2473 h 3224"/>
                <a:gd name="T4" fmla="*/ 665 w 3216"/>
                <a:gd name="T5" fmla="*/ 2806 h 3224"/>
                <a:gd name="T6" fmla="*/ 815 w 3216"/>
                <a:gd name="T7" fmla="*/ 2730 h 3224"/>
                <a:gd name="T8" fmla="*/ 505 w 3216"/>
                <a:gd name="T9" fmla="*/ 2423 h 3224"/>
                <a:gd name="T10" fmla="*/ 307 w 3216"/>
                <a:gd name="T11" fmla="*/ 2037 h 3224"/>
                <a:gd name="T12" fmla="*/ 2968 w 3216"/>
                <a:gd name="T13" fmla="*/ 1756 h 3224"/>
                <a:gd name="T14" fmla="*/ 2862 w 3216"/>
                <a:gd name="T15" fmla="*/ 2164 h 3224"/>
                <a:gd name="T16" fmla="*/ 2635 w 3216"/>
                <a:gd name="T17" fmla="*/ 2518 h 3224"/>
                <a:gd name="T18" fmla="*/ 2864 w 3216"/>
                <a:gd name="T19" fmla="*/ 2470 h 3224"/>
                <a:gd name="T20" fmla="*/ 3066 w 3216"/>
                <a:gd name="T21" fmla="*/ 2047 h 3224"/>
                <a:gd name="T22" fmla="*/ 2975 w 3216"/>
                <a:gd name="T23" fmla="*/ 1670 h 3224"/>
                <a:gd name="T24" fmla="*/ 555 w 3216"/>
                <a:gd name="T25" fmla="*/ 514 h 3224"/>
                <a:gd name="T26" fmla="*/ 561 w 3216"/>
                <a:gd name="T27" fmla="*/ 728 h 3224"/>
                <a:gd name="T28" fmla="*/ 908 w 3216"/>
                <a:gd name="T29" fmla="*/ 433 h 3224"/>
                <a:gd name="T30" fmla="*/ 1267 w 3216"/>
                <a:gd name="T31" fmla="*/ 127 h 3224"/>
                <a:gd name="T32" fmla="*/ 985 w 3216"/>
                <a:gd name="T33" fmla="*/ 390 h 3224"/>
                <a:gd name="T34" fmla="*/ 1382 w 3216"/>
                <a:gd name="T35" fmla="*/ 259 h 3224"/>
                <a:gd name="T36" fmla="*/ 1637 w 3216"/>
                <a:gd name="T37" fmla="*/ 328 h 3224"/>
                <a:gd name="T38" fmla="*/ 1281 w 3216"/>
                <a:gd name="T39" fmla="*/ 371 h 3224"/>
                <a:gd name="T40" fmla="*/ 916 w 3216"/>
                <a:gd name="T41" fmla="*/ 531 h 3224"/>
                <a:gd name="T42" fmla="*/ 602 w 3216"/>
                <a:gd name="T43" fmla="*/ 817 h 3224"/>
                <a:gd name="T44" fmla="*/ 398 w 3216"/>
                <a:gd name="T45" fmla="*/ 1191 h 3224"/>
                <a:gd name="T46" fmla="*/ 327 w 3216"/>
                <a:gd name="T47" fmla="*/ 1612 h 3224"/>
                <a:gd name="T48" fmla="*/ 379 w 3216"/>
                <a:gd name="T49" fmla="*/ 1971 h 3224"/>
                <a:gd name="T50" fmla="*/ 552 w 3216"/>
                <a:gd name="T51" fmla="*/ 2338 h 3224"/>
                <a:gd name="T52" fmla="*/ 832 w 3216"/>
                <a:gd name="T53" fmla="*/ 2632 h 3224"/>
                <a:gd name="T54" fmla="*/ 1198 w 3216"/>
                <a:gd name="T55" fmla="*/ 2828 h 3224"/>
                <a:gd name="T56" fmla="*/ 1608 w 3216"/>
                <a:gd name="T57" fmla="*/ 2896 h 3224"/>
                <a:gd name="T58" fmla="*/ 2038 w 3216"/>
                <a:gd name="T59" fmla="*/ 2822 h 3224"/>
                <a:gd name="T60" fmla="*/ 2418 w 3216"/>
                <a:gd name="T61" fmla="*/ 2606 h 3224"/>
                <a:gd name="T62" fmla="*/ 2703 w 3216"/>
                <a:gd name="T63" fmla="*/ 2280 h 3224"/>
                <a:gd name="T64" fmla="*/ 2859 w 3216"/>
                <a:gd name="T65" fmla="*/ 1885 h 3224"/>
                <a:gd name="T66" fmla="*/ 3216 w 3216"/>
                <a:gd name="T67" fmla="*/ 1583 h 3224"/>
                <a:gd name="T68" fmla="*/ 3166 w 3216"/>
                <a:gd name="T69" fmla="*/ 2012 h 3224"/>
                <a:gd name="T70" fmla="*/ 2981 w 3216"/>
                <a:gd name="T71" fmla="*/ 2450 h 3224"/>
                <a:gd name="T72" fmla="*/ 2742 w 3216"/>
                <a:gd name="T73" fmla="*/ 2756 h 3224"/>
                <a:gd name="T74" fmla="*/ 2523 w 3216"/>
                <a:gd name="T75" fmla="*/ 2936 h 3224"/>
                <a:gd name="T76" fmla="*/ 2089 w 3216"/>
                <a:gd name="T77" fmla="*/ 3150 h 3224"/>
                <a:gd name="T78" fmla="*/ 1608 w 3216"/>
                <a:gd name="T79" fmla="*/ 3224 h 3224"/>
                <a:gd name="T80" fmla="*/ 1123 w 3216"/>
                <a:gd name="T81" fmla="*/ 3148 h 3224"/>
                <a:gd name="T82" fmla="*/ 811 w 3216"/>
                <a:gd name="T83" fmla="*/ 3012 h 3224"/>
                <a:gd name="T84" fmla="*/ 538 w 3216"/>
                <a:gd name="T85" fmla="*/ 2814 h 3224"/>
                <a:gd name="T86" fmla="*/ 231 w 3216"/>
                <a:gd name="T87" fmla="*/ 2442 h 3224"/>
                <a:gd name="T88" fmla="*/ 47 w 3216"/>
                <a:gd name="T89" fmla="*/ 1995 h 3224"/>
                <a:gd name="T90" fmla="*/ 3 w 3216"/>
                <a:gd name="T91" fmla="*/ 1714 h 3224"/>
                <a:gd name="T92" fmla="*/ 11 w 3216"/>
                <a:gd name="T93" fmla="*/ 1426 h 3224"/>
                <a:gd name="T94" fmla="*/ 127 w 3216"/>
                <a:gd name="T95" fmla="*/ 981 h 3224"/>
                <a:gd name="T96" fmla="*/ 307 w 3216"/>
                <a:gd name="T97" fmla="*/ 663 h 3224"/>
                <a:gd name="T98" fmla="*/ 563 w 3216"/>
                <a:gd name="T99" fmla="*/ 387 h 3224"/>
                <a:gd name="T100" fmla="*/ 831 w 3216"/>
                <a:gd name="T101" fmla="*/ 200 h 3224"/>
                <a:gd name="T102" fmla="*/ 1130 w 3216"/>
                <a:gd name="T103" fmla="*/ 74 h 3224"/>
                <a:gd name="T104" fmla="*/ 1593 w 3216"/>
                <a:gd name="T105" fmla="*/ 0 h 3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216" h="3224">
                  <a:moveTo>
                    <a:pt x="250" y="1780"/>
                  </a:moveTo>
                  <a:lnTo>
                    <a:pt x="99" y="1794"/>
                  </a:lnTo>
                  <a:lnTo>
                    <a:pt x="113" y="1886"/>
                  </a:lnTo>
                  <a:lnTo>
                    <a:pt x="132" y="1976"/>
                  </a:lnTo>
                  <a:lnTo>
                    <a:pt x="156" y="2064"/>
                  </a:lnTo>
                  <a:lnTo>
                    <a:pt x="187" y="2151"/>
                  </a:lnTo>
                  <a:lnTo>
                    <a:pt x="221" y="2235"/>
                  </a:lnTo>
                  <a:lnTo>
                    <a:pt x="261" y="2317"/>
                  </a:lnTo>
                  <a:lnTo>
                    <a:pt x="305" y="2396"/>
                  </a:lnTo>
                  <a:lnTo>
                    <a:pt x="354" y="2473"/>
                  </a:lnTo>
                  <a:lnTo>
                    <a:pt x="408" y="2547"/>
                  </a:lnTo>
                  <a:lnTo>
                    <a:pt x="466" y="2617"/>
                  </a:lnTo>
                  <a:lnTo>
                    <a:pt x="528" y="2684"/>
                  </a:lnTo>
                  <a:lnTo>
                    <a:pt x="594" y="2747"/>
                  </a:lnTo>
                  <a:lnTo>
                    <a:pt x="665" y="2806"/>
                  </a:lnTo>
                  <a:lnTo>
                    <a:pt x="739" y="2862"/>
                  </a:lnTo>
                  <a:lnTo>
                    <a:pt x="817" y="2912"/>
                  </a:lnTo>
                  <a:lnTo>
                    <a:pt x="830" y="2888"/>
                  </a:lnTo>
                  <a:lnTo>
                    <a:pt x="889" y="2779"/>
                  </a:lnTo>
                  <a:lnTo>
                    <a:pt x="815" y="2730"/>
                  </a:lnTo>
                  <a:lnTo>
                    <a:pt x="744" y="2677"/>
                  </a:lnTo>
                  <a:lnTo>
                    <a:pt x="679" y="2619"/>
                  </a:lnTo>
                  <a:lnTo>
                    <a:pt x="616" y="2558"/>
                  </a:lnTo>
                  <a:lnTo>
                    <a:pt x="559" y="2492"/>
                  </a:lnTo>
                  <a:lnTo>
                    <a:pt x="505" y="2423"/>
                  </a:lnTo>
                  <a:lnTo>
                    <a:pt x="455" y="2352"/>
                  </a:lnTo>
                  <a:lnTo>
                    <a:pt x="411" y="2277"/>
                  </a:lnTo>
                  <a:lnTo>
                    <a:pt x="371" y="2199"/>
                  </a:lnTo>
                  <a:lnTo>
                    <a:pt x="337" y="2119"/>
                  </a:lnTo>
                  <a:lnTo>
                    <a:pt x="307" y="2037"/>
                  </a:lnTo>
                  <a:lnTo>
                    <a:pt x="283" y="1954"/>
                  </a:lnTo>
                  <a:lnTo>
                    <a:pt x="263" y="1867"/>
                  </a:lnTo>
                  <a:lnTo>
                    <a:pt x="250" y="1780"/>
                  </a:lnTo>
                  <a:close/>
                  <a:moveTo>
                    <a:pt x="2975" y="1670"/>
                  </a:moveTo>
                  <a:lnTo>
                    <a:pt x="2968" y="1756"/>
                  </a:lnTo>
                  <a:lnTo>
                    <a:pt x="2958" y="1841"/>
                  </a:lnTo>
                  <a:lnTo>
                    <a:pt x="2941" y="1924"/>
                  </a:lnTo>
                  <a:lnTo>
                    <a:pt x="2920" y="2006"/>
                  </a:lnTo>
                  <a:lnTo>
                    <a:pt x="2893" y="2086"/>
                  </a:lnTo>
                  <a:lnTo>
                    <a:pt x="2862" y="2164"/>
                  </a:lnTo>
                  <a:lnTo>
                    <a:pt x="2826" y="2240"/>
                  </a:lnTo>
                  <a:lnTo>
                    <a:pt x="2785" y="2313"/>
                  </a:lnTo>
                  <a:lnTo>
                    <a:pt x="2740" y="2383"/>
                  </a:lnTo>
                  <a:lnTo>
                    <a:pt x="2690" y="2453"/>
                  </a:lnTo>
                  <a:lnTo>
                    <a:pt x="2635" y="2518"/>
                  </a:lnTo>
                  <a:lnTo>
                    <a:pt x="2577" y="2580"/>
                  </a:lnTo>
                  <a:lnTo>
                    <a:pt x="2680" y="2691"/>
                  </a:lnTo>
                  <a:lnTo>
                    <a:pt x="2747" y="2620"/>
                  </a:lnTo>
                  <a:lnTo>
                    <a:pt x="2808" y="2547"/>
                  </a:lnTo>
                  <a:lnTo>
                    <a:pt x="2864" y="2470"/>
                  </a:lnTo>
                  <a:lnTo>
                    <a:pt x="2916" y="2391"/>
                  </a:lnTo>
                  <a:lnTo>
                    <a:pt x="2961" y="2309"/>
                  </a:lnTo>
                  <a:lnTo>
                    <a:pt x="3001" y="2223"/>
                  </a:lnTo>
                  <a:lnTo>
                    <a:pt x="3036" y="2136"/>
                  </a:lnTo>
                  <a:lnTo>
                    <a:pt x="3066" y="2047"/>
                  </a:lnTo>
                  <a:lnTo>
                    <a:pt x="3089" y="1955"/>
                  </a:lnTo>
                  <a:lnTo>
                    <a:pt x="3108" y="1862"/>
                  </a:lnTo>
                  <a:lnTo>
                    <a:pt x="3120" y="1767"/>
                  </a:lnTo>
                  <a:lnTo>
                    <a:pt x="3126" y="1670"/>
                  </a:lnTo>
                  <a:lnTo>
                    <a:pt x="2975" y="1670"/>
                  </a:lnTo>
                  <a:close/>
                  <a:moveTo>
                    <a:pt x="835" y="300"/>
                  </a:moveTo>
                  <a:lnTo>
                    <a:pt x="761" y="347"/>
                  </a:lnTo>
                  <a:lnTo>
                    <a:pt x="688" y="399"/>
                  </a:lnTo>
                  <a:lnTo>
                    <a:pt x="619" y="455"/>
                  </a:lnTo>
                  <a:lnTo>
                    <a:pt x="555" y="514"/>
                  </a:lnTo>
                  <a:lnTo>
                    <a:pt x="492" y="578"/>
                  </a:lnTo>
                  <a:lnTo>
                    <a:pt x="435" y="644"/>
                  </a:lnTo>
                  <a:lnTo>
                    <a:pt x="380" y="714"/>
                  </a:lnTo>
                  <a:lnTo>
                    <a:pt x="505" y="800"/>
                  </a:lnTo>
                  <a:lnTo>
                    <a:pt x="561" y="728"/>
                  </a:lnTo>
                  <a:lnTo>
                    <a:pt x="623" y="660"/>
                  </a:lnTo>
                  <a:lnTo>
                    <a:pt x="688" y="596"/>
                  </a:lnTo>
                  <a:lnTo>
                    <a:pt x="757" y="537"/>
                  </a:lnTo>
                  <a:lnTo>
                    <a:pt x="831" y="483"/>
                  </a:lnTo>
                  <a:lnTo>
                    <a:pt x="908" y="433"/>
                  </a:lnTo>
                  <a:lnTo>
                    <a:pt x="835" y="300"/>
                  </a:lnTo>
                  <a:close/>
                  <a:moveTo>
                    <a:pt x="1549" y="90"/>
                  </a:moveTo>
                  <a:lnTo>
                    <a:pt x="1455" y="96"/>
                  </a:lnTo>
                  <a:lnTo>
                    <a:pt x="1360" y="108"/>
                  </a:lnTo>
                  <a:lnTo>
                    <a:pt x="1267" y="127"/>
                  </a:lnTo>
                  <a:lnTo>
                    <a:pt x="1175" y="152"/>
                  </a:lnTo>
                  <a:lnTo>
                    <a:pt x="1085" y="181"/>
                  </a:lnTo>
                  <a:lnTo>
                    <a:pt x="997" y="217"/>
                  </a:lnTo>
                  <a:lnTo>
                    <a:pt x="912" y="258"/>
                  </a:lnTo>
                  <a:lnTo>
                    <a:pt x="985" y="390"/>
                  </a:lnTo>
                  <a:lnTo>
                    <a:pt x="1061" y="354"/>
                  </a:lnTo>
                  <a:lnTo>
                    <a:pt x="1138" y="323"/>
                  </a:lnTo>
                  <a:lnTo>
                    <a:pt x="1218" y="297"/>
                  </a:lnTo>
                  <a:lnTo>
                    <a:pt x="1299" y="275"/>
                  </a:lnTo>
                  <a:lnTo>
                    <a:pt x="1382" y="259"/>
                  </a:lnTo>
                  <a:lnTo>
                    <a:pt x="1465" y="248"/>
                  </a:lnTo>
                  <a:lnTo>
                    <a:pt x="1549" y="241"/>
                  </a:lnTo>
                  <a:lnTo>
                    <a:pt x="1549" y="90"/>
                  </a:lnTo>
                  <a:close/>
                  <a:moveTo>
                    <a:pt x="1637" y="0"/>
                  </a:moveTo>
                  <a:lnTo>
                    <a:pt x="1637" y="328"/>
                  </a:lnTo>
                  <a:lnTo>
                    <a:pt x="1594" y="328"/>
                  </a:lnTo>
                  <a:lnTo>
                    <a:pt x="1515" y="331"/>
                  </a:lnTo>
                  <a:lnTo>
                    <a:pt x="1436" y="340"/>
                  </a:lnTo>
                  <a:lnTo>
                    <a:pt x="1357" y="353"/>
                  </a:lnTo>
                  <a:lnTo>
                    <a:pt x="1281" y="371"/>
                  </a:lnTo>
                  <a:lnTo>
                    <a:pt x="1205" y="393"/>
                  </a:lnTo>
                  <a:lnTo>
                    <a:pt x="1131" y="420"/>
                  </a:lnTo>
                  <a:lnTo>
                    <a:pt x="1058" y="452"/>
                  </a:lnTo>
                  <a:lnTo>
                    <a:pt x="988" y="488"/>
                  </a:lnTo>
                  <a:lnTo>
                    <a:pt x="916" y="531"/>
                  </a:lnTo>
                  <a:lnTo>
                    <a:pt x="846" y="580"/>
                  </a:lnTo>
                  <a:lnTo>
                    <a:pt x="779" y="633"/>
                  </a:lnTo>
                  <a:lnTo>
                    <a:pt x="716" y="690"/>
                  </a:lnTo>
                  <a:lnTo>
                    <a:pt x="657" y="752"/>
                  </a:lnTo>
                  <a:lnTo>
                    <a:pt x="602" y="817"/>
                  </a:lnTo>
                  <a:lnTo>
                    <a:pt x="552" y="885"/>
                  </a:lnTo>
                  <a:lnTo>
                    <a:pt x="506" y="959"/>
                  </a:lnTo>
                  <a:lnTo>
                    <a:pt x="464" y="1033"/>
                  </a:lnTo>
                  <a:lnTo>
                    <a:pt x="428" y="1111"/>
                  </a:lnTo>
                  <a:lnTo>
                    <a:pt x="398" y="1191"/>
                  </a:lnTo>
                  <a:lnTo>
                    <a:pt x="372" y="1272"/>
                  </a:lnTo>
                  <a:lnTo>
                    <a:pt x="353" y="1356"/>
                  </a:lnTo>
                  <a:lnTo>
                    <a:pt x="339" y="1440"/>
                  </a:lnTo>
                  <a:lnTo>
                    <a:pt x="330" y="1526"/>
                  </a:lnTo>
                  <a:lnTo>
                    <a:pt x="327" y="1612"/>
                  </a:lnTo>
                  <a:lnTo>
                    <a:pt x="329" y="1668"/>
                  </a:lnTo>
                  <a:lnTo>
                    <a:pt x="332" y="1728"/>
                  </a:lnTo>
                  <a:lnTo>
                    <a:pt x="343" y="1810"/>
                  </a:lnTo>
                  <a:lnTo>
                    <a:pt x="358" y="1891"/>
                  </a:lnTo>
                  <a:lnTo>
                    <a:pt x="379" y="1971"/>
                  </a:lnTo>
                  <a:lnTo>
                    <a:pt x="403" y="2049"/>
                  </a:lnTo>
                  <a:lnTo>
                    <a:pt x="434" y="2125"/>
                  </a:lnTo>
                  <a:lnTo>
                    <a:pt x="469" y="2198"/>
                  </a:lnTo>
                  <a:lnTo>
                    <a:pt x="508" y="2269"/>
                  </a:lnTo>
                  <a:lnTo>
                    <a:pt x="552" y="2338"/>
                  </a:lnTo>
                  <a:lnTo>
                    <a:pt x="600" y="2403"/>
                  </a:lnTo>
                  <a:lnTo>
                    <a:pt x="652" y="2466"/>
                  </a:lnTo>
                  <a:lnTo>
                    <a:pt x="708" y="2525"/>
                  </a:lnTo>
                  <a:lnTo>
                    <a:pt x="768" y="2580"/>
                  </a:lnTo>
                  <a:lnTo>
                    <a:pt x="832" y="2632"/>
                  </a:lnTo>
                  <a:lnTo>
                    <a:pt x="899" y="2681"/>
                  </a:lnTo>
                  <a:lnTo>
                    <a:pt x="969" y="2725"/>
                  </a:lnTo>
                  <a:lnTo>
                    <a:pt x="1043" y="2764"/>
                  </a:lnTo>
                  <a:lnTo>
                    <a:pt x="1119" y="2799"/>
                  </a:lnTo>
                  <a:lnTo>
                    <a:pt x="1198" y="2828"/>
                  </a:lnTo>
                  <a:lnTo>
                    <a:pt x="1278" y="2852"/>
                  </a:lnTo>
                  <a:lnTo>
                    <a:pt x="1358" y="2871"/>
                  </a:lnTo>
                  <a:lnTo>
                    <a:pt x="1440" y="2885"/>
                  </a:lnTo>
                  <a:lnTo>
                    <a:pt x="1525" y="2893"/>
                  </a:lnTo>
                  <a:lnTo>
                    <a:pt x="1608" y="2896"/>
                  </a:lnTo>
                  <a:lnTo>
                    <a:pt x="1696" y="2893"/>
                  </a:lnTo>
                  <a:lnTo>
                    <a:pt x="1785" y="2884"/>
                  </a:lnTo>
                  <a:lnTo>
                    <a:pt x="1871" y="2869"/>
                  </a:lnTo>
                  <a:lnTo>
                    <a:pt x="1955" y="2848"/>
                  </a:lnTo>
                  <a:lnTo>
                    <a:pt x="2038" y="2822"/>
                  </a:lnTo>
                  <a:lnTo>
                    <a:pt x="2120" y="2789"/>
                  </a:lnTo>
                  <a:lnTo>
                    <a:pt x="2198" y="2751"/>
                  </a:lnTo>
                  <a:lnTo>
                    <a:pt x="2275" y="2708"/>
                  </a:lnTo>
                  <a:lnTo>
                    <a:pt x="2348" y="2659"/>
                  </a:lnTo>
                  <a:lnTo>
                    <a:pt x="2418" y="2606"/>
                  </a:lnTo>
                  <a:lnTo>
                    <a:pt x="2485" y="2547"/>
                  </a:lnTo>
                  <a:lnTo>
                    <a:pt x="2547" y="2485"/>
                  </a:lnTo>
                  <a:lnTo>
                    <a:pt x="2604" y="2419"/>
                  </a:lnTo>
                  <a:lnTo>
                    <a:pt x="2656" y="2351"/>
                  </a:lnTo>
                  <a:lnTo>
                    <a:pt x="2703" y="2280"/>
                  </a:lnTo>
                  <a:lnTo>
                    <a:pt x="2744" y="2205"/>
                  </a:lnTo>
                  <a:lnTo>
                    <a:pt x="2782" y="2128"/>
                  </a:lnTo>
                  <a:lnTo>
                    <a:pt x="2813" y="2049"/>
                  </a:lnTo>
                  <a:lnTo>
                    <a:pt x="2839" y="1968"/>
                  </a:lnTo>
                  <a:lnTo>
                    <a:pt x="2859" y="1885"/>
                  </a:lnTo>
                  <a:lnTo>
                    <a:pt x="2875" y="1800"/>
                  </a:lnTo>
                  <a:lnTo>
                    <a:pt x="2884" y="1714"/>
                  </a:lnTo>
                  <a:lnTo>
                    <a:pt x="2889" y="1626"/>
                  </a:lnTo>
                  <a:lnTo>
                    <a:pt x="2889" y="1583"/>
                  </a:lnTo>
                  <a:lnTo>
                    <a:pt x="3216" y="1583"/>
                  </a:lnTo>
                  <a:lnTo>
                    <a:pt x="3216" y="1627"/>
                  </a:lnTo>
                  <a:lnTo>
                    <a:pt x="3211" y="1726"/>
                  </a:lnTo>
                  <a:lnTo>
                    <a:pt x="3203" y="1822"/>
                  </a:lnTo>
                  <a:lnTo>
                    <a:pt x="3186" y="1918"/>
                  </a:lnTo>
                  <a:lnTo>
                    <a:pt x="3166" y="2012"/>
                  </a:lnTo>
                  <a:lnTo>
                    <a:pt x="3140" y="2104"/>
                  </a:lnTo>
                  <a:lnTo>
                    <a:pt x="3108" y="2194"/>
                  </a:lnTo>
                  <a:lnTo>
                    <a:pt x="3071" y="2282"/>
                  </a:lnTo>
                  <a:lnTo>
                    <a:pt x="3029" y="2368"/>
                  </a:lnTo>
                  <a:lnTo>
                    <a:pt x="2981" y="2450"/>
                  </a:lnTo>
                  <a:lnTo>
                    <a:pt x="2929" y="2532"/>
                  </a:lnTo>
                  <a:lnTo>
                    <a:pt x="2871" y="2608"/>
                  </a:lnTo>
                  <a:lnTo>
                    <a:pt x="2809" y="2683"/>
                  </a:lnTo>
                  <a:lnTo>
                    <a:pt x="2741" y="2754"/>
                  </a:lnTo>
                  <a:lnTo>
                    <a:pt x="2742" y="2756"/>
                  </a:lnTo>
                  <a:lnTo>
                    <a:pt x="2709" y="2786"/>
                  </a:lnTo>
                  <a:lnTo>
                    <a:pt x="2678" y="2815"/>
                  </a:lnTo>
                  <a:lnTo>
                    <a:pt x="2677" y="2815"/>
                  </a:lnTo>
                  <a:lnTo>
                    <a:pt x="2602" y="2878"/>
                  </a:lnTo>
                  <a:lnTo>
                    <a:pt x="2523" y="2936"/>
                  </a:lnTo>
                  <a:lnTo>
                    <a:pt x="2441" y="2990"/>
                  </a:lnTo>
                  <a:lnTo>
                    <a:pt x="2357" y="3038"/>
                  </a:lnTo>
                  <a:lnTo>
                    <a:pt x="2270" y="3081"/>
                  </a:lnTo>
                  <a:lnTo>
                    <a:pt x="2181" y="3118"/>
                  </a:lnTo>
                  <a:lnTo>
                    <a:pt x="2089" y="3150"/>
                  </a:lnTo>
                  <a:lnTo>
                    <a:pt x="1996" y="3176"/>
                  </a:lnTo>
                  <a:lnTo>
                    <a:pt x="1901" y="3197"/>
                  </a:lnTo>
                  <a:lnTo>
                    <a:pt x="1804" y="3212"/>
                  </a:lnTo>
                  <a:lnTo>
                    <a:pt x="1707" y="3221"/>
                  </a:lnTo>
                  <a:lnTo>
                    <a:pt x="1608" y="3224"/>
                  </a:lnTo>
                  <a:lnTo>
                    <a:pt x="1510" y="3221"/>
                  </a:lnTo>
                  <a:lnTo>
                    <a:pt x="1411" y="3212"/>
                  </a:lnTo>
                  <a:lnTo>
                    <a:pt x="1313" y="3196"/>
                  </a:lnTo>
                  <a:lnTo>
                    <a:pt x="1217" y="3175"/>
                  </a:lnTo>
                  <a:lnTo>
                    <a:pt x="1123" y="3148"/>
                  </a:lnTo>
                  <a:lnTo>
                    <a:pt x="1030" y="3116"/>
                  </a:lnTo>
                  <a:lnTo>
                    <a:pt x="940" y="3077"/>
                  </a:lnTo>
                  <a:lnTo>
                    <a:pt x="851" y="3034"/>
                  </a:lnTo>
                  <a:lnTo>
                    <a:pt x="850" y="3035"/>
                  </a:lnTo>
                  <a:lnTo>
                    <a:pt x="811" y="3012"/>
                  </a:lnTo>
                  <a:lnTo>
                    <a:pt x="774" y="2990"/>
                  </a:lnTo>
                  <a:lnTo>
                    <a:pt x="775" y="2989"/>
                  </a:lnTo>
                  <a:lnTo>
                    <a:pt x="692" y="2935"/>
                  </a:lnTo>
                  <a:lnTo>
                    <a:pt x="613" y="2877"/>
                  </a:lnTo>
                  <a:lnTo>
                    <a:pt x="538" y="2814"/>
                  </a:lnTo>
                  <a:lnTo>
                    <a:pt x="468" y="2747"/>
                  </a:lnTo>
                  <a:lnTo>
                    <a:pt x="401" y="2677"/>
                  </a:lnTo>
                  <a:lnTo>
                    <a:pt x="340" y="2602"/>
                  </a:lnTo>
                  <a:lnTo>
                    <a:pt x="283" y="2523"/>
                  </a:lnTo>
                  <a:lnTo>
                    <a:pt x="231" y="2442"/>
                  </a:lnTo>
                  <a:lnTo>
                    <a:pt x="183" y="2357"/>
                  </a:lnTo>
                  <a:lnTo>
                    <a:pt x="141" y="2271"/>
                  </a:lnTo>
                  <a:lnTo>
                    <a:pt x="105" y="2181"/>
                  </a:lnTo>
                  <a:lnTo>
                    <a:pt x="73" y="2089"/>
                  </a:lnTo>
                  <a:lnTo>
                    <a:pt x="47" y="1995"/>
                  </a:lnTo>
                  <a:lnTo>
                    <a:pt x="27" y="1899"/>
                  </a:lnTo>
                  <a:lnTo>
                    <a:pt x="12" y="1801"/>
                  </a:lnTo>
                  <a:lnTo>
                    <a:pt x="11" y="1801"/>
                  </a:lnTo>
                  <a:lnTo>
                    <a:pt x="6" y="1758"/>
                  </a:lnTo>
                  <a:lnTo>
                    <a:pt x="3" y="1714"/>
                  </a:lnTo>
                  <a:lnTo>
                    <a:pt x="4" y="1714"/>
                  </a:lnTo>
                  <a:lnTo>
                    <a:pt x="1" y="1662"/>
                  </a:lnTo>
                  <a:lnTo>
                    <a:pt x="0" y="1612"/>
                  </a:lnTo>
                  <a:lnTo>
                    <a:pt x="3" y="1519"/>
                  </a:lnTo>
                  <a:lnTo>
                    <a:pt x="11" y="1426"/>
                  </a:lnTo>
                  <a:lnTo>
                    <a:pt x="24" y="1334"/>
                  </a:lnTo>
                  <a:lnTo>
                    <a:pt x="42" y="1244"/>
                  </a:lnTo>
                  <a:lnTo>
                    <a:pt x="66" y="1154"/>
                  </a:lnTo>
                  <a:lnTo>
                    <a:pt x="94" y="1068"/>
                  </a:lnTo>
                  <a:lnTo>
                    <a:pt x="127" y="981"/>
                  </a:lnTo>
                  <a:lnTo>
                    <a:pt x="166" y="898"/>
                  </a:lnTo>
                  <a:lnTo>
                    <a:pt x="209" y="816"/>
                  </a:lnTo>
                  <a:lnTo>
                    <a:pt x="258" y="737"/>
                  </a:lnTo>
                  <a:lnTo>
                    <a:pt x="257" y="737"/>
                  </a:lnTo>
                  <a:lnTo>
                    <a:pt x="307" y="663"/>
                  </a:lnTo>
                  <a:lnTo>
                    <a:pt x="309" y="664"/>
                  </a:lnTo>
                  <a:lnTo>
                    <a:pt x="366" y="590"/>
                  </a:lnTo>
                  <a:lnTo>
                    <a:pt x="427" y="518"/>
                  </a:lnTo>
                  <a:lnTo>
                    <a:pt x="493" y="451"/>
                  </a:lnTo>
                  <a:lnTo>
                    <a:pt x="563" y="387"/>
                  </a:lnTo>
                  <a:lnTo>
                    <a:pt x="637" y="328"/>
                  </a:lnTo>
                  <a:lnTo>
                    <a:pt x="713" y="274"/>
                  </a:lnTo>
                  <a:lnTo>
                    <a:pt x="793" y="223"/>
                  </a:lnTo>
                  <a:lnTo>
                    <a:pt x="792" y="222"/>
                  </a:lnTo>
                  <a:lnTo>
                    <a:pt x="831" y="200"/>
                  </a:lnTo>
                  <a:lnTo>
                    <a:pt x="869" y="180"/>
                  </a:lnTo>
                  <a:lnTo>
                    <a:pt x="870" y="181"/>
                  </a:lnTo>
                  <a:lnTo>
                    <a:pt x="954" y="140"/>
                  </a:lnTo>
                  <a:lnTo>
                    <a:pt x="1041" y="104"/>
                  </a:lnTo>
                  <a:lnTo>
                    <a:pt x="1130" y="74"/>
                  </a:lnTo>
                  <a:lnTo>
                    <a:pt x="1220" y="48"/>
                  </a:lnTo>
                  <a:lnTo>
                    <a:pt x="1312" y="28"/>
                  </a:lnTo>
                  <a:lnTo>
                    <a:pt x="1405" y="13"/>
                  </a:lnTo>
                  <a:lnTo>
                    <a:pt x="1499" y="4"/>
                  </a:lnTo>
                  <a:lnTo>
                    <a:pt x="1593" y="0"/>
                  </a:lnTo>
                  <a:lnTo>
                    <a:pt x="163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01" name="Group 500"/>
          <p:cNvGrpSpPr/>
          <p:nvPr/>
        </p:nvGrpSpPr>
        <p:grpSpPr>
          <a:xfrm>
            <a:off x="1621638" y="5042328"/>
            <a:ext cx="520024" cy="488580"/>
            <a:chOff x="6249988" y="5053013"/>
            <a:chExt cx="1023938" cy="962025"/>
          </a:xfrm>
          <a:solidFill>
            <a:schemeClr val="tx1">
              <a:lumMod val="90000"/>
              <a:lumOff val="10000"/>
            </a:schemeClr>
          </a:solidFill>
        </p:grpSpPr>
        <p:sp>
          <p:nvSpPr>
            <p:cNvPr id="502" name="Freeform 474"/>
            <p:cNvSpPr>
              <a:spLocks/>
            </p:cNvSpPr>
            <p:nvPr/>
          </p:nvSpPr>
          <p:spPr bwMode="auto">
            <a:xfrm>
              <a:off x="6249988" y="5053013"/>
              <a:ext cx="1023938" cy="962025"/>
            </a:xfrm>
            <a:custGeom>
              <a:avLst/>
              <a:gdLst>
                <a:gd name="T0" fmla="*/ 92 w 3870"/>
                <a:gd name="T1" fmla="*/ 11 h 3636"/>
                <a:gd name="T2" fmla="*/ 115 w 3870"/>
                <a:gd name="T3" fmla="*/ 58 h 3636"/>
                <a:gd name="T4" fmla="*/ 279 w 3870"/>
                <a:gd name="T5" fmla="*/ 372 h 3636"/>
                <a:gd name="T6" fmla="*/ 286 w 3870"/>
                <a:gd name="T7" fmla="*/ 398 h 3636"/>
                <a:gd name="T8" fmla="*/ 115 w 3870"/>
                <a:gd name="T9" fmla="*/ 409 h 3636"/>
                <a:gd name="T10" fmla="*/ 279 w 3870"/>
                <a:gd name="T11" fmla="*/ 755 h 3636"/>
                <a:gd name="T12" fmla="*/ 286 w 3870"/>
                <a:gd name="T13" fmla="*/ 781 h 3636"/>
                <a:gd name="T14" fmla="*/ 115 w 3870"/>
                <a:gd name="T15" fmla="*/ 792 h 3636"/>
                <a:gd name="T16" fmla="*/ 279 w 3870"/>
                <a:gd name="T17" fmla="*/ 1138 h 3636"/>
                <a:gd name="T18" fmla="*/ 286 w 3870"/>
                <a:gd name="T19" fmla="*/ 1164 h 3636"/>
                <a:gd name="T20" fmla="*/ 115 w 3870"/>
                <a:gd name="T21" fmla="*/ 1173 h 3636"/>
                <a:gd name="T22" fmla="*/ 279 w 3870"/>
                <a:gd name="T23" fmla="*/ 1521 h 3636"/>
                <a:gd name="T24" fmla="*/ 286 w 3870"/>
                <a:gd name="T25" fmla="*/ 1547 h 3636"/>
                <a:gd name="T26" fmla="*/ 115 w 3870"/>
                <a:gd name="T27" fmla="*/ 1556 h 3636"/>
                <a:gd name="T28" fmla="*/ 279 w 3870"/>
                <a:gd name="T29" fmla="*/ 1904 h 3636"/>
                <a:gd name="T30" fmla="*/ 286 w 3870"/>
                <a:gd name="T31" fmla="*/ 1930 h 3636"/>
                <a:gd name="T32" fmla="*/ 115 w 3870"/>
                <a:gd name="T33" fmla="*/ 1939 h 3636"/>
                <a:gd name="T34" fmla="*/ 279 w 3870"/>
                <a:gd name="T35" fmla="*/ 2287 h 3636"/>
                <a:gd name="T36" fmla="*/ 286 w 3870"/>
                <a:gd name="T37" fmla="*/ 2312 h 3636"/>
                <a:gd name="T38" fmla="*/ 115 w 3870"/>
                <a:gd name="T39" fmla="*/ 2322 h 3636"/>
                <a:gd name="T40" fmla="*/ 279 w 3870"/>
                <a:gd name="T41" fmla="*/ 2669 h 3636"/>
                <a:gd name="T42" fmla="*/ 286 w 3870"/>
                <a:gd name="T43" fmla="*/ 2695 h 3636"/>
                <a:gd name="T44" fmla="*/ 115 w 3870"/>
                <a:gd name="T45" fmla="*/ 2705 h 3636"/>
                <a:gd name="T46" fmla="*/ 279 w 3870"/>
                <a:gd name="T47" fmla="*/ 3052 h 3636"/>
                <a:gd name="T48" fmla="*/ 286 w 3870"/>
                <a:gd name="T49" fmla="*/ 3078 h 3636"/>
                <a:gd name="T50" fmla="*/ 115 w 3870"/>
                <a:gd name="T51" fmla="*/ 3088 h 3636"/>
                <a:gd name="T52" fmla="*/ 813 w 3870"/>
                <a:gd name="T53" fmla="*/ 3337 h 3636"/>
                <a:gd name="T54" fmla="*/ 832 w 3870"/>
                <a:gd name="T55" fmla="*/ 3317 h 3636"/>
                <a:gd name="T56" fmla="*/ 851 w 3870"/>
                <a:gd name="T57" fmla="*/ 3337 h 3636"/>
                <a:gd name="T58" fmla="*/ 1197 w 3870"/>
                <a:gd name="T59" fmla="*/ 3337 h 3636"/>
                <a:gd name="T60" fmla="*/ 1216 w 3870"/>
                <a:gd name="T61" fmla="*/ 3317 h 3636"/>
                <a:gd name="T62" fmla="*/ 1235 w 3870"/>
                <a:gd name="T63" fmla="*/ 3337 h 3636"/>
                <a:gd name="T64" fmla="*/ 1581 w 3870"/>
                <a:gd name="T65" fmla="*/ 3337 h 3636"/>
                <a:gd name="T66" fmla="*/ 1600 w 3870"/>
                <a:gd name="T67" fmla="*/ 3317 h 3636"/>
                <a:gd name="T68" fmla="*/ 1619 w 3870"/>
                <a:gd name="T69" fmla="*/ 3337 h 3636"/>
                <a:gd name="T70" fmla="*/ 1965 w 3870"/>
                <a:gd name="T71" fmla="*/ 3337 h 3636"/>
                <a:gd name="T72" fmla="*/ 1984 w 3870"/>
                <a:gd name="T73" fmla="*/ 3317 h 3636"/>
                <a:gd name="T74" fmla="*/ 2003 w 3870"/>
                <a:gd name="T75" fmla="*/ 3337 h 3636"/>
                <a:gd name="T76" fmla="*/ 2349 w 3870"/>
                <a:gd name="T77" fmla="*/ 3337 h 3636"/>
                <a:gd name="T78" fmla="*/ 2368 w 3870"/>
                <a:gd name="T79" fmla="*/ 3317 h 3636"/>
                <a:gd name="T80" fmla="*/ 2387 w 3870"/>
                <a:gd name="T81" fmla="*/ 3337 h 3636"/>
                <a:gd name="T82" fmla="*/ 2733 w 3870"/>
                <a:gd name="T83" fmla="*/ 3337 h 3636"/>
                <a:gd name="T84" fmla="*/ 2752 w 3870"/>
                <a:gd name="T85" fmla="*/ 3317 h 3636"/>
                <a:gd name="T86" fmla="*/ 2771 w 3870"/>
                <a:gd name="T87" fmla="*/ 3337 h 3636"/>
                <a:gd name="T88" fmla="*/ 3116 w 3870"/>
                <a:gd name="T89" fmla="*/ 3337 h 3636"/>
                <a:gd name="T90" fmla="*/ 3136 w 3870"/>
                <a:gd name="T91" fmla="*/ 3317 h 3636"/>
                <a:gd name="T92" fmla="*/ 3155 w 3870"/>
                <a:gd name="T93" fmla="*/ 3337 h 3636"/>
                <a:gd name="T94" fmla="*/ 3500 w 3870"/>
                <a:gd name="T95" fmla="*/ 3337 h 3636"/>
                <a:gd name="T96" fmla="*/ 3520 w 3870"/>
                <a:gd name="T97" fmla="*/ 3317 h 3636"/>
                <a:gd name="T98" fmla="*/ 3539 w 3870"/>
                <a:gd name="T99" fmla="*/ 3337 h 3636"/>
                <a:gd name="T100" fmla="*/ 3831 w 3870"/>
                <a:gd name="T101" fmla="*/ 3524 h 3636"/>
                <a:gd name="T102" fmla="*/ 3867 w 3870"/>
                <a:gd name="T103" fmla="*/ 3561 h 3636"/>
                <a:gd name="T104" fmla="*/ 3859 w 3870"/>
                <a:gd name="T105" fmla="*/ 3613 h 3636"/>
                <a:gd name="T106" fmla="*/ 3813 w 3870"/>
                <a:gd name="T107" fmla="*/ 3636 h 3636"/>
                <a:gd name="T108" fmla="*/ 24 w 3870"/>
                <a:gd name="T109" fmla="*/ 3625 h 3636"/>
                <a:gd name="T110" fmla="*/ 0 w 3870"/>
                <a:gd name="T111" fmla="*/ 3578 h 3636"/>
                <a:gd name="T112" fmla="*/ 11 w 3870"/>
                <a:gd name="T113" fmla="*/ 23 h 3636"/>
                <a:gd name="T114" fmla="*/ 58 w 3870"/>
                <a:gd name="T115" fmla="*/ 0 h 3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870" h="3636">
                  <a:moveTo>
                    <a:pt x="58" y="0"/>
                  </a:moveTo>
                  <a:lnTo>
                    <a:pt x="75" y="2"/>
                  </a:lnTo>
                  <a:lnTo>
                    <a:pt x="92" y="11"/>
                  </a:lnTo>
                  <a:lnTo>
                    <a:pt x="104" y="23"/>
                  </a:lnTo>
                  <a:lnTo>
                    <a:pt x="112" y="39"/>
                  </a:lnTo>
                  <a:lnTo>
                    <a:pt x="115" y="58"/>
                  </a:lnTo>
                  <a:lnTo>
                    <a:pt x="115" y="370"/>
                  </a:lnTo>
                  <a:lnTo>
                    <a:pt x="270" y="370"/>
                  </a:lnTo>
                  <a:lnTo>
                    <a:pt x="279" y="372"/>
                  </a:lnTo>
                  <a:lnTo>
                    <a:pt x="286" y="379"/>
                  </a:lnTo>
                  <a:lnTo>
                    <a:pt x="289" y="389"/>
                  </a:lnTo>
                  <a:lnTo>
                    <a:pt x="286" y="398"/>
                  </a:lnTo>
                  <a:lnTo>
                    <a:pt x="279" y="405"/>
                  </a:lnTo>
                  <a:lnTo>
                    <a:pt x="270" y="409"/>
                  </a:lnTo>
                  <a:lnTo>
                    <a:pt x="115" y="409"/>
                  </a:lnTo>
                  <a:lnTo>
                    <a:pt x="115" y="753"/>
                  </a:lnTo>
                  <a:lnTo>
                    <a:pt x="270" y="753"/>
                  </a:lnTo>
                  <a:lnTo>
                    <a:pt x="279" y="755"/>
                  </a:lnTo>
                  <a:lnTo>
                    <a:pt x="286" y="762"/>
                  </a:lnTo>
                  <a:lnTo>
                    <a:pt x="289" y="772"/>
                  </a:lnTo>
                  <a:lnTo>
                    <a:pt x="286" y="781"/>
                  </a:lnTo>
                  <a:lnTo>
                    <a:pt x="279" y="788"/>
                  </a:lnTo>
                  <a:lnTo>
                    <a:pt x="270" y="792"/>
                  </a:lnTo>
                  <a:lnTo>
                    <a:pt x="115" y="792"/>
                  </a:lnTo>
                  <a:lnTo>
                    <a:pt x="115" y="1136"/>
                  </a:lnTo>
                  <a:lnTo>
                    <a:pt x="270" y="1136"/>
                  </a:lnTo>
                  <a:lnTo>
                    <a:pt x="279" y="1138"/>
                  </a:lnTo>
                  <a:lnTo>
                    <a:pt x="286" y="1145"/>
                  </a:lnTo>
                  <a:lnTo>
                    <a:pt x="289" y="1154"/>
                  </a:lnTo>
                  <a:lnTo>
                    <a:pt x="286" y="1164"/>
                  </a:lnTo>
                  <a:lnTo>
                    <a:pt x="279" y="1171"/>
                  </a:lnTo>
                  <a:lnTo>
                    <a:pt x="270" y="1173"/>
                  </a:lnTo>
                  <a:lnTo>
                    <a:pt x="115" y="1173"/>
                  </a:lnTo>
                  <a:lnTo>
                    <a:pt x="115" y="1519"/>
                  </a:lnTo>
                  <a:lnTo>
                    <a:pt x="270" y="1519"/>
                  </a:lnTo>
                  <a:lnTo>
                    <a:pt x="279" y="1521"/>
                  </a:lnTo>
                  <a:lnTo>
                    <a:pt x="286" y="1528"/>
                  </a:lnTo>
                  <a:lnTo>
                    <a:pt x="289" y="1537"/>
                  </a:lnTo>
                  <a:lnTo>
                    <a:pt x="286" y="1547"/>
                  </a:lnTo>
                  <a:lnTo>
                    <a:pt x="279" y="1554"/>
                  </a:lnTo>
                  <a:lnTo>
                    <a:pt x="270" y="1556"/>
                  </a:lnTo>
                  <a:lnTo>
                    <a:pt x="115" y="1556"/>
                  </a:lnTo>
                  <a:lnTo>
                    <a:pt x="115" y="1901"/>
                  </a:lnTo>
                  <a:lnTo>
                    <a:pt x="270" y="1901"/>
                  </a:lnTo>
                  <a:lnTo>
                    <a:pt x="279" y="1904"/>
                  </a:lnTo>
                  <a:lnTo>
                    <a:pt x="286" y="1911"/>
                  </a:lnTo>
                  <a:lnTo>
                    <a:pt x="289" y="1920"/>
                  </a:lnTo>
                  <a:lnTo>
                    <a:pt x="286" y="1930"/>
                  </a:lnTo>
                  <a:lnTo>
                    <a:pt x="279" y="1937"/>
                  </a:lnTo>
                  <a:lnTo>
                    <a:pt x="270" y="1939"/>
                  </a:lnTo>
                  <a:lnTo>
                    <a:pt x="115" y="1939"/>
                  </a:lnTo>
                  <a:lnTo>
                    <a:pt x="115" y="2284"/>
                  </a:lnTo>
                  <a:lnTo>
                    <a:pt x="270" y="2284"/>
                  </a:lnTo>
                  <a:lnTo>
                    <a:pt x="279" y="2287"/>
                  </a:lnTo>
                  <a:lnTo>
                    <a:pt x="286" y="2294"/>
                  </a:lnTo>
                  <a:lnTo>
                    <a:pt x="289" y="2303"/>
                  </a:lnTo>
                  <a:lnTo>
                    <a:pt x="286" y="2312"/>
                  </a:lnTo>
                  <a:lnTo>
                    <a:pt x="279" y="2319"/>
                  </a:lnTo>
                  <a:lnTo>
                    <a:pt x="270" y="2322"/>
                  </a:lnTo>
                  <a:lnTo>
                    <a:pt x="115" y="2322"/>
                  </a:lnTo>
                  <a:lnTo>
                    <a:pt x="115" y="2666"/>
                  </a:lnTo>
                  <a:lnTo>
                    <a:pt x="270" y="2666"/>
                  </a:lnTo>
                  <a:lnTo>
                    <a:pt x="279" y="2669"/>
                  </a:lnTo>
                  <a:lnTo>
                    <a:pt x="286" y="2677"/>
                  </a:lnTo>
                  <a:lnTo>
                    <a:pt x="289" y="2686"/>
                  </a:lnTo>
                  <a:lnTo>
                    <a:pt x="286" y="2695"/>
                  </a:lnTo>
                  <a:lnTo>
                    <a:pt x="279" y="2702"/>
                  </a:lnTo>
                  <a:lnTo>
                    <a:pt x="270" y="2705"/>
                  </a:lnTo>
                  <a:lnTo>
                    <a:pt x="115" y="2705"/>
                  </a:lnTo>
                  <a:lnTo>
                    <a:pt x="115" y="3049"/>
                  </a:lnTo>
                  <a:lnTo>
                    <a:pt x="270" y="3049"/>
                  </a:lnTo>
                  <a:lnTo>
                    <a:pt x="279" y="3052"/>
                  </a:lnTo>
                  <a:lnTo>
                    <a:pt x="286" y="3058"/>
                  </a:lnTo>
                  <a:lnTo>
                    <a:pt x="289" y="3069"/>
                  </a:lnTo>
                  <a:lnTo>
                    <a:pt x="286" y="3078"/>
                  </a:lnTo>
                  <a:lnTo>
                    <a:pt x="279" y="3085"/>
                  </a:lnTo>
                  <a:lnTo>
                    <a:pt x="270" y="3088"/>
                  </a:lnTo>
                  <a:lnTo>
                    <a:pt x="115" y="3088"/>
                  </a:lnTo>
                  <a:lnTo>
                    <a:pt x="115" y="3521"/>
                  </a:lnTo>
                  <a:lnTo>
                    <a:pt x="813" y="3521"/>
                  </a:lnTo>
                  <a:lnTo>
                    <a:pt x="813" y="3337"/>
                  </a:lnTo>
                  <a:lnTo>
                    <a:pt x="815" y="3327"/>
                  </a:lnTo>
                  <a:lnTo>
                    <a:pt x="822" y="3320"/>
                  </a:lnTo>
                  <a:lnTo>
                    <a:pt x="832" y="3317"/>
                  </a:lnTo>
                  <a:lnTo>
                    <a:pt x="841" y="3320"/>
                  </a:lnTo>
                  <a:lnTo>
                    <a:pt x="848" y="3327"/>
                  </a:lnTo>
                  <a:lnTo>
                    <a:pt x="851" y="3337"/>
                  </a:lnTo>
                  <a:lnTo>
                    <a:pt x="851" y="3521"/>
                  </a:lnTo>
                  <a:lnTo>
                    <a:pt x="1197" y="3521"/>
                  </a:lnTo>
                  <a:lnTo>
                    <a:pt x="1197" y="3337"/>
                  </a:lnTo>
                  <a:lnTo>
                    <a:pt x="1199" y="3327"/>
                  </a:lnTo>
                  <a:lnTo>
                    <a:pt x="1206" y="3320"/>
                  </a:lnTo>
                  <a:lnTo>
                    <a:pt x="1216" y="3317"/>
                  </a:lnTo>
                  <a:lnTo>
                    <a:pt x="1225" y="3320"/>
                  </a:lnTo>
                  <a:lnTo>
                    <a:pt x="1232" y="3327"/>
                  </a:lnTo>
                  <a:lnTo>
                    <a:pt x="1235" y="3337"/>
                  </a:lnTo>
                  <a:lnTo>
                    <a:pt x="1235" y="3521"/>
                  </a:lnTo>
                  <a:lnTo>
                    <a:pt x="1581" y="3521"/>
                  </a:lnTo>
                  <a:lnTo>
                    <a:pt x="1581" y="3337"/>
                  </a:lnTo>
                  <a:lnTo>
                    <a:pt x="1583" y="3327"/>
                  </a:lnTo>
                  <a:lnTo>
                    <a:pt x="1591" y="3320"/>
                  </a:lnTo>
                  <a:lnTo>
                    <a:pt x="1600" y="3317"/>
                  </a:lnTo>
                  <a:lnTo>
                    <a:pt x="1609" y="3320"/>
                  </a:lnTo>
                  <a:lnTo>
                    <a:pt x="1616" y="3327"/>
                  </a:lnTo>
                  <a:lnTo>
                    <a:pt x="1619" y="3337"/>
                  </a:lnTo>
                  <a:lnTo>
                    <a:pt x="1619" y="3521"/>
                  </a:lnTo>
                  <a:lnTo>
                    <a:pt x="1965" y="3521"/>
                  </a:lnTo>
                  <a:lnTo>
                    <a:pt x="1965" y="3337"/>
                  </a:lnTo>
                  <a:lnTo>
                    <a:pt x="1968" y="3327"/>
                  </a:lnTo>
                  <a:lnTo>
                    <a:pt x="1975" y="3320"/>
                  </a:lnTo>
                  <a:lnTo>
                    <a:pt x="1984" y="3317"/>
                  </a:lnTo>
                  <a:lnTo>
                    <a:pt x="1993" y="3320"/>
                  </a:lnTo>
                  <a:lnTo>
                    <a:pt x="2001" y="3327"/>
                  </a:lnTo>
                  <a:lnTo>
                    <a:pt x="2003" y="3337"/>
                  </a:lnTo>
                  <a:lnTo>
                    <a:pt x="2003" y="3521"/>
                  </a:lnTo>
                  <a:lnTo>
                    <a:pt x="2349" y="3521"/>
                  </a:lnTo>
                  <a:lnTo>
                    <a:pt x="2349" y="3337"/>
                  </a:lnTo>
                  <a:lnTo>
                    <a:pt x="2352" y="3327"/>
                  </a:lnTo>
                  <a:lnTo>
                    <a:pt x="2359" y="3320"/>
                  </a:lnTo>
                  <a:lnTo>
                    <a:pt x="2368" y="3317"/>
                  </a:lnTo>
                  <a:lnTo>
                    <a:pt x="2378" y="3320"/>
                  </a:lnTo>
                  <a:lnTo>
                    <a:pt x="2385" y="3327"/>
                  </a:lnTo>
                  <a:lnTo>
                    <a:pt x="2387" y="3337"/>
                  </a:lnTo>
                  <a:lnTo>
                    <a:pt x="2387" y="3521"/>
                  </a:lnTo>
                  <a:lnTo>
                    <a:pt x="2733" y="3521"/>
                  </a:lnTo>
                  <a:lnTo>
                    <a:pt x="2733" y="3337"/>
                  </a:lnTo>
                  <a:lnTo>
                    <a:pt x="2736" y="3327"/>
                  </a:lnTo>
                  <a:lnTo>
                    <a:pt x="2743" y="3320"/>
                  </a:lnTo>
                  <a:lnTo>
                    <a:pt x="2752" y="3317"/>
                  </a:lnTo>
                  <a:lnTo>
                    <a:pt x="2762" y="3320"/>
                  </a:lnTo>
                  <a:lnTo>
                    <a:pt x="2769" y="3327"/>
                  </a:lnTo>
                  <a:lnTo>
                    <a:pt x="2771" y="3337"/>
                  </a:lnTo>
                  <a:lnTo>
                    <a:pt x="2771" y="3521"/>
                  </a:lnTo>
                  <a:lnTo>
                    <a:pt x="3116" y="3521"/>
                  </a:lnTo>
                  <a:lnTo>
                    <a:pt x="3116" y="3337"/>
                  </a:lnTo>
                  <a:lnTo>
                    <a:pt x="3120" y="3327"/>
                  </a:lnTo>
                  <a:lnTo>
                    <a:pt x="3127" y="3320"/>
                  </a:lnTo>
                  <a:lnTo>
                    <a:pt x="3136" y="3317"/>
                  </a:lnTo>
                  <a:lnTo>
                    <a:pt x="3146" y="3320"/>
                  </a:lnTo>
                  <a:lnTo>
                    <a:pt x="3153" y="3327"/>
                  </a:lnTo>
                  <a:lnTo>
                    <a:pt x="3155" y="3337"/>
                  </a:lnTo>
                  <a:lnTo>
                    <a:pt x="3155" y="3521"/>
                  </a:lnTo>
                  <a:lnTo>
                    <a:pt x="3500" y="3521"/>
                  </a:lnTo>
                  <a:lnTo>
                    <a:pt x="3500" y="3337"/>
                  </a:lnTo>
                  <a:lnTo>
                    <a:pt x="3504" y="3327"/>
                  </a:lnTo>
                  <a:lnTo>
                    <a:pt x="3510" y="3320"/>
                  </a:lnTo>
                  <a:lnTo>
                    <a:pt x="3520" y="3317"/>
                  </a:lnTo>
                  <a:lnTo>
                    <a:pt x="3530" y="3320"/>
                  </a:lnTo>
                  <a:lnTo>
                    <a:pt x="3537" y="3327"/>
                  </a:lnTo>
                  <a:lnTo>
                    <a:pt x="3539" y="3337"/>
                  </a:lnTo>
                  <a:lnTo>
                    <a:pt x="3539" y="3521"/>
                  </a:lnTo>
                  <a:lnTo>
                    <a:pt x="3813" y="3521"/>
                  </a:lnTo>
                  <a:lnTo>
                    <a:pt x="3831" y="3524"/>
                  </a:lnTo>
                  <a:lnTo>
                    <a:pt x="3847" y="3533"/>
                  </a:lnTo>
                  <a:lnTo>
                    <a:pt x="3859" y="3544"/>
                  </a:lnTo>
                  <a:lnTo>
                    <a:pt x="3867" y="3561"/>
                  </a:lnTo>
                  <a:lnTo>
                    <a:pt x="3870" y="3578"/>
                  </a:lnTo>
                  <a:lnTo>
                    <a:pt x="3867" y="3597"/>
                  </a:lnTo>
                  <a:lnTo>
                    <a:pt x="3859" y="3613"/>
                  </a:lnTo>
                  <a:lnTo>
                    <a:pt x="3847" y="3625"/>
                  </a:lnTo>
                  <a:lnTo>
                    <a:pt x="3831" y="3634"/>
                  </a:lnTo>
                  <a:lnTo>
                    <a:pt x="3813" y="3636"/>
                  </a:lnTo>
                  <a:lnTo>
                    <a:pt x="58" y="3636"/>
                  </a:lnTo>
                  <a:lnTo>
                    <a:pt x="39" y="3634"/>
                  </a:lnTo>
                  <a:lnTo>
                    <a:pt x="24" y="3625"/>
                  </a:lnTo>
                  <a:lnTo>
                    <a:pt x="11" y="3613"/>
                  </a:lnTo>
                  <a:lnTo>
                    <a:pt x="2" y="3597"/>
                  </a:lnTo>
                  <a:lnTo>
                    <a:pt x="0" y="3578"/>
                  </a:lnTo>
                  <a:lnTo>
                    <a:pt x="0" y="58"/>
                  </a:lnTo>
                  <a:lnTo>
                    <a:pt x="2" y="39"/>
                  </a:lnTo>
                  <a:lnTo>
                    <a:pt x="11" y="23"/>
                  </a:lnTo>
                  <a:lnTo>
                    <a:pt x="24" y="11"/>
                  </a:lnTo>
                  <a:lnTo>
                    <a:pt x="39" y="2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3" name="Freeform 475"/>
            <p:cNvSpPr>
              <a:spLocks/>
            </p:cNvSpPr>
            <p:nvPr/>
          </p:nvSpPr>
          <p:spPr bwMode="auto">
            <a:xfrm>
              <a:off x="6494463" y="5222876"/>
              <a:ext cx="630238" cy="546100"/>
            </a:xfrm>
            <a:custGeom>
              <a:avLst/>
              <a:gdLst>
                <a:gd name="T0" fmla="*/ 2315 w 2383"/>
                <a:gd name="T1" fmla="*/ 0 h 2060"/>
                <a:gd name="T2" fmla="*/ 2383 w 2383"/>
                <a:gd name="T3" fmla="*/ 34 h 2060"/>
                <a:gd name="T4" fmla="*/ 1668 w 2383"/>
                <a:gd name="T5" fmla="*/ 1430 h 2060"/>
                <a:gd name="T6" fmla="*/ 1371 w 2383"/>
                <a:gd name="T7" fmla="*/ 756 h 2060"/>
                <a:gd name="T8" fmla="*/ 1014 w 2383"/>
                <a:gd name="T9" fmla="*/ 2057 h 2060"/>
                <a:gd name="T10" fmla="*/ 710 w 2383"/>
                <a:gd name="T11" fmla="*/ 1040 h 2060"/>
                <a:gd name="T12" fmla="*/ 64 w 2383"/>
                <a:gd name="T13" fmla="*/ 2060 h 2060"/>
                <a:gd name="T14" fmla="*/ 0 w 2383"/>
                <a:gd name="T15" fmla="*/ 2019 h 2060"/>
                <a:gd name="T16" fmla="*/ 736 w 2383"/>
                <a:gd name="T17" fmla="*/ 856 h 2060"/>
                <a:gd name="T18" fmla="*/ 1010 w 2383"/>
                <a:gd name="T19" fmla="*/ 1778 h 2060"/>
                <a:gd name="T20" fmla="*/ 1354 w 2383"/>
                <a:gd name="T21" fmla="*/ 527 h 2060"/>
                <a:gd name="T22" fmla="*/ 1673 w 2383"/>
                <a:gd name="T23" fmla="*/ 1252 h 2060"/>
                <a:gd name="T24" fmla="*/ 2315 w 2383"/>
                <a:gd name="T25" fmla="*/ 0 h 20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383" h="2060">
                  <a:moveTo>
                    <a:pt x="2315" y="0"/>
                  </a:moveTo>
                  <a:lnTo>
                    <a:pt x="2383" y="34"/>
                  </a:lnTo>
                  <a:lnTo>
                    <a:pt x="1668" y="1430"/>
                  </a:lnTo>
                  <a:lnTo>
                    <a:pt x="1371" y="756"/>
                  </a:lnTo>
                  <a:lnTo>
                    <a:pt x="1014" y="2057"/>
                  </a:lnTo>
                  <a:lnTo>
                    <a:pt x="710" y="1040"/>
                  </a:lnTo>
                  <a:lnTo>
                    <a:pt x="64" y="2060"/>
                  </a:lnTo>
                  <a:lnTo>
                    <a:pt x="0" y="2019"/>
                  </a:lnTo>
                  <a:lnTo>
                    <a:pt x="736" y="856"/>
                  </a:lnTo>
                  <a:lnTo>
                    <a:pt x="1010" y="1778"/>
                  </a:lnTo>
                  <a:lnTo>
                    <a:pt x="1354" y="527"/>
                  </a:lnTo>
                  <a:lnTo>
                    <a:pt x="1673" y="1252"/>
                  </a:lnTo>
                  <a:lnTo>
                    <a:pt x="23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04" name="Group 503"/>
          <p:cNvGrpSpPr/>
          <p:nvPr/>
        </p:nvGrpSpPr>
        <p:grpSpPr>
          <a:xfrm>
            <a:off x="1659535" y="5817893"/>
            <a:ext cx="444231" cy="472526"/>
            <a:chOff x="4708525" y="4989513"/>
            <a:chExt cx="996950" cy="1060450"/>
          </a:xfrm>
          <a:solidFill>
            <a:schemeClr val="tx1">
              <a:lumMod val="90000"/>
              <a:lumOff val="10000"/>
            </a:schemeClr>
          </a:solidFill>
        </p:grpSpPr>
        <p:sp>
          <p:nvSpPr>
            <p:cNvPr id="505" name="Freeform 480"/>
            <p:cNvSpPr>
              <a:spLocks noEditPoints="1"/>
            </p:cNvSpPr>
            <p:nvPr/>
          </p:nvSpPr>
          <p:spPr bwMode="auto">
            <a:xfrm>
              <a:off x="4730750" y="5045076"/>
              <a:ext cx="939800" cy="941388"/>
            </a:xfrm>
            <a:custGeom>
              <a:avLst/>
              <a:gdLst>
                <a:gd name="T0" fmla="*/ 2338 w 2960"/>
                <a:gd name="T1" fmla="*/ 2327 h 2961"/>
                <a:gd name="T2" fmla="*/ 1967 w 2960"/>
                <a:gd name="T3" fmla="*/ 1841 h 2961"/>
                <a:gd name="T4" fmla="*/ 1958 w 2960"/>
                <a:gd name="T5" fmla="*/ 2043 h 2961"/>
                <a:gd name="T6" fmla="*/ 2193 w 2960"/>
                <a:gd name="T7" fmla="*/ 1868 h 2961"/>
                <a:gd name="T8" fmla="*/ 2199 w 2960"/>
                <a:gd name="T9" fmla="*/ 1521 h 2961"/>
                <a:gd name="T10" fmla="*/ 1984 w 2960"/>
                <a:gd name="T11" fmla="*/ 1539 h 2961"/>
                <a:gd name="T12" fmla="*/ 1869 w 2960"/>
                <a:gd name="T13" fmla="*/ 1579 h 2961"/>
                <a:gd name="T14" fmla="*/ 1729 w 2960"/>
                <a:gd name="T15" fmla="*/ 1744 h 2961"/>
                <a:gd name="T16" fmla="*/ 1674 w 2960"/>
                <a:gd name="T17" fmla="*/ 1850 h 2961"/>
                <a:gd name="T18" fmla="*/ 1761 w 2960"/>
                <a:gd name="T19" fmla="*/ 2012 h 2961"/>
                <a:gd name="T20" fmla="*/ 1681 w 2960"/>
                <a:gd name="T21" fmla="*/ 2107 h 2961"/>
                <a:gd name="T22" fmla="*/ 1845 w 2960"/>
                <a:gd name="T23" fmla="*/ 2183 h 2961"/>
                <a:gd name="T24" fmla="*/ 1876 w 2960"/>
                <a:gd name="T25" fmla="*/ 2015 h 2961"/>
                <a:gd name="T26" fmla="*/ 1947 w 2960"/>
                <a:gd name="T27" fmla="*/ 1770 h 2961"/>
                <a:gd name="T28" fmla="*/ 2212 w 2960"/>
                <a:gd name="T29" fmla="*/ 1736 h 2961"/>
                <a:gd name="T30" fmla="*/ 1851 w 2960"/>
                <a:gd name="T31" fmla="*/ 0 h 2961"/>
                <a:gd name="T32" fmla="*/ 2214 w 2960"/>
                <a:gd name="T33" fmla="*/ 183 h 2961"/>
                <a:gd name="T34" fmla="*/ 2261 w 2960"/>
                <a:gd name="T35" fmla="*/ 562 h 2961"/>
                <a:gd name="T36" fmla="*/ 1872 w 2960"/>
                <a:gd name="T37" fmla="*/ 691 h 2961"/>
                <a:gd name="T38" fmla="*/ 1543 w 2960"/>
                <a:gd name="T39" fmla="*/ 671 h 2961"/>
                <a:gd name="T40" fmla="*/ 1025 w 2960"/>
                <a:gd name="T41" fmla="*/ 807 h 2961"/>
                <a:gd name="T42" fmla="*/ 719 w 2960"/>
                <a:gd name="T43" fmla="*/ 1199 h 2961"/>
                <a:gd name="T44" fmla="*/ 697 w 2960"/>
                <a:gd name="T45" fmla="*/ 1695 h 2961"/>
                <a:gd name="T46" fmla="*/ 979 w 2960"/>
                <a:gd name="T47" fmla="*/ 2118 h 2961"/>
                <a:gd name="T48" fmla="*/ 1435 w 2960"/>
                <a:gd name="T49" fmla="*/ 2291 h 2961"/>
                <a:gd name="T50" fmla="*/ 1714 w 2960"/>
                <a:gd name="T51" fmla="*/ 2246 h 2961"/>
                <a:gd name="T52" fmla="*/ 1621 w 2960"/>
                <a:gd name="T53" fmla="*/ 2063 h 2961"/>
                <a:gd name="T54" fmla="*/ 1665 w 2960"/>
                <a:gd name="T55" fmla="*/ 1920 h 2961"/>
                <a:gd name="T56" fmla="*/ 1634 w 2960"/>
                <a:gd name="T57" fmla="*/ 1738 h 2961"/>
                <a:gd name="T58" fmla="*/ 1779 w 2960"/>
                <a:gd name="T59" fmla="*/ 1694 h 2961"/>
                <a:gd name="T60" fmla="*/ 1826 w 2960"/>
                <a:gd name="T61" fmla="*/ 1520 h 2961"/>
                <a:gd name="T62" fmla="*/ 2016 w 2960"/>
                <a:gd name="T63" fmla="*/ 1479 h 2961"/>
                <a:gd name="T64" fmla="*/ 2159 w 2960"/>
                <a:gd name="T65" fmla="*/ 1472 h 2961"/>
                <a:gd name="T66" fmla="*/ 2279 w 2960"/>
                <a:gd name="T67" fmla="*/ 1336 h 2961"/>
                <a:gd name="T68" fmla="*/ 2038 w 2960"/>
                <a:gd name="T69" fmla="*/ 891 h 2961"/>
                <a:gd name="T70" fmla="*/ 2832 w 2960"/>
                <a:gd name="T71" fmla="*/ 769 h 2961"/>
                <a:gd name="T72" fmla="*/ 2888 w 2960"/>
                <a:gd name="T73" fmla="*/ 1133 h 2961"/>
                <a:gd name="T74" fmla="*/ 2678 w 2960"/>
                <a:gd name="T75" fmla="*/ 1608 h 2961"/>
                <a:gd name="T76" fmla="*/ 2959 w 2960"/>
                <a:gd name="T77" fmla="*/ 1820 h 2961"/>
                <a:gd name="T78" fmla="*/ 2803 w 2960"/>
                <a:gd name="T79" fmla="*/ 2200 h 2961"/>
                <a:gd name="T80" fmla="*/ 2542 w 2960"/>
                <a:gd name="T81" fmla="*/ 2201 h 2961"/>
                <a:gd name="T82" fmla="*/ 2391 w 2960"/>
                <a:gd name="T83" fmla="*/ 2269 h 2961"/>
                <a:gd name="T84" fmla="*/ 2351 w 2960"/>
                <a:gd name="T85" fmla="*/ 2402 h 2961"/>
                <a:gd name="T86" fmla="*/ 2321 w 2960"/>
                <a:gd name="T87" fmla="*/ 2687 h 2961"/>
                <a:gd name="T88" fmla="*/ 1993 w 2960"/>
                <a:gd name="T89" fmla="*/ 2922 h 2961"/>
                <a:gd name="T90" fmla="*/ 1786 w 2960"/>
                <a:gd name="T91" fmla="*/ 2844 h 2961"/>
                <a:gd name="T92" fmla="*/ 1282 w 2960"/>
                <a:gd name="T93" fmla="*/ 2864 h 2961"/>
                <a:gd name="T94" fmla="*/ 1079 w 2960"/>
                <a:gd name="T95" fmla="*/ 2956 h 2961"/>
                <a:gd name="T96" fmla="*/ 734 w 2960"/>
                <a:gd name="T97" fmla="*/ 2748 h 2961"/>
                <a:gd name="T98" fmla="*/ 943 w 2960"/>
                <a:gd name="T99" fmla="*/ 2389 h 2961"/>
                <a:gd name="T100" fmla="*/ 901 w 2960"/>
                <a:gd name="T101" fmla="*/ 2203 h 2961"/>
                <a:gd name="T102" fmla="*/ 476 w 2960"/>
                <a:gd name="T103" fmla="*/ 2010 h 2961"/>
                <a:gd name="T104" fmla="*/ 221 w 2960"/>
                <a:gd name="T105" fmla="*/ 2177 h 2961"/>
                <a:gd name="T106" fmla="*/ 44 w 2960"/>
                <a:gd name="T107" fmla="*/ 1877 h 2961"/>
                <a:gd name="T108" fmla="*/ 275 w 2960"/>
                <a:gd name="T109" fmla="*/ 1525 h 2961"/>
                <a:gd name="T110" fmla="*/ 17 w 2960"/>
                <a:gd name="T111" fmla="*/ 1196 h 2961"/>
                <a:gd name="T112" fmla="*/ 115 w 2960"/>
                <a:gd name="T113" fmla="*/ 800 h 2961"/>
                <a:gd name="T114" fmla="*/ 328 w 2960"/>
                <a:gd name="T115" fmla="*/ 740 h 2961"/>
                <a:gd name="T116" fmla="*/ 642 w 2960"/>
                <a:gd name="T117" fmla="*/ 361 h 2961"/>
                <a:gd name="T118" fmla="*/ 718 w 2960"/>
                <a:gd name="T119" fmla="*/ 153 h 2961"/>
                <a:gd name="T120" fmla="*/ 1109 w 2960"/>
                <a:gd name="T121" fmla="*/ 55 h 2961"/>
                <a:gd name="T122" fmla="*/ 1521 w 2960"/>
                <a:gd name="T123" fmla="*/ 274 h 2961"/>
                <a:gd name="T124" fmla="*/ 1792 w 2960"/>
                <a:gd name="T125" fmla="*/ 8 h 29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960" h="2961">
                  <a:moveTo>
                    <a:pt x="2338" y="2326"/>
                  </a:moveTo>
                  <a:lnTo>
                    <a:pt x="2318" y="2346"/>
                  </a:lnTo>
                  <a:lnTo>
                    <a:pt x="2324" y="2344"/>
                  </a:lnTo>
                  <a:lnTo>
                    <a:pt x="2328" y="2341"/>
                  </a:lnTo>
                  <a:lnTo>
                    <a:pt x="2332" y="2337"/>
                  </a:lnTo>
                  <a:lnTo>
                    <a:pt x="2335" y="2333"/>
                  </a:lnTo>
                  <a:lnTo>
                    <a:pt x="2338" y="2328"/>
                  </a:lnTo>
                  <a:lnTo>
                    <a:pt x="2338" y="2327"/>
                  </a:lnTo>
                  <a:lnTo>
                    <a:pt x="2338" y="2326"/>
                  </a:lnTo>
                  <a:close/>
                  <a:moveTo>
                    <a:pt x="2104" y="1774"/>
                  </a:moveTo>
                  <a:lnTo>
                    <a:pt x="2080" y="1776"/>
                  </a:lnTo>
                  <a:lnTo>
                    <a:pt x="2055" y="1781"/>
                  </a:lnTo>
                  <a:lnTo>
                    <a:pt x="2031" y="1789"/>
                  </a:lnTo>
                  <a:lnTo>
                    <a:pt x="2007" y="1804"/>
                  </a:lnTo>
                  <a:lnTo>
                    <a:pt x="1985" y="1821"/>
                  </a:lnTo>
                  <a:lnTo>
                    <a:pt x="1967" y="1841"/>
                  </a:lnTo>
                  <a:lnTo>
                    <a:pt x="1952" y="1863"/>
                  </a:lnTo>
                  <a:lnTo>
                    <a:pt x="1941" y="1888"/>
                  </a:lnTo>
                  <a:lnTo>
                    <a:pt x="1934" y="1914"/>
                  </a:lnTo>
                  <a:lnTo>
                    <a:pt x="1931" y="1940"/>
                  </a:lnTo>
                  <a:lnTo>
                    <a:pt x="1932" y="1967"/>
                  </a:lnTo>
                  <a:lnTo>
                    <a:pt x="1937" y="1995"/>
                  </a:lnTo>
                  <a:lnTo>
                    <a:pt x="1946" y="2022"/>
                  </a:lnTo>
                  <a:lnTo>
                    <a:pt x="1958" y="2043"/>
                  </a:lnTo>
                  <a:lnTo>
                    <a:pt x="1973" y="2063"/>
                  </a:lnTo>
                  <a:lnTo>
                    <a:pt x="1990" y="2080"/>
                  </a:lnTo>
                  <a:lnTo>
                    <a:pt x="2010" y="2095"/>
                  </a:lnTo>
                  <a:lnTo>
                    <a:pt x="2053" y="2055"/>
                  </a:lnTo>
                  <a:lnTo>
                    <a:pt x="2093" y="2011"/>
                  </a:lnTo>
                  <a:lnTo>
                    <a:pt x="2130" y="1966"/>
                  </a:lnTo>
                  <a:lnTo>
                    <a:pt x="2163" y="1918"/>
                  </a:lnTo>
                  <a:lnTo>
                    <a:pt x="2193" y="1868"/>
                  </a:lnTo>
                  <a:lnTo>
                    <a:pt x="2218" y="1816"/>
                  </a:lnTo>
                  <a:lnTo>
                    <a:pt x="2194" y="1799"/>
                  </a:lnTo>
                  <a:lnTo>
                    <a:pt x="2166" y="1785"/>
                  </a:lnTo>
                  <a:lnTo>
                    <a:pt x="2136" y="1777"/>
                  </a:lnTo>
                  <a:lnTo>
                    <a:pt x="2104" y="1774"/>
                  </a:lnTo>
                  <a:close/>
                  <a:moveTo>
                    <a:pt x="2218" y="1512"/>
                  </a:moveTo>
                  <a:lnTo>
                    <a:pt x="2208" y="1515"/>
                  </a:lnTo>
                  <a:lnTo>
                    <a:pt x="2199" y="1521"/>
                  </a:lnTo>
                  <a:lnTo>
                    <a:pt x="2194" y="1531"/>
                  </a:lnTo>
                  <a:lnTo>
                    <a:pt x="2166" y="1604"/>
                  </a:lnTo>
                  <a:lnTo>
                    <a:pt x="2141" y="1600"/>
                  </a:lnTo>
                  <a:lnTo>
                    <a:pt x="2107" y="1598"/>
                  </a:lnTo>
                  <a:lnTo>
                    <a:pt x="2074" y="1600"/>
                  </a:lnTo>
                  <a:lnTo>
                    <a:pt x="2041" y="1605"/>
                  </a:lnTo>
                  <a:lnTo>
                    <a:pt x="2016" y="1609"/>
                  </a:lnTo>
                  <a:lnTo>
                    <a:pt x="1984" y="1539"/>
                  </a:lnTo>
                  <a:lnTo>
                    <a:pt x="1977" y="1530"/>
                  </a:lnTo>
                  <a:lnTo>
                    <a:pt x="1968" y="1524"/>
                  </a:lnTo>
                  <a:lnTo>
                    <a:pt x="1957" y="1522"/>
                  </a:lnTo>
                  <a:lnTo>
                    <a:pt x="1946" y="1524"/>
                  </a:lnTo>
                  <a:lnTo>
                    <a:pt x="1885" y="1553"/>
                  </a:lnTo>
                  <a:lnTo>
                    <a:pt x="1876" y="1559"/>
                  </a:lnTo>
                  <a:lnTo>
                    <a:pt x="1871" y="1569"/>
                  </a:lnTo>
                  <a:lnTo>
                    <a:pt x="1869" y="1579"/>
                  </a:lnTo>
                  <a:lnTo>
                    <a:pt x="1872" y="1590"/>
                  </a:lnTo>
                  <a:lnTo>
                    <a:pt x="1904" y="1661"/>
                  </a:lnTo>
                  <a:lnTo>
                    <a:pt x="1884" y="1676"/>
                  </a:lnTo>
                  <a:lnTo>
                    <a:pt x="1860" y="1699"/>
                  </a:lnTo>
                  <a:lnTo>
                    <a:pt x="1837" y="1724"/>
                  </a:lnTo>
                  <a:lnTo>
                    <a:pt x="1817" y="1750"/>
                  </a:lnTo>
                  <a:lnTo>
                    <a:pt x="1802" y="1771"/>
                  </a:lnTo>
                  <a:lnTo>
                    <a:pt x="1729" y="1744"/>
                  </a:lnTo>
                  <a:lnTo>
                    <a:pt x="1719" y="1742"/>
                  </a:lnTo>
                  <a:lnTo>
                    <a:pt x="1708" y="1745"/>
                  </a:lnTo>
                  <a:lnTo>
                    <a:pt x="1699" y="1751"/>
                  </a:lnTo>
                  <a:lnTo>
                    <a:pt x="1693" y="1761"/>
                  </a:lnTo>
                  <a:lnTo>
                    <a:pt x="1670" y="1823"/>
                  </a:lnTo>
                  <a:lnTo>
                    <a:pt x="1669" y="1835"/>
                  </a:lnTo>
                  <a:lnTo>
                    <a:pt x="1671" y="1845"/>
                  </a:lnTo>
                  <a:lnTo>
                    <a:pt x="1674" y="1850"/>
                  </a:lnTo>
                  <a:lnTo>
                    <a:pt x="1677" y="1854"/>
                  </a:lnTo>
                  <a:lnTo>
                    <a:pt x="1682" y="1857"/>
                  </a:lnTo>
                  <a:lnTo>
                    <a:pt x="1686" y="1859"/>
                  </a:lnTo>
                  <a:lnTo>
                    <a:pt x="1760" y="1887"/>
                  </a:lnTo>
                  <a:lnTo>
                    <a:pt x="1757" y="1912"/>
                  </a:lnTo>
                  <a:lnTo>
                    <a:pt x="1755" y="1946"/>
                  </a:lnTo>
                  <a:lnTo>
                    <a:pt x="1756" y="1978"/>
                  </a:lnTo>
                  <a:lnTo>
                    <a:pt x="1761" y="2012"/>
                  </a:lnTo>
                  <a:lnTo>
                    <a:pt x="1765" y="2037"/>
                  </a:lnTo>
                  <a:lnTo>
                    <a:pt x="1694" y="2069"/>
                  </a:lnTo>
                  <a:lnTo>
                    <a:pt x="1690" y="2072"/>
                  </a:lnTo>
                  <a:lnTo>
                    <a:pt x="1686" y="2076"/>
                  </a:lnTo>
                  <a:lnTo>
                    <a:pt x="1683" y="2080"/>
                  </a:lnTo>
                  <a:lnTo>
                    <a:pt x="1680" y="2085"/>
                  </a:lnTo>
                  <a:lnTo>
                    <a:pt x="1678" y="2096"/>
                  </a:lnTo>
                  <a:lnTo>
                    <a:pt x="1681" y="2107"/>
                  </a:lnTo>
                  <a:lnTo>
                    <a:pt x="1709" y="2168"/>
                  </a:lnTo>
                  <a:lnTo>
                    <a:pt x="1716" y="2176"/>
                  </a:lnTo>
                  <a:lnTo>
                    <a:pt x="1725" y="2182"/>
                  </a:lnTo>
                  <a:lnTo>
                    <a:pt x="1736" y="2184"/>
                  </a:lnTo>
                  <a:lnTo>
                    <a:pt x="1746" y="2181"/>
                  </a:lnTo>
                  <a:lnTo>
                    <a:pt x="1817" y="2149"/>
                  </a:lnTo>
                  <a:lnTo>
                    <a:pt x="1833" y="2168"/>
                  </a:lnTo>
                  <a:lnTo>
                    <a:pt x="1845" y="2183"/>
                  </a:lnTo>
                  <a:lnTo>
                    <a:pt x="1860" y="2197"/>
                  </a:lnTo>
                  <a:lnTo>
                    <a:pt x="1910" y="2168"/>
                  </a:lnTo>
                  <a:lnTo>
                    <a:pt x="1958" y="2136"/>
                  </a:lnTo>
                  <a:lnTo>
                    <a:pt x="1937" y="2117"/>
                  </a:lnTo>
                  <a:lnTo>
                    <a:pt x="1918" y="2097"/>
                  </a:lnTo>
                  <a:lnTo>
                    <a:pt x="1902" y="2073"/>
                  </a:lnTo>
                  <a:lnTo>
                    <a:pt x="1889" y="2048"/>
                  </a:lnTo>
                  <a:lnTo>
                    <a:pt x="1876" y="2015"/>
                  </a:lnTo>
                  <a:lnTo>
                    <a:pt x="1869" y="1982"/>
                  </a:lnTo>
                  <a:lnTo>
                    <a:pt x="1866" y="1948"/>
                  </a:lnTo>
                  <a:lnTo>
                    <a:pt x="1869" y="1914"/>
                  </a:lnTo>
                  <a:lnTo>
                    <a:pt x="1876" y="1882"/>
                  </a:lnTo>
                  <a:lnTo>
                    <a:pt x="1888" y="1850"/>
                  </a:lnTo>
                  <a:lnTo>
                    <a:pt x="1903" y="1821"/>
                  </a:lnTo>
                  <a:lnTo>
                    <a:pt x="1924" y="1794"/>
                  </a:lnTo>
                  <a:lnTo>
                    <a:pt x="1947" y="1770"/>
                  </a:lnTo>
                  <a:lnTo>
                    <a:pt x="1974" y="1749"/>
                  </a:lnTo>
                  <a:lnTo>
                    <a:pt x="2005" y="1732"/>
                  </a:lnTo>
                  <a:lnTo>
                    <a:pt x="2038" y="1720"/>
                  </a:lnTo>
                  <a:lnTo>
                    <a:pt x="2070" y="1712"/>
                  </a:lnTo>
                  <a:lnTo>
                    <a:pt x="2104" y="1710"/>
                  </a:lnTo>
                  <a:lnTo>
                    <a:pt x="2142" y="1713"/>
                  </a:lnTo>
                  <a:lnTo>
                    <a:pt x="2178" y="1722"/>
                  </a:lnTo>
                  <a:lnTo>
                    <a:pt x="2212" y="1736"/>
                  </a:lnTo>
                  <a:lnTo>
                    <a:pt x="2243" y="1756"/>
                  </a:lnTo>
                  <a:lnTo>
                    <a:pt x="2260" y="1702"/>
                  </a:lnTo>
                  <a:lnTo>
                    <a:pt x="2274" y="1648"/>
                  </a:lnTo>
                  <a:lnTo>
                    <a:pt x="2284" y="1592"/>
                  </a:lnTo>
                  <a:lnTo>
                    <a:pt x="2289" y="1536"/>
                  </a:lnTo>
                  <a:lnTo>
                    <a:pt x="2230" y="1513"/>
                  </a:lnTo>
                  <a:lnTo>
                    <a:pt x="2218" y="1512"/>
                  </a:lnTo>
                  <a:close/>
                  <a:moveTo>
                    <a:pt x="1851" y="0"/>
                  </a:moveTo>
                  <a:lnTo>
                    <a:pt x="1880" y="3"/>
                  </a:lnTo>
                  <a:lnTo>
                    <a:pt x="1909" y="11"/>
                  </a:lnTo>
                  <a:lnTo>
                    <a:pt x="2108" y="84"/>
                  </a:lnTo>
                  <a:lnTo>
                    <a:pt x="2136" y="98"/>
                  </a:lnTo>
                  <a:lnTo>
                    <a:pt x="2161" y="114"/>
                  </a:lnTo>
                  <a:lnTo>
                    <a:pt x="2182" y="135"/>
                  </a:lnTo>
                  <a:lnTo>
                    <a:pt x="2200" y="158"/>
                  </a:lnTo>
                  <a:lnTo>
                    <a:pt x="2214" y="183"/>
                  </a:lnTo>
                  <a:lnTo>
                    <a:pt x="2224" y="211"/>
                  </a:lnTo>
                  <a:lnTo>
                    <a:pt x="2231" y="239"/>
                  </a:lnTo>
                  <a:lnTo>
                    <a:pt x="2232" y="268"/>
                  </a:lnTo>
                  <a:lnTo>
                    <a:pt x="2229" y="299"/>
                  </a:lnTo>
                  <a:lnTo>
                    <a:pt x="2220" y="328"/>
                  </a:lnTo>
                  <a:lnTo>
                    <a:pt x="2162" y="486"/>
                  </a:lnTo>
                  <a:lnTo>
                    <a:pt x="2212" y="522"/>
                  </a:lnTo>
                  <a:lnTo>
                    <a:pt x="2261" y="562"/>
                  </a:lnTo>
                  <a:lnTo>
                    <a:pt x="2308" y="603"/>
                  </a:lnTo>
                  <a:lnTo>
                    <a:pt x="2005" y="603"/>
                  </a:lnTo>
                  <a:lnTo>
                    <a:pt x="1975" y="606"/>
                  </a:lnTo>
                  <a:lnTo>
                    <a:pt x="1948" y="614"/>
                  </a:lnTo>
                  <a:lnTo>
                    <a:pt x="1925" y="628"/>
                  </a:lnTo>
                  <a:lnTo>
                    <a:pt x="1903" y="645"/>
                  </a:lnTo>
                  <a:lnTo>
                    <a:pt x="1885" y="667"/>
                  </a:lnTo>
                  <a:lnTo>
                    <a:pt x="1872" y="691"/>
                  </a:lnTo>
                  <a:lnTo>
                    <a:pt x="1864" y="718"/>
                  </a:lnTo>
                  <a:lnTo>
                    <a:pt x="1861" y="747"/>
                  </a:lnTo>
                  <a:lnTo>
                    <a:pt x="1863" y="764"/>
                  </a:lnTo>
                  <a:lnTo>
                    <a:pt x="1802" y="735"/>
                  </a:lnTo>
                  <a:lnTo>
                    <a:pt x="1740" y="711"/>
                  </a:lnTo>
                  <a:lnTo>
                    <a:pt x="1676" y="692"/>
                  </a:lnTo>
                  <a:lnTo>
                    <a:pt x="1610" y="679"/>
                  </a:lnTo>
                  <a:lnTo>
                    <a:pt x="1543" y="671"/>
                  </a:lnTo>
                  <a:lnTo>
                    <a:pt x="1477" y="668"/>
                  </a:lnTo>
                  <a:lnTo>
                    <a:pt x="1409" y="671"/>
                  </a:lnTo>
                  <a:lnTo>
                    <a:pt x="1341" y="680"/>
                  </a:lnTo>
                  <a:lnTo>
                    <a:pt x="1273" y="694"/>
                  </a:lnTo>
                  <a:lnTo>
                    <a:pt x="1207" y="716"/>
                  </a:lnTo>
                  <a:lnTo>
                    <a:pt x="1140" y="743"/>
                  </a:lnTo>
                  <a:lnTo>
                    <a:pt x="1081" y="772"/>
                  </a:lnTo>
                  <a:lnTo>
                    <a:pt x="1025" y="807"/>
                  </a:lnTo>
                  <a:lnTo>
                    <a:pt x="973" y="845"/>
                  </a:lnTo>
                  <a:lnTo>
                    <a:pt x="924" y="888"/>
                  </a:lnTo>
                  <a:lnTo>
                    <a:pt x="880" y="933"/>
                  </a:lnTo>
                  <a:lnTo>
                    <a:pt x="840" y="981"/>
                  </a:lnTo>
                  <a:lnTo>
                    <a:pt x="803" y="1032"/>
                  </a:lnTo>
                  <a:lnTo>
                    <a:pt x="770" y="1086"/>
                  </a:lnTo>
                  <a:lnTo>
                    <a:pt x="742" y="1141"/>
                  </a:lnTo>
                  <a:lnTo>
                    <a:pt x="719" y="1199"/>
                  </a:lnTo>
                  <a:lnTo>
                    <a:pt x="699" y="1258"/>
                  </a:lnTo>
                  <a:lnTo>
                    <a:pt x="685" y="1319"/>
                  </a:lnTo>
                  <a:lnTo>
                    <a:pt x="675" y="1381"/>
                  </a:lnTo>
                  <a:lnTo>
                    <a:pt x="669" y="1443"/>
                  </a:lnTo>
                  <a:lnTo>
                    <a:pt x="668" y="1506"/>
                  </a:lnTo>
                  <a:lnTo>
                    <a:pt x="674" y="1570"/>
                  </a:lnTo>
                  <a:lnTo>
                    <a:pt x="683" y="1632"/>
                  </a:lnTo>
                  <a:lnTo>
                    <a:pt x="697" y="1695"/>
                  </a:lnTo>
                  <a:lnTo>
                    <a:pt x="718" y="1758"/>
                  </a:lnTo>
                  <a:lnTo>
                    <a:pt x="742" y="1819"/>
                  </a:lnTo>
                  <a:lnTo>
                    <a:pt x="773" y="1878"/>
                  </a:lnTo>
                  <a:lnTo>
                    <a:pt x="807" y="1933"/>
                  </a:lnTo>
                  <a:lnTo>
                    <a:pt x="845" y="1986"/>
                  </a:lnTo>
                  <a:lnTo>
                    <a:pt x="886" y="2033"/>
                  </a:lnTo>
                  <a:lnTo>
                    <a:pt x="930" y="2078"/>
                  </a:lnTo>
                  <a:lnTo>
                    <a:pt x="979" y="2118"/>
                  </a:lnTo>
                  <a:lnTo>
                    <a:pt x="1029" y="2154"/>
                  </a:lnTo>
                  <a:lnTo>
                    <a:pt x="1081" y="2187"/>
                  </a:lnTo>
                  <a:lnTo>
                    <a:pt x="1137" y="2215"/>
                  </a:lnTo>
                  <a:lnTo>
                    <a:pt x="1193" y="2239"/>
                  </a:lnTo>
                  <a:lnTo>
                    <a:pt x="1252" y="2259"/>
                  </a:lnTo>
                  <a:lnTo>
                    <a:pt x="1311" y="2274"/>
                  </a:lnTo>
                  <a:lnTo>
                    <a:pt x="1373" y="2285"/>
                  </a:lnTo>
                  <a:lnTo>
                    <a:pt x="1435" y="2291"/>
                  </a:lnTo>
                  <a:lnTo>
                    <a:pt x="1497" y="2292"/>
                  </a:lnTo>
                  <a:lnTo>
                    <a:pt x="1560" y="2288"/>
                  </a:lnTo>
                  <a:lnTo>
                    <a:pt x="1623" y="2278"/>
                  </a:lnTo>
                  <a:lnTo>
                    <a:pt x="1685" y="2265"/>
                  </a:lnTo>
                  <a:lnTo>
                    <a:pt x="1747" y="2247"/>
                  </a:lnTo>
                  <a:lnTo>
                    <a:pt x="1741" y="2247"/>
                  </a:lnTo>
                  <a:lnTo>
                    <a:pt x="1735" y="2248"/>
                  </a:lnTo>
                  <a:lnTo>
                    <a:pt x="1714" y="2246"/>
                  </a:lnTo>
                  <a:lnTo>
                    <a:pt x="1694" y="2238"/>
                  </a:lnTo>
                  <a:lnTo>
                    <a:pt x="1677" y="2227"/>
                  </a:lnTo>
                  <a:lnTo>
                    <a:pt x="1663" y="2212"/>
                  </a:lnTo>
                  <a:lnTo>
                    <a:pt x="1651" y="2194"/>
                  </a:lnTo>
                  <a:lnTo>
                    <a:pt x="1624" y="2133"/>
                  </a:lnTo>
                  <a:lnTo>
                    <a:pt x="1616" y="2110"/>
                  </a:lnTo>
                  <a:lnTo>
                    <a:pt x="1615" y="2086"/>
                  </a:lnTo>
                  <a:lnTo>
                    <a:pt x="1621" y="2063"/>
                  </a:lnTo>
                  <a:lnTo>
                    <a:pt x="1629" y="2046"/>
                  </a:lnTo>
                  <a:lnTo>
                    <a:pt x="1639" y="2032"/>
                  </a:lnTo>
                  <a:lnTo>
                    <a:pt x="1652" y="2021"/>
                  </a:lnTo>
                  <a:lnTo>
                    <a:pt x="1668" y="2011"/>
                  </a:lnTo>
                  <a:lnTo>
                    <a:pt x="1694" y="1999"/>
                  </a:lnTo>
                  <a:lnTo>
                    <a:pt x="1691" y="1964"/>
                  </a:lnTo>
                  <a:lnTo>
                    <a:pt x="1691" y="1929"/>
                  </a:lnTo>
                  <a:lnTo>
                    <a:pt x="1665" y="1920"/>
                  </a:lnTo>
                  <a:lnTo>
                    <a:pt x="1648" y="1912"/>
                  </a:lnTo>
                  <a:lnTo>
                    <a:pt x="1634" y="1900"/>
                  </a:lnTo>
                  <a:lnTo>
                    <a:pt x="1623" y="1888"/>
                  </a:lnTo>
                  <a:lnTo>
                    <a:pt x="1613" y="1872"/>
                  </a:lnTo>
                  <a:lnTo>
                    <a:pt x="1606" y="1849"/>
                  </a:lnTo>
                  <a:lnTo>
                    <a:pt x="1605" y="1825"/>
                  </a:lnTo>
                  <a:lnTo>
                    <a:pt x="1610" y="1802"/>
                  </a:lnTo>
                  <a:lnTo>
                    <a:pt x="1634" y="1738"/>
                  </a:lnTo>
                  <a:lnTo>
                    <a:pt x="1644" y="1719"/>
                  </a:lnTo>
                  <a:lnTo>
                    <a:pt x="1659" y="1702"/>
                  </a:lnTo>
                  <a:lnTo>
                    <a:pt x="1677" y="1690"/>
                  </a:lnTo>
                  <a:lnTo>
                    <a:pt x="1699" y="1682"/>
                  </a:lnTo>
                  <a:lnTo>
                    <a:pt x="1721" y="1679"/>
                  </a:lnTo>
                  <a:lnTo>
                    <a:pt x="1737" y="1680"/>
                  </a:lnTo>
                  <a:lnTo>
                    <a:pt x="1752" y="1685"/>
                  </a:lnTo>
                  <a:lnTo>
                    <a:pt x="1779" y="1694"/>
                  </a:lnTo>
                  <a:lnTo>
                    <a:pt x="1801" y="1667"/>
                  </a:lnTo>
                  <a:lnTo>
                    <a:pt x="1826" y="1643"/>
                  </a:lnTo>
                  <a:lnTo>
                    <a:pt x="1814" y="1617"/>
                  </a:lnTo>
                  <a:lnTo>
                    <a:pt x="1807" y="1596"/>
                  </a:lnTo>
                  <a:lnTo>
                    <a:pt x="1805" y="1576"/>
                  </a:lnTo>
                  <a:lnTo>
                    <a:pt x="1808" y="1556"/>
                  </a:lnTo>
                  <a:lnTo>
                    <a:pt x="1815" y="1537"/>
                  </a:lnTo>
                  <a:lnTo>
                    <a:pt x="1826" y="1520"/>
                  </a:lnTo>
                  <a:lnTo>
                    <a:pt x="1840" y="1506"/>
                  </a:lnTo>
                  <a:lnTo>
                    <a:pt x="1859" y="1495"/>
                  </a:lnTo>
                  <a:lnTo>
                    <a:pt x="1919" y="1467"/>
                  </a:lnTo>
                  <a:lnTo>
                    <a:pt x="1939" y="1461"/>
                  </a:lnTo>
                  <a:lnTo>
                    <a:pt x="1958" y="1459"/>
                  </a:lnTo>
                  <a:lnTo>
                    <a:pt x="1979" y="1461"/>
                  </a:lnTo>
                  <a:lnTo>
                    <a:pt x="1998" y="1468"/>
                  </a:lnTo>
                  <a:lnTo>
                    <a:pt x="2016" y="1479"/>
                  </a:lnTo>
                  <a:lnTo>
                    <a:pt x="2030" y="1494"/>
                  </a:lnTo>
                  <a:lnTo>
                    <a:pt x="2042" y="1512"/>
                  </a:lnTo>
                  <a:lnTo>
                    <a:pt x="2054" y="1538"/>
                  </a:lnTo>
                  <a:lnTo>
                    <a:pt x="2089" y="1535"/>
                  </a:lnTo>
                  <a:lnTo>
                    <a:pt x="2124" y="1536"/>
                  </a:lnTo>
                  <a:lnTo>
                    <a:pt x="2133" y="1508"/>
                  </a:lnTo>
                  <a:lnTo>
                    <a:pt x="2143" y="1488"/>
                  </a:lnTo>
                  <a:lnTo>
                    <a:pt x="2159" y="1472"/>
                  </a:lnTo>
                  <a:lnTo>
                    <a:pt x="2177" y="1460"/>
                  </a:lnTo>
                  <a:lnTo>
                    <a:pt x="2198" y="1452"/>
                  </a:lnTo>
                  <a:lnTo>
                    <a:pt x="2220" y="1448"/>
                  </a:lnTo>
                  <a:lnTo>
                    <a:pt x="2237" y="1449"/>
                  </a:lnTo>
                  <a:lnTo>
                    <a:pt x="2251" y="1454"/>
                  </a:lnTo>
                  <a:lnTo>
                    <a:pt x="2291" y="1468"/>
                  </a:lnTo>
                  <a:lnTo>
                    <a:pt x="2287" y="1402"/>
                  </a:lnTo>
                  <a:lnTo>
                    <a:pt x="2279" y="1336"/>
                  </a:lnTo>
                  <a:lnTo>
                    <a:pt x="2263" y="1270"/>
                  </a:lnTo>
                  <a:lnTo>
                    <a:pt x="2243" y="1205"/>
                  </a:lnTo>
                  <a:lnTo>
                    <a:pt x="2217" y="1140"/>
                  </a:lnTo>
                  <a:lnTo>
                    <a:pt x="2188" y="1084"/>
                  </a:lnTo>
                  <a:lnTo>
                    <a:pt x="2156" y="1030"/>
                  </a:lnTo>
                  <a:lnTo>
                    <a:pt x="2120" y="980"/>
                  </a:lnTo>
                  <a:lnTo>
                    <a:pt x="2080" y="934"/>
                  </a:lnTo>
                  <a:lnTo>
                    <a:pt x="2038" y="891"/>
                  </a:lnTo>
                  <a:lnTo>
                    <a:pt x="2534" y="891"/>
                  </a:lnTo>
                  <a:lnTo>
                    <a:pt x="2583" y="888"/>
                  </a:lnTo>
                  <a:lnTo>
                    <a:pt x="2630" y="879"/>
                  </a:lnTo>
                  <a:lnTo>
                    <a:pt x="2676" y="866"/>
                  </a:lnTo>
                  <a:lnTo>
                    <a:pt x="2719" y="848"/>
                  </a:lnTo>
                  <a:lnTo>
                    <a:pt x="2760" y="826"/>
                  </a:lnTo>
                  <a:lnTo>
                    <a:pt x="2798" y="799"/>
                  </a:lnTo>
                  <a:lnTo>
                    <a:pt x="2832" y="769"/>
                  </a:lnTo>
                  <a:lnTo>
                    <a:pt x="2911" y="938"/>
                  </a:lnTo>
                  <a:lnTo>
                    <a:pt x="2921" y="967"/>
                  </a:lnTo>
                  <a:lnTo>
                    <a:pt x="2927" y="996"/>
                  </a:lnTo>
                  <a:lnTo>
                    <a:pt x="2928" y="1025"/>
                  </a:lnTo>
                  <a:lnTo>
                    <a:pt x="2924" y="1055"/>
                  </a:lnTo>
                  <a:lnTo>
                    <a:pt x="2916" y="1083"/>
                  </a:lnTo>
                  <a:lnTo>
                    <a:pt x="2903" y="1109"/>
                  </a:lnTo>
                  <a:lnTo>
                    <a:pt x="2888" y="1133"/>
                  </a:lnTo>
                  <a:lnTo>
                    <a:pt x="2867" y="1156"/>
                  </a:lnTo>
                  <a:lnTo>
                    <a:pt x="2845" y="1174"/>
                  </a:lnTo>
                  <a:lnTo>
                    <a:pt x="2818" y="1190"/>
                  </a:lnTo>
                  <a:lnTo>
                    <a:pt x="2665" y="1259"/>
                  </a:lnTo>
                  <a:lnTo>
                    <a:pt x="2678" y="1347"/>
                  </a:lnTo>
                  <a:lnTo>
                    <a:pt x="2685" y="1434"/>
                  </a:lnTo>
                  <a:lnTo>
                    <a:pt x="2685" y="1521"/>
                  </a:lnTo>
                  <a:lnTo>
                    <a:pt x="2678" y="1608"/>
                  </a:lnTo>
                  <a:lnTo>
                    <a:pt x="2837" y="1665"/>
                  </a:lnTo>
                  <a:lnTo>
                    <a:pt x="2864" y="1679"/>
                  </a:lnTo>
                  <a:lnTo>
                    <a:pt x="2889" y="1695"/>
                  </a:lnTo>
                  <a:lnTo>
                    <a:pt x="2911" y="1716"/>
                  </a:lnTo>
                  <a:lnTo>
                    <a:pt x="2928" y="1739"/>
                  </a:lnTo>
                  <a:lnTo>
                    <a:pt x="2942" y="1764"/>
                  </a:lnTo>
                  <a:lnTo>
                    <a:pt x="2953" y="1792"/>
                  </a:lnTo>
                  <a:lnTo>
                    <a:pt x="2959" y="1820"/>
                  </a:lnTo>
                  <a:lnTo>
                    <a:pt x="2960" y="1849"/>
                  </a:lnTo>
                  <a:lnTo>
                    <a:pt x="2957" y="1880"/>
                  </a:lnTo>
                  <a:lnTo>
                    <a:pt x="2949" y="1909"/>
                  </a:lnTo>
                  <a:lnTo>
                    <a:pt x="2875" y="2108"/>
                  </a:lnTo>
                  <a:lnTo>
                    <a:pt x="2862" y="2136"/>
                  </a:lnTo>
                  <a:lnTo>
                    <a:pt x="2846" y="2160"/>
                  </a:lnTo>
                  <a:lnTo>
                    <a:pt x="2825" y="2182"/>
                  </a:lnTo>
                  <a:lnTo>
                    <a:pt x="2803" y="2200"/>
                  </a:lnTo>
                  <a:lnTo>
                    <a:pt x="2776" y="2215"/>
                  </a:lnTo>
                  <a:lnTo>
                    <a:pt x="2748" y="2225"/>
                  </a:lnTo>
                  <a:lnTo>
                    <a:pt x="2719" y="2231"/>
                  </a:lnTo>
                  <a:lnTo>
                    <a:pt x="2690" y="2232"/>
                  </a:lnTo>
                  <a:lnTo>
                    <a:pt x="2660" y="2229"/>
                  </a:lnTo>
                  <a:lnTo>
                    <a:pt x="2631" y="2221"/>
                  </a:lnTo>
                  <a:lnTo>
                    <a:pt x="2553" y="2191"/>
                  </a:lnTo>
                  <a:lnTo>
                    <a:pt x="2542" y="2201"/>
                  </a:lnTo>
                  <a:lnTo>
                    <a:pt x="2527" y="2210"/>
                  </a:lnTo>
                  <a:lnTo>
                    <a:pt x="2511" y="2216"/>
                  </a:lnTo>
                  <a:lnTo>
                    <a:pt x="2494" y="2218"/>
                  </a:lnTo>
                  <a:lnTo>
                    <a:pt x="2475" y="2217"/>
                  </a:lnTo>
                  <a:lnTo>
                    <a:pt x="2458" y="2213"/>
                  </a:lnTo>
                  <a:lnTo>
                    <a:pt x="2441" y="2207"/>
                  </a:lnTo>
                  <a:lnTo>
                    <a:pt x="2416" y="2238"/>
                  </a:lnTo>
                  <a:lnTo>
                    <a:pt x="2391" y="2269"/>
                  </a:lnTo>
                  <a:lnTo>
                    <a:pt x="2395" y="2279"/>
                  </a:lnTo>
                  <a:lnTo>
                    <a:pt x="2402" y="2303"/>
                  </a:lnTo>
                  <a:lnTo>
                    <a:pt x="2403" y="2327"/>
                  </a:lnTo>
                  <a:lnTo>
                    <a:pt x="2398" y="2350"/>
                  </a:lnTo>
                  <a:lnTo>
                    <a:pt x="2390" y="2367"/>
                  </a:lnTo>
                  <a:lnTo>
                    <a:pt x="2380" y="2380"/>
                  </a:lnTo>
                  <a:lnTo>
                    <a:pt x="2366" y="2392"/>
                  </a:lnTo>
                  <a:lnTo>
                    <a:pt x="2351" y="2402"/>
                  </a:lnTo>
                  <a:lnTo>
                    <a:pt x="2289" y="2429"/>
                  </a:lnTo>
                  <a:lnTo>
                    <a:pt x="2268" y="2437"/>
                  </a:lnTo>
                  <a:lnTo>
                    <a:pt x="2246" y="2437"/>
                  </a:lnTo>
                  <a:lnTo>
                    <a:pt x="2308" y="2570"/>
                  </a:lnTo>
                  <a:lnTo>
                    <a:pt x="2318" y="2599"/>
                  </a:lnTo>
                  <a:lnTo>
                    <a:pt x="2324" y="2629"/>
                  </a:lnTo>
                  <a:lnTo>
                    <a:pt x="2325" y="2659"/>
                  </a:lnTo>
                  <a:lnTo>
                    <a:pt x="2321" y="2687"/>
                  </a:lnTo>
                  <a:lnTo>
                    <a:pt x="2313" y="2715"/>
                  </a:lnTo>
                  <a:lnTo>
                    <a:pt x="2301" y="2742"/>
                  </a:lnTo>
                  <a:lnTo>
                    <a:pt x="2285" y="2766"/>
                  </a:lnTo>
                  <a:lnTo>
                    <a:pt x="2264" y="2788"/>
                  </a:lnTo>
                  <a:lnTo>
                    <a:pt x="2242" y="2806"/>
                  </a:lnTo>
                  <a:lnTo>
                    <a:pt x="2214" y="2822"/>
                  </a:lnTo>
                  <a:lnTo>
                    <a:pt x="2022" y="2911"/>
                  </a:lnTo>
                  <a:lnTo>
                    <a:pt x="1993" y="2922"/>
                  </a:lnTo>
                  <a:lnTo>
                    <a:pt x="1964" y="2927"/>
                  </a:lnTo>
                  <a:lnTo>
                    <a:pt x="1934" y="2928"/>
                  </a:lnTo>
                  <a:lnTo>
                    <a:pt x="1905" y="2925"/>
                  </a:lnTo>
                  <a:lnTo>
                    <a:pt x="1877" y="2916"/>
                  </a:lnTo>
                  <a:lnTo>
                    <a:pt x="1851" y="2904"/>
                  </a:lnTo>
                  <a:lnTo>
                    <a:pt x="1826" y="2889"/>
                  </a:lnTo>
                  <a:lnTo>
                    <a:pt x="1804" y="2868"/>
                  </a:lnTo>
                  <a:lnTo>
                    <a:pt x="1786" y="2844"/>
                  </a:lnTo>
                  <a:lnTo>
                    <a:pt x="1770" y="2818"/>
                  </a:lnTo>
                  <a:lnTo>
                    <a:pt x="1701" y="2666"/>
                  </a:lnTo>
                  <a:lnTo>
                    <a:pt x="1613" y="2679"/>
                  </a:lnTo>
                  <a:lnTo>
                    <a:pt x="1526" y="2685"/>
                  </a:lnTo>
                  <a:lnTo>
                    <a:pt x="1439" y="2685"/>
                  </a:lnTo>
                  <a:lnTo>
                    <a:pt x="1352" y="2679"/>
                  </a:lnTo>
                  <a:lnTo>
                    <a:pt x="1294" y="2836"/>
                  </a:lnTo>
                  <a:lnTo>
                    <a:pt x="1282" y="2864"/>
                  </a:lnTo>
                  <a:lnTo>
                    <a:pt x="1265" y="2889"/>
                  </a:lnTo>
                  <a:lnTo>
                    <a:pt x="1246" y="2910"/>
                  </a:lnTo>
                  <a:lnTo>
                    <a:pt x="1222" y="2929"/>
                  </a:lnTo>
                  <a:lnTo>
                    <a:pt x="1195" y="2943"/>
                  </a:lnTo>
                  <a:lnTo>
                    <a:pt x="1168" y="2953"/>
                  </a:lnTo>
                  <a:lnTo>
                    <a:pt x="1139" y="2960"/>
                  </a:lnTo>
                  <a:lnTo>
                    <a:pt x="1109" y="2961"/>
                  </a:lnTo>
                  <a:lnTo>
                    <a:pt x="1079" y="2956"/>
                  </a:lnTo>
                  <a:lnTo>
                    <a:pt x="1050" y="2948"/>
                  </a:lnTo>
                  <a:lnTo>
                    <a:pt x="851" y="2875"/>
                  </a:lnTo>
                  <a:lnTo>
                    <a:pt x="825" y="2863"/>
                  </a:lnTo>
                  <a:lnTo>
                    <a:pt x="800" y="2847"/>
                  </a:lnTo>
                  <a:lnTo>
                    <a:pt x="778" y="2826"/>
                  </a:lnTo>
                  <a:lnTo>
                    <a:pt x="760" y="2802"/>
                  </a:lnTo>
                  <a:lnTo>
                    <a:pt x="745" y="2777"/>
                  </a:lnTo>
                  <a:lnTo>
                    <a:pt x="734" y="2748"/>
                  </a:lnTo>
                  <a:lnTo>
                    <a:pt x="729" y="2719"/>
                  </a:lnTo>
                  <a:lnTo>
                    <a:pt x="728" y="2689"/>
                  </a:lnTo>
                  <a:lnTo>
                    <a:pt x="731" y="2661"/>
                  </a:lnTo>
                  <a:lnTo>
                    <a:pt x="739" y="2632"/>
                  </a:lnTo>
                  <a:lnTo>
                    <a:pt x="770" y="2548"/>
                  </a:lnTo>
                  <a:lnTo>
                    <a:pt x="910" y="2430"/>
                  </a:lnTo>
                  <a:lnTo>
                    <a:pt x="928" y="2411"/>
                  </a:lnTo>
                  <a:lnTo>
                    <a:pt x="943" y="2389"/>
                  </a:lnTo>
                  <a:lnTo>
                    <a:pt x="954" y="2367"/>
                  </a:lnTo>
                  <a:lnTo>
                    <a:pt x="959" y="2341"/>
                  </a:lnTo>
                  <a:lnTo>
                    <a:pt x="961" y="2315"/>
                  </a:lnTo>
                  <a:lnTo>
                    <a:pt x="957" y="2289"/>
                  </a:lnTo>
                  <a:lnTo>
                    <a:pt x="950" y="2264"/>
                  </a:lnTo>
                  <a:lnTo>
                    <a:pt x="938" y="2241"/>
                  </a:lnTo>
                  <a:lnTo>
                    <a:pt x="921" y="2221"/>
                  </a:lnTo>
                  <a:lnTo>
                    <a:pt x="901" y="2203"/>
                  </a:lnTo>
                  <a:lnTo>
                    <a:pt x="638" y="2014"/>
                  </a:lnTo>
                  <a:lnTo>
                    <a:pt x="618" y="2003"/>
                  </a:lnTo>
                  <a:lnTo>
                    <a:pt x="598" y="1995"/>
                  </a:lnTo>
                  <a:lnTo>
                    <a:pt x="576" y="1990"/>
                  </a:lnTo>
                  <a:lnTo>
                    <a:pt x="554" y="1988"/>
                  </a:lnTo>
                  <a:lnTo>
                    <a:pt x="527" y="1991"/>
                  </a:lnTo>
                  <a:lnTo>
                    <a:pt x="501" y="1998"/>
                  </a:lnTo>
                  <a:lnTo>
                    <a:pt x="476" y="2010"/>
                  </a:lnTo>
                  <a:lnTo>
                    <a:pt x="456" y="2028"/>
                  </a:lnTo>
                  <a:lnTo>
                    <a:pt x="437" y="2048"/>
                  </a:lnTo>
                  <a:lnTo>
                    <a:pt x="423" y="2072"/>
                  </a:lnTo>
                  <a:lnTo>
                    <a:pt x="415" y="2098"/>
                  </a:lnTo>
                  <a:lnTo>
                    <a:pt x="411" y="2124"/>
                  </a:lnTo>
                  <a:lnTo>
                    <a:pt x="412" y="2151"/>
                  </a:lnTo>
                  <a:lnTo>
                    <a:pt x="418" y="2177"/>
                  </a:lnTo>
                  <a:lnTo>
                    <a:pt x="221" y="2177"/>
                  </a:lnTo>
                  <a:lnTo>
                    <a:pt x="172" y="2180"/>
                  </a:lnTo>
                  <a:lnTo>
                    <a:pt x="125" y="2188"/>
                  </a:lnTo>
                  <a:lnTo>
                    <a:pt x="49" y="2022"/>
                  </a:lnTo>
                  <a:lnTo>
                    <a:pt x="39" y="1993"/>
                  </a:lnTo>
                  <a:lnTo>
                    <a:pt x="33" y="1964"/>
                  </a:lnTo>
                  <a:lnTo>
                    <a:pt x="32" y="1934"/>
                  </a:lnTo>
                  <a:lnTo>
                    <a:pt x="36" y="1906"/>
                  </a:lnTo>
                  <a:lnTo>
                    <a:pt x="44" y="1877"/>
                  </a:lnTo>
                  <a:lnTo>
                    <a:pt x="55" y="1851"/>
                  </a:lnTo>
                  <a:lnTo>
                    <a:pt x="72" y="1826"/>
                  </a:lnTo>
                  <a:lnTo>
                    <a:pt x="91" y="1805"/>
                  </a:lnTo>
                  <a:lnTo>
                    <a:pt x="115" y="1785"/>
                  </a:lnTo>
                  <a:lnTo>
                    <a:pt x="142" y="1771"/>
                  </a:lnTo>
                  <a:lnTo>
                    <a:pt x="295" y="1700"/>
                  </a:lnTo>
                  <a:lnTo>
                    <a:pt x="281" y="1613"/>
                  </a:lnTo>
                  <a:lnTo>
                    <a:pt x="275" y="1525"/>
                  </a:lnTo>
                  <a:lnTo>
                    <a:pt x="275" y="1439"/>
                  </a:lnTo>
                  <a:lnTo>
                    <a:pt x="281" y="1353"/>
                  </a:lnTo>
                  <a:lnTo>
                    <a:pt x="123" y="1294"/>
                  </a:lnTo>
                  <a:lnTo>
                    <a:pt x="96" y="1282"/>
                  </a:lnTo>
                  <a:lnTo>
                    <a:pt x="72" y="1266"/>
                  </a:lnTo>
                  <a:lnTo>
                    <a:pt x="50" y="1245"/>
                  </a:lnTo>
                  <a:lnTo>
                    <a:pt x="32" y="1221"/>
                  </a:lnTo>
                  <a:lnTo>
                    <a:pt x="17" y="1196"/>
                  </a:lnTo>
                  <a:lnTo>
                    <a:pt x="7" y="1168"/>
                  </a:lnTo>
                  <a:lnTo>
                    <a:pt x="1" y="1138"/>
                  </a:lnTo>
                  <a:lnTo>
                    <a:pt x="0" y="1109"/>
                  </a:lnTo>
                  <a:lnTo>
                    <a:pt x="3" y="1080"/>
                  </a:lnTo>
                  <a:lnTo>
                    <a:pt x="11" y="1051"/>
                  </a:lnTo>
                  <a:lnTo>
                    <a:pt x="85" y="852"/>
                  </a:lnTo>
                  <a:lnTo>
                    <a:pt x="97" y="825"/>
                  </a:lnTo>
                  <a:lnTo>
                    <a:pt x="115" y="800"/>
                  </a:lnTo>
                  <a:lnTo>
                    <a:pt x="135" y="779"/>
                  </a:lnTo>
                  <a:lnTo>
                    <a:pt x="158" y="761"/>
                  </a:lnTo>
                  <a:lnTo>
                    <a:pt x="185" y="747"/>
                  </a:lnTo>
                  <a:lnTo>
                    <a:pt x="211" y="737"/>
                  </a:lnTo>
                  <a:lnTo>
                    <a:pt x="240" y="730"/>
                  </a:lnTo>
                  <a:lnTo>
                    <a:pt x="270" y="728"/>
                  </a:lnTo>
                  <a:lnTo>
                    <a:pt x="300" y="731"/>
                  </a:lnTo>
                  <a:lnTo>
                    <a:pt x="328" y="740"/>
                  </a:lnTo>
                  <a:lnTo>
                    <a:pt x="486" y="797"/>
                  </a:lnTo>
                  <a:lnTo>
                    <a:pt x="527" y="742"/>
                  </a:lnTo>
                  <a:lnTo>
                    <a:pt x="571" y="687"/>
                  </a:lnTo>
                  <a:lnTo>
                    <a:pt x="618" y="636"/>
                  </a:lnTo>
                  <a:lnTo>
                    <a:pt x="668" y="588"/>
                  </a:lnTo>
                  <a:lnTo>
                    <a:pt x="722" y="541"/>
                  </a:lnTo>
                  <a:lnTo>
                    <a:pt x="652" y="389"/>
                  </a:lnTo>
                  <a:lnTo>
                    <a:pt x="642" y="361"/>
                  </a:lnTo>
                  <a:lnTo>
                    <a:pt x="636" y="331"/>
                  </a:lnTo>
                  <a:lnTo>
                    <a:pt x="635" y="301"/>
                  </a:lnTo>
                  <a:lnTo>
                    <a:pt x="639" y="272"/>
                  </a:lnTo>
                  <a:lnTo>
                    <a:pt x="647" y="244"/>
                  </a:lnTo>
                  <a:lnTo>
                    <a:pt x="658" y="218"/>
                  </a:lnTo>
                  <a:lnTo>
                    <a:pt x="675" y="193"/>
                  </a:lnTo>
                  <a:lnTo>
                    <a:pt x="695" y="172"/>
                  </a:lnTo>
                  <a:lnTo>
                    <a:pt x="718" y="153"/>
                  </a:lnTo>
                  <a:lnTo>
                    <a:pt x="744" y="138"/>
                  </a:lnTo>
                  <a:lnTo>
                    <a:pt x="938" y="49"/>
                  </a:lnTo>
                  <a:lnTo>
                    <a:pt x="966" y="38"/>
                  </a:lnTo>
                  <a:lnTo>
                    <a:pt x="996" y="33"/>
                  </a:lnTo>
                  <a:lnTo>
                    <a:pt x="1026" y="32"/>
                  </a:lnTo>
                  <a:lnTo>
                    <a:pt x="1055" y="36"/>
                  </a:lnTo>
                  <a:lnTo>
                    <a:pt x="1082" y="43"/>
                  </a:lnTo>
                  <a:lnTo>
                    <a:pt x="1109" y="55"/>
                  </a:lnTo>
                  <a:lnTo>
                    <a:pt x="1134" y="72"/>
                  </a:lnTo>
                  <a:lnTo>
                    <a:pt x="1155" y="91"/>
                  </a:lnTo>
                  <a:lnTo>
                    <a:pt x="1174" y="115"/>
                  </a:lnTo>
                  <a:lnTo>
                    <a:pt x="1189" y="142"/>
                  </a:lnTo>
                  <a:lnTo>
                    <a:pt x="1259" y="294"/>
                  </a:lnTo>
                  <a:lnTo>
                    <a:pt x="1346" y="281"/>
                  </a:lnTo>
                  <a:lnTo>
                    <a:pt x="1434" y="274"/>
                  </a:lnTo>
                  <a:lnTo>
                    <a:pt x="1521" y="274"/>
                  </a:lnTo>
                  <a:lnTo>
                    <a:pt x="1607" y="280"/>
                  </a:lnTo>
                  <a:lnTo>
                    <a:pt x="1666" y="123"/>
                  </a:lnTo>
                  <a:lnTo>
                    <a:pt x="1678" y="97"/>
                  </a:lnTo>
                  <a:lnTo>
                    <a:pt x="1695" y="72"/>
                  </a:lnTo>
                  <a:lnTo>
                    <a:pt x="1716" y="50"/>
                  </a:lnTo>
                  <a:lnTo>
                    <a:pt x="1739" y="33"/>
                  </a:lnTo>
                  <a:lnTo>
                    <a:pt x="1764" y="18"/>
                  </a:lnTo>
                  <a:lnTo>
                    <a:pt x="1792" y="8"/>
                  </a:lnTo>
                  <a:lnTo>
                    <a:pt x="1821" y="2"/>
                  </a:lnTo>
                  <a:lnTo>
                    <a:pt x="185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6" name="Freeform 481"/>
            <p:cNvSpPr>
              <a:spLocks/>
            </p:cNvSpPr>
            <p:nvPr/>
          </p:nvSpPr>
          <p:spPr bwMode="auto">
            <a:xfrm>
              <a:off x="4708525" y="5710238"/>
              <a:ext cx="300038" cy="339725"/>
            </a:xfrm>
            <a:custGeom>
              <a:avLst/>
              <a:gdLst>
                <a:gd name="T0" fmla="*/ 648 w 948"/>
                <a:gd name="T1" fmla="*/ 0 h 1069"/>
                <a:gd name="T2" fmla="*/ 660 w 948"/>
                <a:gd name="T3" fmla="*/ 1 h 1069"/>
                <a:gd name="T4" fmla="*/ 672 w 948"/>
                <a:gd name="T5" fmla="*/ 6 h 1069"/>
                <a:gd name="T6" fmla="*/ 935 w 948"/>
                <a:gd name="T7" fmla="*/ 195 h 1069"/>
                <a:gd name="T8" fmla="*/ 942 w 948"/>
                <a:gd name="T9" fmla="*/ 201 h 1069"/>
                <a:gd name="T10" fmla="*/ 946 w 948"/>
                <a:gd name="T11" fmla="*/ 209 h 1069"/>
                <a:gd name="T12" fmla="*/ 948 w 948"/>
                <a:gd name="T13" fmla="*/ 219 h 1069"/>
                <a:gd name="T14" fmla="*/ 947 w 948"/>
                <a:gd name="T15" fmla="*/ 229 h 1069"/>
                <a:gd name="T16" fmla="*/ 943 w 948"/>
                <a:gd name="T17" fmla="*/ 237 h 1069"/>
                <a:gd name="T18" fmla="*/ 937 w 948"/>
                <a:gd name="T19" fmla="*/ 245 h 1069"/>
                <a:gd name="T20" fmla="*/ 697 w 948"/>
                <a:gd name="T21" fmla="*/ 446 h 1069"/>
                <a:gd name="T22" fmla="*/ 688 w 948"/>
                <a:gd name="T23" fmla="*/ 453 h 1069"/>
                <a:gd name="T24" fmla="*/ 677 w 948"/>
                <a:gd name="T25" fmla="*/ 455 h 1069"/>
                <a:gd name="T26" fmla="*/ 668 w 948"/>
                <a:gd name="T27" fmla="*/ 453 h 1069"/>
                <a:gd name="T28" fmla="*/ 659 w 948"/>
                <a:gd name="T29" fmla="*/ 449 h 1069"/>
                <a:gd name="T30" fmla="*/ 652 w 948"/>
                <a:gd name="T31" fmla="*/ 442 h 1069"/>
                <a:gd name="T32" fmla="*/ 646 w 948"/>
                <a:gd name="T33" fmla="*/ 432 h 1069"/>
                <a:gd name="T34" fmla="*/ 645 w 948"/>
                <a:gd name="T35" fmla="*/ 420 h 1069"/>
                <a:gd name="T36" fmla="*/ 648 w 948"/>
                <a:gd name="T37" fmla="*/ 407 h 1069"/>
                <a:gd name="T38" fmla="*/ 656 w 948"/>
                <a:gd name="T39" fmla="*/ 398 h 1069"/>
                <a:gd name="T40" fmla="*/ 829 w 948"/>
                <a:gd name="T41" fmla="*/ 252 h 1069"/>
                <a:gd name="T42" fmla="*/ 319 w 948"/>
                <a:gd name="T43" fmla="*/ 252 h 1069"/>
                <a:gd name="T44" fmla="*/ 281 w 948"/>
                <a:gd name="T45" fmla="*/ 255 h 1069"/>
                <a:gd name="T46" fmla="*/ 245 w 948"/>
                <a:gd name="T47" fmla="*/ 263 h 1069"/>
                <a:gd name="T48" fmla="*/ 212 w 948"/>
                <a:gd name="T49" fmla="*/ 276 h 1069"/>
                <a:gd name="T50" fmla="*/ 181 w 948"/>
                <a:gd name="T51" fmla="*/ 293 h 1069"/>
                <a:gd name="T52" fmla="*/ 152 w 948"/>
                <a:gd name="T53" fmla="*/ 315 h 1069"/>
                <a:gd name="T54" fmla="*/ 127 w 948"/>
                <a:gd name="T55" fmla="*/ 340 h 1069"/>
                <a:gd name="T56" fmla="*/ 106 w 948"/>
                <a:gd name="T57" fmla="*/ 368 h 1069"/>
                <a:gd name="T58" fmla="*/ 88 w 948"/>
                <a:gd name="T59" fmla="*/ 400 h 1069"/>
                <a:gd name="T60" fmla="*/ 75 w 948"/>
                <a:gd name="T61" fmla="*/ 434 h 1069"/>
                <a:gd name="T62" fmla="*/ 67 w 948"/>
                <a:gd name="T63" fmla="*/ 470 h 1069"/>
                <a:gd name="T64" fmla="*/ 65 w 948"/>
                <a:gd name="T65" fmla="*/ 507 h 1069"/>
                <a:gd name="T66" fmla="*/ 65 w 948"/>
                <a:gd name="T67" fmla="*/ 1037 h 1069"/>
                <a:gd name="T68" fmla="*/ 62 w 948"/>
                <a:gd name="T69" fmla="*/ 1049 h 1069"/>
                <a:gd name="T70" fmla="*/ 55 w 948"/>
                <a:gd name="T71" fmla="*/ 1060 h 1069"/>
                <a:gd name="T72" fmla="*/ 45 w 948"/>
                <a:gd name="T73" fmla="*/ 1067 h 1069"/>
                <a:gd name="T74" fmla="*/ 33 w 948"/>
                <a:gd name="T75" fmla="*/ 1069 h 1069"/>
                <a:gd name="T76" fmla="*/ 19 w 948"/>
                <a:gd name="T77" fmla="*/ 1067 h 1069"/>
                <a:gd name="T78" fmla="*/ 10 w 948"/>
                <a:gd name="T79" fmla="*/ 1060 h 1069"/>
                <a:gd name="T80" fmla="*/ 3 w 948"/>
                <a:gd name="T81" fmla="*/ 1049 h 1069"/>
                <a:gd name="T82" fmla="*/ 0 w 948"/>
                <a:gd name="T83" fmla="*/ 1037 h 1069"/>
                <a:gd name="T84" fmla="*/ 0 w 948"/>
                <a:gd name="T85" fmla="*/ 507 h 1069"/>
                <a:gd name="T86" fmla="*/ 3 w 948"/>
                <a:gd name="T87" fmla="*/ 464 h 1069"/>
                <a:gd name="T88" fmla="*/ 12 w 948"/>
                <a:gd name="T89" fmla="*/ 423 h 1069"/>
                <a:gd name="T90" fmla="*/ 26 w 948"/>
                <a:gd name="T91" fmla="*/ 384 h 1069"/>
                <a:gd name="T92" fmla="*/ 44 w 948"/>
                <a:gd name="T93" fmla="*/ 347 h 1069"/>
                <a:gd name="T94" fmla="*/ 67 w 948"/>
                <a:gd name="T95" fmla="*/ 313 h 1069"/>
                <a:gd name="T96" fmla="*/ 94 w 948"/>
                <a:gd name="T97" fmla="*/ 282 h 1069"/>
                <a:gd name="T98" fmla="*/ 124 w 948"/>
                <a:gd name="T99" fmla="*/ 254 h 1069"/>
                <a:gd name="T100" fmla="*/ 158 w 948"/>
                <a:gd name="T101" fmla="*/ 232 h 1069"/>
                <a:gd name="T102" fmla="*/ 195 w 948"/>
                <a:gd name="T103" fmla="*/ 213 h 1069"/>
                <a:gd name="T104" fmla="*/ 235 w 948"/>
                <a:gd name="T105" fmla="*/ 200 h 1069"/>
                <a:gd name="T106" fmla="*/ 276 w 948"/>
                <a:gd name="T107" fmla="*/ 192 h 1069"/>
                <a:gd name="T108" fmla="*/ 319 w 948"/>
                <a:gd name="T109" fmla="*/ 189 h 1069"/>
                <a:gd name="T110" fmla="*/ 816 w 948"/>
                <a:gd name="T111" fmla="*/ 189 h 1069"/>
                <a:gd name="T112" fmla="*/ 635 w 948"/>
                <a:gd name="T113" fmla="*/ 57 h 1069"/>
                <a:gd name="T114" fmla="*/ 625 w 948"/>
                <a:gd name="T115" fmla="*/ 48 h 1069"/>
                <a:gd name="T116" fmla="*/ 621 w 948"/>
                <a:gd name="T117" fmla="*/ 37 h 1069"/>
                <a:gd name="T118" fmla="*/ 621 w 948"/>
                <a:gd name="T119" fmla="*/ 24 h 1069"/>
                <a:gd name="T120" fmla="*/ 626 w 948"/>
                <a:gd name="T121" fmla="*/ 13 h 1069"/>
                <a:gd name="T122" fmla="*/ 636 w 948"/>
                <a:gd name="T123" fmla="*/ 5 h 1069"/>
                <a:gd name="T124" fmla="*/ 648 w 948"/>
                <a:gd name="T125" fmla="*/ 0 h 10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48" h="1069">
                  <a:moveTo>
                    <a:pt x="648" y="0"/>
                  </a:moveTo>
                  <a:lnTo>
                    <a:pt x="660" y="1"/>
                  </a:lnTo>
                  <a:lnTo>
                    <a:pt x="672" y="6"/>
                  </a:lnTo>
                  <a:lnTo>
                    <a:pt x="935" y="195"/>
                  </a:lnTo>
                  <a:lnTo>
                    <a:pt x="942" y="201"/>
                  </a:lnTo>
                  <a:lnTo>
                    <a:pt x="946" y="209"/>
                  </a:lnTo>
                  <a:lnTo>
                    <a:pt x="948" y="219"/>
                  </a:lnTo>
                  <a:lnTo>
                    <a:pt x="947" y="229"/>
                  </a:lnTo>
                  <a:lnTo>
                    <a:pt x="943" y="237"/>
                  </a:lnTo>
                  <a:lnTo>
                    <a:pt x="937" y="245"/>
                  </a:lnTo>
                  <a:lnTo>
                    <a:pt x="697" y="446"/>
                  </a:lnTo>
                  <a:lnTo>
                    <a:pt x="688" y="453"/>
                  </a:lnTo>
                  <a:lnTo>
                    <a:pt x="677" y="455"/>
                  </a:lnTo>
                  <a:lnTo>
                    <a:pt x="668" y="453"/>
                  </a:lnTo>
                  <a:lnTo>
                    <a:pt x="659" y="449"/>
                  </a:lnTo>
                  <a:lnTo>
                    <a:pt x="652" y="442"/>
                  </a:lnTo>
                  <a:lnTo>
                    <a:pt x="646" y="432"/>
                  </a:lnTo>
                  <a:lnTo>
                    <a:pt x="645" y="420"/>
                  </a:lnTo>
                  <a:lnTo>
                    <a:pt x="648" y="407"/>
                  </a:lnTo>
                  <a:lnTo>
                    <a:pt x="656" y="398"/>
                  </a:lnTo>
                  <a:lnTo>
                    <a:pt x="829" y="252"/>
                  </a:lnTo>
                  <a:lnTo>
                    <a:pt x="319" y="252"/>
                  </a:lnTo>
                  <a:lnTo>
                    <a:pt x="281" y="255"/>
                  </a:lnTo>
                  <a:lnTo>
                    <a:pt x="245" y="263"/>
                  </a:lnTo>
                  <a:lnTo>
                    <a:pt x="212" y="276"/>
                  </a:lnTo>
                  <a:lnTo>
                    <a:pt x="181" y="293"/>
                  </a:lnTo>
                  <a:lnTo>
                    <a:pt x="152" y="315"/>
                  </a:lnTo>
                  <a:lnTo>
                    <a:pt x="127" y="340"/>
                  </a:lnTo>
                  <a:lnTo>
                    <a:pt x="106" y="368"/>
                  </a:lnTo>
                  <a:lnTo>
                    <a:pt x="88" y="400"/>
                  </a:lnTo>
                  <a:lnTo>
                    <a:pt x="75" y="434"/>
                  </a:lnTo>
                  <a:lnTo>
                    <a:pt x="67" y="470"/>
                  </a:lnTo>
                  <a:lnTo>
                    <a:pt x="65" y="507"/>
                  </a:lnTo>
                  <a:lnTo>
                    <a:pt x="65" y="1037"/>
                  </a:lnTo>
                  <a:lnTo>
                    <a:pt x="62" y="1049"/>
                  </a:lnTo>
                  <a:lnTo>
                    <a:pt x="55" y="1060"/>
                  </a:lnTo>
                  <a:lnTo>
                    <a:pt x="45" y="1067"/>
                  </a:lnTo>
                  <a:lnTo>
                    <a:pt x="33" y="1069"/>
                  </a:lnTo>
                  <a:lnTo>
                    <a:pt x="19" y="1067"/>
                  </a:lnTo>
                  <a:lnTo>
                    <a:pt x="10" y="1060"/>
                  </a:lnTo>
                  <a:lnTo>
                    <a:pt x="3" y="1049"/>
                  </a:lnTo>
                  <a:lnTo>
                    <a:pt x="0" y="1037"/>
                  </a:lnTo>
                  <a:lnTo>
                    <a:pt x="0" y="507"/>
                  </a:lnTo>
                  <a:lnTo>
                    <a:pt x="3" y="464"/>
                  </a:lnTo>
                  <a:lnTo>
                    <a:pt x="12" y="423"/>
                  </a:lnTo>
                  <a:lnTo>
                    <a:pt x="26" y="384"/>
                  </a:lnTo>
                  <a:lnTo>
                    <a:pt x="44" y="347"/>
                  </a:lnTo>
                  <a:lnTo>
                    <a:pt x="67" y="313"/>
                  </a:lnTo>
                  <a:lnTo>
                    <a:pt x="94" y="282"/>
                  </a:lnTo>
                  <a:lnTo>
                    <a:pt x="124" y="254"/>
                  </a:lnTo>
                  <a:lnTo>
                    <a:pt x="158" y="232"/>
                  </a:lnTo>
                  <a:lnTo>
                    <a:pt x="195" y="213"/>
                  </a:lnTo>
                  <a:lnTo>
                    <a:pt x="235" y="200"/>
                  </a:lnTo>
                  <a:lnTo>
                    <a:pt x="276" y="192"/>
                  </a:lnTo>
                  <a:lnTo>
                    <a:pt x="319" y="189"/>
                  </a:lnTo>
                  <a:lnTo>
                    <a:pt x="816" y="189"/>
                  </a:lnTo>
                  <a:lnTo>
                    <a:pt x="635" y="57"/>
                  </a:lnTo>
                  <a:lnTo>
                    <a:pt x="625" y="48"/>
                  </a:lnTo>
                  <a:lnTo>
                    <a:pt x="621" y="37"/>
                  </a:lnTo>
                  <a:lnTo>
                    <a:pt x="621" y="24"/>
                  </a:lnTo>
                  <a:lnTo>
                    <a:pt x="626" y="13"/>
                  </a:lnTo>
                  <a:lnTo>
                    <a:pt x="636" y="5"/>
                  </a:lnTo>
                  <a:lnTo>
                    <a:pt x="64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7" name="Freeform 482"/>
            <p:cNvSpPr>
              <a:spLocks/>
            </p:cNvSpPr>
            <p:nvPr/>
          </p:nvSpPr>
          <p:spPr bwMode="auto">
            <a:xfrm>
              <a:off x="5365750" y="4989513"/>
              <a:ext cx="339725" cy="301625"/>
            </a:xfrm>
            <a:custGeom>
              <a:avLst/>
              <a:gdLst>
                <a:gd name="T0" fmla="*/ 849 w 1068"/>
                <a:gd name="T1" fmla="*/ 0 h 948"/>
                <a:gd name="T2" fmla="*/ 867 w 1068"/>
                <a:gd name="T3" fmla="*/ 7 h 948"/>
                <a:gd name="T4" fmla="*/ 1063 w 1068"/>
                <a:gd name="T5" fmla="*/ 278 h 948"/>
                <a:gd name="T6" fmla="*/ 1068 w 1068"/>
                <a:gd name="T7" fmla="*/ 301 h 948"/>
                <a:gd name="T8" fmla="*/ 1055 w 1068"/>
                <a:gd name="T9" fmla="*/ 322 h 948"/>
                <a:gd name="T10" fmla="*/ 1032 w 1068"/>
                <a:gd name="T11" fmla="*/ 327 h 948"/>
                <a:gd name="T12" fmla="*/ 1011 w 1068"/>
                <a:gd name="T13" fmla="*/ 315 h 948"/>
                <a:gd name="T14" fmla="*/ 880 w 1068"/>
                <a:gd name="T15" fmla="*/ 629 h 948"/>
                <a:gd name="T16" fmla="*/ 868 w 1068"/>
                <a:gd name="T17" fmla="*/ 714 h 948"/>
                <a:gd name="T18" fmla="*/ 837 w 1068"/>
                <a:gd name="T19" fmla="*/ 790 h 948"/>
                <a:gd name="T20" fmla="*/ 786 w 1068"/>
                <a:gd name="T21" fmla="*/ 855 h 948"/>
                <a:gd name="T22" fmla="*/ 722 w 1068"/>
                <a:gd name="T23" fmla="*/ 905 h 948"/>
                <a:gd name="T24" fmla="*/ 646 w 1068"/>
                <a:gd name="T25" fmla="*/ 937 h 948"/>
                <a:gd name="T26" fmla="*/ 560 w 1068"/>
                <a:gd name="T27" fmla="*/ 948 h 948"/>
                <a:gd name="T28" fmla="*/ 19 w 1068"/>
                <a:gd name="T29" fmla="*/ 946 h 948"/>
                <a:gd name="T30" fmla="*/ 2 w 1068"/>
                <a:gd name="T31" fmla="*/ 929 h 948"/>
                <a:gd name="T32" fmla="*/ 2 w 1068"/>
                <a:gd name="T33" fmla="*/ 904 h 948"/>
                <a:gd name="T34" fmla="*/ 19 w 1068"/>
                <a:gd name="T35" fmla="*/ 887 h 948"/>
                <a:gd name="T36" fmla="*/ 560 w 1068"/>
                <a:gd name="T37" fmla="*/ 885 h 948"/>
                <a:gd name="T38" fmla="*/ 634 w 1068"/>
                <a:gd name="T39" fmla="*/ 873 h 948"/>
                <a:gd name="T40" fmla="*/ 700 w 1068"/>
                <a:gd name="T41" fmla="*/ 844 h 948"/>
                <a:gd name="T42" fmla="*/ 753 w 1068"/>
                <a:gd name="T43" fmla="*/ 796 h 948"/>
                <a:gd name="T44" fmla="*/ 792 w 1068"/>
                <a:gd name="T45" fmla="*/ 737 h 948"/>
                <a:gd name="T46" fmla="*/ 813 w 1068"/>
                <a:gd name="T47" fmla="*/ 667 h 948"/>
                <a:gd name="T48" fmla="*/ 816 w 1068"/>
                <a:gd name="T49" fmla="*/ 119 h 948"/>
                <a:gd name="T50" fmla="*/ 660 w 1068"/>
                <a:gd name="T51" fmla="*/ 300 h 948"/>
                <a:gd name="T52" fmla="*/ 636 w 1068"/>
                <a:gd name="T53" fmla="*/ 302 h 948"/>
                <a:gd name="T54" fmla="*/ 619 w 1068"/>
                <a:gd name="T55" fmla="*/ 289 h 948"/>
                <a:gd name="T56" fmla="*/ 614 w 1068"/>
                <a:gd name="T57" fmla="*/ 271 h 948"/>
                <a:gd name="T58" fmla="*/ 622 w 1068"/>
                <a:gd name="T59" fmla="*/ 251 h 948"/>
                <a:gd name="T60" fmla="*/ 830 w 1068"/>
                <a:gd name="T61" fmla="*/ 5 h 948"/>
                <a:gd name="T62" fmla="*/ 849 w 1068"/>
                <a:gd name="T63" fmla="*/ 0 h 9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68" h="948">
                  <a:moveTo>
                    <a:pt x="849" y="0"/>
                  </a:moveTo>
                  <a:lnTo>
                    <a:pt x="849" y="0"/>
                  </a:lnTo>
                  <a:lnTo>
                    <a:pt x="859" y="2"/>
                  </a:lnTo>
                  <a:lnTo>
                    <a:pt x="867" y="7"/>
                  </a:lnTo>
                  <a:lnTo>
                    <a:pt x="874" y="14"/>
                  </a:lnTo>
                  <a:lnTo>
                    <a:pt x="1063" y="278"/>
                  </a:lnTo>
                  <a:lnTo>
                    <a:pt x="1068" y="289"/>
                  </a:lnTo>
                  <a:lnTo>
                    <a:pt x="1068" y="301"/>
                  </a:lnTo>
                  <a:lnTo>
                    <a:pt x="1064" y="313"/>
                  </a:lnTo>
                  <a:lnTo>
                    <a:pt x="1055" y="322"/>
                  </a:lnTo>
                  <a:lnTo>
                    <a:pt x="1044" y="327"/>
                  </a:lnTo>
                  <a:lnTo>
                    <a:pt x="1032" y="327"/>
                  </a:lnTo>
                  <a:lnTo>
                    <a:pt x="1020" y="323"/>
                  </a:lnTo>
                  <a:lnTo>
                    <a:pt x="1011" y="315"/>
                  </a:lnTo>
                  <a:lnTo>
                    <a:pt x="880" y="132"/>
                  </a:lnTo>
                  <a:lnTo>
                    <a:pt x="880" y="629"/>
                  </a:lnTo>
                  <a:lnTo>
                    <a:pt x="877" y="673"/>
                  </a:lnTo>
                  <a:lnTo>
                    <a:pt x="868" y="714"/>
                  </a:lnTo>
                  <a:lnTo>
                    <a:pt x="855" y="753"/>
                  </a:lnTo>
                  <a:lnTo>
                    <a:pt x="837" y="790"/>
                  </a:lnTo>
                  <a:lnTo>
                    <a:pt x="813" y="824"/>
                  </a:lnTo>
                  <a:lnTo>
                    <a:pt x="786" y="855"/>
                  </a:lnTo>
                  <a:lnTo>
                    <a:pt x="755" y="882"/>
                  </a:lnTo>
                  <a:lnTo>
                    <a:pt x="722" y="905"/>
                  </a:lnTo>
                  <a:lnTo>
                    <a:pt x="685" y="924"/>
                  </a:lnTo>
                  <a:lnTo>
                    <a:pt x="646" y="937"/>
                  </a:lnTo>
                  <a:lnTo>
                    <a:pt x="604" y="945"/>
                  </a:lnTo>
                  <a:lnTo>
                    <a:pt x="560" y="948"/>
                  </a:lnTo>
                  <a:lnTo>
                    <a:pt x="31" y="948"/>
                  </a:lnTo>
                  <a:lnTo>
                    <a:pt x="19" y="946"/>
                  </a:lnTo>
                  <a:lnTo>
                    <a:pt x="9" y="939"/>
                  </a:lnTo>
                  <a:lnTo>
                    <a:pt x="2" y="929"/>
                  </a:lnTo>
                  <a:lnTo>
                    <a:pt x="0" y="917"/>
                  </a:lnTo>
                  <a:lnTo>
                    <a:pt x="2" y="904"/>
                  </a:lnTo>
                  <a:lnTo>
                    <a:pt x="9" y="894"/>
                  </a:lnTo>
                  <a:lnTo>
                    <a:pt x="19" y="887"/>
                  </a:lnTo>
                  <a:lnTo>
                    <a:pt x="31" y="885"/>
                  </a:lnTo>
                  <a:lnTo>
                    <a:pt x="560" y="885"/>
                  </a:lnTo>
                  <a:lnTo>
                    <a:pt x="598" y="882"/>
                  </a:lnTo>
                  <a:lnTo>
                    <a:pt x="634" y="873"/>
                  </a:lnTo>
                  <a:lnTo>
                    <a:pt x="668" y="861"/>
                  </a:lnTo>
                  <a:lnTo>
                    <a:pt x="700" y="844"/>
                  </a:lnTo>
                  <a:lnTo>
                    <a:pt x="728" y="822"/>
                  </a:lnTo>
                  <a:lnTo>
                    <a:pt x="753" y="796"/>
                  </a:lnTo>
                  <a:lnTo>
                    <a:pt x="775" y="769"/>
                  </a:lnTo>
                  <a:lnTo>
                    <a:pt x="792" y="737"/>
                  </a:lnTo>
                  <a:lnTo>
                    <a:pt x="805" y="703"/>
                  </a:lnTo>
                  <a:lnTo>
                    <a:pt x="813" y="667"/>
                  </a:lnTo>
                  <a:lnTo>
                    <a:pt x="816" y="629"/>
                  </a:lnTo>
                  <a:lnTo>
                    <a:pt x="816" y="119"/>
                  </a:lnTo>
                  <a:lnTo>
                    <a:pt x="670" y="292"/>
                  </a:lnTo>
                  <a:lnTo>
                    <a:pt x="660" y="300"/>
                  </a:lnTo>
                  <a:lnTo>
                    <a:pt x="649" y="303"/>
                  </a:lnTo>
                  <a:lnTo>
                    <a:pt x="636" y="302"/>
                  </a:lnTo>
                  <a:lnTo>
                    <a:pt x="625" y="296"/>
                  </a:lnTo>
                  <a:lnTo>
                    <a:pt x="619" y="289"/>
                  </a:lnTo>
                  <a:lnTo>
                    <a:pt x="616" y="281"/>
                  </a:lnTo>
                  <a:lnTo>
                    <a:pt x="614" y="271"/>
                  </a:lnTo>
                  <a:lnTo>
                    <a:pt x="616" y="261"/>
                  </a:lnTo>
                  <a:lnTo>
                    <a:pt x="622" y="251"/>
                  </a:lnTo>
                  <a:lnTo>
                    <a:pt x="823" y="12"/>
                  </a:lnTo>
                  <a:lnTo>
                    <a:pt x="830" y="5"/>
                  </a:lnTo>
                  <a:lnTo>
                    <a:pt x="840" y="1"/>
                  </a:lnTo>
                  <a:lnTo>
                    <a:pt x="8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508" name="Freeform 27"/>
          <p:cNvSpPr>
            <a:spLocks noEditPoints="1"/>
          </p:cNvSpPr>
          <p:nvPr/>
        </p:nvSpPr>
        <p:spPr bwMode="auto">
          <a:xfrm>
            <a:off x="2545455" y="1936824"/>
            <a:ext cx="543379" cy="503537"/>
          </a:xfrm>
          <a:custGeom>
            <a:avLst/>
            <a:gdLst>
              <a:gd name="T0" fmla="*/ 2359 w 3847"/>
              <a:gd name="T1" fmla="*/ 1292 h 3564"/>
              <a:gd name="T2" fmla="*/ 3122 w 3847"/>
              <a:gd name="T3" fmla="*/ 2288 h 3564"/>
              <a:gd name="T4" fmla="*/ 3122 w 3847"/>
              <a:gd name="T5" fmla="*/ 1926 h 3564"/>
              <a:gd name="T6" fmla="*/ 3314 w 3847"/>
              <a:gd name="T7" fmla="*/ 1926 h 3564"/>
              <a:gd name="T8" fmla="*/ 3314 w 3847"/>
              <a:gd name="T9" fmla="*/ 2735 h 3564"/>
              <a:gd name="T10" fmla="*/ 2611 w 3847"/>
              <a:gd name="T11" fmla="*/ 2468 h 3564"/>
              <a:gd name="T12" fmla="*/ 2679 w 3847"/>
              <a:gd name="T13" fmla="*/ 2287 h 3564"/>
              <a:gd name="T14" fmla="*/ 2962 w 3847"/>
              <a:gd name="T15" fmla="*/ 2395 h 3564"/>
              <a:gd name="T16" fmla="*/ 2352 w 3847"/>
              <a:gd name="T17" fmla="*/ 1599 h 3564"/>
              <a:gd name="T18" fmla="*/ 1837 w 3847"/>
              <a:gd name="T19" fmla="*/ 2205 h 3564"/>
              <a:gd name="T20" fmla="*/ 1228 w 3847"/>
              <a:gd name="T21" fmla="*/ 1588 h 3564"/>
              <a:gd name="T22" fmla="*/ 1364 w 3847"/>
              <a:gd name="T23" fmla="*/ 1453 h 3564"/>
              <a:gd name="T24" fmla="*/ 1826 w 3847"/>
              <a:gd name="T25" fmla="*/ 1920 h 3564"/>
              <a:gd name="T26" fmla="*/ 2359 w 3847"/>
              <a:gd name="T27" fmla="*/ 1292 h 3564"/>
              <a:gd name="T28" fmla="*/ 1067 w 3847"/>
              <a:gd name="T29" fmla="*/ 1153 h 3564"/>
              <a:gd name="T30" fmla="*/ 1251 w 3847"/>
              <a:gd name="T31" fmla="*/ 1340 h 3564"/>
              <a:gd name="T32" fmla="*/ 1116 w 3847"/>
              <a:gd name="T33" fmla="*/ 1475 h 3564"/>
              <a:gd name="T34" fmla="*/ 932 w 3847"/>
              <a:gd name="T35" fmla="*/ 1289 h 3564"/>
              <a:gd name="T36" fmla="*/ 1067 w 3847"/>
              <a:gd name="T37" fmla="*/ 1153 h 3564"/>
              <a:gd name="T38" fmla="*/ 761 w 3847"/>
              <a:gd name="T39" fmla="*/ 843 h 3564"/>
              <a:gd name="T40" fmla="*/ 914 w 3847"/>
              <a:gd name="T41" fmla="*/ 998 h 3564"/>
              <a:gd name="T42" fmla="*/ 779 w 3847"/>
              <a:gd name="T43" fmla="*/ 1134 h 3564"/>
              <a:gd name="T44" fmla="*/ 624 w 3847"/>
              <a:gd name="T45" fmla="*/ 978 h 3564"/>
              <a:gd name="T46" fmla="*/ 761 w 3847"/>
              <a:gd name="T47" fmla="*/ 843 h 3564"/>
              <a:gd name="T48" fmla="*/ 0 w 3847"/>
              <a:gd name="T49" fmla="*/ 0 h 3564"/>
              <a:gd name="T50" fmla="*/ 115 w 3847"/>
              <a:gd name="T51" fmla="*/ 0 h 3564"/>
              <a:gd name="T52" fmla="*/ 115 w 3847"/>
              <a:gd name="T53" fmla="*/ 3449 h 3564"/>
              <a:gd name="T54" fmla="*/ 3847 w 3847"/>
              <a:gd name="T55" fmla="*/ 3449 h 3564"/>
              <a:gd name="T56" fmla="*/ 3847 w 3847"/>
              <a:gd name="T57" fmla="*/ 3564 h 3564"/>
              <a:gd name="T58" fmla="*/ 0 w 3847"/>
              <a:gd name="T59" fmla="*/ 3564 h 3564"/>
              <a:gd name="T60" fmla="*/ 0 w 3847"/>
              <a:gd name="T61" fmla="*/ 0 h 35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3847" h="3564">
                <a:moveTo>
                  <a:pt x="2359" y="1292"/>
                </a:moveTo>
                <a:lnTo>
                  <a:pt x="3122" y="2288"/>
                </a:lnTo>
                <a:lnTo>
                  <a:pt x="3122" y="1926"/>
                </a:lnTo>
                <a:lnTo>
                  <a:pt x="3314" y="1926"/>
                </a:lnTo>
                <a:lnTo>
                  <a:pt x="3314" y="2735"/>
                </a:lnTo>
                <a:lnTo>
                  <a:pt x="2611" y="2468"/>
                </a:lnTo>
                <a:lnTo>
                  <a:pt x="2679" y="2287"/>
                </a:lnTo>
                <a:lnTo>
                  <a:pt x="2962" y="2395"/>
                </a:lnTo>
                <a:lnTo>
                  <a:pt x="2352" y="1599"/>
                </a:lnTo>
                <a:lnTo>
                  <a:pt x="1837" y="2205"/>
                </a:lnTo>
                <a:lnTo>
                  <a:pt x="1228" y="1588"/>
                </a:lnTo>
                <a:lnTo>
                  <a:pt x="1364" y="1453"/>
                </a:lnTo>
                <a:lnTo>
                  <a:pt x="1826" y="1920"/>
                </a:lnTo>
                <a:lnTo>
                  <a:pt x="2359" y="1292"/>
                </a:lnTo>
                <a:close/>
                <a:moveTo>
                  <a:pt x="1067" y="1153"/>
                </a:moveTo>
                <a:lnTo>
                  <a:pt x="1251" y="1340"/>
                </a:lnTo>
                <a:lnTo>
                  <a:pt x="1116" y="1475"/>
                </a:lnTo>
                <a:lnTo>
                  <a:pt x="932" y="1289"/>
                </a:lnTo>
                <a:lnTo>
                  <a:pt x="1067" y="1153"/>
                </a:lnTo>
                <a:close/>
                <a:moveTo>
                  <a:pt x="761" y="843"/>
                </a:moveTo>
                <a:lnTo>
                  <a:pt x="914" y="998"/>
                </a:lnTo>
                <a:lnTo>
                  <a:pt x="779" y="1134"/>
                </a:lnTo>
                <a:lnTo>
                  <a:pt x="624" y="978"/>
                </a:lnTo>
                <a:lnTo>
                  <a:pt x="761" y="843"/>
                </a:lnTo>
                <a:close/>
                <a:moveTo>
                  <a:pt x="0" y="0"/>
                </a:moveTo>
                <a:lnTo>
                  <a:pt x="115" y="0"/>
                </a:lnTo>
                <a:lnTo>
                  <a:pt x="115" y="3449"/>
                </a:lnTo>
                <a:lnTo>
                  <a:pt x="3847" y="3449"/>
                </a:lnTo>
                <a:lnTo>
                  <a:pt x="3847" y="3564"/>
                </a:lnTo>
                <a:lnTo>
                  <a:pt x="0" y="3564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90000"/>
              <a:lumOff val="1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09" name="Freeform 150"/>
          <p:cNvSpPr>
            <a:spLocks noEditPoints="1"/>
          </p:cNvSpPr>
          <p:nvPr/>
        </p:nvSpPr>
        <p:spPr bwMode="auto">
          <a:xfrm>
            <a:off x="2560615" y="2717441"/>
            <a:ext cx="513059" cy="486727"/>
          </a:xfrm>
          <a:custGeom>
            <a:avLst/>
            <a:gdLst>
              <a:gd name="T0" fmla="*/ 3623 w 3623"/>
              <a:gd name="T1" fmla="*/ 3437 h 3437"/>
              <a:gd name="T2" fmla="*/ 551 w 3623"/>
              <a:gd name="T3" fmla="*/ 2567 h 3437"/>
              <a:gd name="T4" fmla="*/ 551 w 3623"/>
              <a:gd name="T5" fmla="*/ 3096 h 3437"/>
              <a:gd name="T6" fmla="*/ 1593 w 3623"/>
              <a:gd name="T7" fmla="*/ 2225 h 3437"/>
              <a:gd name="T8" fmla="*/ 1235 w 3623"/>
              <a:gd name="T9" fmla="*/ 2225 h 3437"/>
              <a:gd name="T10" fmla="*/ 2240 w 3623"/>
              <a:gd name="T11" fmla="*/ 3096 h 3437"/>
              <a:gd name="T12" fmla="*/ 2508 w 3623"/>
              <a:gd name="T13" fmla="*/ 888 h 3437"/>
              <a:gd name="T14" fmla="*/ 2508 w 3623"/>
              <a:gd name="T15" fmla="*/ 3096 h 3437"/>
              <a:gd name="T16" fmla="*/ 3511 w 3623"/>
              <a:gd name="T17" fmla="*/ 256 h 3437"/>
              <a:gd name="T18" fmla="*/ 3155 w 3623"/>
              <a:gd name="T19" fmla="*/ 256 h 3437"/>
              <a:gd name="T20" fmla="*/ 2933 w 3623"/>
              <a:gd name="T21" fmla="*/ 516 h 3437"/>
              <a:gd name="T22" fmla="*/ 2912 w 3623"/>
              <a:gd name="T23" fmla="*/ 570 h 3437"/>
              <a:gd name="T24" fmla="*/ 2848 w 3623"/>
              <a:gd name="T25" fmla="*/ 612 h 3437"/>
              <a:gd name="T26" fmla="*/ 2806 w 3623"/>
              <a:gd name="T27" fmla="*/ 618 h 3437"/>
              <a:gd name="T28" fmla="*/ 2734 w 3623"/>
              <a:gd name="T29" fmla="*/ 598 h 3437"/>
              <a:gd name="T30" fmla="*/ 2688 w 3623"/>
              <a:gd name="T31" fmla="*/ 546 h 3437"/>
              <a:gd name="T32" fmla="*/ 2623 w 3623"/>
              <a:gd name="T33" fmla="*/ 516 h 3437"/>
              <a:gd name="T34" fmla="*/ 2457 w 3623"/>
              <a:gd name="T35" fmla="*/ 718 h 3437"/>
              <a:gd name="T36" fmla="*/ 2270 w 3623"/>
              <a:gd name="T37" fmla="*/ 919 h 3437"/>
              <a:gd name="T38" fmla="*/ 2067 w 3623"/>
              <a:gd name="T39" fmla="*/ 1116 h 3437"/>
              <a:gd name="T40" fmla="*/ 1855 w 3623"/>
              <a:gd name="T41" fmla="*/ 1306 h 3437"/>
              <a:gd name="T42" fmla="*/ 1641 w 3623"/>
              <a:gd name="T43" fmla="*/ 1489 h 3437"/>
              <a:gd name="T44" fmla="*/ 1427 w 3623"/>
              <a:gd name="T45" fmla="*/ 1660 h 3437"/>
              <a:gd name="T46" fmla="*/ 1222 w 3623"/>
              <a:gd name="T47" fmla="*/ 1819 h 3437"/>
              <a:gd name="T48" fmla="*/ 1030 w 3623"/>
              <a:gd name="T49" fmla="*/ 1960 h 3437"/>
              <a:gd name="T50" fmla="*/ 858 w 3623"/>
              <a:gd name="T51" fmla="*/ 2083 h 3437"/>
              <a:gd name="T52" fmla="*/ 711 w 3623"/>
              <a:gd name="T53" fmla="*/ 2186 h 3437"/>
              <a:gd name="T54" fmla="*/ 595 w 3623"/>
              <a:gd name="T55" fmla="*/ 2264 h 3437"/>
              <a:gd name="T56" fmla="*/ 515 w 3623"/>
              <a:gd name="T57" fmla="*/ 2317 h 3437"/>
              <a:gd name="T58" fmla="*/ 477 w 3623"/>
              <a:gd name="T59" fmla="*/ 2341 h 3437"/>
              <a:gd name="T60" fmla="*/ 402 w 3623"/>
              <a:gd name="T61" fmla="*/ 2363 h 3437"/>
              <a:gd name="T62" fmla="*/ 325 w 3623"/>
              <a:gd name="T63" fmla="*/ 2341 h 3437"/>
              <a:gd name="T64" fmla="*/ 281 w 3623"/>
              <a:gd name="T65" fmla="*/ 2288 h 3437"/>
              <a:gd name="T66" fmla="*/ 281 w 3623"/>
              <a:gd name="T67" fmla="*/ 2224 h 3437"/>
              <a:gd name="T68" fmla="*/ 326 w 3623"/>
              <a:gd name="T69" fmla="*/ 2170 h 3437"/>
              <a:gd name="T70" fmla="*/ 351 w 3623"/>
              <a:gd name="T71" fmla="*/ 2154 h 3437"/>
              <a:gd name="T72" fmla="*/ 419 w 3623"/>
              <a:gd name="T73" fmla="*/ 2109 h 3437"/>
              <a:gd name="T74" fmla="*/ 522 w 3623"/>
              <a:gd name="T75" fmla="*/ 2039 h 3437"/>
              <a:gd name="T76" fmla="*/ 656 w 3623"/>
              <a:gd name="T77" fmla="*/ 1946 h 3437"/>
              <a:gd name="T78" fmla="*/ 814 w 3623"/>
              <a:gd name="T79" fmla="*/ 1832 h 3437"/>
              <a:gd name="T80" fmla="*/ 994 w 3623"/>
              <a:gd name="T81" fmla="*/ 1701 h 3437"/>
              <a:gd name="T82" fmla="*/ 1187 w 3623"/>
              <a:gd name="T83" fmla="*/ 1554 h 3437"/>
              <a:gd name="T84" fmla="*/ 1388 w 3623"/>
              <a:gd name="T85" fmla="*/ 1395 h 3437"/>
              <a:gd name="T86" fmla="*/ 1594 w 3623"/>
              <a:gd name="T87" fmla="*/ 1224 h 3437"/>
              <a:gd name="T88" fmla="*/ 1798 w 3623"/>
              <a:gd name="T89" fmla="*/ 1045 h 3437"/>
              <a:gd name="T90" fmla="*/ 1994 w 3623"/>
              <a:gd name="T91" fmla="*/ 860 h 3437"/>
              <a:gd name="T92" fmla="*/ 2178 w 3623"/>
              <a:gd name="T93" fmla="*/ 673 h 3437"/>
              <a:gd name="T94" fmla="*/ 2345 w 3623"/>
              <a:gd name="T95" fmla="*/ 484 h 3437"/>
              <a:gd name="T96" fmla="*/ 2392 w 3623"/>
              <a:gd name="T97" fmla="*/ 374 h 3437"/>
              <a:gd name="T98" fmla="*/ 2322 w 3623"/>
              <a:gd name="T99" fmla="*/ 379 h 3437"/>
              <a:gd name="T100" fmla="*/ 2260 w 3623"/>
              <a:gd name="T101" fmla="*/ 349 h 3437"/>
              <a:gd name="T102" fmla="*/ 2226 w 3623"/>
              <a:gd name="T103" fmla="*/ 296 h 3437"/>
              <a:gd name="T104" fmla="*/ 2231 w 3623"/>
              <a:gd name="T105" fmla="*/ 237 h 3437"/>
              <a:gd name="T106" fmla="*/ 2281 w 3623"/>
              <a:gd name="T107" fmla="*/ 184 h 34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623" h="3437">
                <a:moveTo>
                  <a:pt x="0" y="3172"/>
                </a:moveTo>
                <a:lnTo>
                  <a:pt x="3623" y="3172"/>
                </a:lnTo>
                <a:lnTo>
                  <a:pt x="3623" y="3437"/>
                </a:lnTo>
                <a:lnTo>
                  <a:pt x="0" y="3437"/>
                </a:lnTo>
                <a:lnTo>
                  <a:pt x="0" y="3172"/>
                </a:lnTo>
                <a:close/>
                <a:moveTo>
                  <a:pt x="551" y="2567"/>
                </a:moveTo>
                <a:lnTo>
                  <a:pt x="909" y="2567"/>
                </a:lnTo>
                <a:lnTo>
                  <a:pt x="909" y="3096"/>
                </a:lnTo>
                <a:lnTo>
                  <a:pt x="551" y="3096"/>
                </a:lnTo>
                <a:lnTo>
                  <a:pt x="551" y="2567"/>
                </a:lnTo>
                <a:close/>
                <a:moveTo>
                  <a:pt x="1235" y="2225"/>
                </a:moveTo>
                <a:lnTo>
                  <a:pt x="1593" y="2225"/>
                </a:lnTo>
                <a:lnTo>
                  <a:pt x="1593" y="3096"/>
                </a:lnTo>
                <a:lnTo>
                  <a:pt x="1235" y="3096"/>
                </a:lnTo>
                <a:lnTo>
                  <a:pt x="1235" y="2225"/>
                </a:lnTo>
                <a:close/>
                <a:moveTo>
                  <a:pt x="1882" y="1543"/>
                </a:moveTo>
                <a:lnTo>
                  <a:pt x="2240" y="1543"/>
                </a:lnTo>
                <a:lnTo>
                  <a:pt x="2240" y="3096"/>
                </a:lnTo>
                <a:lnTo>
                  <a:pt x="1882" y="3096"/>
                </a:lnTo>
                <a:lnTo>
                  <a:pt x="1882" y="1543"/>
                </a:lnTo>
                <a:close/>
                <a:moveTo>
                  <a:pt x="2508" y="888"/>
                </a:moveTo>
                <a:lnTo>
                  <a:pt x="2865" y="888"/>
                </a:lnTo>
                <a:lnTo>
                  <a:pt x="2865" y="3096"/>
                </a:lnTo>
                <a:lnTo>
                  <a:pt x="2508" y="3096"/>
                </a:lnTo>
                <a:lnTo>
                  <a:pt x="2508" y="888"/>
                </a:lnTo>
                <a:close/>
                <a:moveTo>
                  <a:pt x="3155" y="256"/>
                </a:moveTo>
                <a:lnTo>
                  <a:pt x="3511" y="256"/>
                </a:lnTo>
                <a:lnTo>
                  <a:pt x="3511" y="3096"/>
                </a:lnTo>
                <a:lnTo>
                  <a:pt x="3155" y="3096"/>
                </a:lnTo>
                <a:lnTo>
                  <a:pt x="3155" y="256"/>
                </a:lnTo>
                <a:close/>
                <a:moveTo>
                  <a:pt x="2864" y="0"/>
                </a:moveTo>
                <a:lnTo>
                  <a:pt x="2932" y="498"/>
                </a:lnTo>
                <a:lnTo>
                  <a:pt x="2933" y="516"/>
                </a:lnTo>
                <a:lnTo>
                  <a:pt x="2930" y="535"/>
                </a:lnTo>
                <a:lnTo>
                  <a:pt x="2922" y="553"/>
                </a:lnTo>
                <a:lnTo>
                  <a:pt x="2912" y="570"/>
                </a:lnTo>
                <a:lnTo>
                  <a:pt x="2894" y="588"/>
                </a:lnTo>
                <a:lnTo>
                  <a:pt x="2872" y="602"/>
                </a:lnTo>
                <a:lnTo>
                  <a:pt x="2848" y="612"/>
                </a:lnTo>
                <a:lnTo>
                  <a:pt x="2821" y="617"/>
                </a:lnTo>
                <a:lnTo>
                  <a:pt x="2814" y="618"/>
                </a:lnTo>
                <a:lnTo>
                  <a:pt x="2806" y="618"/>
                </a:lnTo>
                <a:lnTo>
                  <a:pt x="2780" y="616"/>
                </a:lnTo>
                <a:lnTo>
                  <a:pt x="2756" y="608"/>
                </a:lnTo>
                <a:lnTo>
                  <a:pt x="2734" y="598"/>
                </a:lnTo>
                <a:lnTo>
                  <a:pt x="2715" y="584"/>
                </a:lnTo>
                <a:lnTo>
                  <a:pt x="2699" y="566"/>
                </a:lnTo>
                <a:lnTo>
                  <a:pt x="2688" y="546"/>
                </a:lnTo>
                <a:lnTo>
                  <a:pt x="2682" y="524"/>
                </a:lnTo>
                <a:lnTo>
                  <a:pt x="2673" y="449"/>
                </a:lnTo>
                <a:lnTo>
                  <a:pt x="2623" y="516"/>
                </a:lnTo>
                <a:lnTo>
                  <a:pt x="2571" y="584"/>
                </a:lnTo>
                <a:lnTo>
                  <a:pt x="2515" y="651"/>
                </a:lnTo>
                <a:lnTo>
                  <a:pt x="2457" y="718"/>
                </a:lnTo>
                <a:lnTo>
                  <a:pt x="2396" y="785"/>
                </a:lnTo>
                <a:lnTo>
                  <a:pt x="2334" y="853"/>
                </a:lnTo>
                <a:lnTo>
                  <a:pt x="2270" y="919"/>
                </a:lnTo>
                <a:lnTo>
                  <a:pt x="2204" y="985"/>
                </a:lnTo>
                <a:lnTo>
                  <a:pt x="2136" y="1051"/>
                </a:lnTo>
                <a:lnTo>
                  <a:pt x="2067" y="1116"/>
                </a:lnTo>
                <a:lnTo>
                  <a:pt x="1998" y="1180"/>
                </a:lnTo>
                <a:lnTo>
                  <a:pt x="1927" y="1244"/>
                </a:lnTo>
                <a:lnTo>
                  <a:pt x="1855" y="1306"/>
                </a:lnTo>
                <a:lnTo>
                  <a:pt x="1784" y="1368"/>
                </a:lnTo>
                <a:lnTo>
                  <a:pt x="1712" y="1430"/>
                </a:lnTo>
                <a:lnTo>
                  <a:pt x="1641" y="1489"/>
                </a:lnTo>
                <a:lnTo>
                  <a:pt x="1569" y="1548"/>
                </a:lnTo>
                <a:lnTo>
                  <a:pt x="1497" y="1605"/>
                </a:lnTo>
                <a:lnTo>
                  <a:pt x="1427" y="1660"/>
                </a:lnTo>
                <a:lnTo>
                  <a:pt x="1357" y="1715"/>
                </a:lnTo>
                <a:lnTo>
                  <a:pt x="1289" y="1767"/>
                </a:lnTo>
                <a:lnTo>
                  <a:pt x="1222" y="1819"/>
                </a:lnTo>
                <a:lnTo>
                  <a:pt x="1156" y="1867"/>
                </a:lnTo>
                <a:lnTo>
                  <a:pt x="1092" y="1915"/>
                </a:lnTo>
                <a:lnTo>
                  <a:pt x="1030" y="1960"/>
                </a:lnTo>
                <a:lnTo>
                  <a:pt x="971" y="2004"/>
                </a:lnTo>
                <a:lnTo>
                  <a:pt x="913" y="2045"/>
                </a:lnTo>
                <a:lnTo>
                  <a:pt x="858" y="2083"/>
                </a:lnTo>
                <a:lnTo>
                  <a:pt x="807" y="2120"/>
                </a:lnTo>
                <a:lnTo>
                  <a:pt x="757" y="2154"/>
                </a:lnTo>
                <a:lnTo>
                  <a:pt x="711" y="2186"/>
                </a:lnTo>
                <a:lnTo>
                  <a:pt x="669" y="2214"/>
                </a:lnTo>
                <a:lnTo>
                  <a:pt x="629" y="2241"/>
                </a:lnTo>
                <a:lnTo>
                  <a:pt x="595" y="2264"/>
                </a:lnTo>
                <a:lnTo>
                  <a:pt x="564" y="2285"/>
                </a:lnTo>
                <a:lnTo>
                  <a:pt x="537" y="2303"/>
                </a:lnTo>
                <a:lnTo>
                  <a:pt x="515" y="2317"/>
                </a:lnTo>
                <a:lnTo>
                  <a:pt x="497" y="2329"/>
                </a:lnTo>
                <a:lnTo>
                  <a:pt x="485" y="2337"/>
                </a:lnTo>
                <a:lnTo>
                  <a:pt x="477" y="2341"/>
                </a:lnTo>
                <a:lnTo>
                  <a:pt x="454" y="2353"/>
                </a:lnTo>
                <a:lnTo>
                  <a:pt x="429" y="2361"/>
                </a:lnTo>
                <a:lnTo>
                  <a:pt x="402" y="2363"/>
                </a:lnTo>
                <a:lnTo>
                  <a:pt x="375" y="2361"/>
                </a:lnTo>
                <a:lnTo>
                  <a:pt x="348" y="2353"/>
                </a:lnTo>
                <a:lnTo>
                  <a:pt x="325" y="2341"/>
                </a:lnTo>
                <a:lnTo>
                  <a:pt x="305" y="2325"/>
                </a:lnTo>
                <a:lnTo>
                  <a:pt x="291" y="2307"/>
                </a:lnTo>
                <a:lnTo>
                  <a:pt x="281" y="2288"/>
                </a:lnTo>
                <a:lnTo>
                  <a:pt x="277" y="2267"/>
                </a:lnTo>
                <a:lnTo>
                  <a:pt x="277" y="2245"/>
                </a:lnTo>
                <a:lnTo>
                  <a:pt x="281" y="2224"/>
                </a:lnTo>
                <a:lnTo>
                  <a:pt x="292" y="2203"/>
                </a:lnTo>
                <a:lnTo>
                  <a:pt x="306" y="2186"/>
                </a:lnTo>
                <a:lnTo>
                  <a:pt x="326" y="2170"/>
                </a:lnTo>
                <a:lnTo>
                  <a:pt x="329" y="2168"/>
                </a:lnTo>
                <a:lnTo>
                  <a:pt x="338" y="2163"/>
                </a:lnTo>
                <a:lnTo>
                  <a:pt x="351" y="2154"/>
                </a:lnTo>
                <a:lnTo>
                  <a:pt x="369" y="2142"/>
                </a:lnTo>
                <a:lnTo>
                  <a:pt x="392" y="2126"/>
                </a:lnTo>
                <a:lnTo>
                  <a:pt x="419" y="2109"/>
                </a:lnTo>
                <a:lnTo>
                  <a:pt x="450" y="2088"/>
                </a:lnTo>
                <a:lnTo>
                  <a:pt x="484" y="2065"/>
                </a:lnTo>
                <a:lnTo>
                  <a:pt x="522" y="2039"/>
                </a:lnTo>
                <a:lnTo>
                  <a:pt x="563" y="2011"/>
                </a:lnTo>
                <a:lnTo>
                  <a:pt x="608" y="1980"/>
                </a:lnTo>
                <a:lnTo>
                  <a:pt x="656" y="1946"/>
                </a:lnTo>
                <a:lnTo>
                  <a:pt x="706" y="1910"/>
                </a:lnTo>
                <a:lnTo>
                  <a:pt x="759" y="1873"/>
                </a:lnTo>
                <a:lnTo>
                  <a:pt x="814" y="1832"/>
                </a:lnTo>
                <a:lnTo>
                  <a:pt x="873" y="1790"/>
                </a:lnTo>
                <a:lnTo>
                  <a:pt x="932" y="1747"/>
                </a:lnTo>
                <a:lnTo>
                  <a:pt x="994" y="1701"/>
                </a:lnTo>
                <a:lnTo>
                  <a:pt x="1057" y="1654"/>
                </a:lnTo>
                <a:lnTo>
                  <a:pt x="1121" y="1605"/>
                </a:lnTo>
                <a:lnTo>
                  <a:pt x="1187" y="1554"/>
                </a:lnTo>
                <a:lnTo>
                  <a:pt x="1253" y="1503"/>
                </a:lnTo>
                <a:lnTo>
                  <a:pt x="1321" y="1449"/>
                </a:lnTo>
                <a:lnTo>
                  <a:pt x="1388" y="1395"/>
                </a:lnTo>
                <a:lnTo>
                  <a:pt x="1457" y="1338"/>
                </a:lnTo>
                <a:lnTo>
                  <a:pt x="1526" y="1282"/>
                </a:lnTo>
                <a:lnTo>
                  <a:pt x="1594" y="1224"/>
                </a:lnTo>
                <a:lnTo>
                  <a:pt x="1663" y="1165"/>
                </a:lnTo>
                <a:lnTo>
                  <a:pt x="1731" y="1106"/>
                </a:lnTo>
                <a:lnTo>
                  <a:pt x="1798" y="1045"/>
                </a:lnTo>
                <a:lnTo>
                  <a:pt x="1864" y="984"/>
                </a:lnTo>
                <a:lnTo>
                  <a:pt x="1930" y="923"/>
                </a:lnTo>
                <a:lnTo>
                  <a:pt x="1994" y="860"/>
                </a:lnTo>
                <a:lnTo>
                  <a:pt x="2057" y="799"/>
                </a:lnTo>
                <a:lnTo>
                  <a:pt x="2119" y="736"/>
                </a:lnTo>
                <a:lnTo>
                  <a:pt x="2178" y="673"/>
                </a:lnTo>
                <a:lnTo>
                  <a:pt x="2236" y="610"/>
                </a:lnTo>
                <a:lnTo>
                  <a:pt x="2292" y="547"/>
                </a:lnTo>
                <a:lnTo>
                  <a:pt x="2345" y="484"/>
                </a:lnTo>
                <a:lnTo>
                  <a:pt x="2394" y="422"/>
                </a:lnTo>
                <a:lnTo>
                  <a:pt x="2442" y="360"/>
                </a:lnTo>
                <a:lnTo>
                  <a:pt x="2392" y="374"/>
                </a:lnTo>
                <a:lnTo>
                  <a:pt x="2369" y="380"/>
                </a:lnTo>
                <a:lnTo>
                  <a:pt x="2345" y="381"/>
                </a:lnTo>
                <a:lnTo>
                  <a:pt x="2322" y="379"/>
                </a:lnTo>
                <a:lnTo>
                  <a:pt x="2298" y="372"/>
                </a:lnTo>
                <a:lnTo>
                  <a:pt x="2277" y="362"/>
                </a:lnTo>
                <a:lnTo>
                  <a:pt x="2260" y="349"/>
                </a:lnTo>
                <a:lnTo>
                  <a:pt x="2244" y="333"/>
                </a:lnTo>
                <a:lnTo>
                  <a:pt x="2232" y="315"/>
                </a:lnTo>
                <a:lnTo>
                  <a:pt x="2226" y="296"/>
                </a:lnTo>
                <a:lnTo>
                  <a:pt x="2223" y="276"/>
                </a:lnTo>
                <a:lnTo>
                  <a:pt x="2225" y="256"/>
                </a:lnTo>
                <a:lnTo>
                  <a:pt x="2231" y="237"/>
                </a:lnTo>
                <a:lnTo>
                  <a:pt x="2243" y="216"/>
                </a:lnTo>
                <a:lnTo>
                  <a:pt x="2260" y="198"/>
                </a:lnTo>
                <a:lnTo>
                  <a:pt x="2281" y="184"/>
                </a:lnTo>
                <a:lnTo>
                  <a:pt x="2305" y="174"/>
                </a:lnTo>
                <a:lnTo>
                  <a:pt x="2864" y="0"/>
                </a:lnTo>
                <a:close/>
              </a:path>
            </a:pathLst>
          </a:custGeom>
          <a:solidFill>
            <a:schemeClr val="tx1">
              <a:lumMod val="90000"/>
              <a:lumOff val="1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510" name="Group 509"/>
          <p:cNvGrpSpPr/>
          <p:nvPr/>
        </p:nvGrpSpPr>
        <p:grpSpPr>
          <a:xfrm>
            <a:off x="2571323" y="3508976"/>
            <a:ext cx="491642" cy="461914"/>
            <a:chOff x="5413375" y="4217988"/>
            <a:chExt cx="1023938" cy="962025"/>
          </a:xfrm>
          <a:solidFill>
            <a:schemeClr val="tx1">
              <a:lumMod val="90000"/>
              <a:lumOff val="10000"/>
            </a:schemeClr>
          </a:solidFill>
        </p:grpSpPr>
        <p:sp>
          <p:nvSpPr>
            <p:cNvPr id="511" name="Freeform 291"/>
            <p:cNvSpPr>
              <a:spLocks/>
            </p:cNvSpPr>
            <p:nvPr/>
          </p:nvSpPr>
          <p:spPr bwMode="auto">
            <a:xfrm>
              <a:off x="5413375" y="4217988"/>
              <a:ext cx="1023938" cy="962025"/>
            </a:xfrm>
            <a:custGeom>
              <a:avLst/>
              <a:gdLst>
                <a:gd name="T0" fmla="*/ 92 w 3870"/>
                <a:gd name="T1" fmla="*/ 11 h 3636"/>
                <a:gd name="T2" fmla="*/ 115 w 3870"/>
                <a:gd name="T3" fmla="*/ 58 h 3636"/>
                <a:gd name="T4" fmla="*/ 279 w 3870"/>
                <a:gd name="T5" fmla="*/ 372 h 3636"/>
                <a:gd name="T6" fmla="*/ 286 w 3870"/>
                <a:gd name="T7" fmla="*/ 398 h 3636"/>
                <a:gd name="T8" fmla="*/ 115 w 3870"/>
                <a:gd name="T9" fmla="*/ 409 h 3636"/>
                <a:gd name="T10" fmla="*/ 279 w 3870"/>
                <a:gd name="T11" fmla="*/ 755 h 3636"/>
                <a:gd name="T12" fmla="*/ 286 w 3870"/>
                <a:gd name="T13" fmla="*/ 781 h 3636"/>
                <a:gd name="T14" fmla="*/ 115 w 3870"/>
                <a:gd name="T15" fmla="*/ 792 h 3636"/>
                <a:gd name="T16" fmla="*/ 279 w 3870"/>
                <a:gd name="T17" fmla="*/ 1138 h 3636"/>
                <a:gd name="T18" fmla="*/ 286 w 3870"/>
                <a:gd name="T19" fmla="*/ 1164 h 3636"/>
                <a:gd name="T20" fmla="*/ 115 w 3870"/>
                <a:gd name="T21" fmla="*/ 1173 h 3636"/>
                <a:gd name="T22" fmla="*/ 279 w 3870"/>
                <a:gd name="T23" fmla="*/ 1521 h 3636"/>
                <a:gd name="T24" fmla="*/ 286 w 3870"/>
                <a:gd name="T25" fmla="*/ 1547 h 3636"/>
                <a:gd name="T26" fmla="*/ 115 w 3870"/>
                <a:gd name="T27" fmla="*/ 1556 h 3636"/>
                <a:gd name="T28" fmla="*/ 279 w 3870"/>
                <a:gd name="T29" fmla="*/ 1904 h 3636"/>
                <a:gd name="T30" fmla="*/ 286 w 3870"/>
                <a:gd name="T31" fmla="*/ 1930 h 3636"/>
                <a:gd name="T32" fmla="*/ 115 w 3870"/>
                <a:gd name="T33" fmla="*/ 1939 h 3636"/>
                <a:gd name="T34" fmla="*/ 279 w 3870"/>
                <a:gd name="T35" fmla="*/ 2287 h 3636"/>
                <a:gd name="T36" fmla="*/ 286 w 3870"/>
                <a:gd name="T37" fmla="*/ 2312 h 3636"/>
                <a:gd name="T38" fmla="*/ 115 w 3870"/>
                <a:gd name="T39" fmla="*/ 2322 h 3636"/>
                <a:gd name="T40" fmla="*/ 279 w 3870"/>
                <a:gd name="T41" fmla="*/ 2669 h 3636"/>
                <a:gd name="T42" fmla="*/ 286 w 3870"/>
                <a:gd name="T43" fmla="*/ 2695 h 3636"/>
                <a:gd name="T44" fmla="*/ 115 w 3870"/>
                <a:gd name="T45" fmla="*/ 2705 h 3636"/>
                <a:gd name="T46" fmla="*/ 279 w 3870"/>
                <a:gd name="T47" fmla="*/ 3052 h 3636"/>
                <a:gd name="T48" fmla="*/ 286 w 3870"/>
                <a:gd name="T49" fmla="*/ 3078 h 3636"/>
                <a:gd name="T50" fmla="*/ 115 w 3870"/>
                <a:gd name="T51" fmla="*/ 3088 h 3636"/>
                <a:gd name="T52" fmla="*/ 813 w 3870"/>
                <a:gd name="T53" fmla="*/ 3337 h 3636"/>
                <a:gd name="T54" fmla="*/ 832 w 3870"/>
                <a:gd name="T55" fmla="*/ 3317 h 3636"/>
                <a:gd name="T56" fmla="*/ 851 w 3870"/>
                <a:gd name="T57" fmla="*/ 3337 h 3636"/>
                <a:gd name="T58" fmla="*/ 1197 w 3870"/>
                <a:gd name="T59" fmla="*/ 3337 h 3636"/>
                <a:gd name="T60" fmla="*/ 1216 w 3870"/>
                <a:gd name="T61" fmla="*/ 3317 h 3636"/>
                <a:gd name="T62" fmla="*/ 1235 w 3870"/>
                <a:gd name="T63" fmla="*/ 3337 h 3636"/>
                <a:gd name="T64" fmla="*/ 1581 w 3870"/>
                <a:gd name="T65" fmla="*/ 3337 h 3636"/>
                <a:gd name="T66" fmla="*/ 1600 w 3870"/>
                <a:gd name="T67" fmla="*/ 3317 h 3636"/>
                <a:gd name="T68" fmla="*/ 1619 w 3870"/>
                <a:gd name="T69" fmla="*/ 3337 h 3636"/>
                <a:gd name="T70" fmla="*/ 1965 w 3870"/>
                <a:gd name="T71" fmla="*/ 3337 h 3636"/>
                <a:gd name="T72" fmla="*/ 1984 w 3870"/>
                <a:gd name="T73" fmla="*/ 3317 h 3636"/>
                <a:gd name="T74" fmla="*/ 2003 w 3870"/>
                <a:gd name="T75" fmla="*/ 3337 h 3636"/>
                <a:gd name="T76" fmla="*/ 2349 w 3870"/>
                <a:gd name="T77" fmla="*/ 3337 h 3636"/>
                <a:gd name="T78" fmla="*/ 2368 w 3870"/>
                <a:gd name="T79" fmla="*/ 3317 h 3636"/>
                <a:gd name="T80" fmla="*/ 2387 w 3870"/>
                <a:gd name="T81" fmla="*/ 3337 h 3636"/>
                <a:gd name="T82" fmla="*/ 2733 w 3870"/>
                <a:gd name="T83" fmla="*/ 3337 h 3636"/>
                <a:gd name="T84" fmla="*/ 2752 w 3870"/>
                <a:gd name="T85" fmla="*/ 3317 h 3636"/>
                <a:gd name="T86" fmla="*/ 2771 w 3870"/>
                <a:gd name="T87" fmla="*/ 3337 h 3636"/>
                <a:gd name="T88" fmla="*/ 3116 w 3870"/>
                <a:gd name="T89" fmla="*/ 3337 h 3636"/>
                <a:gd name="T90" fmla="*/ 3136 w 3870"/>
                <a:gd name="T91" fmla="*/ 3317 h 3636"/>
                <a:gd name="T92" fmla="*/ 3155 w 3870"/>
                <a:gd name="T93" fmla="*/ 3337 h 3636"/>
                <a:gd name="T94" fmla="*/ 3500 w 3870"/>
                <a:gd name="T95" fmla="*/ 3337 h 3636"/>
                <a:gd name="T96" fmla="*/ 3520 w 3870"/>
                <a:gd name="T97" fmla="*/ 3317 h 3636"/>
                <a:gd name="T98" fmla="*/ 3539 w 3870"/>
                <a:gd name="T99" fmla="*/ 3337 h 3636"/>
                <a:gd name="T100" fmla="*/ 3831 w 3870"/>
                <a:gd name="T101" fmla="*/ 3524 h 3636"/>
                <a:gd name="T102" fmla="*/ 3867 w 3870"/>
                <a:gd name="T103" fmla="*/ 3561 h 3636"/>
                <a:gd name="T104" fmla="*/ 3859 w 3870"/>
                <a:gd name="T105" fmla="*/ 3613 h 3636"/>
                <a:gd name="T106" fmla="*/ 3813 w 3870"/>
                <a:gd name="T107" fmla="*/ 3636 h 3636"/>
                <a:gd name="T108" fmla="*/ 24 w 3870"/>
                <a:gd name="T109" fmla="*/ 3625 h 3636"/>
                <a:gd name="T110" fmla="*/ 0 w 3870"/>
                <a:gd name="T111" fmla="*/ 3578 h 3636"/>
                <a:gd name="T112" fmla="*/ 11 w 3870"/>
                <a:gd name="T113" fmla="*/ 23 h 3636"/>
                <a:gd name="T114" fmla="*/ 58 w 3870"/>
                <a:gd name="T115" fmla="*/ 0 h 3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870" h="3636">
                  <a:moveTo>
                    <a:pt x="58" y="0"/>
                  </a:moveTo>
                  <a:lnTo>
                    <a:pt x="75" y="2"/>
                  </a:lnTo>
                  <a:lnTo>
                    <a:pt x="92" y="11"/>
                  </a:lnTo>
                  <a:lnTo>
                    <a:pt x="104" y="23"/>
                  </a:lnTo>
                  <a:lnTo>
                    <a:pt x="112" y="39"/>
                  </a:lnTo>
                  <a:lnTo>
                    <a:pt x="115" y="58"/>
                  </a:lnTo>
                  <a:lnTo>
                    <a:pt x="115" y="370"/>
                  </a:lnTo>
                  <a:lnTo>
                    <a:pt x="270" y="370"/>
                  </a:lnTo>
                  <a:lnTo>
                    <a:pt x="279" y="372"/>
                  </a:lnTo>
                  <a:lnTo>
                    <a:pt x="286" y="379"/>
                  </a:lnTo>
                  <a:lnTo>
                    <a:pt x="289" y="389"/>
                  </a:lnTo>
                  <a:lnTo>
                    <a:pt x="286" y="398"/>
                  </a:lnTo>
                  <a:lnTo>
                    <a:pt x="279" y="405"/>
                  </a:lnTo>
                  <a:lnTo>
                    <a:pt x="270" y="409"/>
                  </a:lnTo>
                  <a:lnTo>
                    <a:pt x="115" y="409"/>
                  </a:lnTo>
                  <a:lnTo>
                    <a:pt x="115" y="753"/>
                  </a:lnTo>
                  <a:lnTo>
                    <a:pt x="270" y="753"/>
                  </a:lnTo>
                  <a:lnTo>
                    <a:pt x="279" y="755"/>
                  </a:lnTo>
                  <a:lnTo>
                    <a:pt x="286" y="762"/>
                  </a:lnTo>
                  <a:lnTo>
                    <a:pt x="289" y="772"/>
                  </a:lnTo>
                  <a:lnTo>
                    <a:pt x="286" y="781"/>
                  </a:lnTo>
                  <a:lnTo>
                    <a:pt x="279" y="788"/>
                  </a:lnTo>
                  <a:lnTo>
                    <a:pt x="270" y="792"/>
                  </a:lnTo>
                  <a:lnTo>
                    <a:pt x="115" y="792"/>
                  </a:lnTo>
                  <a:lnTo>
                    <a:pt x="115" y="1136"/>
                  </a:lnTo>
                  <a:lnTo>
                    <a:pt x="270" y="1136"/>
                  </a:lnTo>
                  <a:lnTo>
                    <a:pt x="279" y="1138"/>
                  </a:lnTo>
                  <a:lnTo>
                    <a:pt x="286" y="1145"/>
                  </a:lnTo>
                  <a:lnTo>
                    <a:pt x="289" y="1154"/>
                  </a:lnTo>
                  <a:lnTo>
                    <a:pt x="286" y="1164"/>
                  </a:lnTo>
                  <a:lnTo>
                    <a:pt x="279" y="1171"/>
                  </a:lnTo>
                  <a:lnTo>
                    <a:pt x="270" y="1173"/>
                  </a:lnTo>
                  <a:lnTo>
                    <a:pt x="115" y="1173"/>
                  </a:lnTo>
                  <a:lnTo>
                    <a:pt x="115" y="1519"/>
                  </a:lnTo>
                  <a:lnTo>
                    <a:pt x="270" y="1519"/>
                  </a:lnTo>
                  <a:lnTo>
                    <a:pt x="279" y="1521"/>
                  </a:lnTo>
                  <a:lnTo>
                    <a:pt x="286" y="1528"/>
                  </a:lnTo>
                  <a:lnTo>
                    <a:pt x="289" y="1537"/>
                  </a:lnTo>
                  <a:lnTo>
                    <a:pt x="286" y="1547"/>
                  </a:lnTo>
                  <a:lnTo>
                    <a:pt x="279" y="1554"/>
                  </a:lnTo>
                  <a:lnTo>
                    <a:pt x="270" y="1556"/>
                  </a:lnTo>
                  <a:lnTo>
                    <a:pt x="115" y="1556"/>
                  </a:lnTo>
                  <a:lnTo>
                    <a:pt x="115" y="1901"/>
                  </a:lnTo>
                  <a:lnTo>
                    <a:pt x="270" y="1901"/>
                  </a:lnTo>
                  <a:lnTo>
                    <a:pt x="279" y="1904"/>
                  </a:lnTo>
                  <a:lnTo>
                    <a:pt x="286" y="1911"/>
                  </a:lnTo>
                  <a:lnTo>
                    <a:pt x="289" y="1920"/>
                  </a:lnTo>
                  <a:lnTo>
                    <a:pt x="286" y="1930"/>
                  </a:lnTo>
                  <a:lnTo>
                    <a:pt x="279" y="1937"/>
                  </a:lnTo>
                  <a:lnTo>
                    <a:pt x="270" y="1939"/>
                  </a:lnTo>
                  <a:lnTo>
                    <a:pt x="115" y="1939"/>
                  </a:lnTo>
                  <a:lnTo>
                    <a:pt x="115" y="2284"/>
                  </a:lnTo>
                  <a:lnTo>
                    <a:pt x="270" y="2284"/>
                  </a:lnTo>
                  <a:lnTo>
                    <a:pt x="279" y="2287"/>
                  </a:lnTo>
                  <a:lnTo>
                    <a:pt x="286" y="2294"/>
                  </a:lnTo>
                  <a:lnTo>
                    <a:pt x="289" y="2303"/>
                  </a:lnTo>
                  <a:lnTo>
                    <a:pt x="286" y="2312"/>
                  </a:lnTo>
                  <a:lnTo>
                    <a:pt x="279" y="2319"/>
                  </a:lnTo>
                  <a:lnTo>
                    <a:pt x="270" y="2322"/>
                  </a:lnTo>
                  <a:lnTo>
                    <a:pt x="115" y="2322"/>
                  </a:lnTo>
                  <a:lnTo>
                    <a:pt x="115" y="2666"/>
                  </a:lnTo>
                  <a:lnTo>
                    <a:pt x="270" y="2666"/>
                  </a:lnTo>
                  <a:lnTo>
                    <a:pt x="279" y="2669"/>
                  </a:lnTo>
                  <a:lnTo>
                    <a:pt x="286" y="2677"/>
                  </a:lnTo>
                  <a:lnTo>
                    <a:pt x="289" y="2686"/>
                  </a:lnTo>
                  <a:lnTo>
                    <a:pt x="286" y="2695"/>
                  </a:lnTo>
                  <a:lnTo>
                    <a:pt x="279" y="2702"/>
                  </a:lnTo>
                  <a:lnTo>
                    <a:pt x="270" y="2705"/>
                  </a:lnTo>
                  <a:lnTo>
                    <a:pt x="115" y="2705"/>
                  </a:lnTo>
                  <a:lnTo>
                    <a:pt x="115" y="3049"/>
                  </a:lnTo>
                  <a:lnTo>
                    <a:pt x="270" y="3049"/>
                  </a:lnTo>
                  <a:lnTo>
                    <a:pt x="279" y="3052"/>
                  </a:lnTo>
                  <a:lnTo>
                    <a:pt x="286" y="3058"/>
                  </a:lnTo>
                  <a:lnTo>
                    <a:pt x="289" y="3069"/>
                  </a:lnTo>
                  <a:lnTo>
                    <a:pt x="286" y="3078"/>
                  </a:lnTo>
                  <a:lnTo>
                    <a:pt x="279" y="3085"/>
                  </a:lnTo>
                  <a:lnTo>
                    <a:pt x="270" y="3088"/>
                  </a:lnTo>
                  <a:lnTo>
                    <a:pt x="115" y="3088"/>
                  </a:lnTo>
                  <a:lnTo>
                    <a:pt x="115" y="3521"/>
                  </a:lnTo>
                  <a:lnTo>
                    <a:pt x="813" y="3521"/>
                  </a:lnTo>
                  <a:lnTo>
                    <a:pt x="813" y="3337"/>
                  </a:lnTo>
                  <a:lnTo>
                    <a:pt x="815" y="3327"/>
                  </a:lnTo>
                  <a:lnTo>
                    <a:pt x="822" y="3320"/>
                  </a:lnTo>
                  <a:lnTo>
                    <a:pt x="832" y="3317"/>
                  </a:lnTo>
                  <a:lnTo>
                    <a:pt x="841" y="3320"/>
                  </a:lnTo>
                  <a:lnTo>
                    <a:pt x="848" y="3327"/>
                  </a:lnTo>
                  <a:lnTo>
                    <a:pt x="851" y="3337"/>
                  </a:lnTo>
                  <a:lnTo>
                    <a:pt x="851" y="3521"/>
                  </a:lnTo>
                  <a:lnTo>
                    <a:pt x="1197" y="3521"/>
                  </a:lnTo>
                  <a:lnTo>
                    <a:pt x="1197" y="3337"/>
                  </a:lnTo>
                  <a:lnTo>
                    <a:pt x="1199" y="3327"/>
                  </a:lnTo>
                  <a:lnTo>
                    <a:pt x="1206" y="3320"/>
                  </a:lnTo>
                  <a:lnTo>
                    <a:pt x="1216" y="3317"/>
                  </a:lnTo>
                  <a:lnTo>
                    <a:pt x="1225" y="3320"/>
                  </a:lnTo>
                  <a:lnTo>
                    <a:pt x="1232" y="3327"/>
                  </a:lnTo>
                  <a:lnTo>
                    <a:pt x="1235" y="3337"/>
                  </a:lnTo>
                  <a:lnTo>
                    <a:pt x="1235" y="3521"/>
                  </a:lnTo>
                  <a:lnTo>
                    <a:pt x="1581" y="3521"/>
                  </a:lnTo>
                  <a:lnTo>
                    <a:pt x="1581" y="3337"/>
                  </a:lnTo>
                  <a:lnTo>
                    <a:pt x="1583" y="3327"/>
                  </a:lnTo>
                  <a:lnTo>
                    <a:pt x="1591" y="3320"/>
                  </a:lnTo>
                  <a:lnTo>
                    <a:pt x="1600" y="3317"/>
                  </a:lnTo>
                  <a:lnTo>
                    <a:pt x="1609" y="3320"/>
                  </a:lnTo>
                  <a:lnTo>
                    <a:pt x="1616" y="3327"/>
                  </a:lnTo>
                  <a:lnTo>
                    <a:pt x="1619" y="3337"/>
                  </a:lnTo>
                  <a:lnTo>
                    <a:pt x="1619" y="3521"/>
                  </a:lnTo>
                  <a:lnTo>
                    <a:pt x="1965" y="3521"/>
                  </a:lnTo>
                  <a:lnTo>
                    <a:pt x="1965" y="3337"/>
                  </a:lnTo>
                  <a:lnTo>
                    <a:pt x="1968" y="3327"/>
                  </a:lnTo>
                  <a:lnTo>
                    <a:pt x="1975" y="3320"/>
                  </a:lnTo>
                  <a:lnTo>
                    <a:pt x="1984" y="3317"/>
                  </a:lnTo>
                  <a:lnTo>
                    <a:pt x="1993" y="3320"/>
                  </a:lnTo>
                  <a:lnTo>
                    <a:pt x="2001" y="3327"/>
                  </a:lnTo>
                  <a:lnTo>
                    <a:pt x="2003" y="3337"/>
                  </a:lnTo>
                  <a:lnTo>
                    <a:pt x="2003" y="3521"/>
                  </a:lnTo>
                  <a:lnTo>
                    <a:pt x="2349" y="3521"/>
                  </a:lnTo>
                  <a:lnTo>
                    <a:pt x="2349" y="3337"/>
                  </a:lnTo>
                  <a:lnTo>
                    <a:pt x="2352" y="3327"/>
                  </a:lnTo>
                  <a:lnTo>
                    <a:pt x="2359" y="3320"/>
                  </a:lnTo>
                  <a:lnTo>
                    <a:pt x="2368" y="3317"/>
                  </a:lnTo>
                  <a:lnTo>
                    <a:pt x="2378" y="3320"/>
                  </a:lnTo>
                  <a:lnTo>
                    <a:pt x="2385" y="3327"/>
                  </a:lnTo>
                  <a:lnTo>
                    <a:pt x="2387" y="3337"/>
                  </a:lnTo>
                  <a:lnTo>
                    <a:pt x="2387" y="3521"/>
                  </a:lnTo>
                  <a:lnTo>
                    <a:pt x="2733" y="3521"/>
                  </a:lnTo>
                  <a:lnTo>
                    <a:pt x="2733" y="3337"/>
                  </a:lnTo>
                  <a:lnTo>
                    <a:pt x="2736" y="3327"/>
                  </a:lnTo>
                  <a:lnTo>
                    <a:pt x="2743" y="3320"/>
                  </a:lnTo>
                  <a:lnTo>
                    <a:pt x="2752" y="3317"/>
                  </a:lnTo>
                  <a:lnTo>
                    <a:pt x="2762" y="3320"/>
                  </a:lnTo>
                  <a:lnTo>
                    <a:pt x="2769" y="3327"/>
                  </a:lnTo>
                  <a:lnTo>
                    <a:pt x="2771" y="3337"/>
                  </a:lnTo>
                  <a:lnTo>
                    <a:pt x="2771" y="3521"/>
                  </a:lnTo>
                  <a:lnTo>
                    <a:pt x="3116" y="3521"/>
                  </a:lnTo>
                  <a:lnTo>
                    <a:pt x="3116" y="3337"/>
                  </a:lnTo>
                  <a:lnTo>
                    <a:pt x="3120" y="3327"/>
                  </a:lnTo>
                  <a:lnTo>
                    <a:pt x="3127" y="3320"/>
                  </a:lnTo>
                  <a:lnTo>
                    <a:pt x="3136" y="3317"/>
                  </a:lnTo>
                  <a:lnTo>
                    <a:pt x="3146" y="3320"/>
                  </a:lnTo>
                  <a:lnTo>
                    <a:pt x="3153" y="3327"/>
                  </a:lnTo>
                  <a:lnTo>
                    <a:pt x="3155" y="3337"/>
                  </a:lnTo>
                  <a:lnTo>
                    <a:pt x="3155" y="3521"/>
                  </a:lnTo>
                  <a:lnTo>
                    <a:pt x="3500" y="3521"/>
                  </a:lnTo>
                  <a:lnTo>
                    <a:pt x="3500" y="3337"/>
                  </a:lnTo>
                  <a:lnTo>
                    <a:pt x="3504" y="3327"/>
                  </a:lnTo>
                  <a:lnTo>
                    <a:pt x="3510" y="3320"/>
                  </a:lnTo>
                  <a:lnTo>
                    <a:pt x="3520" y="3317"/>
                  </a:lnTo>
                  <a:lnTo>
                    <a:pt x="3530" y="3320"/>
                  </a:lnTo>
                  <a:lnTo>
                    <a:pt x="3537" y="3327"/>
                  </a:lnTo>
                  <a:lnTo>
                    <a:pt x="3539" y="3337"/>
                  </a:lnTo>
                  <a:lnTo>
                    <a:pt x="3539" y="3521"/>
                  </a:lnTo>
                  <a:lnTo>
                    <a:pt x="3813" y="3521"/>
                  </a:lnTo>
                  <a:lnTo>
                    <a:pt x="3831" y="3524"/>
                  </a:lnTo>
                  <a:lnTo>
                    <a:pt x="3847" y="3533"/>
                  </a:lnTo>
                  <a:lnTo>
                    <a:pt x="3859" y="3544"/>
                  </a:lnTo>
                  <a:lnTo>
                    <a:pt x="3867" y="3561"/>
                  </a:lnTo>
                  <a:lnTo>
                    <a:pt x="3870" y="3578"/>
                  </a:lnTo>
                  <a:lnTo>
                    <a:pt x="3867" y="3597"/>
                  </a:lnTo>
                  <a:lnTo>
                    <a:pt x="3859" y="3613"/>
                  </a:lnTo>
                  <a:lnTo>
                    <a:pt x="3847" y="3625"/>
                  </a:lnTo>
                  <a:lnTo>
                    <a:pt x="3831" y="3634"/>
                  </a:lnTo>
                  <a:lnTo>
                    <a:pt x="3813" y="3636"/>
                  </a:lnTo>
                  <a:lnTo>
                    <a:pt x="58" y="3636"/>
                  </a:lnTo>
                  <a:lnTo>
                    <a:pt x="39" y="3634"/>
                  </a:lnTo>
                  <a:lnTo>
                    <a:pt x="24" y="3625"/>
                  </a:lnTo>
                  <a:lnTo>
                    <a:pt x="11" y="3613"/>
                  </a:lnTo>
                  <a:lnTo>
                    <a:pt x="2" y="3597"/>
                  </a:lnTo>
                  <a:lnTo>
                    <a:pt x="0" y="3578"/>
                  </a:lnTo>
                  <a:lnTo>
                    <a:pt x="0" y="58"/>
                  </a:lnTo>
                  <a:lnTo>
                    <a:pt x="2" y="39"/>
                  </a:lnTo>
                  <a:lnTo>
                    <a:pt x="11" y="23"/>
                  </a:lnTo>
                  <a:lnTo>
                    <a:pt x="24" y="11"/>
                  </a:lnTo>
                  <a:lnTo>
                    <a:pt x="39" y="2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2" name="Freeform 292"/>
            <p:cNvSpPr>
              <a:spLocks noEditPoints="1"/>
            </p:cNvSpPr>
            <p:nvPr/>
          </p:nvSpPr>
          <p:spPr bwMode="auto">
            <a:xfrm>
              <a:off x="5562600" y="4344988"/>
              <a:ext cx="123825" cy="708025"/>
            </a:xfrm>
            <a:custGeom>
              <a:avLst/>
              <a:gdLst>
                <a:gd name="T0" fmla="*/ 78 w 471"/>
                <a:gd name="T1" fmla="*/ 842 h 2670"/>
                <a:gd name="T2" fmla="*/ 78 w 471"/>
                <a:gd name="T3" fmla="*/ 2594 h 2670"/>
                <a:gd name="T4" fmla="*/ 394 w 471"/>
                <a:gd name="T5" fmla="*/ 2594 h 2670"/>
                <a:gd name="T6" fmla="*/ 394 w 471"/>
                <a:gd name="T7" fmla="*/ 842 h 2670"/>
                <a:gd name="T8" fmla="*/ 78 w 471"/>
                <a:gd name="T9" fmla="*/ 842 h 2670"/>
                <a:gd name="T10" fmla="*/ 0 w 471"/>
                <a:gd name="T11" fmla="*/ 0 h 2670"/>
                <a:gd name="T12" fmla="*/ 471 w 471"/>
                <a:gd name="T13" fmla="*/ 0 h 2670"/>
                <a:gd name="T14" fmla="*/ 471 w 471"/>
                <a:gd name="T15" fmla="*/ 2670 h 2670"/>
                <a:gd name="T16" fmla="*/ 0 w 471"/>
                <a:gd name="T17" fmla="*/ 2670 h 2670"/>
                <a:gd name="T18" fmla="*/ 0 w 471"/>
                <a:gd name="T19" fmla="*/ 0 h 26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1" h="2670">
                  <a:moveTo>
                    <a:pt x="78" y="842"/>
                  </a:moveTo>
                  <a:lnTo>
                    <a:pt x="78" y="2594"/>
                  </a:lnTo>
                  <a:lnTo>
                    <a:pt x="394" y="2594"/>
                  </a:lnTo>
                  <a:lnTo>
                    <a:pt x="394" y="842"/>
                  </a:lnTo>
                  <a:lnTo>
                    <a:pt x="78" y="842"/>
                  </a:lnTo>
                  <a:close/>
                  <a:moveTo>
                    <a:pt x="0" y="0"/>
                  </a:moveTo>
                  <a:lnTo>
                    <a:pt x="471" y="0"/>
                  </a:lnTo>
                  <a:lnTo>
                    <a:pt x="471" y="2670"/>
                  </a:lnTo>
                  <a:lnTo>
                    <a:pt x="0" y="267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3" name="Freeform 293"/>
            <p:cNvSpPr>
              <a:spLocks noEditPoints="1"/>
            </p:cNvSpPr>
            <p:nvPr/>
          </p:nvSpPr>
          <p:spPr bwMode="auto">
            <a:xfrm>
              <a:off x="5783263" y="4611688"/>
              <a:ext cx="123825" cy="441325"/>
            </a:xfrm>
            <a:custGeom>
              <a:avLst/>
              <a:gdLst>
                <a:gd name="T0" fmla="*/ 77 w 470"/>
                <a:gd name="T1" fmla="*/ 842 h 1664"/>
                <a:gd name="T2" fmla="*/ 77 w 470"/>
                <a:gd name="T3" fmla="*/ 1588 h 1664"/>
                <a:gd name="T4" fmla="*/ 394 w 470"/>
                <a:gd name="T5" fmla="*/ 1588 h 1664"/>
                <a:gd name="T6" fmla="*/ 394 w 470"/>
                <a:gd name="T7" fmla="*/ 842 h 1664"/>
                <a:gd name="T8" fmla="*/ 77 w 470"/>
                <a:gd name="T9" fmla="*/ 842 h 1664"/>
                <a:gd name="T10" fmla="*/ 0 w 470"/>
                <a:gd name="T11" fmla="*/ 0 h 1664"/>
                <a:gd name="T12" fmla="*/ 470 w 470"/>
                <a:gd name="T13" fmla="*/ 0 h 1664"/>
                <a:gd name="T14" fmla="*/ 470 w 470"/>
                <a:gd name="T15" fmla="*/ 1664 h 1664"/>
                <a:gd name="T16" fmla="*/ 0 w 470"/>
                <a:gd name="T17" fmla="*/ 1664 h 1664"/>
                <a:gd name="T18" fmla="*/ 0 w 470"/>
                <a:gd name="T19" fmla="*/ 0 h 16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0" h="1664">
                  <a:moveTo>
                    <a:pt x="77" y="842"/>
                  </a:moveTo>
                  <a:lnTo>
                    <a:pt x="77" y="1588"/>
                  </a:lnTo>
                  <a:lnTo>
                    <a:pt x="394" y="1588"/>
                  </a:lnTo>
                  <a:lnTo>
                    <a:pt x="394" y="842"/>
                  </a:lnTo>
                  <a:lnTo>
                    <a:pt x="77" y="842"/>
                  </a:lnTo>
                  <a:close/>
                  <a:moveTo>
                    <a:pt x="0" y="0"/>
                  </a:moveTo>
                  <a:lnTo>
                    <a:pt x="470" y="0"/>
                  </a:lnTo>
                  <a:lnTo>
                    <a:pt x="470" y="1664"/>
                  </a:lnTo>
                  <a:lnTo>
                    <a:pt x="0" y="166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4" name="Freeform 294"/>
            <p:cNvSpPr>
              <a:spLocks noEditPoints="1"/>
            </p:cNvSpPr>
            <p:nvPr/>
          </p:nvSpPr>
          <p:spPr bwMode="auto">
            <a:xfrm>
              <a:off x="6002338" y="4467226"/>
              <a:ext cx="123825" cy="585788"/>
            </a:xfrm>
            <a:custGeom>
              <a:avLst/>
              <a:gdLst>
                <a:gd name="T0" fmla="*/ 77 w 470"/>
                <a:gd name="T1" fmla="*/ 805 h 2210"/>
                <a:gd name="T2" fmla="*/ 77 w 470"/>
                <a:gd name="T3" fmla="*/ 2134 h 2210"/>
                <a:gd name="T4" fmla="*/ 394 w 470"/>
                <a:gd name="T5" fmla="*/ 2134 h 2210"/>
                <a:gd name="T6" fmla="*/ 394 w 470"/>
                <a:gd name="T7" fmla="*/ 805 h 2210"/>
                <a:gd name="T8" fmla="*/ 77 w 470"/>
                <a:gd name="T9" fmla="*/ 805 h 2210"/>
                <a:gd name="T10" fmla="*/ 0 w 470"/>
                <a:gd name="T11" fmla="*/ 0 h 2210"/>
                <a:gd name="T12" fmla="*/ 470 w 470"/>
                <a:gd name="T13" fmla="*/ 0 h 2210"/>
                <a:gd name="T14" fmla="*/ 470 w 470"/>
                <a:gd name="T15" fmla="*/ 2210 h 2210"/>
                <a:gd name="T16" fmla="*/ 0 w 470"/>
                <a:gd name="T17" fmla="*/ 2210 h 2210"/>
                <a:gd name="T18" fmla="*/ 0 w 470"/>
                <a:gd name="T19" fmla="*/ 0 h 2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0" h="2210">
                  <a:moveTo>
                    <a:pt x="77" y="805"/>
                  </a:moveTo>
                  <a:lnTo>
                    <a:pt x="77" y="2134"/>
                  </a:lnTo>
                  <a:lnTo>
                    <a:pt x="394" y="2134"/>
                  </a:lnTo>
                  <a:lnTo>
                    <a:pt x="394" y="805"/>
                  </a:lnTo>
                  <a:lnTo>
                    <a:pt x="77" y="805"/>
                  </a:lnTo>
                  <a:close/>
                  <a:moveTo>
                    <a:pt x="0" y="0"/>
                  </a:moveTo>
                  <a:lnTo>
                    <a:pt x="470" y="0"/>
                  </a:lnTo>
                  <a:lnTo>
                    <a:pt x="470" y="2210"/>
                  </a:lnTo>
                  <a:lnTo>
                    <a:pt x="0" y="221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5" name="Freeform 295"/>
            <p:cNvSpPr>
              <a:spLocks noEditPoints="1"/>
            </p:cNvSpPr>
            <p:nvPr/>
          </p:nvSpPr>
          <p:spPr bwMode="auto">
            <a:xfrm>
              <a:off x="6229350" y="4535488"/>
              <a:ext cx="125413" cy="517525"/>
            </a:xfrm>
            <a:custGeom>
              <a:avLst/>
              <a:gdLst>
                <a:gd name="T0" fmla="*/ 76 w 470"/>
                <a:gd name="T1" fmla="*/ 1608 h 1952"/>
                <a:gd name="T2" fmla="*/ 76 w 470"/>
                <a:gd name="T3" fmla="*/ 1876 h 1952"/>
                <a:gd name="T4" fmla="*/ 393 w 470"/>
                <a:gd name="T5" fmla="*/ 1876 h 1952"/>
                <a:gd name="T6" fmla="*/ 393 w 470"/>
                <a:gd name="T7" fmla="*/ 1608 h 1952"/>
                <a:gd name="T8" fmla="*/ 76 w 470"/>
                <a:gd name="T9" fmla="*/ 1608 h 1952"/>
                <a:gd name="T10" fmla="*/ 0 w 470"/>
                <a:gd name="T11" fmla="*/ 0 h 1952"/>
                <a:gd name="T12" fmla="*/ 470 w 470"/>
                <a:gd name="T13" fmla="*/ 0 h 1952"/>
                <a:gd name="T14" fmla="*/ 470 w 470"/>
                <a:gd name="T15" fmla="*/ 1952 h 1952"/>
                <a:gd name="T16" fmla="*/ 0 w 470"/>
                <a:gd name="T17" fmla="*/ 1952 h 1952"/>
                <a:gd name="T18" fmla="*/ 0 w 470"/>
                <a:gd name="T19" fmla="*/ 0 h 19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0" h="1952">
                  <a:moveTo>
                    <a:pt x="76" y="1608"/>
                  </a:moveTo>
                  <a:lnTo>
                    <a:pt x="76" y="1876"/>
                  </a:lnTo>
                  <a:lnTo>
                    <a:pt x="393" y="1876"/>
                  </a:lnTo>
                  <a:lnTo>
                    <a:pt x="393" y="1608"/>
                  </a:lnTo>
                  <a:lnTo>
                    <a:pt x="76" y="1608"/>
                  </a:lnTo>
                  <a:close/>
                  <a:moveTo>
                    <a:pt x="0" y="0"/>
                  </a:moveTo>
                  <a:lnTo>
                    <a:pt x="470" y="0"/>
                  </a:lnTo>
                  <a:lnTo>
                    <a:pt x="470" y="1952"/>
                  </a:lnTo>
                  <a:lnTo>
                    <a:pt x="0" y="195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16" name="Group 515"/>
          <p:cNvGrpSpPr/>
          <p:nvPr/>
        </p:nvGrpSpPr>
        <p:grpSpPr>
          <a:xfrm>
            <a:off x="2572993" y="4264301"/>
            <a:ext cx="488303" cy="488303"/>
            <a:chOff x="5095875" y="4697413"/>
            <a:chExt cx="954088" cy="960438"/>
          </a:xfrm>
          <a:solidFill>
            <a:schemeClr val="tx1">
              <a:lumMod val="90000"/>
              <a:lumOff val="10000"/>
            </a:schemeClr>
          </a:solidFill>
        </p:grpSpPr>
        <p:sp>
          <p:nvSpPr>
            <p:cNvPr id="517" name="Freeform 384"/>
            <p:cNvSpPr>
              <a:spLocks noEditPoints="1"/>
            </p:cNvSpPr>
            <p:nvPr/>
          </p:nvSpPr>
          <p:spPr bwMode="auto">
            <a:xfrm>
              <a:off x="5095875" y="4697413"/>
              <a:ext cx="954088" cy="960438"/>
            </a:xfrm>
            <a:custGeom>
              <a:avLst/>
              <a:gdLst>
                <a:gd name="T0" fmla="*/ 2100 w 3608"/>
                <a:gd name="T1" fmla="*/ 3400 h 3631"/>
                <a:gd name="T2" fmla="*/ 1767 w 3608"/>
                <a:gd name="T3" fmla="*/ 3437 h 3631"/>
                <a:gd name="T4" fmla="*/ 2473 w 3608"/>
                <a:gd name="T5" fmla="*/ 3291 h 3631"/>
                <a:gd name="T6" fmla="*/ 2069 w 3608"/>
                <a:gd name="T7" fmla="*/ 3025 h 3631"/>
                <a:gd name="T8" fmla="*/ 2083 w 3608"/>
                <a:gd name="T9" fmla="*/ 3118 h 3631"/>
                <a:gd name="T10" fmla="*/ 2150 w 3608"/>
                <a:gd name="T11" fmla="*/ 3051 h 3631"/>
                <a:gd name="T12" fmla="*/ 2761 w 3608"/>
                <a:gd name="T13" fmla="*/ 3121 h 3631"/>
                <a:gd name="T14" fmla="*/ 2064 w 3608"/>
                <a:gd name="T15" fmla="*/ 2389 h 3631"/>
                <a:gd name="T16" fmla="*/ 2064 w 3608"/>
                <a:gd name="T17" fmla="*/ 2389 h 3631"/>
                <a:gd name="T18" fmla="*/ 921 w 3608"/>
                <a:gd name="T19" fmla="*/ 2340 h 3631"/>
                <a:gd name="T20" fmla="*/ 1005 w 3608"/>
                <a:gd name="T21" fmla="*/ 2297 h 3631"/>
                <a:gd name="T22" fmla="*/ 3326 w 3608"/>
                <a:gd name="T23" fmla="*/ 2350 h 3631"/>
                <a:gd name="T24" fmla="*/ 1015 w 3608"/>
                <a:gd name="T25" fmla="*/ 2232 h 3631"/>
                <a:gd name="T26" fmla="*/ 998 w 3608"/>
                <a:gd name="T27" fmla="*/ 2376 h 3631"/>
                <a:gd name="T28" fmla="*/ 865 w 3608"/>
                <a:gd name="T29" fmla="*/ 2324 h 3631"/>
                <a:gd name="T30" fmla="*/ 642 w 3608"/>
                <a:gd name="T31" fmla="*/ 2940 h 3631"/>
                <a:gd name="T32" fmla="*/ 1223 w 3608"/>
                <a:gd name="T33" fmla="*/ 3328 h 3631"/>
                <a:gd name="T34" fmla="*/ 1471 w 3608"/>
                <a:gd name="T35" fmla="*/ 3403 h 3631"/>
                <a:gd name="T36" fmla="*/ 1717 w 3608"/>
                <a:gd name="T37" fmla="*/ 3361 h 3631"/>
                <a:gd name="T38" fmla="*/ 1911 w 3608"/>
                <a:gd name="T39" fmla="*/ 3434 h 3631"/>
                <a:gd name="T40" fmla="*/ 2121 w 3608"/>
                <a:gd name="T41" fmla="*/ 3364 h 3631"/>
                <a:gd name="T42" fmla="*/ 2177 w 3608"/>
                <a:gd name="T43" fmla="*/ 3115 h 3631"/>
                <a:gd name="T44" fmla="*/ 2036 w 3608"/>
                <a:gd name="T45" fmla="*/ 3132 h 3631"/>
                <a:gd name="T46" fmla="*/ 2054 w 3608"/>
                <a:gd name="T47" fmla="*/ 2988 h 3631"/>
                <a:gd name="T48" fmla="*/ 2053 w 3608"/>
                <a:gd name="T49" fmla="*/ 2760 h 3631"/>
                <a:gd name="T50" fmla="*/ 2026 w 3608"/>
                <a:gd name="T51" fmla="*/ 2630 h 3631"/>
                <a:gd name="T52" fmla="*/ 1678 w 3608"/>
                <a:gd name="T53" fmla="*/ 1995 h 3631"/>
                <a:gd name="T54" fmla="*/ 1691 w 3608"/>
                <a:gd name="T55" fmla="*/ 1958 h 3631"/>
                <a:gd name="T56" fmla="*/ 1769 w 3608"/>
                <a:gd name="T57" fmla="*/ 1912 h 3631"/>
                <a:gd name="T58" fmla="*/ 1855 w 3608"/>
                <a:gd name="T59" fmla="*/ 1790 h 3631"/>
                <a:gd name="T60" fmla="*/ 1858 w 3608"/>
                <a:gd name="T61" fmla="*/ 1796 h 3631"/>
                <a:gd name="T62" fmla="*/ 3404 w 3608"/>
                <a:gd name="T63" fmla="*/ 1618 h 3631"/>
                <a:gd name="T64" fmla="*/ 3338 w 3608"/>
                <a:gd name="T65" fmla="*/ 1316 h 3631"/>
                <a:gd name="T66" fmla="*/ 235 w 3608"/>
                <a:gd name="T67" fmla="*/ 1441 h 3631"/>
                <a:gd name="T68" fmla="*/ 222 w 3608"/>
                <a:gd name="T69" fmla="*/ 2128 h 3631"/>
                <a:gd name="T70" fmla="*/ 1488 w 3608"/>
                <a:gd name="T71" fmla="*/ 1195 h 3631"/>
                <a:gd name="T72" fmla="*/ 2686 w 3608"/>
                <a:gd name="T73" fmla="*/ 459 h 3631"/>
                <a:gd name="T74" fmla="*/ 2890 w 3608"/>
                <a:gd name="T75" fmla="*/ 618 h 3631"/>
                <a:gd name="T76" fmla="*/ 1519 w 3608"/>
                <a:gd name="T77" fmla="*/ 218 h 3631"/>
                <a:gd name="T78" fmla="*/ 1024 w 3608"/>
                <a:gd name="T79" fmla="*/ 443 h 3631"/>
                <a:gd name="T80" fmla="*/ 2194 w 3608"/>
                <a:gd name="T81" fmla="*/ 241 h 3631"/>
                <a:gd name="T82" fmla="*/ 1918 w 3608"/>
                <a:gd name="T83" fmla="*/ 4 h 3631"/>
                <a:gd name="T84" fmla="*/ 2651 w 3608"/>
                <a:gd name="T85" fmla="*/ 213 h 3631"/>
                <a:gd name="T86" fmla="*/ 3221 w 3608"/>
                <a:gd name="T87" fmla="*/ 692 h 3631"/>
                <a:gd name="T88" fmla="*/ 3552 w 3608"/>
                <a:gd name="T89" fmla="*/ 1369 h 3631"/>
                <a:gd name="T90" fmla="*/ 3577 w 3608"/>
                <a:gd name="T91" fmla="*/ 2153 h 3631"/>
                <a:gd name="T92" fmla="*/ 3284 w 3608"/>
                <a:gd name="T93" fmla="*/ 2852 h 3631"/>
                <a:gd name="T94" fmla="*/ 2744 w 3608"/>
                <a:gd name="T95" fmla="*/ 3364 h 3631"/>
                <a:gd name="T96" fmla="*/ 2029 w 3608"/>
                <a:gd name="T97" fmla="*/ 3616 h 3631"/>
                <a:gd name="T98" fmla="*/ 1255 w 3608"/>
                <a:gd name="T99" fmla="*/ 3545 h 3631"/>
                <a:gd name="T100" fmla="*/ 607 w 3608"/>
                <a:gd name="T101" fmla="*/ 3172 h 3631"/>
                <a:gd name="T102" fmla="*/ 164 w 3608"/>
                <a:gd name="T103" fmla="*/ 2571 h 3631"/>
                <a:gd name="T104" fmla="*/ 0 w 3608"/>
                <a:gd name="T105" fmla="*/ 1816 h 3631"/>
                <a:gd name="T106" fmla="*/ 164 w 3608"/>
                <a:gd name="T107" fmla="*/ 1060 h 3631"/>
                <a:gd name="T108" fmla="*/ 607 w 3608"/>
                <a:gd name="T109" fmla="*/ 459 h 3631"/>
                <a:gd name="T110" fmla="*/ 1255 w 3608"/>
                <a:gd name="T111" fmla="*/ 86 h 3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608" h="3631">
                  <a:moveTo>
                    <a:pt x="2100" y="3400"/>
                  </a:moveTo>
                  <a:lnTo>
                    <a:pt x="2085" y="3401"/>
                  </a:lnTo>
                  <a:lnTo>
                    <a:pt x="2072" y="3408"/>
                  </a:lnTo>
                  <a:lnTo>
                    <a:pt x="2061" y="3417"/>
                  </a:lnTo>
                  <a:lnTo>
                    <a:pt x="2124" y="3406"/>
                  </a:lnTo>
                  <a:lnTo>
                    <a:pt x="2112" y="3401"/>
                  </a:lnTo>
                  <a:lnTo>
                    <a:pt x="2100" y="3400"/>
                  </a:lnTo>
                  <a:close/>
                  <a:moveTo>
                    <a:pt x="1717" y="3400"/>
                  </a:moveTo>
                  <a:lnTo>
                    <a:pt x="1701" y="3403"/>
                  </a:lnTo>
                  <a:lnTo>
                    <a:pt x="1688" y="3409"/>
                  </a:lnTo>
                  <a:lnTo>
                    <a:pt x="1677" y="3419"/>
                  </a:lnTo>
                  <a:lnTo>
                    <a:pt x="1669" y="3432"/>
                  </a:lnTo>
                  <a:lnTo>
                    <a:pt x="1718" y="3435"/>
                  </a:lnTo>
                  <a:lnTo>
                    <a:pt x="1767" y="3437"/>
                  </a:lnTo>
                  <a:lnTo>
                    <a:pt x="1759" y="3422"/>
                  </a:lnTo>
                  <a:lnTo>
                    <a:pt x="1748" y="3410"/>
                  </a:lnTo>
                  <a:lnTo>
                    <a:pt x="1734" y="3403"/>
                  </a:lnTo>
                  <a:lnTo>
                    <a:pt x="1717" y="3400"/>
                  </a:lnTo>
                  <a:close/>
                  <a:moveTo>
                    <a:pt x="2331" y="3159"/>
                  </a:moveTo>
                  <a:lnTo>
                    <a:pt x="2389" y="3327"/>
                  </a:lnTo>
                  <a:lnTo>
                    <a:pt x="2473" y="3291"/>
                  </a:lnTo>
                  <a:lnTo>
                    <a:pt x="2553" y="3252"/>
                  </a:lnTo>
                  <a:lnTo>
                    <a:pt x="2631" y="3207"/>
                  </a:lnTo>
                  <a:lnTo>
                    <a:pt x="2707" y="3159"/>
                  </a:lnTo>
                  <a:lnTo>
                    <a:pt x="2331" y="3159"/>
                  </a:lnTo>
                  <a:close/>
                  <a:moveTo>
                    <a:pt x="2100" y="3015"/>
                  </a:moveTo>
                  <a:lnTo>
                    <a:pt x="2083" y="3017"/>
                  </a:lnTo>
                  <a:lnTo>
                    <a:pt x="2069" y="3025"/>
                  </a:lnTo>
                  <a:lnTo>
                    <a:pt x="2057" y="3036"/>
                  </a:lnTo>
                  <a:lnTo>
                    <a:pt x="2050" y="3051"/>
                  </a:lnTo>
                  <a:lnTo>
                    <a:pt x="2047" y="3068"/>
                  </a:lnTo>
                  <a:lnTo>
                    <a:pt x="2050" y="3085"/>
                  </a:lnTo>
                  <a:lnTo>
                    <a:pt x="2057" y="3099"/>
                  </a:lnTo>
                  <a:lnTo>
                    <a:pt x="2069" y="3110"/>
                  </a:lnTo>
                  <a:lnTo>
                    <a:pt x="2083" y="3118"/>
                  </a:lnTo>
                  <a:lnTo>
                    <a:pt x="2100" y="3121"/>
                  </a:lnTo>
                  <a:lnTo>
                    <a:pt x="2117" y="3118"/>
                  </a:lnTo>
                  <a:lnTo>
                    <a:pt x="2131" y="3110"/>
                  </a:lnTo>
                  <a:lnTo>
                    <a:pt x="2142" y="3099"/>
                  </a:lnTo>
                  <a:lnTo>
                    <a:pt x="2150" y="3085"/>
                  </a:lnTo>
                  <a:lnTo>
                    <a:pt x="2152" y="3068"/>
                  </a:lnTo>
                  <a:lnTo>
                    <a:pt x="2150" y="3051"/>
                  </a:lnTo>
                  <a:lnTo>
                    <a:pt x="2142" y="3036"/>
                  </a:lnTo>
                  <a:lnTo>
                    <a:pt x="2131" y="3025"/>
                  </a:lnTo>
                  <a:lnTo>
                    <a:pt x="2117" y="3017"/>
                  </a:lnTo>
                  <a:lnTo>
                    <a:pt x="2100" y="3015"/>
                  </a:lnTo>
                  <a:close/>
                  <a:moveTo>
                    <a:pt x="2197" y="2773"/>
                  </a:moveTo>
                  <a:lnTo>
                    <a:pt x="2317" y="3121"/>
                  </a:lnTo>
                  <a:lnTo>
                    <a:pt x="2761" y="3121"/>
                  </a:lnTo>
                  <a:lnTo>
                    <a:pt x="2838" y="3060"/>
                  </a:lnTo>
                  <a:lnTo>
                    <a:pt x="2910" y="2995"/>
                  </a:lnTo>
                  <a:lnTo>
                    <a:pt x="2979" y="2925"/>
                  </a:lnTo>
                  <a:lnTo>
                    <a:pt x="3043" y="2851"/>
                  </a:lnTo>
                  <a:lnTo>
                    <a:pt x="3103" y="2773"/>
                  </a:lnTo>
                  <a:lnTo>
                    <a:pt x="2197" y="2773"/>
                  </a:lnTo>
                  <a:close/>
                  <a:moveTo>
                    <a:pt x="2064" y="2389"/>
                  </a:moveTo>
                  <a:lnTo>
                    <a:pt x="2183" y="2735"/>
                  </a:lnTo>
                  <a:lnTo>
                    <a:pt x="3131" y="2735"/>
                  </a:lnTo>
                  <a:lnTo>
                    <a:pt x="3184" y="2653"/>
                  </a:lnTo>
                  <a:lnTo>
                    <a:pt x="3232" y="2568"/>
                  </a:lnTo>
                  <a:lnTo>
                    <a:pt x="3274" y="2480"/>
                  </a:lnTo>
                  <a:lnTo>
                    <a:pt x="3312" y="2389"/>
                  </a:lnTo>
                  <a:lnTo>
                    <a:pt x="2064" y="2389"/>
                  </a:lnTo>
                  <a:close/>
                  <a:moveTo>
                    <a:pt x="974" y="2250"/>
                  </a:moveTo>
                  <a:lnTo>
                    <a:pt x="902" y="2282"/>
                  </a:lnTo>
                  <a:lnTo>
                    <a:pt x="900" y="2290"/>
                  </a:lnTo>
                  <a:lnTo>
                    <a:pt x="899" y="2297"/>
                  </a:lnTo>
                  <a:lnTo>
                    <a:pt x="902" y="2314"/>
                  </a:lnTo>
                  <a:lnTo>
                    <a:pt x="910" y="2328"/>
                  </a:lnTo>
                  <a:lnTo>
                    <a:pt x="921" y="2340"/>
                  </a:lnTo>
                  <a:lnTo>
                    <a:pt x="935" y="2347"/>
                  </a:lnTo>
                  <a:lnTo>
                    <a:pt x="952" y="2350"/>
                  </a:lnTo>
                  <a:lnTo>
                    <a:pt x="969" y="2347"/>
                  </a:lnTo>
                  <a:lnTo>
                    <a:pt x="982" y="2340"/>
                  </a:lnTo>
                  <a:lnTo>
                    <a:pt x="995" y="2328"/>
                  </a:lnTo>
                  <a:lnTo>
                    <a:pt x="1001" y="2314"/>
                  </a:lnTo>
                  <a:lnTo>
                    <a:pt x="1005" y="2297"/>
                  </a:lnTo>
                  <a:lnTo>
                    <a:pt x="1002" y="2282"/>
                  </a:lnTo>
                  <a:lnTo>
                    <a:pt x="996" y="2269"/>
                  </a:lnTo>
                  <a:lnTo>
                    <a:pt x="987" y="2258"/>
                  </a:lnTo>
                  <a:lnTo>
                    <a:pt x="974" y="2250"/>
                  </a:lnTo>
                  <a:close/>
                  <a:moveTo>
                    <a:pt x="1930" y="2004"/>
                  </a:moveTo>
                  <a:lnTo>
                    <a:pt x="2051" y="2350"/>
                  </a:lnTo>
                  <a:lnTo>
                    <a:pt x="3326" y="2350"/>
                  </a:lnTo>
                  <a:lnTo>
                    <a:pt x="3352" y="2267"/>
                  </a:lnTo>
                  <a:lnTo>
                    <a:pt x="3375" y="2180"/>
                  </a:lnTo>
                  <a:lnTo>
                    <a:pt x="3393" y="2092"/>
                  </a:lnTo>
                  <a:lnTo>
                    <a:pt x="3405" y="2004"/>
                  </a:lnTo>
                  <a:lnTo>
                    <a:pt x="1930" y="2004"/>
                  </a:lnTo>
                  <a:close/>
                  <a:moveTo>
                    <a:pt x="1636" y="1953"/>
                  </a:moveTo>
                  <a:lnTo>
                    <a:pt x="1015" y="2232"/>
                  </a:lnTo>
                  <a:lnTo>
                    <a:pt x="1029" y="2250"/>
                  </a:lnTo>
                  <a:lnTo>
                    <a:pt x="1039" y="2272"/>
                  </a:lnTo>
                  <a:lnTo>
                    <a:pt x="1043" y="2297"/>
                  </a:lnTo>
                  <a:lnTo>
                    <a:pt x="1039" y="2322"/>
                  </a:lnTo>
                  <a:lnTo>
                    <a:pt x="1030" y="2343"/>
                  </a:lnTo>
                  <a:lnTo>
                    <a:pt x="1016" y="2362"/>
                  </a:lnTo>
                  <a:lnTo>
                    <a:pt x="998" y="2376"/>
                  </a:lnTo>
                  <a:lnTo>
                    <a:pt x="976" y="2386"/>
                  </a:lnTo>
                  <a:lnTo>
                    <a:pt x="952" y="2389"/>
                  </a:lnTo>
                  <a:lnTo>
                    <a:pt x="929" y="2386"/>
                  </a:lnTo>
                  <a:lnTo>
                    <a:pt x="907" y="2377"/>
                  </a:lnTo>
                  <a:lnTo>
                    <a:pt x="889" y="2363"/>
                  </a:lnTo>
                  <a:lnTo>
                    <a:pt x="875" y="2345"/>
                  </a:lnTo>
                  <a:lnTo>
                    <a:pt x="865" y="2324"/>
                  </a:lnTo>
                  <a:lnTo>
                    <a:pt x="862" y="2300"/>
                  </a:lnTo>
                  <a:lnTo>
                    <a:pt x="355" y="2527"/>
                  </a:lnTo>
                  <a:lnTo>
                    <a:pt x="403" y="2616"/>
                  </a:lnTo>
                  <a:lnTo>
                    <a:pt x="455" y="2703"/>
                  </a:lnTo>
                  <a:lnTo>
                    <a:pt x="512" y="2786"/>
                  </a:lnTo>
                  <a:lnTo>
                    <a:pt x="575" y="2864"/>
                  </a:lnTo>
                  <a:lnTo>
                    <a:pt x="642" y="2940"/>
                  </a:lnTo>
                  <a:lnTo>
                    <a:pt x="714" y="3009"/>
                  </a:lnTo>
                  <a:lnTo>
                    <a:pt x="789" y="3076"/>
                  </a:lnTo>
                  <a:lnTo>
                    <a:pt x="870" y="3136"/>
                  </a:lnTo>
                  <a:lnTo>
                    <a:pt x="953" y="3192"/>
                  </a:lnTo>
                  <a:lnTo>
                    <a:pt x="1040" y="3243"/>
                  </a:lnTo>
                  <a:lnTo>
                    <a:pt x="1131" y="3289"/>
                  </a:lnTo>
                  <a:lnTo>
                    <a:pt x="1223" y="3328"/>
                  </a:lnTo>
                  <a:lnTo>
                    <a:pt x="1321" y="3363"/>
                  </a:lnTo>
                  <a:lnTo>
                    <a:pt x="1327" y="3362"/>
                  </a:lnTo>
                  <a:lnTo>
                    <a:pt x="1335" y="3361"/>
                  </a:lnTo>
                  <a:lnTo>
                    <a:pt x="1356" y="3364"/>
                  </a:lnTo>
                  <a:lnTo>
                    <a:pt x="1376" y="3372"/>
                  </a:lnTo>
                  <a:lnTo>
                    <a:pt x="1393" y="3383"/>
                  </a:lnTo>
                  <a:lnTo>
                    <a:pt x="1471" y="3403"/>
                  </a:lnTo>
                  <a:lnTo>
                    <a:pt x="1551" y="3417"/>
                  </a:lnTo>
                  <a:lnTo>
                    <a:pt x="1630" y="3427"/>
                  </a:lnTo>
                  <a:lnTo>
                    <a:pt x="1640" y="3406"/>
                  </a:lnTo>
                  <a:lnTo>
                    <a:pt x="1653" y="3388"/>
                  </a:lnTo>
                  <a:lnTo>
                    <a:pt x="1672" y="3373"/>
                  </a:lnTo>
                  <a:lnTo>
                    <a:pt x="1693" y="3364"/>
                  </a:lnTo>
                  <a:lnTo>
                    <a:pt x="1717" y="3361"/>
                  </a:lnTo>
                  <a:lnTo>
                    <a:pt x="1739" y="3364"/>
                  </a:lnTo>
                  <a:lnTo>
                    <a:pt x="1759" y="3372"/>
                  </a:lnTo>
                  <a:lnTo>
                    <a:pt x="1776" y="3383"/>
                  </a:lnTo>
                  <a:lnTo>
                    <a:pt x="1791" y="3399"/>
                  </a:lnTo>
                  <a:lnTo>
                    <a:pt x="1801" y="3417"/>
                  </a:lnTo>
                  <a:lnTo>
                    <a:pt x="1806" y="3439"/>
                  </a:lnTo>
                  <a:lnTo>
                    <a:pt x="1911" y="3434"/>
                  </a:lnTo>
                  <a:lnTo>
                    <a:pt x="2014" y="3424"/>
                  </a:lnTo>
                  <a:lnTo>
                    <a:pt x="2024" y="3404"/>
                  </a:lnTo>
                  <a:lnTo>
                    <a:pt x="2038" y="3387"/>
                  </a:lnTo>
                  <a:lnTo>
                    <a:pt x="2056" y="3373"/>
                  </a:lnTo>
                  <a:lnTo>
                    <a:pt x="2076" y="3364"/>
                  </a:lnTo>
                  <a:lnTo>
                    <a:pt x="2100" y="3361"/>
                  </a:lnTo>
                  <a:lnTo>
                    <a:pt x="2121" y="3364"/>
                  </a:lnTo>
                  <a:lnTo>
                    <a:pt x="2140" y="3371"/>
                  </a:lnTo>
                  <a:lnTo>
                    <a:pt x="2157" y="3381"/>
                  </a:lnTo>
                  <a:lnTo>
                    <a:pt x="2170" y="3396"/>
                  </a:lnTo>
                  <a:lnTo>
                    <a:pt x="2226" y="3381"/>
                  </a:lnTo>
                  <a:lnTo>
                    <a:pt x="2281" y="3366"/>
                  </a:lnTo>
                  <a:lnTo>
                    <a:pt x="2187" y="3094"/>
                  </a:lnTo>
                  <a:lnTo>
                    <a:pt x="2177" y="3115"/>
                  </a:lnTo>
                  <a:lnTo>
                    <a:pt x="2163" y="3133"/>
                  </a:lnTo>
                  <a:lnTo>
                    <a:pt x="2144" y="3146"/>
                  </a:lnTo>
                  <a:lnTo>
                    <a:pt x="2123" y="3155"/>
                  </a:lnTo>
                  <a:lnTo>
                    <a:pt x="2100" y="3159"/>
                  </a:lnTo>
                  <a:lnTo>
                    <a:pt x="2076" y="3155"/>
                  </a:lnTo>
                  <a:lnTo>
                    <a:pt x="2054" y="3146"/>
                  </a:lnTo>
                  <a:lnTo>
                    <a:pt x="2036" y="3132"/>
                  </a:lnTo>
                  <a:lnTo>
                    <a:pt x="2022" y="3114"/>
                  </a:lnTo>
                  <a:lnTo>
                    <a:pt x="2013" y="3091"/>
                  </a:lnTo>
                  <a:lnTo>
                    <a:pt x="2009" y="3068"/>
                  </a:lnTo>
                  <a:lnTo>
                    <a:pt x="2013" y="3043"/>
                  </a:lnTo>
                  <a:lnTo>
                    <a:pt x="2022" y="3022"/>
                  </a:lnTo>
                  <a:lnTo>
                    <a:pt x="2036" y="3003"/>
                  </a:lnTo>
                  <a:lnTo>
                    <a:pt x="2054" y="2988"/>
                  </a:lnTo>
                  <a:lnTo>
                    <a:pt x="2076" y="2979"/>
                  </a:lnTo>
                  <a:lnTo>
                    <a:pt x="2100" y="2976"/>
                  </a:lnTo>
                  <a:lnTo>
                    <a:pt x="2119" y="2978"/>
                  </a:lnTo>
                  <a:lnTo>
                    <a:pt x="2135" y="2983"/>
                  </a:lnTo>
                  <a:lnTo>
                    <a:pt x="2151" y="2992"/>
                  </a:lnTo>
                  <a:lnTo>
                    <a:pt x="2074" y="2770"/>
                  </a:lnTo>
                  <a:lnTo>
                    <a:pt x="2053" y="2760"/>
                  </a:lnTo>
                  <a:lnTo>
                    <a:pt x="2035" y="2745"/>
                  </a:lnTo>
                  <a:lnTo>
                    <a:pt x="2022" y="2727"/>
                  </a:lnTo>
                  <a:lnTo>
                    <a:pt x="2013" y="2706"/>
                  </a:lnTo>
                  <a:lnTo>
                    <a:pt x="2009" y="2682"/>
                  </a:lnTo>
                  <a:lnTo>
                    <a:pt x="2012" y="2663"/>
                  </a:lnTo>
                  <a:lnTo>
                    <a:pt x="2017" y="2645"/>
                  </a:lnTo>
                  <a:lnTo>
                    <a:pt x="2026" y="2630"/>
                  </a:lnTo>
                  <a:lnTo>
                    <a:pt x="1794" y="1961"/>
                  </a:lnTo>
                  <a:lnTo>
                    <a:pt x="1779" y="1978"/>
                  </a:lnTo>
                  <a:lnTo>
                    <a:pt x="1762" y="1991"/>
                  </a:lnTo>
                  <a:lnTo>
                    <a:pt x="1740" y="2000"/>
                  </a:lnTo>
                  <a:lnTo>
                    <a:pt x="1717" y="2004"/>
                  </a:lnTo>
                  <a:lnTo>
                    <a:pt x="1697" y="2001"/>
                  </a:lnTo>
                  <a:lnTo>
                    <a:pt x="1678" y="1995"/>
                  </a:lnTo>
                  <a:lnTo>
                    <a:pt x="1661" y="1983"/>
                  </a:lnTo>
                  <a:lnTo>
                    <a:pt x="1648" y="1970"/>
                  </a:lnTo>
                  <a:lnTo>
                    <a:pt x="1636" y="1953"/>
                  </a:lnTo>
                  <a:close/>
                  <a:moveTo>
                    <a:pt x="1767" y="1896"/>
                  </a:moveTo>
                  <a:lnTo>
                    <a:pt x="1672" y="1937"/>
                  </a:lnTo>
                  <a:lnTo>
                    <a:pt x="1680" y="1949"/>
                  </a:lnTo>
                  <a:lnTo>
                    <a:pt x="1691" y="1958"/>
                  </a:lnTo>
                  <a:lnTo>
                    <a:pt x="1703" y="1963"/>
                  </a:lnTo>
                  <a:lnTo>
                    <a:pt x="1717" y="1964"/>
                  </a:lnTo>
                  <a:lnTo>
                    <a:pt x="1734" y="1962"/>
                  </a:lnTo>
                  <a:lnTo>
                    <a:pt x="1748" y="1954"/>
                  </a:lnTo>
                  <a:lnTo>
                    <a:pt x="1759" y="1943"/>
                  </a:lnTo>
                  <a:lnTo>
                    <a:pt x="1767" y="1928"/>
                  </a:lnTo>
                  <a:lnTo>
                    <a:pt x="1769" y="1912"/>
                  </a:lnTo>
                  <a:lnTo>
                    <a:pt x="1769" y="1904"/>
                  </a:lnTo>
                  <a:lnTo>
                    <a:pt x="1767" y="1896"/>
                  </a:lnTo>
                  <a:close/>
                  <a:moveTo>
                    <a:pt x="1749" y="1618"/>
                  </a:moveTo>
                  <a:lnTo>
                    <a:pt x="1853" y="1785"/>
                  </a:lnTo>
                  <a:lnTo>
                    <a:pt x="1853" y="1786"/>
                  </a:lnTo>
                  <a:lnTo>
                    <a:pt x="1854" y="1787"/>
                  </a:lnTo>
                  <a:lnTo>
                    <a:pt x="1855" y="1790"/>
                  </a:lnTo>
                  <a:lnTo>
                    <a:pt x="1856" y="1791"/>
                  </a:lnTo>
                  <a:lnTo>
                    <a:pt x="1856" y="1792"/>
                  </a:lnTo>
                  <a:lnTo>
                    <a:pt x="1856" y="1792"/>
                  </a:lnTo>
                  <a:lnTo>
                    <a:pt x="1856" y="1794"/>
                  </a:lnTo>
                  <a:lnTo>
                    <a:pt x="1858" y="1795"/>
                  </a:lnTo>
                  <a:lnTo>
                    <a:pt x="1858" y="1796"/>
                  </a:lnTo>
                  <a:lnTo>
                    <a:pt x="1858" y="1796"/>
                  </a:lnTo>
                  <a:lnTo>
                    <a:pt x="1858" y="1797"/>
                  </a:lnTo>
                  <a:lnTo>
                    <a:pt x="1917" y="1964"/>
                  </a:lnTo>
                  <a:lnTo>
                    <a:pt x="3409" y="1964"/>
                  </a:lnTo>
                  <a:lnTo>
                    <a:pt x="3415" y="1890"/>
                  </a:lnTo>
                  <a:lnTo>
                    <a:pt x="3416" y="1816"/>
                  </a:lnTo>
                  <a:lnTo>
                    <a:pt x="3413" y="1716"/>
                  </a:lnTo>
                  <a:lnTo>
                    <a:pt x="3404" y="1618"/>
                  </a:lnTo>
                  <a:lnTo>
                    <a:pt x="1749" y="1618"/>
                  </a:lnTo>
                  <a:close/>
                  <a:moveTo>
                    <a:pt x="1511" y="1233"/>
                  </a:moveTo>
                  <a:lnTo>
                    <a:pt x="1726" y="1580"/>
                  </a:lnTo>
                  <a:lnTo>
                    <a:pt x="3399" y="1580"/>
                  </a:lnTo>
                  <a:lnTo>
                    <a:pt x="3384" y="1490"/>
                  </a:lnTo>
                  <a:lnTo>
                    <a:pt x="3362" y="1403"/>
                  </a:lnTo>
                  <a:lnTo>
                    <a:pt x="3338" y="1316"/>
                  </a:lnTo>
                  <a:lnTo>
                    <a:pt x="3308" y="1233"/>
                  </a:lnTo>
                  <a:lnTo>
                    <a:pt x="1511" y="1233"/>
                  </a:lnTo>
                  <a:close/>
                  <a:moveTo>
                    <a:pt x="359" y="1097"/>
                  </a:moveTo>
                  <a:lnTo>
                    <a:pt x="321" y="1180"/>
                  </a:lnTo>
                  <a:lnTo>
                    <a:pt x="288" y="1264"/>
                  </a:lnTo>
                  <a:lnTo>
                    <a:pt x="259" y="1352"/>
                  </a:lnTo>
                  <a:lnTo>
                    <a:pt x="235" y="1441"/>
                  </a:lnTo>
                  <a:lnTo>
                    <a:pt x="216" y="1532"/>
                  </a:lnTo>
                  <a:lnTo>
                    <a:pt x="203" y="1625"/>
                  </a:lnTo>
                  <a:lnTo>
                    <a:pt x="194" y="1719"/>
                  </a:lnTo>
                  <a:lnTo>
                    <a:pt x="192" y="1816"/>
                  </a:lnTo>
                  <a:lnTo>
                    <a:pt x="195" y="1922"/>
                  </a:lnTo>
                  <a:lnTo>
                    <a:pt x="205" y="2026"/>
                  </a:lnTo>
                  <a:lnTo>
                    <a:pt x="222" y="2128"/>
                  </a:lnTo>
                  <a:lnTo>
                    <a:pt x="245" y="2228"/>
                  </a:lnTo>
                  <a:lnTo>
                    <a:pt x="275" y="2326"/>
                  </a:lnTo>
                  <a:lnTo>
                    <a:pt x="309" y="2422"/>
                  </a:lnTo>
                  <a:lnTo>
                    <a:pt x="1673" y="1810"/>
                  </a:lnTo>
                  <a:lnTo>
                    <a:pt x="359" y="1097"/>
                  </a:lnTo>
                  <a:close/>
                  <a:moveTo>
                    <a:pt x="1274" y="847"/>
                  </a:moveTo>
                  <a:lnTo>
                    <a:pt x="1488" y="1195"/>
                  </a:lnTo>
                  <a:lnTo>
                    <a:pt x="3293" y="1195"/>
                  </a:lnTo>
                  <a:lnTo>
                    <a:pt x="3252" y="1103"/>
                  </a:lnTo>
                  <a:lnTo>
                    <a:pt x="3205" y="1014"/>
                  </a:lnTo>
                  <a:lnTo>
                    <a:pt x="3154" y="929"/>
                  </a:lnTo>
                  <a:lnTo>
                    <a:pt x="3097" y="847"/>
                  </a:lnTo>
                  <a:lnTo>
                    <a:pt x="1274" y="847"/>
                  </a:lnTo>
                  <a:close/>
                  <a:moveTo>
                    <a:pt x="2686" y="459"/>
                  </a:moveTo>
                  <a:lnTo>
                    <a:pt x="2686" y="462"/>
                  </a:lnTo>
                  <a:lnTo>
                    <a:pt x="1035" y="462"/>
                  </a:lnTo>
                  <a:lnTo>
                    <a:pt x="1249" y="809"/>
                  </a:lnTo>
                  <a:lnTo>
                    <a:pt x="3067" y="809"/>
                  </a:lnTo>
                  <a:lnTo>
                    <a:pt x="3012" y="742"/>
                  </a:lnTo>
                  <a:lnTo>
                    <a:pt x="2953" y="679"/>
                  </a:lnTo>
                  <a:lnTo>
                    <a:pt x="2890" y="618"/>
                  </a:lnTo>
                  <a:lnTo>
                    <a:pt x="2825" y="562"/>
                  </a:lnTo>
                  <a:lnTo>
                    <a:pt x="2757" y="508"/>
                  </a:lnTo>
                  <a:lnTo>
                    <a:pt x="2686" y="459"/>
                  </a:lnTo>
                  <a:close/>
                  <a:moveTo>
                    <a:pt x="1804" y="192"/>
                  </a:moveTo>
                  <a:lnTo>
                    <a:pt x="1707" y="196"/>
                  </a:lnTo>
                  <a:lnTo>
                    <a:pt x="1612" y="205"/>
                  </a:lnTo>
                  <a:lnTo>
                    <a:pt x="1519" y="218"/>
                  </a:lnTo>
                  <a:lnTo>
                    <a:pt x="1428" y="237"/>
                  </a:lnTo>
                  <a:lnTo>
                    <a:pt x="1337" y="262"/>
                  </a:lnTo>
                  <a:lnTo>
                    <a:pt x="1250" y="291"/>
                  </a:lnTo>
                  <a:lnTo>
                    <a:pt x="1165" y="326"/>
                  </a:lnTo>
                  <a:lnTo>
                    <a:pt x="1083" y="365"/>
                  </a:lnTo>
                  <a:lnTo>
                    <a:pt x="1002" y="408"/>
                  </a:lnTo>
                  <a:lnTo>
                    <a:pt x="1024" y="443"/>
                  </a:lnTo>
                  <a:lnTo>
                    <a:pt x="1024" y="424"/>
                  </a:lnTo>
                  <a:lnTo>
                    <a:pt x="2632" y="424"/>
                  </a:lnTo>
                  <a:lnTo>
                    <a:pt x="2550" y="378"/>
                  </a:lnTo>
                  <a:lnTo>
                    <a:pt x="2465" y="335"/>
                  </a:lnTo>
                  <a:lnTo>
                    <a:pt x="2377" y="299"/>
                  </a:lnTo>
                  <a:lnTo>
                    <a:pt x="2286" y="268"/>
                  </a:lnTo>
                  <a:lnTo>
                    <a:pt x="2194" y="241"/>
                  </a:lnTo>
                  <a:lnTo>
                    <a:pt x="2100" y="220"/>
                  </a:lnTo>
                  <a:lnTo>
                    <a:pt x="2003" y="205"/>
                  </a:lnTo>
                  <a:lnTo>
                    <a:pt x="1904" y="196"/>
                  </a:lnTo>
                  <a:lnTo>
                    <a:pt x="1804" y="192"/>
                  </a:lnTo>
                  <a:close/>
                  <a:moveTo>
                    <a:pt x="1804" y="0"/>
                  </a:moveTo>
                  <a:lnTo>
                    <a:pt x="1804" y="0"/>
                  </a:lnTo>
                  <a:lnTo>
                    <a:pt x="1918" y="4"/>
                  </a:lnTo>
                  <a:lnTo>
                    <a:pt x="2029" y="15"/>
                  </a:lnTo>
                  <a:lnTo>
                    <a:pt x="2140" y="32"/>
                  </a:lnTo>
                  <a:lnTo>
                    <a:pt x="2247" y="55"/>
                  </a:lnTo>
                  <a:lnTo>
                    <a:pt x="2352" y="86"/>
                  </a:lnTo>
                  <a:lnTo>
                    <a:pt x="2455" y="123"/>
                  </a:lnTo>
                  <a:lnTo>
                    <a:pt x="2554" y="165"/>
                  </a:lnTo>
                  <a:lnTo>
                    <a:pt x="2651" y="213"/>
                  </a:lnTo>
                  <a:lnTo>
                    <a:pt x="2744" y="267"/>
                  </a:lnTo>
                  <a:lnTo>
                    <a:pt x="2833" y="326"/>
                  </a:lnTo>
                  <a:lnTo>
                    <a:pt x="2919" y="390"/>
                  </a:lnTo>
                  <a:lnTo>
                    <a:pt x="3001" y="459"/>
                  </a:lnTo>
                  <a:lnTo>
                    <a:pt x="3079" y="533"/>
                  </a:lnTo>
                  <a:lnTo>
                    <a:pt x="3151" y="610"/>
                  </a:lnTo>
                  <a:lnTo>
                    <a:pt x="3221" y="692"/>
                  </a:lnTo>
                  <a:lnTo>
                    <a:pt x="3284" y="779"/>
                  </a:lnTo>
                  <a:lnTo>
                    <a:pt x="3342" y="869"/>
                  </a:lnTo>
                  <a:lnTo>
                    <a:pt x="3396" y="963"/>
                  </a:lnTo>
                  <a:lnTo>
                    <a:pt x="3444" y="1060"/>
                  </a:lnTo>
                  <a:lnTo>
                    <a:pt x="3486" y="1160"/>
                  </a:lnTo>
                  <a:lnTo>
                    <a:pt x="3522" y="1263"/>
                  </a:lnTo>
                  <a:lnTo>
                    <a:pt x="3552" y="1369"/>
                  </a:lnTo>
                  <a:lnTo>
                    <a:pt x="3577" y="1478"/>
                  </a:lnTo>
                  <a:lnTo>
                    <a:pt x="3593" y="1588"/>
                  </a:lnTo>
                  <a:lnTo>
                    <a:pt x="3604" y="1701"/>
                  </a:lnTo>
                  <a:lnTo>
                    <a:pt x="3608" y="1816"/>
                  </a:lnTo>
                  <a:lnTo>
                    <a:pt x="3604" y="1931"/>
                  </a:lnTo>
                  <a:lnTo>
                    <a:pt x="3593" y="2043"/>
                  </a:lnTo>
                  <a:lnTo>
                    <a:pt x="3577" y="2153"/>
                  </a:lnTo>
                  <a:lnTo>
                    <a:pt x="3552" y="2262"/>
                  </a:lnTo>
                  <a:lnTo>
                    <a:pt x="3522" y="2368"/>
                  </a:lnTo>
                  <a:lnTo>
                    <a:pt x="3486" y="2471"/>
                  </a:lnTo>
                  <a:lnTo>
                    <a:pt x="3444" y="2571"/>
                  </a:lnTo>
                  <a:lnTo>
                    <a:pt x="3396" y="2668"/>
                  </a:lnTo>
                  <a:lnTo>
                    <a:pt x="3342" y="2762"/>
                  </a:lnTo>
                  <a:lnTo>
                    <a:pt x="3284" y="2852"/>
                  </a:lnTo>
                  <a:lnTo>
                    <a:pt x="3221" y="2939"/>
                  </a:lnTo>
                  <a:lnTo>
                    <a:pt x="3151" y="3021"/>
                  </a:lnTo>
                  <a:lnTo>
                    <a:pt x="3079" y="3098"/>
                  </a:lnTo>
                  <a:lnTo>
                    <a:pt x="3001" y="3172"/>
                  </a:lnTo>
                  <a:lnTo>
                    <a:pt x="2919" y="3241"/>
                  </a:lnTo>
                  <a:lnTo>
                    <a:pt x="2833" y="3305"/>
                  </a:lnTo>
                  <a:lnTo>
                    <a:pt x="2744" y="3364"/>
                  </a:lnTo>
                  <a:lnTo>
                    <a:pt x="2651" y="3418"/>
                  </a:lnTo>
                  <a:lnTo>
                    <a:pt x="2554" y="3466"/>
                  </a:lnTo>
                  <a:lnTo>
                    <a:pt x="2455" y="3508"/>
                  </a:lnTo>
                  <a:lnTo>
                    <a:pt x="2352" y="3545"/>
                  </a:lnTo>
                  <a:lnTo>
                    <a:pt x="2247" y="3576"/>
                  </a:lnTo>
                  <a:lnTo>
                    <a:pt x="2140" y="3599"/>
                  </a:lnTo>
                  <a:lnTo>
                    <a:pt x="2029" y="3616"/>
                  </a:lnTo>
                  <a:lnTo>
                    <a:pt x="1918" y="3627"/>
                  </a:lnTo>
                  <a:lnTo>
                    <a:pt x="1804" y="3631"/>
                  </a:lnTo>
                  <a:lnTo>
                    <a:pt x="1690" y="3627"/>
                  </a:lnTo>
                  <a:lnTo>
                    <a:pt x="1578" y="3616"/>
                  </a:lnTo>
                  <a:lnTo>
                    <a:pt x="1468" y="3599"/>
                  </a:lnTo>
                  <a:lnTo>
                    <a:pt x="1361" y="3576"/>
                  </a:lnTo>
                  <a:lnTo>
                    <a:pt x="1255" y="3545"/>
                  </a:lnTo>
                  <a:lnTo>
                    <a:pt x="1153" y="3508"/>
                  </a:lnTo>
                  <a:lnTo>
                    <a:pt x="1053" y="3466"/>
                  </a:lnTo>
                  <a:lnTo>
                    <a:pt x="957" y="3418"/>
                  </a:lnTo>
                  <a:lnTo>
                    <a:pt x="864" y="3364"/>
                  </a:lnTo>
                  <a:lnTo>
                    <a:pt x="775" y="3305"/>
                  </a:lnTo>
                  <a:lnTo>
                    <a:pt x="689" y="3241"/>
                  </a:lnTo>
                  <a:lnTo>
                    <a:pt x="607" y="3172"/>
                  </a:lnTo>
                  <a:lnTo>
                    <a:pt x="529" y="3098"/>
                  </a:lnTo>
                  <a:lnTo>
                    <a:pt x="456" y="3021"/>
                  </a:lnTo>
                  <a:lnTo>
                    <a:pt x="387" y="2939"/>
                  </a:lnTo>
                  <a:lnTo>
                    <a:pt x="324" y="2852"/>
                  </a:lnTo>
                  <a:lnTo>
                    <a:pt x="266" y="2762"/>
                  </a:lnTo>
                  <a:lnTo>
                    <a:pt x="212" y="2668"/>
                  </a:lnTo>
                  <a:lnTo>
                    <a:pt x="164" y="2571"/>
                  </a:lnTo>
                  <a:lnTo>
                    <a:pt x="122" y="2471"/>
                  </a:lnTo>
                  <a:lnTo>
                    <a:pt x="86" y="2368"/>
                  </a:lnTo>
                  <a:lnTo>
                    <a:pt x="56" y="2262"/>
                  </a:lnTo>
                  <a:lnTo>
                    <a:pt x="32" y="2153"/>
                  </a:lnTo>
                  <a:lnTo>
                    <a:pt x="14" y="2043"/>
                  </a:lnTo>
                  <a:lnTo>
                    <a:pt x="4" y="1931"/>
                  </a:lnTo>
                  <a:lnTo>
                    <a:pt x="0" y="1816"/>
                  </a:lnTo>
                  <a:lnTo>
                    <a:pt x="4" y="1701"/>
                  </a:lnTo>
                  <a:lnTo>
                    <a:pt x="14" y="1588"/>
                  </a:lnTo>
                  <a:lnTo>
                    <a:pt x="32" y="1478"/>
                  </a:lnTo>
                  <a:lnTo>
                    <a:pt x="56" y="1369"/>
                  </a:lnTo>
                  <a:lnTo>
                    <a:pt x="86" y="1263"/>
                  </a:lnTo>
                  <a:lnTo>
                    <a:pt x="122" y="1160"/>
                  </a:lnTo>
                  <a:lnTo>
                    <a:pt x="164" y="1060"/>
                  </a:lnTo>
                  <a:lnTo>
                    <a:pt x="212" y="963"/>
                  </a:lnTo>
                  <a:lnTo>
                    <a:pt x="266" y="869"/>
                  </a:lnTo>
                  <a:lnTo>
                    <a:pt x="324" y="779"/>
                  </a:lnTo>
                  <a:lnTo>
                    <a:pt x="387" y="692"/>
                  </a:lnTo>
                  <a:lnTo>
                    <a:pt x="456" y="610"/>
                  </a:lnTo>
                  <a:lnTo>
                    <a:pt x="529" y="533"/>
                  </a:lnTo>
                  <a:lnTo>
                    <a:pt x="607" y="459"/>
                  </a:lnTo>
                  <a:lnTo>
                    <a:pt x="689" y="390"/>
                  </a:lnTo>
                  <a:lnTo>
                    <a:pt x="775" y="326"/>
                  </a:lnTo>
                  <a:lnTo>
                    <a:pt x="864" y="267"/>
                  </a:lnTo>
                  <a:lnTo>
                    <a:pt x="957" y="213"/>
                  </a:lnTo>
                  <a:lnTo>
                    <a:pt x="1053" y="165"/>
                  </a:lnTo>
                  <a:lnTo>
                    <a:pt x="1153" y="123"/>
                  </a:lnTo>
                  <a:lnTo>
                    <a:pt x="1255" y="86"/>
                  </a:lnTo>
                  <a:lnTo>
                    <a:pt x="1361" y="55"/>
                  </a:lnTo>
                  <a:lnTo>
                    <a:pt x="1468" y="32"/>
                  </a:lnTo>
                  <a:lnTo>
                    <a:pt x="1578" y="15"/>
                  </a:lnTo>
                  <a:lnTo>
                    <a:pt x="1690" y="4"/>
                  </a:lnTo>
                  <a:lnTo>
                    <a:pt x="180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8" name="Freeform 385"/>
            <p:cNvSpPr>
              <a:spLocks noEditPoints="1"/>
            </p:cNvSpPr>
            <p:nvPr/>
          </p:nvSpPr>
          <p:spPr bwMode="auto">
            <a:xfrm>
              <a:off x="5221288" y="5383213"/>
              <a:ext cx="49213" cy="47625"/>
            </a:xfrm>
            <a:custGeom>
              <a:avLst/>
              <a:gdLst>
                <a:gd name="T0" fmla="*/ 91 w 182"/>
                <a:gd name="T1" fmla="*/ 39 h 182"/>
                <a:gd name="T2" fmla="*/ 74 w 182"/>
                <a:gd name="T3" fmla="*/ 41 h 182"/>
                <a:gd name="T4" fmla="*/ 60 w 182"/>
                <a:gd name="T5" fmla="*/ 49 h 182"/>
                <a:gd name="T6" fmla="*/ 49 w 182"/>
                <a:gd name="T7" fmla="*/ 60 h 182"/>
                <a:gd name="T8" fmla="*/ 41 w 182"/>
                <a:gd name="T9" fmla="*/ 74 h 182"/>
                <a:gd name="T10" fmla="*/ 39 w 182"/>
                <a:gd name="T11" fmla="*/ 91 h 182"/>
                <a:gd name="T12" fmla="*/ 41 w 182"/>
                <a:gd name="T13" fmla="*/ 108 h 182"/>
                <a:gd name="T14" fmla="*/ 49 w 182"/>
                <a:gd name="T15" fmla="*/ 123 h 182"/>
                <a:gd name="T16" fmla="*/ 60 w 182"/>
                <a:gd name="T17" fmla="*/ 134 h 182"/>
                <a:gd name="T18" fmla="*/ 74 w 182"/>
                <a:gd name="T19" fmla="*/ 142 h 182"/>
                <a:gd name="T20" fmla="*/ 91 w 182"/>
                <a:gd name="T21" fmla="*/ 144 h 182"/>
                <a:gd name="T22" fmla="*/ 108 w 182"/>
                <a:gd name="T23" fmla="*/ 142 h 182"/>
                <a:gd name="T24" fmla="*/ 122 w 182"/>
                <a:gd name="T25" fmla="*/ 134 h 182"/>
                <a:gd name="T26" fmla="*/ 134 w 182"/>
                <a:gd name="T27" fmla="*/ 123 h 182"/>
                <a:gd name="T28" fmla="*/ 140 w 182"/>
                <a:gd name="T29" fmla="*/ 108 h 182"/>
                <a:gd name="T30" fmla="*/ 144 w 182"/>
                <a:gd name="T31" fmla="*/ 91 h 182"/>
                <a:gd name="T32" fmla="*/ 140 w 182"/>
                <a:gd name="T33" fmla="*/ 74 h 182"/>
                <a:gd name="T34" fmla="*/ 134 w 182"/>
                <a:gd name="T35" fmla="*/ 60 h 182"/>
                <a:gd name="T36" fmla="*/ 122 w 182"/>
                <a:gd name="T37" fmla="*/ 49 h 182"/>
                <a:gd name="T38" fmla="*/ 108 w 182"/>
                <a:gd name="T39" fmla="*/ 41 h 182"/>
                <a:gd name="T40" fmla="*/ 91 w 182"/>
                <a:gd name="T41" fmla="*/ 39 h 182"/>
                <a:gd name="T42" fmla="*/ 91 w 182"/>
                <a:gd name="T43" fmla="*/ 0 h 182"/>
                <a:gd name="T44" fmla="*/ 115 w 182"/>
                <a:gd name="T45" fmla="*/ 4 h 182"/>
                <a:gd name="T46" fmla="*/ 137 w 182"/>
                <a:gd name="T47" fmla="*/ 13 h 182"/>
                <a:gd name="T48" fmla="*/ 155 w 182"/>
                <a:gd name="T49" fmla="*/ 27 h 182"/>
                <a:gd name="T50" fmla="*/ 169 w 182"/>
                <a:gd name="T51" fmla="*/ 45 h 182"/>
                <a:gd name="T52" fmla="*/ 178 w 182"/>
                <a:gd name="T53" fmla="*/ 67 h 182"/>
                <a:gd name="T54" fmla="*/ 182 w 182"/>
                <a:gd name="T55" fmla="*/ 91 h 182"/>
                <a:gd name="T56" fmla="*/ 178 w 182"/>
                <a:gd name="T57" fmla="*/ 116 h 182"/>
                <a:gd name="T58" fmla="*/ 169 w 182"/>
                <a:gd name="T59" fmla="*/ 137 h 182"/>
                <a:gd name="T60" fmla="*/ 155 w 182"/>
                <a:gd name="T61" fmla="*/ 157 h 182"/>
                <a:gd name="T62" fmla="*/ 137 w 182"/>
                <a:gd name="T63" fmla="*/ 170 h 182"/>
                <a:gd name="T64" fmla="*/ 115 w 182"/>
                <a:gd name="T65" fmla="*/ 179 h 182"/>
                <a:gd name="T66" fmla="*/ 91 w 182"/>
                <a:gd name="T67" fmla="*/ 182 h 182"/>
                <a:gd name="T68" fmla="*/ 67 w 182"/>
                <a:gd name="T69" fmla="*/ 179 h 182"/>
                <a:gd name="T70" fmla="*/ 45 w 182"/>
                <a:gd name="T71" fmla="*/ 170 h 182"/>
                <a:gd name="T72" fmla="*/ 26 w 182"/>
                <a:gd name="T73" fmla="*/ 157 h 182"/>
                <a:gd name="T74" fmla="*/ 13 w 182"/>
                <a:gd name="T75" fmla="*/ 137 h 182"/>
                <a:gd name="T76" fmla="*/ 3 w 182"/>
                <a:gd name="T77" fmla="*/ 116 h 182"/>
                <a:gd name="T78" fmla="*/ 0 w 182"/>
                <a:gd name="T79" fmla="*/ 91 h 182"/>
                <a:gd name="T80" fmla="*/ 3 w 182"/>
                <a:gd name="T81" fmla="*/ 67 h 182"/>
                <a:gd name="T82" fmla="*/ 13 w 182"/>
                <a:gd name="T83" fmla="*/ 45 h 182"/>
                <a:gd name="T84" fmla="*/ 26 w 182"/>
                <a:gd name="T85" fmla="*/ 27 h 182"/>
                <a:gd name="T86" fmla="*/ 45 w 182"/>
                <a:gd name="T87" fmla="*/ 13 h 182"/>
                <a:gd name="T88" fmla="*/ 67 w 182"/>
                <a:gd name="T89" fmla="*/ 4 h 182"/>
                <a:gd name="T90" fmla="*/ 91 w 182"/>
                <a:gd name="T91" fmla="*/ 0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82" h="182">
                  <a:moveTo>
                    <a:pt x="91" y="39"/>
                  </a:moveTo>
                  <a:lnTo>
                    <a:pt x="74" y="41"/>
                  </a:lnTo>
                  <a:lnTo>
                    <a:pt x="60" y="49"/>
                  </a:lnTo>
                  <a:lnTo>
                    <a:pt x="49" y="60"/>
                  </a:lnTo>
                  <a:lnTo>
                    <a:pt x="41" y="74"/>
                  </a:lnTo>
                  <a:lnTo>
                    <a:pt x="39" y="91"/>
                  </a:lnTo>
                  <a:lnTo>
                    <a:pt x="41" y="108"/>
                  </a:lnTo>
                  <a:lnTo>
                    <a:pt x="49" y="123"/>
                  </a:lnTo>
                  <a:lnTo>
                    <a:pt x="60" y="134"/>
                  </a:lnTo>
                  <a:lnTo>
                    <a:pt x="74" y="142"/>
                  </a:lnTo>
                  <a:lnTo>
                    <a:pt x="91" y="144"/>
                  </a:lnTo>
                  <a:lnTo>
                    <a:pt x="108" y="142"/>
                  </a:lnTo>
                  <a:lnTo>
                    <a:pt x="122" y="134"/>
                  </a:lnTo>
                  <a:lnTo>
                    <a:pt x="134" y="123"/>
                  </a:lnTo>
                  <a:lnTo>
                    <a:pt x="140" y="108"/>
                  </a:lnTo>
                  <a:lnTo>
                    <a:pt x="144" y="91"/>
                  </a:lnTo>
                  <a:lnTo>
                    <a:pt x="140" y="74"/>
                  </a:lnTo>
                  <a:lnTo>
                    <a:pt x="134" y="60"/>
                  </a:lnTo>
                  <a:lnTo>
                    <a:pt x="122" y="49"/>
                  </a:lnTo>
                  <a:lnTo>
                    <a:pt x="108" y="41"/>
                  </a:lnTo>
                  <a:lnTo>
                    <a:pt x="91" y="39"/>
                  </a:lnTo>
                  <a:close/>
                  <a:moveTo>
                    <a:pt x="91" y="0"/>
                  </a:moveTo>
                  <a:lnTo>
                    <a:pt x="115" y="4"/>
                  </a:lnTo>
                  <a:lnTo>
                    <a:pt x="137" y="13"/>
                  </a:lnTo>
                  <a:lnTo>
                    <a:pt x="155" y="27"/>
                  </a:lnTo>
                  <a:lnTo>
                    <a:pt x="169" y="45"/>
                  </a:lnTo>
                  <a:lnTo>
                    <a:pt x="178" y="67"/>
                  </a:lnTo>
                  <a:lnTo>
                    <a:pt x="182" y="91"/>
                  </a:lnTo>
                  <a:lnTo>
                    <a:pt x="178" y="116"/>
                  </a:lnTo>
                  <a:lnTo>
                    <a:pt x="169" y="137"/>
                  </a:lnTo>
                  <a:lnTo>
                    <a:pt x="155" y="157"/>
                  </a:lnTo>
                  <a:lnTo>
                    <a:pt x="137" y="170"/>
                  </a:lnTo>
                  <a:lnTo>
                    <a:pt x="115" y="179"/>
                  </a:lnTo>
                  <a:lnTo>
                    <a:pt x="91" y="182"/>
                  </a:lnTo>
                  <a:lnTo>
                    <a:pt x="67" y="179"/>
                  </a:lnTo>
                  <a:lnTo>
                    <a:pt x="45" y="170"/>
                  </a:lnTo>
                  <a:lnTo>
                    <a:pt x="26" y="157"/>
                  </a:lnTo>
                  <a:lnTo>
                    <a:pt x="13" y="137"/>
                  </a:lnTo>
                  <a:lnTo>
                    <a:pt x="3" y="116"/>
                  </a:lnTo>
                  <a:lnTo>
                    <a:pt x="0" y="91"/>
                  </a:lnTo>
                  <a:lnTo>
                    <a:pt x="3" y="67"/>
                  </a:lnTo>
                  <a:lnTo>
                    <a:pt x="13" y="45"/>
                  </a:lnTo>
                  <a:lnTo>
                    <a:pt x="26" y="27"/>
                  </a:lnTo>
                  <a:lnTo>
                    <a:pt x="45" y="13"/>
                  </a:lnTo>
                  <a:lnTo>
                    <a:pt x="67" y="4"/>
                  </a:lnTo>
                  <a:lnTo>
                    <a:pt x="9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9" name="Freeform 386"/>
            <p:cNvSpPr>
              <a:spLocks noEditPoints="1"/>
            </p:cNvSpPr>
            <p:nvPr/>
          </p:nvSpPr>
          <p:spPr bwMode="auto">
            <a:xfrm>
              <a:off x="5322888" y="5383213"/>
              <a:ext cx="49213" cy="47625"/>
            </a:xfrm>
            <a:custGeom>
              <a:avLst/>
              <a:gdLst>
                <a:gd name="T0" fmla="*/ 91 w 182"/>
                <a:gd name="T1" fmla="*/ 39 h 182"/>
                <a:gd name="T2" fmla="*/ 74 w 182"/>
                <a:gd name="T3" fmla="*/ 41 h 182"/>
                <a:gd name="T4" fmla="*/ 60 w 182"/>
                <a:gd name="T5" fmla="*/ 49 h 182"/>
                <a:gd name="T6" fmla="*/ 49 w 182"/>
                <a:gd name="T7" fmla="*/ 60 h 182"/>
                <a:gd name="T8" fmla="*/ 41 w 182"/>
                <a:gd name="T9" fmla="*/ 74 h 182"/>
                <a:gd name="T10" fmla="*/ 38 w 182"/>
                <a:gd name="T11" fmla="*/ 91 h 182"/>
                <a:gd name="T12" fmla="*/ 41 w 182"/>
                <a:gd name="T13" fmla="*/ 108 h 182"/>
                <a:gd name="T14" fmla="*/ 49 w 182"/>
                <a:gd name="T15" fmla="*/ 123 h 182"/>
                <a:gd name="T16" fmla="*/ 60 w 182"/>
                <a:gd name="T17" fmla="*/ 134 h 182"/>
                <a:gd name="T18" fmla="*/ 74 w 182"/>
                <a:gd name="T19" fmla="*/ 142 h 182"/>
                <a:gd name="T20" fmla="*/ 91 w 182"/>
                <a:gd name="T21" fmla="*/ 144 h 182"/>
                <a:gd name="T22" fmla="*/ 108 w 182"/>
                <a:gd name="T23" fmla="*/ 142 h 182"/>
                <a:gd name="T24" fmla="*/ 121 w 182"/>
                <a:gd name="T25" fmla="*/ 134 h 182"/>
                <a:gd name="T26" fmla="*/ 134 w 182"/>
                <a:gd name="T27" fmla="*/ 123 h 182"/>
                <a:gd name="T28" fmla="*/ 140 w 182"/>
                <a:gd name="T29" fmla="*/ 108 h 182"/>
                <a:gd name="T30" fmla="*/ 144 w 182"/>
                <a:gd name="T31" fmla="*/ 91 h 182"/>
                <a:gd name="T32" fmla="*/ 140 w 182"/>
                <a:gd name="T33" fmla="*/ 74 h 182"/>
                <a:gd name="T34" fmla="*/ 134 w 182"/>
                <a:gd name="T35" fmla="*/ 60 h 182"/>
                <a:gd name="T36" fmla="*/ 121 w 182"/>
                <a:gd name="T37" fmla="*/ 49 h 182"/>
                <a:gd name="T38" fmla="*/ 108 w 182"/>
                <a:gd name="T39" fmla="*/ 41 h 182"/>
                <a:gd name="T40" fmla="*/ 91 w 182"/>
                <a:gd name="T41" fmla="*/ 39 h 182"/>
                <a:gd name="T42" fmla="*/ 91 w 182"/>
                <a:gd name="T43" fmla="*/ 0 h 182"/>
                <a:gd name="T44" fmla="*/ 115 w 182"/>
                <a:gd name="T45" fmla="*/ 4 h 182"/>
                <a:gd name="T46" fmla="*/ 137 w 182"/>
                <a:gd name="T47" fmla="*/ 13 h 182"/>
                <a:gd name="T48" fmla="*/ 155 w 182"/>
                <a:gd name="T49" fmla="*/ 27 h 182"/>
                <a:gd name="T50" fmla="*/ 169 w 182"/>
                <a:gd name="T51" fmla="*/ 45 h 182"/>
                <a:gd name="T52" fmla="*/ 178 w 182"/>
                <a:gd name="T53" fmla="*/ 67 h 182"/>
                <a:gd name="T54" fmla="*/ 182 w 182"/>
                <a:gd name="T55" fmla="*/ 91 h 182"/>
                <a:gd name="T56" fmla="*/ 178 w 182"/>
                <a:gd name="T57" fmla="*/ 116 h 182"/>
                <a:gd name="T58" fmla="*/ 169 w 182"/>
                <a:gd name="T59" fmla="*/ 137 h 182"/>
                <a:gd name="T60" fmla="*/ 155 w 182"/>
                <a:gd name="T61" fmla="*/ 157 h 182"/>
                <a:gd name="T62" fmla="*/ 137 w 182"/>
                <a:gd name="T63" fmla="*/ 170 h 182"/>
                <a:gd name="T64" fmla="*/ 115 w 182"/>
                <a:gd name="T65" fmla="*/ 179 h 182"/>
                <a:gd name="T66" fmla="*/ 91 w 182"/>
                <a:gd name="T67" fmla="*/ 182 h 182"/>
                <a:gd name="T68" fmla="*/ 67 w 182"/>
                <a:gd name="T69" fmla="*/ 179 h 182"/>
                <a:gd name="T70" fmla="*/ 45 w 182"/>
                <a:gd name="T71" fmla="*/ 170 h 182"/>
                <a:gd name="T72" fmla="*/ 26 w 182"/>
                <a:gd name="T73" fmla="*/ 157 h 182"/>
                <a:gd name="T74" fmla="*/ 12 w 182"/>
                <a:gd name="T75" fmla="*/ 137 h 182"/>
                <a:gd name="T76" fmla="*/ 3 w 182"/>
                <a:gd name="T77" fmla="*/ 116 h 182"/>
                <a:gd name="T78" fmla="*/ 0 w 182"/>
                <a:gd name="T79" fmla="*/ 91 h 182"/>
                <a:gd name="T80" fmla="*/ 3 w 182"/>
                <a:gd name="T81" fmla="*/ 67 h 182"/>
                <a:gd name="T82" fmla="*/ 12 w 182"/>
                <a:gd name="T83" fmla="*/ 45 h 182"/>
                <a:gd name="T84" fmla="*/ 26 w 182"/>
                <a:gd name="T85" fmla="*/ 27 h 182"/>
                <a:gd name="T86" fmla="*/ 45 w 182"/>
                <a:gd name="T87" fmla="*/ 13 h 182"/>
                <a:gd name="T88" fmla="*/ 67 w 182"/>
                <a:gd name="T89" fmla="*/ 4 h 182"/>
                <a:gd name="T90" fmla="*/ 91 w 182"/>
                <a:gd name="T91" fmla="*/ 0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82" h="182">
                  <a:moveTo>
                    <a:pt x="91" y="39"/>
                  </a:moveTo>
                  <a:lnTo>
                    <a:pt x="74" y="41"/>
                  </a:lnTo>
                  <a:lnTo>
                    <a:pt x="60" y="49"/>
                  </a:lnTo>
                  <a:lnTo>
                    <a:pt x="49" y="60"/>
                  </a:lnTo>
                  <a:lnTo>
                    <a:pt x="41" y="74"/>
                  </a:lnTo>
                  <a:lnTo>
                    <a:pt x="38" y="91"/>
                  </a:lnTo>
                  <a:lnTo>
                    <a:pt x="41" y="108"/>
                  </a:lnTo>
                  <a:lnTo>
                    <a:pt x="49" y="123"/>
                  </a:lnTo>
                  <a:lnTo>
                    <a:pt x="60" y="134"/>
                  </a:lnTo>
                  <a:lnTo>
                    <a:pt x="74" y="142"/>
                  </a:lnTo>
                  <a:lnTo>
                    <a:pt x="91" y="144"/>
                  </a:lnTo>
                  <a:lnTo>
                    <a:pt x="108" y="142"/>
                  </a:lnTo>
                  <a:lnTo>
                    <a:pt x="121" y="134"/>
                  </a:lnTo>
                  <a:lnTo>
                    <a:pt x="134" y="123"/>
                  </a:lnTo>
                  <a:lnTo>
                    <a:pt x="140" y="108"/>
                  </a:lnTo>
                  <a:lnTo>
                    <a:pt x="144" y="91"/>
                  </a:lnTo>
                  <a:lnTo>
                    <a:pt x="140" y="74"/>
                  </a:lnTo>
                  <a:lnTo>
                    <a:pt x="134" y="60"/>
                  </a:lnTo>
                  <a:lnTo>
                    <a:pt x="121" y="49"/>
                  </a:lnTo>
                  <a:lnTo>
                    <a:pt x="108" y="41"/>
                  </a:lnTo>
                  <a:lnTo>
                    <a:pt x="91" y="39"/>
                  </a:lnTo>
                  <a:close/>
                  <a:moveTo>
                    <a:pt x="91" y="0"/>
                  </a:moveTo>
                  <a:lnTo>
                    <a:pt x="115" y="4"/>
                  </a:lnTo>
                  <a:lnTo>
                    <a:pt x="137" y="13"/>
                  </a:lnTo>
                  <a:lnTo>
                    <a:pt x="155" y="27"/>
                  </a:lnTo>
                  <a:lnTo>
                    <a:pt x="169" y="45"/>
                  </a:lnTo>
                  <a:lnTo>
                    <a:pt x="178" y="67"/>
                  </a:lnTo>
                  <a:lnTo>
                    <a:pt x="182" y="91"/>
                  </a:lnTo>
                  <a:lnTo>
                    <a:pt x="178" y="116"/>
                  </a:lnTo>
                  <a:lnTo>
                    <a:pt x="169" y="137"/>
                  </a:lnTo>
                  <a:lnTo>
                    <a:pt x="155" y="157"/>
                  </a:lnTo>
                  <a:lnTo>
                    <a:pt x="137" y="170"/>
                  </a:lnTo>
                  <a:lnTo>
                    <a:pt x="115" y="179"/>
                  </a:lnTo>
                  <a:lnTo>
                    <a:pt x="91" y="182"/>
                  </a:lnTo>
                  <a:lnTo>
                    <a:pt x="67" y="179"/>
                  </a:lnTo>
                  <a:lnTo>
                    <a:pt x="45" y="170"/>
                  </a:lnTo>
                  <a:lnTo>
                    <a:pt x="26" y="157"/>
                  </a:lnTo>
                  <a:lnTo>
                    <a:pt x="12" y="137"/>
                  </a:lnTo>
                  <a:lnTo>
                    <a:pt x="3" y="116"/>
                  </a:lnTo>
                  <a:lnTo>
                    <a:pt x="0" y="91"/>
                  </a:lnTo>
                  <a:lnTo>
                    <a:pt x="3" y="67"/>
                  </a:lnTo>
                  <a:lnTo>
                    <a:pt x="12" y="45"/>
                  </a:lnTo>
                  <a:lnTo>
                    <a:pt x="26" y="27"/>
                  </a:lnTo>
                  <a:lnTo>
                    <a:pt x="45" y="13"/>
                  </a:lnTo>
                  <a:lnTo>
                    <a:pt x="67" y="4"/>
                  </a:lnTo>
                  <a:lnTo>
                    <a:pt x="9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0" name="Freeform 387"/>
            <p:cNvSpPr>
              <a:spLocks noEditPoints="1"/>
            </p:cNvSpPr>
            <p:nvPr/>
          </p:nvSpPr>
          <p:spPr bwMode="auto">
            <a:xfrm>
              <a:off x="5424488" y="5383213"/>
              <a:ext cx="47625" cy="47625"/>
            </a:xfrm>
            <a:custGeom>
              <a:avLst/>
              <a:gdLst>
                <a:gd name="T0" fmla="*/ 91 w 181"/>
                <a:gd name="T1" fmla="*/ 39 h 182"/>
                <a:gd name="T2" fmla="*/ 74 w 181"/>
                <a:gd name="T3" fmla="*/ 41 h 182"/>
                <a:gd name="T4" fmla="*/ 60 w 181"/>
                <a:gd name="T5" fmla="*/ 49 h 182"/>
                <a:gd name="T6" fmla="*/ 48 w 181"/>
                <a:gd name="T7" fmla="*/ 60 h 182"/>
                <a:gd name="T8" fmla="*/ 41 w 181"/>
                <a:gd name="T9" fmla="*/ 74 h 182"/>
                <a:gd name="T10" fmla="*/ 37 w 181"/>
                <a:gd name="T11" fmla="*/ 91 h 182"/>
                <a:gd name="T12" fmla="*/ 41 w 181"/>
                <a:gd name="T13" fmla="*/ 108 h 182"/>
                <a:gd name="T14" fmla="*/ 48 w 181"/>
                <a:gd name="T15" fmla="*/ 123 h 182"/>
                <a:gd name="T16" fmla="*/ 60 w 181"/>
                <a:gd name="T17" fmla="*/ 134 h 182"/>
                <a:gd name="T18" fmla="*/ 74 w 181"/>
                <a:gd name="T19" fmla="*/ 142 h 182"/>
                <a:gd name="T20" fmla="*/ 91 w 181"/>
                <a:gd name="T21" fmla="*/ 144 h 182"/>
                <a:gd name="T22" fmla="*/ 107 w 181"/>
                <a:gd name="T23" fmla="*/ 142 h 182"/>
                <a:gd name="T24" fmla="*/ 121 w 181"/>
                <a:gd name="T25" fmla="*/ 134 h 182"/>
                <a:gd name="T26" fmla="*/ 133 w 181"/>
                <a:gd name="T27" fmla="*/ 123 h 182"/>
                <a:gd name="T28" fmla="*/ 140 w 181"/>
                <a:gd name="T29" fmla="*/ 108 h 182"/>
                <a:gd name="T30" fmla="*/ 144 w 181"/>
                <a:gd name="T31" fmla="*/ 91 h 182"/>
                <a:gd name="T32" fmla="*/ 140 w 181"/>
                <a:gd name="T33" fmla="*/ 74 h 182"/>
                <a:gd name="T34" fmla="*/ 133 w 181"/>
                <a:gd name="T35" fmla="*/ 60 h 182"/>
                <a:gd name="T36" fmla="*/ 121 w 181"/>
                <a:gd name="T37" fmla="*/ 49 h 182"/>
                <a:gd name="T38" fmla="*/ 107 w 181"/>
                <a:gd name="T39" fmla="*/ 41 h 182"/>
                <a:gd name="T40" fmla="*/ 91 w 181"/>
                <a:gd name="T41" fmla="*/ 39 h 182"/>
                <a:gd name="T42" fmla="*/ 91 w 181"/>
                <a:gd name="T43" fmla="*/ 0 h 182"/>
                <a:gd name="T44" fmla="*/ 114 w 181"/>
                <a:gd name="T45" fmla="*/ 4 h 182"/>
                <a:gd name="T46" fmla="*/ 137 w 181"/>
                <a:gd name="T47" fmla="*/ 13 h 182"/>
                <a:gd name="T48" fmla="*/ 155 w 181"/>
                <a:gd name="T49" fmla="*/ 27 h 182"/>
                <a:gd name="T50" fmla="*/ 169 w 181"/>
                <a:gd name="T51" fmla="*/ 45 h 182"/>
                <a:gd name="T52" fmla="*/ 178 w 181"/>
                <a:gd name="T53" fmla="*/ 67 h 182"/>
                <a:gd name="T54" fmla="*/ 181 w 181"/>
                <a:gd name="T55" fmla="*/ 91 h 182"/>
                <a:gd name="T56" fmla="*/ 178 w 181"/>
                <a:gd name="T57" fmla="*/ 116 h 182"/>
                <a:gd name="T58" fmla="*/ 169 w 181"/>
                <a:gd name="T59" fmla="*/ 137 h 182"/>
                <a:gd name="T60" fmla="*/ 155 w 181"/>
                <a:gd name="T61" fmla="*/ 157 h 182"/>
                <a:gd name="T62" fmla="*/ 137 w 181"/>
                <a:gd name="T63" fmla="*/ 170 h 182"/>
                <a:gd name="T64" fmla="*/ 114 w 181"/>
                <a:gd name="T65" fmla="*/ 179 h 182"/>
                <a:gd name="T66" fmla="*/ 91 w 181"/>
                <a:gd name="T67" fmla="*/ 182 h 182"/>
                <a:gd name="T68" fmla="*/ 66 w 181"/>
                <a:gd name="T69" fmla="*/ 179 h 182"/>
                <a:gd name="T70" fmla="*/ 44 w 181"/>
                <a:gd name="T71" fmla="*/ 170 h 182"/>
                <a:gd name="T72" fmla="*/ 26 w 181"/>
                <a:gd name="T73" fmla="*/ 157 h 182"/>
                <a:gd name="T74" fmla="*/ 12 w 181"/>
                <a:gd name="T75" fmla="*/ 137 h 182"/>
                <a:gd name="T76" fmla="*/ 3 w 181"/>
                <a:gd name="T77" fmla="*/ 116 h 182"/>
                <a:gd name="T78" fmla="*/ 0 w 181"/>
                <a:gd name="T79" fmla="*/ 91 h 182"/>
                <a:gd name="T80" fmla="*/ 3 w 181"/>
                <a:gd name="T81" fmla="*/ 67 h 182"/>
                <a:gd name="T82" fmla="*/ 12 w 181"/>
                <a:gd name="T83" fmla="*/ 45 h 182"/>
                <a:gd name="T84" fmla="*/ 26 w 181"/>
                <a:gd name="T85" fmla="*/ 27 h 182"/>
                <a:gd name="T86" fmla="*/ 44 w 181"/>
                <a:gd name="T87" fmla="*/ 13 h 182"/>
                <a:gd name="T88" fmla="*/ 66 w 181"/>
                <a:gd name="T89" fmla="*/ 4 h 182"/>
                <a:gd name="T90" fmla="*/ 91 w 181"/>
                <a:gd name="T91" fmla="*/ 0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81" h="182">
                  <a:moveTo>
                    <a:pt x="91" y="39"/>
                  </a:moveTo>
                  <a:lnTo>
                    <a:pt x="74" y="41"/>
                  </a:lnTo>
                  <a:lnTo>
                    <a:pt x="60" y="49"/>
                  </a:lnTo>
                  <a:lnTo>
                    <a:pt x="48" y="60"/>
                  </a:lnTo>
                  <a:lnTo>
                    <a:pt x="41" y="74"/>
                  </a:lnTo>
                  <a:lnTo>
                    <a:pt x="37" y="91"/>
                  </a:lnTo>
                  <a:lnTo>
                    <a:pt x="41" y="108"/>
                  </a:lnTo>
                  <a:lnTo>
                    <a:pt x="48" y="123"/>
                  </a:lnTo>
                  <a:lnTo>
                    <a:pt x="60" y="134"/>
                  </a:lnTo>
                  <a:lnTo>
                    <a:pt x="74" y="142"/>
                  </a:lnTo>
                  <a:lnTo>
                    <a:pt x="91" y="144"/>
                  </a:lnTo>
                  <a:lnTo>
                    <a:pt x="107" y="142"/>
                  </a:lnTo>
                  <a:lnTo>
                    <a:pt x="121" y="134"/>
                  </a:lnTo>
                  <a:lnTo>
                    <a:pt x="133" y="123"/>
                  </a:lnTo>
                  <a:lnTo>
                    <a:pt x="140" y="108"/>
                  </a:lnTo>
                  <a:lnTo>
                    <a:pt x="144" y="91"/>
                  </a:lnTo>
                  <a:lnTo>
                    <a:pt x="140" y="74"/>
                  </a:lnTo>
                  <a:lnTo>
                    <a:pt x="133" y="60"/>
                  </a:lnTo>
                  <a:lnTo>
                    <a:pt x="121" y="49"/>
                  </a:lnTo>
                  <a:lnTo>
                    <a:pt x="107" y="41"/>
                  </a:lnTo>
                  <a:lnTo>
                    <a:pt x="91" y="39"/>
                  </a:lnTo>
                  <a:close/>
                  <a:moveTo>
                    <a:pt x="91" y="0"/>
                  </a:moveTo>
                  <a:lnTo>
                    <a:pt x="114" y="4"/>
                  </a:lnTo>
                  <a:lnTo>
                    <a:pt x="137" y="13"/>
                  </a:lnTo>
                  <a:lnTo>
                    <a:pt x="155" y="27"/>
                  </a:lnTo>
                  <a:lnTo>
                    <a:pt x="169" y="45"/>
                  </a:lnTo>
                  <a:lnTo>
                    <a:pt x="178" y="67"/>
                  </a:lnTo>
                  <a:lnTo>
                    <a:pt x="181" y="91"/>
                  </a:lnTo>
                  <a:lnTo>
                    <a:pt x="178" y="116"/>
                  </a:lnTo>
                  <a:lnTo>
                    <a:pt x="169" y="137"/>
                  </a:lnTo>
                  <a:lnTo>
                    <a:pt x="155" y="157"/>
                  </a:lnTo>
                  <a:lnTo>
                    <a:pt x="137" y="170"/>
                  </a:lnTo>
                  <a:lnTo>
                    <a:pt x="114" y="179"/>
                  </a:lnTo>
                  <a:lnTo>
                    <a:pt x="91" y="182"/>
                  </a:lnTo>
                  <a:lnTo>
                    <a:pt x="66" y="179"/>
                  </a:lnTo>
                  <a:lnTo>
                    <a:pt x="44" y="170"/>
                  </a:lnTo>
                  <a:lnTo>
                    <a:pt x="26" y="157"/>
                  </a:lnTo>
                  <a:lnTo>
                    <a:pt x="12" y="137"/>
                  </a:lnTo>
                  <a:lnTo>
                    <a:pt x="3" y="116"/>
                  </a:lnTo>
                  <a:lnTo>
                    <a:pt x="0" y="91"/>
                  </a:lnTo>
                  <a:lnTo>
                    <a:pt x="3" y="67"/>
                  </a:lnTo>
                  <a:lnTo>
                    <a:pt x="12" y="45"/>
                  </a:lnTo>
                  <a:lnTo>
                    <a:pt x="26" y="27"/>
                  </a:lnTo>
                  <a:lnTo>
                    <a:pt x="44" y="13"/>
                  </a:lnTo>
                  <a:lnTo>
                    <a:pt x="66" y="4"/>
                  </a:lnTo>
                  <a:lnTo>
                    <a:pt x="9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1" name="Freeform 388"/>
            <p:cNvSpPr>
              <a:spLocks noEditPoints="1"/>
            </p:cNvSpPr>
            <p:nvPr/>
          </p:nvSpPr>
          <p:spPr bwMode="auto">
            <a:xfrm>
              <a:off x="5526088" y="5383213"/>
              <a:ext cx="47625" cy="47625"/>
            </a:xfrm>
            <a:custGeom>
              <a:avLst/>
              <a:gdLst>
                <a:gd name="T0" fmla="*/ 91 w 182"/>
                <a:gd name="T1" fmla="*/ 39 h 182"/>
                <a:gd name="T2" fmla="*/ 74 w 182"/>
                <a:gd name="T3" fmla="*/ 41 h 182"/>
                <a:gd name="T4" fmla="*/ 61 w 182"/>
                <a:gd name="T5" fmla="*/ 49 h 182"/>
                <a:gd name="T6" fmla="*/ 48 w 182"/>
                <a:gd name="T7" fmla="*/ 60 h 182"/>
                <a:gd name="T8" fmla="*/ 42 w 182"/>
                <a:gd name="T9" fmla="*/ 74 h 182"/>
                <a:gd name="T10" fmla="*/ 38 w 182"/>
                <a:gd name="T11" fmla="*/ 91 h 182"/>
                <a:gd name="T12" fmla="*/ 42 w 182"/>
                <a:gd name="T13" fmla="*/ 108 h 182"/>
                <a:gd name="T14" fmla="*/ 48 w 182"/>
                <a:gd name="T15" fmla="*/ 123 h 182"/>
                <a:gd name="T16" fmla="*/ 61 w 182"/>
                <a:gd name="T17" fmla="*/ 134 h 182"/>
                <a:gd name="T18" fmla="*/ 74 w 182"/>
                <a:gd name="T19" fmla="*/ 142 h 182"/>
                <a:gd name="T20" fmla="*/ 91 w 182"/>
                <a:gd name="T21" fmla="*/ 144 h 182"/>
                <a:gd name="T22" fmla="*/ 108 w 182"/>
                <a:gd name="T23" fmla="*/ 142 h 182"/>
                <a:gd name="T24" fmla="*/ 122 w 182"/>
                <a:gd name="T25" fmla="*/ 134 h 182"/>
                <a:gd name="T26" fmla="*/ 133 w 182"/>
                <a:gd name="T27" fmla="*/ 123 h 182"/>
                <a:gd name="T28" fmla="*/ 141 w 182"/>
                <a:gd name="T29" fmla="*/ 108 h 182"/>
                <a:gd name="T30" fmla="*/ 143 w 182"/>
                <a:gd name="T31" fmla="*/ 91 h 182"/>
                <a:gd name="T32" fmla="*/ 141 w 182"/>
                <a:gd name="T33" fmla="*/ 74 h 182"/>
                <a:gd name="T34" fmla="*/ 133 w 182"/>
                <a:gd name="T35" fmla="*/ 60 h 182"/>
                <a:gd name="T36" fmla="*/ 122 w 182"/>
                <a:gd name="T37" fmla="*/ 49 h 182"/>
                <a:gd name="T38" fmla="*/ 108 w 182"/>
                <a:gd name="T39" fmla="*/ 41 h 182"/>
                <a:gd name="T40" fmla="*/ 91 w 182"/>
                <a:gd name="T41" fmla="*/ 39 h 182"/>
                <a:gd name="T42" fmla="*/ 91 w 182"/>
                <a:gd name="T43" fmla="*/ 0 h 182"/>
                <a:gd name="T44" fmla="*/ 115 w 182"/>
                <a:gd name="T45" fmla="*/ 4 h 182"/>
                <a:gd name="T46" fmla="*/ 137 w 182"/>
                <a:gd name="T47" fmla="*/ 13 h 182"/>
                <a:gd name="T48" fmla="*/ 156 w 182"/>
                <a:gd name="T49" fmla="*/ 27 h 182"/>
                <a:gd name="T50" fmla="*/ 170 w 182"/>
                <a:gd name="T51" fmla="*/ 45 h 182"/>
                <a:gd name="T52" fmla="*/ 179 w 182"/>
                <a:gd name="T53" fmla="*/ 67 h 182"/>
                <a:gd name="T54" fmla="*/ 182 w 182"/>
                <a:gd name="T55" fmla="*/ 91 h 182"/>
                <a:gd name="T56" fmla="*/ 179 w 182"/>
                <a:gd name="T57" fmla="*/ 116 h 182"/>
                <a:gd name="T58" fmla="*/ 170 w 182"/>
                <a:gd name="T59" fmla="*/ 137 h 182"/>
                <a:gd name="T60" fmla="*/ 156 w 182"/>
                <a:gd name="T61" fmla="*/ 157 h 182"/>
                <a:gd name="T62" fmla="*/ 137 w 182"/>
                <a:gd name="T63" fmla="*/ 170 h 182"/>
                <a:gd name="T64" fmla="*/ 115 w 182"/>
                <a:gd name="T65" fmla="*/ 179 h 182"/>
                <a:gd name="T66" fmla="*/ 91 w 182"/>
                <a:gd name="T67" fmla="*/ 182 h 182"/>
                <a:gd name="T68" fmla="*/ 67 w 182"/>
                <a:gd name="T69" fmla="*/ 179 h 182"/>
                <a:gd name="T70" fmla="*/ 45 w 182"/>
                <a:gd name="T71" fmla="*/ 170 h 182"/>
                <a:gd name="T72" fmla="*/ 27 w 182"/>
                <a:gd name="T73" fmla="*/ 157 h 182"/>
                <a:gd name="T74" fmla="*/ 13 w 182"/>
                <a:gd name="T75" fmla="*/ 137 h 182"/>
                <a:gd name="T76" fmla="*/ 4 w 182"/>
                <a:gd name="T77" fmla="*/ 116 h 182"/>
                <a:gd name="T78" fmla="*/ 0 w 182"/>
                <a:gd name="T79" fmla="*/ 91 h 182"/>
                <a:gd name="T80" fmla="*/ 4 w 182"/>
                <a:gd name="T81" fmla="*/ 67 h 182"/>
                <a:gd name="T82" fmla="*/ 13 w 182"/>
                <a:gd name="T83" fmla="*/ 45 h 182"/>
                <a:gd name="T84" fmla="*/ 27 w 182"/>
                <a:gd name="T85" fmla="*/ 27 h 182"/>
                <a:gd name="T86" fmla="*/ 45 w 182"/>
                <a:gd name="T87" fmla="*/ 13 h 182"/>
                <a:gd name="T88" fmla="*/ 67 w 182"/>
                <a:gd name="T89" fmla="*/ 4 h 182"/>
                <a:gd name="T90" fmla="*/ 91 w 182"/>
                <a:gd name="T91" fmla="*/ 0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82" h="182">
                  <a:moveTo>
                    <a:pt x="91" y="39"/>
                  </a:moveTo>
                  <a:lnTo>
                    <a:pt x="74" y="41"/>
                  </a:lnTo>
                  <a:lnTo>
                    <a:pt x="61" y="49"/>
                  </a:lnTo>
                  <a:lnTo>
                    <a:pt x="48" y="60"/>
                  </a:lnTo>
                  <a:lnTo>
                    <a:pt x="42" y="74"/>
                  </a:lnTo>
                  <a:lnTo>
                    <a:pt x="38" y="91"/>
                  </a:lnTo>
                  <a:lnTo>
                    <a:pt x="42" y="108"/>
                  </a:lnTo>
                  <a:lnTo>
                    <a:pt x="48" y="123"/>
                  </a:lnTo>
                  <a:lnTo>
                    <a:pt x="61" y="134"/>
                  </a:lnTo>
                  <a:lnTo>
                    <a:pt x="74" y="142"/>
                  </a:lnTo>
                  <a:lnTo>
                    <a:pt x="91" y="144"/>
                  </a:lnTo>
                  <a:lnTo>
                    <a:pt x="108" y="142"/>
                  </a:lnTo>
                  <a:lnTo>
                    <a:pt x="122" y="134"/>
                  </a:lnTo>
                  <a:lnTo>
                    <a:pt x="133" y="123"/>
                  </a:lnTo>
                  <a:lnTo>
                    <a:pt x="141" y="108"/>
                  </a:lnTo>
                  <a:lnTo>
                    <a:pt x="143" y="91"/>
                  </a:lnTo>
                  <a:lnTo>
                    <a:pt x="141" y="74"/>
                  </a:lnTo>
                  <a:lnTo>
                    <a:pt x="133" y="60"/>
                  </a:lnTo>
                  <a:lnTo>
                    <a:pt x="122" y="49"/>
                  </a:lnTo>
                  <a:lnTo>
                    <a:pt x="108" y="41"/>
                  </a:lnTo>
                  <a:lnTo>
                    <a:pt x="91" y="39"/>
                  </a:lnTo>
                  <a:close/>
                  <a:moveTo>
                    <a:pt x="91" y="0"/>
                  </a:moveTo>
                  <a:lnTo>
                    <a:pt x="115" y="4"/>
                  </a:lnTo>
                  <a:lnTo>
                    <a:pt x="137" y="13"/>
                  </a:lnTo>
                  <a:lnTo>
                    <a:pt x="156" y="27"/>
                  </a:lnTo>
                  <a:lnTo>
                    <a:pt x="170" y="45"/>
                  </a:lnTo>
                  <a:lnTo>
                    <a:pt x="179" y="67"/>
                  </a:lnTo>
                  <a:lnTo>
                    <a:pt x="182" y="91"/>
                  </a:lnTo>
                  <a:lnTo>
                    <a:pt x="179" y="116"/>
                  </a:lnTo>
                  <a:lnTo>
                    <a:pt x="170" y="137"/>
                  </a:lnTo>
                  <a:lnTo>
                    <a:pt x="156" y="157"/>
                  </a:lnTo>
                  <a:lnTo>
                    <a:pt x="137" y="170"/>
                  </a:lnTo>
                  <a:lnTo>
                    <a:pt x="115" y="179"/>
                  </a:lnTo>
                  <a:lnTo>
                    <a:pt x="91" y="182"/>
                  </a:lnTo>
                  <a:lnTo>
                    <a:pt x="67" y="179"/>
                  </a:lnTo>
                  <a:lnTo>
                    <a:pt x="45" y="170"/>
                  </a:lnTo>
                  <a:lnTo>
                    <a:pt x="27" y="157"/>
                  </a:lnTo>
                  <a:lnTo>
                    <a:pt x="13" y="137"/>
                  </a:lnTo>
                  <a:lnTo>
                    <a:pt x="4" y="116"/>
                  </a:lnTo>
                  <a:lnTo>
                    <a:pt x="0" y="91"/>
                  </a:lnTo>
                  <a:lnTo>
                    <a:pt x="4" y="67"/>
                  </a:lnTo>
                  <a:lnTo>
                    <a:pt x="13" y="45"/>
                  </a:lnTo>
                  <a:lnTo>
                    <a:pt x="27" y="27"/>
                  </a:lnTo>
                  <a:lnTo>
                    <a:pt x="45" y="13"/>
                  </a:lnTo>
                  <a:lnTo>
                    <a:pt x="67" y="4"/>
                  </a:lnTo>
                  <a:lnTo>
                    <a:pt x="9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2" name="Freeform 389"/>
            <p:cNvSpPr>
              <a:spLocks noEditPoints="1"/>
            </p:cNvSpPr>
            <p:nvPr/>
          </p:nvSpPr>
          <p:spPr bwMode="auto">
            <a:xfrm>
              <a:off x="5424488" y="5280025"/>
              <a:ext cx="47625" cy="49213"/>
            </a:xfrm>
            <a:custGeom>
              <a:avLst/>
              <a:gdLst>
                <a:gd name="T0" fmla="*/ 91 w 181"/>
                <a:gd name="T1" fmla="*/ 38 h 183"/>
                <a:gd name="T2" fmla="*/ 74 w 181"/>
                <a:gd name="T3" fmla="*/ 40 h 183"/>
                <a:gd name="T4" fmla="*/ 60 w 181"/>
                <a:gd name="T5" fmla="*/ 48 h 183"/>
                <a:gd name="T6" fmla="*/ 48 w 181"/>
                <a:gd name="T7" fmla="*/ 59 h 183"/>
                <a:gd name="T8" fmla="*/ 41 w 181"/>
                <a:gd name="T9" fmla="*/ 74 h 183"/>
                <a:gd name="T10" fmla="*/ 37 w 181"/>
                <a:gd name="T11" fmla="*/ 91 h 183"/>
                <a:gd name="T12" fmla="*/ 41 w 181"/>
                <a:gd name="T13" fmla="*/ 108 h 183"/>
                <a:gd name="T14" fmla="*/ 48 w 181"/>
                <a:gd name="T15" fmla="*/ 122 h 183"/>
                <a:gd name="T16" fmla="*/ 60 w 181"/>
                <a:gd name="T17" fmla="*/ 134 h 183"/>
                <a:gd name="T18" fmla="*/ 74 w 181"/>
                <a:gd name="T19" fmla="*/ 141 h 183"/>
                <a:gd name="T20" fmla="*/ 91 w 181"/>
                <a:gd name="T21" fmla="*/ 144 h 183"/>
                <a:gd name="T22" fmla="*/ 107 w 181"/>
                <a:gd name="T23" fmla="*/ 141 h 183"/>
                <a:gd name="T24" fmla="*/ 121 w 181"/>
                <a:gd name="T25" fmla="*/ 134 h 183"/>
                <a:gd name="T26" fmla="*/ 133 w 181"/>
                <a:gd name="T27" fmla="*/ 122 h 183"/>
                <a:gd name="T28" fmla="*/ 140 w 181"/>
                <a:gd name="T29" fmla="*/ 108 h 183"/>
                <a:gd name="T30" fmla="*/ 144 w 181"/>
                <a:gd name="T31" fmla="*/ 91 h 183"/>
                <a:gd name="T32" fmla="*/ 140 w 181"/>
                <a:gd name="T33" fmla="*/ 74 h 183"/>
                <a:gd name="T34" fmla="*/ 133 w 181"/>
                <a:gd name="T35" fmla="*/ 59 h 183"/>
                <a:gd name="T36" fmla="*/ 121 w 181"/>
                <a:gd name="T37" fmla="*/ 48 h 183"/>
                <a:gd name="T38" fmla="*/ 107 w 181"/>
                <a:gd name="T39" fmla="*/ 40 h 183"/>
                <a:gd name="T40" fmla="*/ 91 w 181"/>
                <a:gd name="T41" fmla="*/ 38 h 183"/>
                <a:gd name="T42" fmla="*/ 91 w 181"/>
                <a:gd name="T43" fmla="*/ 0 h 183"/>
                <a:gd name="T44" fmla="*/ 114 w 181"/>
                <a:gd name="T45" fmla="*/ 3 h 183"/>
                <a:gd name="T46" fmla="*/ 137 w 181"/>
                <a:gd name="T47" fmla="*/ 12 h 183"/>
                <a:gd name="T48" fmla="*/ 155 w 181"/>
                <a:gd name="T49" fmla="*/ 27 h 183"/>
                <a:gd name="T50" fmla="*/ 169 w 181"/>
                <a:gd name="T51" fmla="*/ 45 h 183"/>
                <a:gd name="T52" fmla="*/ 178 w 181"/>
                <a:gd name="T53" fmla="*/ 67 h 183"/>
                <a:gd name="T54" fmla="*/ 181 w 181"/>
                <a:gd name="T55" fmla="*/ 91 h 183"/>
                <a:gd name="T56" fmla="*/ 178 w 181"/>
                <a:gd name="T57" fmla="*/ 116 h 183"/>
                <a:gd name="T58" fmla="*/ 169 w 181"/>
                <a:gd name="T59" fmla="*/ 137 h 183"/>
                <a:gd name="T60" fmla="*/ 155 w 181"/>
                <a:gd name="T61" fmla="*/ 156 h 183"/>
                <a:gd name="T62" fmla="*/ 137 w 181"/>
                <a:gd name="T63" fmla="*/ 170 h 183"/>
                <a:gd name="T64" fmla="*/ 114 w 181"/>
                <a:gd name="T65" fmla="*/ 180 h 183"/>
                <a:gd name="T66" fmla="*/ 91 w 181"/>
                <a:gd name="T67" fmla="*/ 183 h 183"/>
                <a:gd name="T68" fmla="*/ 66 w 181"/>
                <a:gd name="T69" fmla="*/ 180 h 183"/>
                <a:gd name="T70" fmla="*/ 44 w 181"/>
                <a:gd name="T71" fmla="*/ 170 h 183"/>
                <a:gd name="T72" fmla="*/ 26 w 181"/>
                <a:gd name="T73" fmla="*/ 156 h 183"/>
                <a:gd name="T74" fmla="*/ 12 w 181"/>
                <a:gd name="T75" fmla="*/ 137 h 183"/>
                <a:gd name="T76" fmla="*/ 3 w 181"/>
                <a:gd name="T77" fmla="*/ 116 h 183"/>
                <a:gd name="T78" fmla="*/ 0 w 181"/>
                <a:gd name="T79" fmla="*/ 91 h 183"/>
                <a:gd name="T80" fmla="*/ 3 w 181"/>
                <a:gd name="T81" fmla="*/ 67 h 183"/>
                <a:gd name="T82" fmla="*/ 12 w 181"/>
                <a:gd name="T83" fmla="*/ 45 h 183"/>
                <a:gd name="T84" fmla="*/ 26 w 181"/>
                <a:gd name="T85" fmla="*/ 27 h 183"/>
                <a:gd name="T86" fmla="*/ 44 w 181"/>
                <a:gd name="T87" fmla="*/ 12 h 183"/>
                <a:gd name="T88" fmla="*/ 66 w 181"/>
                <a:gd name="T89" fmla="*/ 3 h 183"/>
                <a:gd name="T90" fmla="*/ 91 w 181"/>
                <a:gd name="T91" fmla="*/ 0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81" h="183">
                  <a:moveTo>
                    <a:pt x="91" y="38"/>
                  </a:moveTo>
                  <a:lnTo>
                    <a:pt x="74" y="40"/>
                  </a:lnTo>
                  <a:lnTo>
                    <a:pt x="60" y="48"/>
                  </a:lnTo>
                  <a:lnTo>
                    <a:pt x="48" y="59"/>
                  </a:lnTo>
                  <a:lnTo>
                    <a:pt x="41" y="74"/>
                  </a:lnTo>
                  <a:lnTo>
                    <a:pt x="37" y="91"/>
                  </a:lnTo>
                  <a:lnTo>
                    <a:pt x="41" y="108"/>
                  </a:lnTo>
                  <a:lnTo>
                    <a:pt x="48" y="122"/>
                  </a:lnTo>
                  <a:lnTo>
                    <a:pt x="60" y="134"/>
                  </a:lnTo>
                  <a:lnTo>
                    <a:pt x="74" y="141"/>
                  </a:lnTo>
                  <a:lnTo>
                    <a:pt x="91" y="144"/>
                  </a:lnTo>
                  <a:lnTo>
                    <a:pt x="107" y="141"/>
                  </a:lnTo>
                  <a:lnTo>
                    <a:pt x="121" y="134"/>
                  </a:lnTo>
                  <a:lnTo>
                    <a:pt x="133" y="122"/>
                  </a:lnTo>
                  <a:lnTo>
                    <a:pt x="140" y="108"/>
                  </a:lnTo>
                  <a:lnTo>
                    <a:pt x="144" y="91"/>
                  </a:lnTo>
                  <a:lnTo>
                    <a:pt x="140" y="74"/>
                  </a:lnTo>
                  <a:lnTo>
                    <a:pt x="133" y="59"/>
                  </a:lnTo>
                  <a:lnTo>
                    <a:pt x="121" y="48"/>
                  </a:lnTo>
                  <a:lnTo>
                    <a:pt x="107" y="40"/>
                  </a:lnTo>
                  <a:lnTo>
                    <a:pt x="91" y="38"/>
                  </a:lnTo>
                  <a:close/>
                  <a:moveTo>
                    <a:pt x="91" y="0"/>
                  </a:moveTo>
                  <a:lnTo>
                    <a:pt x="114" y="3"/>
                  </a:lnTo>
                  <a:lnTo>
                    <a:pt x="137" y="12"/>
                  </a:lnTo>
                  <a:lnTo>
                    <a:pt x="155" y="27"/>
                  </a:lnTo>
                  <a:lnTo>
                    <a:pt x="169" y="45"/>
                  </a:lnTo>
                  <a:lnTo>
                    <a:pt x="178" y="67"/>
                  </a:lnTo>
                  <a:lnTo>
                    <a:pt x="181" y="91"/>
                  </a:lnTo>
                  <a:lnTo>
                    <a:pt x="178" y="116"/>
                  </a:lnTo>
                  <a:lnTo>
                    <a:pt x="169" y="137"/>
                  </a:lnTo>
                  <a:lnTo>
                    <a:pt x="155" y="156"/>
                  </a:lnTo>
                  <a:lnTo>
                    <a:pt x="137" y="170"/>
                  </a:lnTo>
                  <a:lnTo>
                    <a:pt x="114" y="180"/>
                  </a:lnTo>
                  <a:lnTo>
                    <a:pt x="91" y="183"/>
                  </a:lnTo>
                  <a:lnTo>
                    <a:pt x="66" y="180"/>
                  </a:lnTo>
                  <a:lnTo>
                    <a:pt x="44" y="170"/>
                  </a:lnTo>
                  <a:lnTo>
                    <a:pt x="26" y="156"/>
                  </a:lnTo>
                  <a:lnTo>
                    <a:pt x="12" y="137"/>
                  </a:lnTo>
                  <a:lnTo>
                    <a:pt x="3" y="116"/>
                  </a:lnTo>
                  <a:lnTo>
                    <a:pt x="0" y="91"/>
                  </a:lnTo>
                  <a:lnTo>
                    <a:pt x="3" y="67"/>
                  </a:lnTo>
                  <a:lnTo>
                    <a:pt x="12" y="45"/>
                  </a:lnTo>
                  <a:lnTo>
                    <a:pt x="26" y="27"/>
                  </a:lnTo>
                  <a:lnTo>
                    <a:pt x="44" y="12"/>
                  </a:lnTo>
                  <a:lnTo>
                    <a:pt x="66" y="3"/>
                  </a:lnTo>
                  <a:lnTo>
                    <a:pt x="9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3" name="Freeform 390"/>
            <p:cNvSpPr>
              <a:spLocks noEditPoints="1"/>
            </p:cNvSpPr>
            <p:nvPr/>
          </p:nvSpPr>
          <p:spPr bwMode="auto">
            <a:xfrm>
              <a:off x="5526088" y="5280025"/>
              <a:ext cx="47625" cy="49213"/>
            </a:xfrm>
            <a:custGeom>
              <a:avLst/>
              <a:gdLst>
                <a:gd name="T0" fmla="*/ 91 w 182"/>
                <a:gd name="T1" fmla="*/ 38 h 183"/>
                <a:gd name="T2" fmla="*/ 74 w 182"/>
                <a:gd name="T3" fmla="*/ 40 h 183"/>
                <a:gd name="T4" fmla="*/ 61 w 182"/>
                <a:gd name="T5" fmla="*/ 48 h 183"/>
                <a:gd name="T6" fmla="*/ 48 w 182"/>
                <a:gd name="T7" fmla="*/ 59 h 183"/>
                <a:gd name="T8" fmla="*/ 42 w 182"/>
                <a:gd name="T9" fmla="*/ 74 h 183"/>
                <a:gd name="T10" fmla="*/ 38 w 182"/>
                <a:gd name="T11" fmla="*/ 91 h 183"/>
                <a:gd name="T12" fmla="*/ 42 w 182"/>
                <a:gd name="T13" fmla="*/ 108 h 183"/>
                <a:gd name="T14" fmla="*/ 48 w 182"/>
                <a:gd name="T15" fmla="*/ 122 h 183"/>
                <a:gd name="T16" fmla="*/ 61 w 182"/>
                <a:gd name="T17" fmla="*/ 134 h 183"/>
                <a:gd name="T18" fmla="*/ 74 w 182"/>
                <a:gd name="T19" fmla="*/ 141 h 183"/>
                <a:gd name="T20" fmla="*/ 91 w 182"/>
                <a:gd name="T21" fmla="*/ 144 h 183"/>
                <a:gd name="T22" fmla="*/ 108 w 182"/>
                <a:gd name="T23" fmla="*/ 141 h 183"/>
                <a:gd name="T24" fmla="*/ 122 w 182"/>
                <a:gd name="T25" fmla="*/ 134 h 183"/>
                <a:gd name="T26" fmla="*/ 133 w 182"/>
                <a:gd name="T27" fmla="*/ 122 h 183"/>
                <a:gd name="T28" fmla="*/ 141 w 182"/>
                <a:gd name="T29" fmla="*/ 108 h 183"/>
                <a:gd name="T30" fmla="*/ 143 w 182"/>
                <a:gd name="T31" fmla="*/ 91 h 183"/>
                <a:gd name="T32" fmla="*/ 141 w 182"/>
                <a:gd name="T33" fmla="*/ 74 h 183"/>
                <a:gd name="T34" fmla="*/ 133 w 182"/>
                <a:gd name="T35" fmla="*/ 59 h 183"/>
                <a:gd name="T36" fmla="*/ 122 w 182"/>
                <a:gd name="T37" fmla="*/ 48 h 183"/>
                <a:gd name="T38" fmla="*/ 108 w 182"/>
                <a:gd name="T39" fmla="*/ 40 h 183"/>
                <a:gd name="T40" fmla="*/ 91 w 182"/>
                <a:gd name="T41" fmla="*/ 38 h 183"/>
                <a:gd name="T42" fmla="*/ 91 w 182"/>
                <a:gd name="T43" fmla="*/ 0 h 183"/>
                <a:gd name="T44" fmla="*/ 115 w 182"/>
                <a:gd name="T45" fmla="*/ 3 h 183"/>
                <a:gd name="T46" fmla="*/ 137 w 182"/>
                <a:gd name="T47" fmla="*/ 12 h 183"/>
                <a:gd name="T48" fmla="*/ 156 w 182"/>
                <a:gd name="T49" fmla="*/ 27 h 183"/>
                <a:gd name="T50" fmla="*/ 170 w 182"/>
                <a:gd name="T51" fmla="*/ 45 h 183"/>
                <a:gd name="T52" fmla="*/ 179 w 182"/>
                <a:gd name="T53" fmla="*/ 67 h 183"/>
                <a:gd name="T54" fmla="*/ 182 w 182"/>
                <a:gd name="T55" fmla="*/ 91 h 183"/>
                <a:gd name="T56" fmla="*/ 179 w 182"/>
                <a:gd name="T57" fmla="*/ 116 h 183"/>
                <a:gd name="T58" fmla="*/ 170 w 182"/>
                <a:gd name="T59" fmla="*/ 137 h 183"/>
                <a:gd name="T60" fmla="*/ 156 w 182"/>
                <a:gd name="T61" fmla="*/ 156 h 183"/>
                <a:gd name="T62" fmla="*/ 137 w 182"/>
                <a:gd name="T63" fmla="*/ 170 h 183"/>
                <a:gd name="T64" fmla="*/ 115 w 182"/>
                <a:gd name="T65" fmla="*/ 180 h 183"/>
                <a:gd name="T66" fmla="*/ 91 w 182"/>
                <a:gd name="T67" fmla="*/ 183 h 183"/>
                <a:gd name="T68" fmla="*/ 67 w 182"/>
                <a:gd name="T69" fmla="*/ 180 h 183"/>
                <a:gd name="T70" fmla="*/ 45 w 182"/>
                <a:gd name="T71" fmla="*/ 170 h 183"/>
                <a:gd name="T72" fmla="*/ 27 w 182"/>
                <a:gd name="T73" fmla="*/ 156 h 183"/>
                <a:gd name="T74" fmla="*/ 13 w 182"/>
                <a:gd name="T75" fmla="*/ 137 h 183"/>
                <a:gd name="T76" fmla="*/ 4 w 182"/>
                <a:gd name="T77" fmla="*/ 116 h 183"/>
                <a:gd name="T78" fmla="*/ 0 w 182"/>
                <a:gd name="T79" fmla="*/ 91 h 183"/>
                <a:gd name="T80" fmla="*/ 4 w 182"/>
                <a:gd name="T81" fmla="*/ 67 h 183"/>
                <a:gd name="T82" fmla="*/ 13 w 182"/>
                <a:gd name="T83" fmla="*/ 45 h 183"/>
                <a:gd name="T84" fmla="*/ 27 w 182"/>
                <a:gd name="T85" fmla="*/ 27 h 183"/>
                <a:gd name="T86" fmla="*/ 45 w 182"/>
                <a:gd name="T87" fmla="*/ 12 h 183"/>
                <a:gd name="T88" fmla="*/ 67 w 182"/>
                <a:gd name="T89" fmla="*/ 3 h 183"/>
                <a:gd name="T90" fmla="*/ 91 w 182"/>
                <a:gd name="T91" fmla="*/ 0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82" h="183">
                  <a:moveTo>
                    <a:pt x="91" y="38"/>
                  </a:moveTo>
                  <a:lnTo>
                    <a:pt x="74" y="40"/>
                  </a:lnTo>
                  <a:lnTo>
                    <a:pt x="61" y="48"/>
                  </a:lnTo>
                  <a:lnTo>
                    <a:pt x="48" y="59"/>
                  </a:lnTo>
                  <a:lnTo>
                    <a:pt x="42" y="74"/>
                  </a:lnTo>
                  <a:lnTo>
                    <a:pt x="38" y="91"/>
                  </a:lnTo>
                  <a:lnTo>
                    <a:pt x="42" y="108"/>
                  </a:lnTo>
                  <a:lnTo>
                    <a:pt x="48" y="122"/>
                  </a:lnTo>
                  <a:lnTo>
                    <a:pt x="61" y="134"/>
                  </a:lnTo>
                  <a:lnTo>
                    <a:pt x="74" y="141"/>
                  </a:lnTo>
                  <a:lnTo>
                    <a:pt x="91" y="144"/>
                  </a:lnTo>
                  <a:lnTo>
                    <a:pt x="108" y="141"/>
                  </a:lnTo>
                  <a:lnTo>
                    <a:pt x="122" y="134"/>
                  </a:lnTo>
                  <a:lnTo>
                    <a:pt x="133" y="122"/>
                  </a:lnTo>
                  <a:lnTo>
                    <a:pt x="141" y="108"/>
                  </a:lnTo>
                  <a:lnTo>
                    <a:pt x="143" y="91"/>
                  </a:lnTo>
                  <a:lnTo>
                    <a:pt x="141" y="74"/>
                  </a:lnTo>
                  <a:lnTo>
                    <a:pt x="133" y="59"/>
                  </a:lnTo>
                  <a:lnTo>
                    <a:pt x="122" y="48"/>
                  </a:lnTo>
                  <a:lnTo>
                    <a:pt x="108" y="40"/>
                  </a:lnTo>
                  <a:lnTo>
                    <a:pt x="91" y="38"/>
                  </a:lnTo>
                  <a:close/>
                  <a:moveTo>
                    <a:pt x="91" y="0"/>
                  </a:moveTo>
                  <a:lnTo>
                    <a:pt x="115" y="3"/>
                  </a:lnTo>
                  <a:lnTo>
                    <a:pt x="137" y="12"/>
                  </a:lnTo>
                  <a:lnTo>
                    <a:pt x="156" y="27"/>
                  </a:lnTo>
                  <a:lnTo>
                    <a:pt x="170" y="45"/>
                  </a:lnTo>
                  <a:lnTo>
                    <a:pt x="179" y="67"/>
                  </a:lnTo>
                  <a:lnTo>
                    <a:pt x="182" y="91"/>
                  </a:lnTo>
                  <a:lnTo>
                    <a:pt x="179" y="116"/>
                  </a:lnTo>
                  <a:lnTo>
                    <a:pt x="170" y="137"/>
                  </a:lnTo>
                  <a:lnTo>
                    <a:pt x="156" y="156"/>
                  </a:lnTo>
                  <a:lnTo>
                    <a:pt x="137" y="170"/>
                  </a:lnTo>
                  <a:lnTo>
                    <a:pt x="115" y="180"/>
                  </a:lnTo>
                  <a:lnTo>
                    <a:pt x="91" y="183"/>
                  </a:lnTo>
                  <a:lnTo>
                    <a:pt x="67" y="180"/>
                  </a:lnTo>
                  <a:lnTo>
                    <a:pt x="45" y="170"/>
                  </a:lnTo>
                  <a:lnTo>
                    <a:pt x="27" y="156"/>
                  </a:lnTo>
                  <a:lnTo>
                    <a:pt x="13" y="137"/>
                  </a:lnTo>
                  <a:lnTo>
                    <a:pt x="4" y="116"/>
                  </a:lnTo>
                  <a:lnTo>
                    <a:pt x="0" y="91"/>
                  </a:lnTo>
                  <a:lnTo>
                    <a:pt x="4" y="67"/>
                  </a:lnTo>
                  <a:lnTo>
                    <a:pt x="13" y="45"/>
                  </a:lnTo>
                  <a:lnTo>
                    <a:pt x="27" y="27"/>
                  </a:lnTo>
                  <a:lnTo>
                    <a:pt x="45" y="12"/>
                  </a:lnTo>
                  <a:lnTo>
                    <a:pt x="67" y="3"/>
                  </a:lnTo>
                  <a:lnTo>
                    <a:pt x="9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4" name="Freeform 391"/>
            <p:cNvSpPr>
              <a:spLocks noEditPoints="1"/>
            </p:cNvSpPr>
            <p:nvPr/>
          </p:nvSpPr>
          <p:spPr bwMode="auto">
            <a:xfrm>
              <a:off x="5322888" y="5484813"/>
              <a:ext cx="49213" cy="47625"/>
            </a:xfrm>
            <a:custGeom>
              <a:avLst/>
              <a:gdLst>
                <a:gd name="T0" fmla="*/ 91 w 182"/>
                <a:gd name="T1" fmla="*/ 38 h 182"/>
                <a:gd name="T2" fmla="*/ 74 w 182"/>
                <a:gd name="T3" fmla="*/ 40 h 182"/>
                <a:gd name="T4" fmla="*/ 60 w 182"/>
                <a:gd name="T5" fmla="*/ 48 h 182"/>
                <a:gd name="T6" fmla="*/ 49 w 182"/>
                <a:gd name="T7" fmla="*/ 59 h 182"/>
                <a:gd name="T8" fmla="*/ 41 w 182"/>
                <a:gd name="T9" fmla="*/ 74 h 182"/>
                <a:gd name="T10" fmla="*/ 38 w 182"/>
                <a:gd name="T11" fmla="*/ 91 h 182"/>
                <a:gd name="T12" fmla="*/ 41 w 182"/>
                <a:gd name="T13" fmla="*/ 108 h 182"/>
                <a:gd name="T14" fmla="*/ 49 w 182"/>
                <a:gd name="T15" fmla="*/ 122 h 182"/>
                <a:gd name="T16" fmla="*/ 60 w 182"/>
                <a:gd name="T17" fmla="*/ 133 h 182"/>
                <a:gd name="T18" fmla="*/ 74 w 182"/>
                <a:gd name="T19" fmla="*/ 141 h 182"/>
                <a:gd name="T20" fmla="*/ 91 w 182"/>
                <a:gd name="T21" fmla="*/ 144 h 182"/>
                <a:gd name="T22" fmla="*/ 108 w 182"/>
                <a:gd name="T23" fmla="*/ 141 h 182"/>
                <a:gd name="T24" fmla="*/ 121 w 182"/>
                <a:gd name="T25" fmla="*/ 133 h 182"/>
                <a:gd name="T26" fmla="*/ 134 w 182"/>
                <a:gd name="T27" fmla="*/ 122 h 182"/>
                <a:gd name="T28" fmla="*/ 140 w 182"/>
                <a:gd name="T29" fmla="*/ 108 h 182"/>
                <a:gd name="T30" fmla="*/ 144 w 182"/>
                <a:gd name="T31" fmla="*/ 91 h 182"/>
                <a:gd name="T32" fmla="*/ 140 w 182"/>
                <a:gd name="T33" fmla="*/ 74 h 182"/>
                <a:gd name="T34" fmla="*/ 134 w 182"/>
                <a:gd name="T35" fmla="*/ 59 h 182"/>
                <a:gd name="T36" fmla="*/ 121 w 182"/>
                <a:gd name="T37" fmla="*/ 48 h 182"/>
                <a:gd name="T38" fmla="*/ 108 w 182"/>
                <a:gd name="T39" fmla="*/ 40 h 182"/>
                <a:gd name="T40" fmla="*/ 91 w 182"/>
                <a:gd name="T41" fmla="*/ 38 h 182"/>
                <a:gd name="T42" fmla="*/ 91 w 182"/>
                <a:gd name="T43" fmla="*/ 0 h 182"/>
                <a:gd name="T44" fmla="*/ 115 w 182"/>
                <a:gd name="T45" fmla="*/ 2 h 182"/>
                <a:gd name="T46" fmla="*/ 137 w 182"/>
                <a:gd name="T47" fmla="*/ 12 h 182"/>
                <a:gd name="T48" fmla="*/ 155 w 182"/>
                <a:gd name="T49" fmla="*/ 26 h 182"/>
                <a:gd name="T50" fmla="*/ 169 w 182"/>
                <a:gd name="T51" fmla="*/ 45 h 182"/>
                <a:gd name="T52" fmla="*/ 178 w 182"/>
                <a:gd name="T53" fmla="*/ 66 h 182"/>
                <a:gd name="T54" fmla="*/ 182 w 182"/>
                <a:gd name="T55" fmla="*/ 91 h 182"/>
                <a:gd name="T56" fmla="*/ 178 w 182"/>
                <a:gd name="T57" fmla="*/ 114 h 182"/>
                <a:gd name="T58" fmla="*/ 169 w 182"/>
                <a:gd name="T59" fmla="*/ 137 h 182"/>
                <a:gd name="T60" fmla="*/ 155 w 182"/>
                <a:gd name="T61" fmla="*/ 155 h 182"/>
                <a:gd name="T62" fmla="*/ 137 w 182"/>
                <a:gd name="T63" fmla="*/ 169 h 182"/>
                <a:gd name="T64" fmla="*/ 115 w 182"/>
                <a:gd name="T65" fmla="*/ 178 h 182"/>
                <a:gd name="T66" fmla="*/ 91 w 182"/>
                <a:gd name="T67" fmla="*/ 182 h 182"/>
                <a:gd name="T68" fmla="*/ 67 w 182"/>
                <a:gd name="T69" fmla="*/ 178 h 182"/>
                <a:gd name="T70" fmla="*/ 45 w 182"/>
                <a:gd name="T71" fmla="*/ 169 h 182"/>
                <a:gd name="T72" fmla="*/ 26 w 182"/>
                <a:gd name="T73" fmla="*/ 155 h 182"/>
                <a:gd name="T74" fmla="*/ 12 w 182"/>
                <a:gd name="T75" fmla="*/ 137 h 182"/>
                <a:gd name="T76" fmla="*/ 3 w 182"/>
                <a:gd name="T77" fmla="*/ 114 h 182"/>
                <a:gd name="T78" fmla="*/ 0 w 182"/>
                <a:gd name="T79" fmla="*/ 91 h 182"/>
                <a:gd name="T80" fmla="*/ 3 w 182"/>
                <a:gd name="T81" fmla="*/ 66 h 182"/>
                <a:gd name="T82" fmla="*/ 12 w 182"/>
                <a:gd name="T83" fmla="*/ 45 h 182"/>
                <a:gd name="T84" fmla="*/ 26 w 182"/>
                <a:gd name="T85" fmla="*/ 26 h 182"/>
                <a:gd name="T86" fmla="*/ 45 w 182"/>
                <a:gd name="T87" fmla="*/ 12 h 182"/>
                <a:gd name="T88" fmla="*/ 67 w 182"/>
                <a:gd name="T89" fmla="*/ 2 h 182"/>
                <a:gd name="T90" fmla="*/ 91 w 182"/>
                <a:gd name="T91" fmla="*/ 0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82" h="182">
                  <a:moveTo>
                    <a:pt x="91" y="38"/>
                  </a:moveTo>
                  <a:lnTo>
                    <a:pt x="74" y="40"/>
                  </a:lnTo>
                  <a:lnTo>
                    <a:pt x="60" y="48"/>
                  </a:lnTo>
                  <a:lnTo>
                    <a:pt x="49" y="59"/>
                  </a:lnTo>
                  <a:lnTo>
                    <a:pt x="41" y="74"/>
                  </a:lnTo>
                  <a:lnTo>
                    <a:pt x="38" y="91"/>
                  </a:lnTo>
                  <a:lnTo>
                    <a:pt x="41" y="108"/>
                  </a:lnTo>
                  <a:lnTo>
                    <a:pt x="49" y="122"/>
                  </a:lnTo>
                  <a:lnTo>
                    <a:pt x="60" y="133"/>
                  </a:lnTo>
                  <a:lnTo>
                    <a:pt x="74" y="141"/>
                  </a:lnTo>
                  <a:lnTo>
                    <a:pt x="91" y="144"/>
                  </a:lnTo>
                  <a:lnTo>
                    <a:pt x="108" y="141"/>
                  </a:lnTo>
                  <a:lnTo>
                    <a:pt x="121" y="133"/>
                  </a:lnTo>
                  <a:lnTo>
                    <a:pt x="134" y="122"/>
                  </a:lnTo>
                  <a:lnTo>
                    <a:pt x="140" y="108"/>
                  </a:lnTo>
                  <a:lnTo>
                    <a:pt x="144" y="91"/>
                  </a:lnTo>
                  <a:lnTo>
                    <a:pt x="140" y="74"/>
                  </a:lnTo>
                  <a:lnTo>
                    <a:pt x="134" y="59"/>
                  </a:lnTo>
                  <a:lnTo>
                    <a:pt x="121" y="48"/>
                  </a:lnTo>
                  <a:lnTo>
                    <a:pt x="108" y="40"/>
                  </a:lnTo>
                  <a:lnTo>
                    <a:pt x="91" y="38"/>
                  </a:lnTo>
                  <a:close/>
                  <a:moveTo>
                    <a:pt x="91" y="0"/>
                  </a:moveTo>
                  <a:lnTo>
                    <a:pt x="115" y="2"/>
                  </a:lnTo>
                  <a:lnTo>
                    <a:pt x="137" y="12"/>
                  </a:lnTo>
                  <a:lnTo>
                    <a:pt x="155" y="26"/>
                  </a:lnTo>
                  <a:lnTo>
                    <a:pt x="169" y="45"/>
                  </a:lnTo>
                  <a:lnTo>
                    <a:pt x="178" y="66"/>
                  </a:lnTo>
                  <a:lnTo>
                    <a:pt x="182" y="91"/>
                  </a:lnTo>
                  <a:lnTo>
                    <a:pt x="178" y="114"/>
                  </a:lnTo>
                  <a:lnTo>
                    <a:pt x="169" y="137"/>
                  </a:lnTo>
                  <a:lnTo>
                    <a:pt x="155" y="155"/>
                  </a:lnTo>
                  <a:lnTo>
                    <a:pt x="137" y="169"/>
                  </a:lnTo>
                  <a:lnTo>
                    <a:pt x="115" y="178"/>
                  </a:lnTo>
                  <a:lnTo>
                    <a:pt x="91" y="182"/>
                  </a:lnTo>
                  <a:lnTo>
                    <a:pt x="67" y="178"/>
                  </a:lnTo>
                  <a:lnTo>
                    <a:pt x="45" y="169"/>
                  </a:lnTo>
                  <a:lnTo>
                    <a:pt x="26" y="155"/>
                  </a:lnTo>
                  <a:lnTo>
                    <a:pt x="12" y="137"/>
                  </a:lnTo>
                  <a:lnTo>
                    <a:pt x="3" y="114"/>
                  </a:lnTo>
                  <a:lnTo>
                    <a:pt x="0" y="91"/>
                  </a:lnTo>
                  <a:lnTo>
                    <a:pt x="3" y="66"/>
                  </a:lnTo>
                  <a:lnTo>
                    <a:pt x="12" y="45"/>
                  </a:lnTo>
                  <a:lnTo>
                    <a:pt x="26" y="26"/>
                  </a:lnTo>
                  <a:lnTo>
                    <a:pt x="45" y="12"/>
                  </a:lnTo>
                  <a:lnTo>
                    <a:pt x="67" y="2"/>
                  </a:lnTo>
                  <a:lnTo>
                    <a:pt x="9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5" name="Freeform 392"/>
            <p:cNvSpPr>
              <a:spLocks noEditPoints="1"/>
            </p:cNvSpPr>
            <p:nvPr/>
          </p:nvSpPr>
          <p:spPr bwMode="auto">
            <a:xfrm>
              <a:off x="5424488" y="5484813"/>
              <a:ext cx="47625" cy="47625"/>
            </a:xfrm>
            <a:custGeom>
              <a:avLst/>
              <a:gdLst>
                <a:gd name="T0" fmla="*/ 91 w 181"/>
                <a:gd name="T1" fmla="*/ 38 h 182"/>
                <a:gd name="T2" fmla="*/ 74 w 181"/>
                <a:gd name="T3" fmla="*/ 40 h 182"/>
                <a:gd name="T4" fmla="*/ 60 w 181"/>
                <a:gd name="T5" fmla="*/ 48 h 182"/>
                <a:gd name="T6" fmla="*/ 48 w 181"/>
                <a:gd name="T7" fmla="*/ 59 h 182"/>
                <a:gd name="T8" fmla="*/ 41 w 181"/>
                <a:gd name="T9" fmla="*/ 74 h 182"/>
                <a:gd name="T10" fmla="*/ 37 w 181"/>
                <a:gd name="T11" fmla="*/ 91 h 182"/>
                <a:gd name="T12" fmla="*/ 41 w 181"/>
                <a:gd name="T13" fmla="*/ 108 h 182"/>
                <a:gd name="T14" fmla="*/ 48 w 181"/>
                <a:gd name="T15" fmla="*/ 122 h 182"/>
                <a:gd name="T16" fmla="*/ 60 w 181"/>
                <a:gd name="T17" fmla="*/ 133 h 182"/>
                <a:gd name="T18" fmla="*/ 74 w 181"/>
                <a:gd name="T19" fmla="*/ 141 h 182"/>
                <a:gd name="T20" fmla="*/ 91 w 181"/>
                <a:gd name="T21" fmla="*/ 144 h 182"/>
                <a:gd name="T22" fmla="*/ 107 w 181"/>
                <a:gd name="T23" fmla="*/ 141 h 182"/>
                <a:gd name="T24" fmla="*/ 121 w 181"/>
                <a:gd name="T25" fmla="*/ 133 h 182"/>
                <a:gd name="T26" fmla="*/ 133 w 181"/>
                <a:gd name="T27" fmla="*/ 122 h 182"/>
                <a:gd name="T28" fmla="*/ 140 w 181"/>
                <a:gd name="T29" fmla="*/ 108 h 182"/>
                <a:gd name="T30" fmla="*/ 144 w 181"/>
                <a:gd name="T31" fmla="*/ 91 h 182"/>
                <a:gd name="T32" fmla="*/ 140 w 181"/>
                <a:gd name="T33" fmla="*/ 74 h 182"/>
                <a:gd name="T34" fmla="*/ 133 w 181"/>
                <a:gd name="T35" fmla="*/ 59 h 182"/>
                <a:gd name="T36" fmla="*/ 121 w 181"/>
                <a:gd name="T37" fmla="*/ 48 h 182"/>
                <a:gd name="T38" fmla="*/ 107 w 181"/>
                <a:gd name="T39" fmla="*/ 40 h 182"/>
                <a:gd name="T40" fmla="*/ 91 w 181"/>
                <a:gd name="T41" fmla="*/ 38 h 182"/>
                <a:gd name="T42" fmla="*/ 91 w 181"/>
                <a:gd name="T43" fmla="*/ 0 h 182"/>
                <a:gd name="T44" fmla="*/ 114 w 181"/>
                <a:gd name="T45" fmla="*/ 2 h 182"/>
                <a:gd name="T46" fmla="*/ 137 w 181"/>
                <a:gd name="T47" fmla="*/ 12 h 182"/>
                <a:gd name="T48" fmla="*/ 155 w 181"/>
                <a:gd name="T49" fmla="*/ 26 h 182"/>
                <a:gd name="T50" fmla="*/ 169 w 181"/>
                <a:gd name="T51" fmla="*/ 45 h 182"/>
                <a:gd name="T52" fmla="*/ 178 w 181"/>
                <a:gd name="T53" fmla="*/ 66 h 182"/>
                <a:gd name="T54" fmla="*/ 181 w 181"/>
                <a:gd name="T55" fmla="*/ 91 h 182"/>
                <a:gd name="T56" fmla="*/ 178 w 181"/>
                <a:gd name="T57" fmla="*/ 114 h 182"/>
                <a:gd name="T58" fmla="*/ 169 w 181"/>
                <a:gd name="T59" fmla="*/ 137 h 182"/>
                <a:gd name="T60" fmla="*/ 155 w 181"/>
                <a:gd name="T61" fmla="*/ 155 h 182"/>
                <a:gd name="T62" fmla="*/ 137 w 181"/>
                <a:gd name="T63" fmla="*/ 169 h 182"/>
                <a:gd name="T64" fmla="*/ 114 w 181"/>
                <a:gd name="T65" fmla="*/ 178 h 182"/>
                <a:gd name="T66" fmla="*/ 91 w 181"/>
                <a:gd name="T67" fmla="*/ 182 h 182"/>
                <a:gd name="T68" fmla="*/ 66 w 181"/>
                <a:gd name="T69" fmla="*/ 178 h 182"/>
                <a:gd name="T70" fmla="*/ 44 w 181"/>
                <a:gd name="T71" fmla="*/ 169 h 182"/>
                <a:gd name="T72" fmla="*/ 26 w 181"/>
                <a:gd name="T73" fmla="*/ 155 h 182"/>
                <a:gd name="T74" fmla="*/ 12 w 181"/>
                <a:gd name="T75" fmla="*/ 137 h 182"/>
                <a:gd name="T76" fmla="*/ 3 w 181"/>
                <a:gd name="T77" fmla="*/ 114 h 182"/>
                <a:gd name="T78" fmla="*/ 0 w 181"/>
                <a:gd name="T79" fmla="*/ 91 h 182"/>
                <a:gd name="T80" fmla="*/ 3 w 181"/>
                <a:gd name="T81" fmla="*/ 66 h 182"/>
                <a:gd name="T82" fmla="*/ 12 w 181"/>
                <a:gd name="T83" fmla="*/ 45 h 182"/>
                <a:gd name="T84" fmla="*/ 26 w 181"/>
                <a:gd name="T85" fmla="*/ 26 h 182"/>
                <a:gd name="T86" fmla="*/ 44 w 181"/>
                <a:gd name="T87" fmla="*/ 12 h 182"/>
                <a:gd name="T88" fmla="*/ 66 w 181"/>
                <a:gd name="T89" fmla="*/ 2 h 182"/>
                <a:gd name="T90" fmla="*/ 91 w 181"/>
                <a:gd name="T91" fmla="*/ 0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81" h="182">
                  <a:moveTo>
                    <a:pt x="91" y="38"/>
                  </a:moveTo>
                  <a:lnTo>
                    <a:pt x="74" y="40"/>
                  </a:lnTo>
                  <a:lnTo>
                    <a:pt x="60" y="48"/>
                  </a:lnTo>
                  <a:lnTo>
                    <a:pt x="48" y="59"/>
                  </a:lnTo>
                  <a:lnTo>
                    <a:pt x="41" y="74"/>
                  </a:lnTo>
                  <a:lnTo>
                    <a:pt x="37" y="91"/>
                  </a:lnTo>
                  <a:lnTo>
                    <a:pt x="41" y="108"/>
                  </a:lnTo>
                  <a:lnTo>
                    <a:pt x="48" y="122"/>
                  </a:lnTo>
                  <a:lnTo>
                    <a:pt x="60" y="133"/>
                  </a:lnTo>
                  <a:lnTo>
                    <a:pt x="74" y="141"/>
                  </a:lnTo>
                  <a:lnTo>
                    <a:pt x="91" y="144"/>
                  </a:lnTo>
                  <a:lnTo>
                    <a:pt x="107" y="141"/>
                  </a:lnTo>
                  <a:lnTo>
                    <a:pt x="121" y="133"/>
                  </a:lnTo>
                  <a:lnTo>
                    <a:pt x="133" y="122"/>
                  </a:lnTo>
                  <a:lnTo>
                    <a:pt x="140" y="108"/>
                  </a:lnTo>
                  <a:lnTo>
                    <a:pt x="144" y="91"/>
                  </a:lnTo>
                  <a:lnTo>
                    <a:pt x="140" y="74"/>
                  </a:lnTo>
                  <a:lnTo>
                    <a:pt x="133" y="59"/>
                  </a:lnTo>
                  <a:lnTo>
                    <a:pt x="121" y="48"/>
                  </a:lnTo>
                  <a:lnTo>
                    <a:pt x="107" y="40"/>
                  </a:lnTo>
                  <a:lnTo>
                    <a:pt x="91" y="38"/>
                  </a:lnTo>
                  <a:close/>
                  <a:moveTo>
                    <a:pt x="91" y="0"/>
                  </a:moveTo>
                  <a:lnTo>
                    <a:pt x="114" y="2"/>
                  </a:lnTo>
                  <a:lnTo>
                    <a:pt x="137" y="12"/>
                  </a:lnTo>
                  <a:lnTo>
                    <a:pt x="155" y="26"/>
                  </a:lnTo>
                  <a:lnTo>
                    <a:pt x="169" y="45"/>
                  </a:lnTo>
                  <a:lnTo>
                    <a:pt x="178" y="66"/>
                  </a:lnTo>
                  <a:lnTo>
                    <a:pt x="181" y="91"/>
                  </a:lnTo>
                  <a:lnTo>
                    <a:pt x="178" y="114"/>
                  </a:lnTo>
                  <a:lnTo>
                    <a:pt x="169" y="137"/>
                  </a:lnTo>
                  <a:lnTo>
                    <a:pt x="155" y="155"/>
                  </a:lnTo>
                  <a:lnTo>
                    <a:pt x="137" y="169"/>
                  </a:lnTo>
                  <a:lnTo>
                    <a:pt x="114" y="178"/>
                  </a:lnTo>
                  <a:lnTo>
                    <a:pt x="91" y="182"/>
                  </a:lnTo>
                  <a:lnTo>
                    <a:pt x="66" y="178"/>
                  </a:lnTo>
                  <a:lnTo>
                    <a:pt x="44" y="169"/>
                  </a:lnTo>
                  <a:lnTo>
                    <a:pt x="26" y="155"/>
                  </a:lnTo>
                  <a:lnTo>
                    <a:pt x="12" y="137"/>
                  </a:lnTo>
                  <a:lnTo>
                    <a:pt x="3" y="114"/>
                  </a:lnTo>
                  <a:lnTo>
                    <a:pt x="0" y="91"/>
                  </a:lnTo>
                  <a:lnTo>
                    <a:pt x="3" y="66"/>
                  </a:lnTo>
                  <a:lnTo>
                    <a:pt x="12" y="45"/>
                  </a:lnTo>
                  <a:lnTo>
                    <a:pt x="26" y="26"/>
                  </a:lnTo>
                  <a:lnTo>
                    <a:pt x="44" y="12"/>
                  </a:lnTo>
                  <a:lnTo>
                    <a:pt x="66" y="2"/>
                  </a:lnTo>
                  <a:lnTo>
                    <a:pt x="9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6" name="Freeform 393"/>
            <p:cNvSpPr>
              <a:spLocks noEditPoints="1"/>
            </p:cNvSpPr>
            <p:nvPr/>
          </p:nvSpPr>
          <p:spPr bwMode="auto">
            <a:xfrm>
              <a:off x="5526088" y="5484813"/>
              <a:ext cx="47625" cy="47625"/>
            </a:xfrm>
            <a:custGeom>
              <a:avLst/>
              <a:gdLst>
                <a:gd name="T0" fmla="*/ 91 w 182"/>
                <a:gd name="T1" fmla="*/ 38 h 182"/>
                <a:gd name="T2" fmla="*/ 74 w 182"/>
                <a:gd name="T3" fmla="*/ 40 h 182"/>
                <a:gd name="T4" fmla="*/ 61 w 182"/>
                <a:gd name="T5" fmla="*/ 48 h 182"/>
                <a:gd name="T6" fmla="*/ 48 w 182"/>
                <a:gd name="T7" fmla="*/ 59 h 182"/>
                <a:gd name="T8" fmla="*/ 42 w 182"/>
                <a:gd name="T9" fmla="*/ 74 h 182"/>
                <a:gd name="T10" fmla="*/ 38 w 182"/>
                <a:gd name="T11" fmla="*/ 91 h 182"/>
                <a:gd name="T12" fmla="*/ 42 w 182"/>
                <a:gd name="T13" fmla="*/ 108 h 182"/>
                <a:gd name="T14" fmla="*/ 48 w 182"/>
                <a:gd name="T15" fmla="*/ 122 h 182"/>
                <a:gd name="T16" fmla="*/ 61 w 182"/>
                <a:gd name="T17" fmla="*/ 133 h 182"/>
                <a:gd name="T18" fmla="*/ 74 w 182"/>
                <a:gd name="T19" fmla="*/ 141 h 182"/>
                <a:gd name="T20" fmla="*/ 91 w 182"/>
                <a:gd name="T21" fmla="*/ 144 h 182"/>
                <a:gd name="T22" fmla="*/ 108 w 182"/>
                <a:gd name="T23" fmla="*/ 141 h 182"/>
                <a:gd name="T24" fmla="*/ 122 w 182"/>
                <a:gd name="T25" fmla="*/ 133 h 182"/>
                <a:gd name="T26" fmla="*/ 133 w 182"/>
                <a:gd name="T27" fmla="*/ 122 h 182"/>
                <a:gd name="T28" fmla="*/ 141 w 182"/>
                <a:gd name="T29" fmla="*/ 108 h 182"/>
                <a:gd name="T30" fmla="*/ 143 w 182"/>
                <a:gd name="T31" fmla="*/ 91 h 182"/>
                <a:gd name="T32" fmla="*/ 141 w 182"/>
                <a:gd name="T33" fmla="*/ 74 h 182"/>
                <a:gd name="T34" fmla="*/ 133 w 182"/>
                <a:gd name="T35" fmla="*/ 59 h 182"/>
                <a:gd name="T36" fmla="*/ 122 w 182"/>
                <a:gd name="T37" fmla="*/ 48 h 182"/>
                <a:gd name="T38" fmla="*/ 108 w 182"/>
                <a:gd name="T39" fmla="*/ 40 h 182"/>
                <a:gd name="T40" fmla="*/ 91 w 182"/>
                <a:gd name="T41" fmla="*/ 38 h 182"/>
                <a:gd name="T42" fmla="*/ 91 w 182"/>
                <a:gd name="T43" fmla="*/ 0 h 182"/>
                <a:gd name="T44" fmla="*/ 115 w 182"/>
                <a:gd name="T45" fmla="*/ 2 h 182"/>
                <a:gd name="T46" fmla="*/ 137 w 182"/>
                <a:gd name="T47" fmla="*/ 12 h 182"/>
                <a:gd name="T48" fmla="*/ 156 w 182"/>
                <a:gd name="T49" fmla="*/ 26 h 182"/>
                <a:gd name="T50" fmla="*/ 170 w 182"/>
                <a:gd name="T51" fmla="*/ 45 h 182"/>
                <a:gd name="T52" fmla="*/ 179 w 182"/>
                <a:gd name="T53" fmla="*/ 66 h 182"/>
                <a:gd name="T54" fmla="*/ 182 w 182"/>
                <a:gd name="T55" fmla="*/ 91 h 182"/>
                <a:gd name="T56" fmla="*/ 179 w 182"/>
                <a:gd name="T57" fmla="*/ 114 h 182"/>
                <a:gd name="T58" fmla="*/ 170 w 182"/>
                <a:gd name="T59" fmla="*/ 137 h 182"/>
                <a:gd name="T60" fmla="*/ 156 w 182"/>
                <a:gd name="T61" fmla="*/ 155 h 182"/>
                <a:gd name="T62" fmla="*/ 137 w 182"/>
                <a:gd name="T63" fmla="*/ 169 h 182"/>
                <a:gd name="T64" fmla="*/ 115 w 182"/>
                <a:gd name="T65" fmla="*/ 178 h 182"/>
                <a:gd name="T66" fmla="*/ 91 w 182"/>
                <a:gd name="T67" fmla="*/ 182 h 182"/>
                <a:gd name="T68" fmla="*/ 67 w 182"/>
                <a:gd name="T69" fmla="*/ 178 h 182"/>
                <a:gd name="T70" fmla="*/ 45 w 182"/>
                <a:gd name="T71" fmla="*/ 169 h 182"/>
                <a:gd name="T72" fmla="*/ 27 w 182"/>
                <a:gd name="T73" fmla="*/ 155 h 182"/>
                <a:gd name="T74" fmla="*/ 13 w 182"/>
                <a:gd name="T75" fmla="*/ 137 h 182"/>
                <a:gd name="T76" fmla="*/ 4 w 182"/>
                <a:gd name="T77" fmla="*/ 114 h 182"/>
                <a:gd name="T78" fmla="*/ 0 w 182"/>
                <a:gd name="T79" fmla="*/ 91 h 182"/>
                <a:gd name="T80" fmla="*/ 4 w 182"/>
                <a:gd name="T81" fmla="*/ 66 h 182"/>
                <a:gd name="T82" fmla="*/ 13 w 182"/>
                <a:gd name="T83" fmla="*/ 45 h 182"/>
                <a:gd name="T84" fmla="*/ 27 w 182"/>
                <a:gd name="T85" fmla="*/ 26 h 182"/>
                <a:gd name="T86" fmla="*/ 45 w 182"/>
                <a:gd name="T87" fmla="*/ 12 h 182"/>
                <a:gd name="T88" fmla="*/ 67 w 182"/>
                <a:gd name="T89" fmla="*/ 2 h 182"/>
                <a:gd name="T90" fmla="*/ 91 w 182"/>
                <a:gd name="T91" fmla="*/ 0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82" h="182">
                  <a:moveTo>
                    <a:pt x="91" y="38"/>
                  </a:moveTo>
                  <a:lnTo>
                    <a:pt x="74" y="40"/>
                  </a:lnTo>
                  <a:lnTo>
                    <a:pt x="61" y="48"/>
                  </a:lnTo>
                  <a:lnTo>
                    <a:pt x="48" y="59"/>
                  </a:lnTo>
                  <a:lnTo>
                    <a:pt x="42" y="74"/>
                  </a:lnTo>
                  <a:lnTo>
                    <a:pt x="38" y="91"/>
                  </a:lnTo>
                  <a:lnTo>
                    <a:pt x="42" y="108"/>
                  </a:lnTo>
                  <a:lnTo>
                    <a:pt x="48" y="122"/>
                  </a:lnTo>
                  <a:lnTo>
                    <a:pt x="61" y="133"/>
                  </a:lnTo>
                  <a:lnTo>
                    <a:pt x="74" y="141"/>
                  </a:lnTo>
                  <a:lnTo>
                    <a:pt x="91" y="144"/>
                  </a:lnTo>
                  <a:lnTo>
                    <a:pt x="108" y="141"/>
                  </a:lnTo>
                  <a:lnTo>
                    <a:pt x="122" y="133"/>
                  </a:lnTo>
                  <a:lnTo>
                    <a:pt x="133" y="122"/>
                  </a:lnTo>
                  <a:lnTo>
                    <a:pt x="141" y="108"/>
                  </a:lnTo>
                  <a:lnTo>
                    <a:pt x="143" y="91"/>
                  </a:lnTo>
                  <a:lnTo>
                    <a:pt x="141" y="74"/>
                  </a:lnTo>
                  <a:lnTo>
                    <a:pt x="133" y="59"/>
                  </a:lnTo>
                  <a:lnTo>
                    <a:pt x="122" y="48"/>
                  </a:lnTo>
                  <a:lnTo>
                    <a:pt x="108" y="40"/>
                  </a:lnTo>
                  <a:lnTo>
                    <a:pt x="91" y="38"/>
                  </a:lnTo>
                  <a:close/>
                  <a:moveTo>
                    <a:pt x="91" y="0"/>
                  </a:moveTo>
                  <a:lnTo>
                    <a:pt x="115" y="2"/>
                  </a:lnTo>
                  <a:lnTo>
                    <a:pt x="137" y="12"/>
                  </a:lnTo>
                  <a:lnTo>
                    <a:pt x="156" y="26"/>
                  </a:lnTo>
                  <a:lnTo>
                    <a:pt x="170" y="45"/>
                  </a:lnTo>
                  <a:lnTo>
                    <a:pt x="179" y="66"/>
                  </a:lnTo>
                  <a:lnTo>
                    <a:pt x="182" y="91"/>
                  </a:lnTo>
                  <a:lnTo>
                    <a:pt x="179" y="114"/>
                  </a:lnTo>
                  <a:lnTo>
                    <a:pt x="170" y="137"/>
                  </a:lnTo>
                  <a:lnTo>
                    <a:pt x="156" y="155"/>
                  </a:lnTo>
                  <a:lnTo>
                    <a:pt x="137" y="169"/>
                  </a:lnTo>
                  <a:lnTo>
                    <a:pt x="115" y="178"/>
                  </a:lnTo>
                  <a:lnTo>
                    <a:pt x="91" y="182"/>
                  </a:lnTo>
                  <a:lnTo>
                    <a:pt x="67" y="178"/>
                  </a:lnTo>
                  <a:lnTo>
                    <a:pt x="45" y="169"/>
                  </a:lnTo>
                  <a:lnTo>
                    <a:pt x="27" y="155"/>
                  </a:lnTo>
                  <a:lnTo>
                    <a:pt x="13" y="137"/>
                  </a:lnTo>
                  <a:lnTo>
                    <a:pt x="4" y="114"/>
                  </a:lnTo>
                  <a:lnTo>
                    <a:pt x="0" y="91"/>
                  </a:lnTo>
                  <a:lnTo>
                    <a:pt x="4" y="66"/>
                  </a:lnTo>
                  <a:lnTo>
                    <a:pt x="13" y="45"/>
                  </a:lnTo>
                  <a:lnTo>
                    <a:pt x="27" y="26"/>
                  </a:lnTo>
                  <a:lnTo>
                    <a:pt x="45" y="12"/>
                  </a:lnTo>
                  <a:lnTo>
                    <a:pt x="67" y="2"/>
                  </a:lnTo>
                  <a:lnTo>
                    <a:pt x="9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527" name="Freeform 640"/>
          <p:cNvSpPr>
            <a:spLocks noEditPoints="1"/>
          </p:cNvSpPr>
          <p:nvPr/>
        </p:nvSpPr>
        <p:spPr bwMode="auto">
          <a:xfrm>
            <a:off x="2554806" y="5807250"/>
            <a:ext cx="524676" cy="493813"/>
          </a:xfrm>
          <a:custGeom>
            <a:avLst/>
            <a:gdLst>
              <a:gd name="T0" fmla="*/ 2655 w 3570"/>
              <a:gd name="T1" fmla="*/ 896 h 3361"/>
              <a:gd name="T2" fmla="*/ 2655 w 3570"/>
              <a:gd name="T3" fmla="*/ 3226 h 3361"/>
              <a:gd name="T4" fmla="*/ 3436 w 3570"/>
              <a:gd name="T5" fmla="*/ 3226 h 3361"/>
              <a:gd name="T6" fmla="*/ 3436 w 3570"/>
              <a:gd name="T7" fmla="*/ 896 h 3361"/>
              <a:gd name="T8" fmla="*/ 2655 w 3570"/>
              <a:gd name="T9" fmla="*/ 896 h 3361"/>
              <a:gd name="T10" fmla="*/ 1707 w 3570"/>
              <a:gd name="T11" fmla="*/ 896 h 3361"/>
              <a:gd name="T12" fmla="*/ 1707 w 3570"/>
              <a:gd name="T13" fmla="*/ 3226 h 3361"/>
              <a:gd name="T14" fmla="*/ 2522 w 3570"/>
              <a:gd name="T15" fmla="*/ 3226 h 3361"/>
              <a:gd name="T16" fmla="*/ 2522 w 3570"/>
              <a:gd name="T17" fmla="*/ 896 h 3361"/>
              <a:gd name="T18" fmla="*/ 1707 w 3570"/>
              <a:gd name="T19" fmla="*/ 896 h 3361"/>
              <a:gd name="T20" fmla="*/ 848 w 3570"/>
              <a:gd name="T21" fmla="*/ 896 h 3361"/>
              <a:gd name="T22" fmla="*/ 848 w 3570"/>
              <a:gd name="T23" fmla="*/ 3226 h 3361"/>
              <a:gd name="T24" fmla="*/ 1573 w 3570"/>
              <a:gd name="T25" fmla="*/ 3226 h 3361"/>
              <a:gd name="T26" fmla="*/ 1573 w 3570"/>
              <a:gd name="T27" fmla="*/ 896 h 3361"/>
              <a:gd name="T28" fmla="*/ 848 w 3570"/>
              <a:gd name="T29" fmla="*/ 896 h 3361"/>
              <a:gd name="T30" fmla="*/ 134 w 3570"/>
              <a:gd name="T31" fmla="*/ 896 h 3361"/>
              <a:gd name="T32" fmla="*/ 134 w 3570"/>
              <a:gd name="T33" fmla="*/ 3226 h 3361"/>
              <a:gd name="T34" fmla="*/ 714 w 3570"/>
              <a:gd name="T35" fmla="*/ 3226 h 3361"/>
              <a:gd name="T36" fmla="*/ 714 w 3570"/>
              <a:gd name="T37" fmla="*/ 896 h 3361"/>
              <a:gd name="T38" fmla="*/ 134 w 3570"/>
              <a:gd name="T39" fmla="*/ 896 h 3361"/>
              <a:gd name="T40" fmla="*/ 848 w 3570"/>
              <a:gd name="T41" fmla="*/ 135 h 3361"/>
              <a:gd name="T42" fmla="*/ 848 w 3570"/>
              <a:gd name="T43" fmla="*/ 761 h 3361"/>
              <a:gd name="T44" fmla="*/ 3436 w 3570"/>
              <a:gd name="T45" fmla="*/ 761 h 3361"/>
              <a:gd name="T46" fmla="*/ 3436 w 3570"/>
              <a:gd name="T47" fmla="*/ 135 h 3361"/>
              <a:gd name="T48" fmla="*/ 848 w 3570"/>
              <a:gd name="T49" fmla="*/ 135 h 3361"/>
              <a:gd name="T50" fmla="*/ 134 w 3570"/>
              <a:gd name="T51" fmla="*/ 135 h 3361"/>
              <a:gd name="T52" fmla="*/ 134 w 3570"/>
              <a:gd name="T53" fmla="*/ 761 h 3361"/>
              <a:gd name="T54" fmla="*/ 714 w 3570"/>
              <a:gd name="T55" fmla="*/ 761 h 3361"/>
              <a:gd name="T56" fmla="*/ 714 w 3570"/>
              <a:gd name="T57" fmla="*/ 135 h 3361"/>
              <a:gd name="T58" fmla="*/ 134 w 3570"/>
              <a:gd name="T59" fmla="*/ 135 h 3361"/>
              <a:gd name="T60" fmla="*/ 0 w 3570"/>
              <a:gd name="T61" fmla="*/ 0 h 3361"/>
              <a:gd name="T62" fmla="*/ 3570 w 3570"/>
              <a:gd name="T63" fmla="*/ 0 h 3361"/>
              <a:gd name="T64" fmla="*/ 3570 w 3570"/>
              <a:gd name="T65" fmla="*/ 3361 h 3361"/>
              <a:gd name="T66" fmla="*/ 0 w 3570"/>
              <a:gd name="T67" fmla="*/ 3361 h 3361"/>
              <a:gd name="T68" fmla="*/ 0 w 3570"/>
              <a:gd name="T69" fmla="*/ 0 h 33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3570" h="3361">
                <a:moveTo>
                  <a:pt x="2655" y="896"/>
                </a:moveTo>
                <a:lnTo>
                  <a:pt x="2655" y="3226"/>
                </a:lnTo>
                <a:lnTo>
                  <a:pt x="3436" y="3226"/>
                </a:lnTo>
                <a:lnTo>
                  <a:pt x="3436" y="896"/>
                </a:lnTo>
                <a:lnTo>
                  <a:pt x="2655" y="896"/>
                </a:lnTo>
                <a:close/>
                <a:moveTo>
                  <a:pt x="1707" y="896"/>
                </a:moveTo>
                <a:lnTo>
                  <a:pt x="1707" y="3226"/>
                </a:lnTo>
                <a:lnTo>
                  <a:pt x="2522" y="3226"/>
                </a:lnTo>
                <a:lnTo>
                  <a:pt x="2522" y="896"/>
                </a:lnTo>
                <a:lnTo>
                  <a:pt x="1707" y="896"/>
                </a:lnTo>
                <a:close/>
                <a:moveTo>
                  <a:pt x="848" y="896"/>
                </a:moveTo>
                <a:lnTo>
                  <a:pt x="848" y="3226"/>
                </a:lnTo>
                <a:lnTo>
                  <a:pt x="1573" y="3226"/>
                </a:lnTo>
                <a:lnTo>
                  <a:pt x="1573" y="896"/>
                </a:lnTo>
                <a:lnTo>
                  <a:pt x="848" y="896"/>
                </a:lnTo>
                <a:close/>
                <a:moveTo>
                  <a:pt x="134" y="896"/>
                </a:moveTo>
                <a:lnTo>
                  <a:pt x="134" y="3226"/>
                </a:lnTo>
                <a:lnTo>
                  <a:pt x="714" y="3226"/>
                </a:lnTo>
                <a:lnTo>
                  <a:pt x="714" y="896"/>
                </a:lnTo>
                <a:lnTo>
                  <a:pt x="134" y="896"/>
                </a:lnTo>
                <a:close/>
                <a:moveTo>
                  <a:pt x="848" y="135"/>
                </a:moveTo>
                <a:lnTo>
                  <a:pt x="848" y="761"/>
                </a:lnTo>
                <a:lnTo>
                  <a:pt x="3436" y="761"/>
                </a:lnTo>
                <a:lnTo>
                  <a:pt x="3436" y="135"/>
                </a:lnTo>
                <a:lnTo>
                  <a:pt x="848" y="135"/>
                </a:lnTo>
                <a:close/>
                <a:moveTo>
                  <a:pt x="134" y="135"/>
                </a:moveTo>
                <a:lnTo>
                  <a:pt x="134" y="761"/>
                </a:lnTo>
                <a:lnTo>
                  <a:pt x="714" y="761"/>
                </a:lnTo>
                <a:lnTo>
                  <a:pt x="714" y="135"/>
                </a:lnTo>
                <a:lnTo>
                  <a:pt x="134" y="135"/>
                </a:lnTo>
                <a:close/>
                <a:moveTo>
                  <a:pt x="0" y="0"/>
                </a:moveTo>
                <a:lnTo>
                  <a:pt x="3570" y="0"/>
                </a:lnTo>
                <a:lnTo>
                  <a:pt x="3570" y="3361"/>
                </a:lnTo>
                <a:lnTo>
                  <a:pt x="0" y="3361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90000"/>
              <a:lumOff val="1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528" name="Group 527"/>
          <p:cNvGrpSpPr/>
          <p:nvPr/>
        </p:nvGrpSpPr>
        <p:grpSpPr>
          <a:xfrm>
            <a:off x="2527434" y="4999097"/>
            <a:ext cx="579421" cy="575043"/>
            <a:chOff x="9805988" y="5559426"/>
            <a:chExt cx="1050926" cy="1042987"/>
          </a:xfrm>
          <a:solidFill>
            <a:schemeClr val="tx1">
              <a:lumMod val="90000"/>
              <a:lumOff val="10000"/>
            </a:schemeClr>
          </a:solidFill>
        </p:grpSpPr>
        <p:sp>
          <p:nvSpPr>
            <p:cNvPr id="529" name="Freeform 688"/>
            <p:cNvSpPr>
              <a:spLocks noEditPoints="1"/>
            </p:cNvSpPr>
            <p:nvPr/>
          </p:nvSpPr>
          <p:spPr bwMode="auto">
            <a:xfrm>
              <a:off x="9991726" y="5738813"/>
              <a:ext cx="865188" cy="863600"/>
            </a:xfrm>
            <a:custGeom>
              <a:avLst/>
              <a:gdLst>
                <a:gd name="T0" fmla="*/ 735 w 2722"/>
                <a:gd name="T1" fmla="*/ 277 h 2722"/>
                <a:gd name="T2" fmla="*/ 533 w 2722"/>
                <a:gd name="T3" fmla="*/ 369 h 2722"/>
                <a:gd name="T4" fmla="*/ 371 w 2722"/>
                <a:gd name="T5" fmla="*/ 533 h 2722"/>
                <a:gd name="T6" fmla="*/ 278 w 2722"/>
                <a:gd name="T7" fmla="*/ 735 h 2722"/>
                <a:gd name="T8" fmla="*/ 259 w 2722"/>
                <a:gd name="T9" fmla="*/ 953 h 2722"/>
                <a:gd name="T10" fmla="*/ 315 w 2722"/>
                <a:gd name="T11" fmla="*/ 1165 h 2722"/>
                <a:gd name="T12" fmla="*/ 444 w 2722"/>
                <a:gd name="T13" fmla="*/ 1351 h 2722"/>
                <a:gd name="T14" fmla="*/ 631 w 2722"/>
                <a:gd name="T15" fmla="*/ 1481 h 2722"/>
                <a:gd name="T16" fmla="*/ 844 w 2722"/>
                <a:gd name="T17" fmla="*/ 1537 h 2722"/>
                <a:gd name="T18" fmla="*/ 1061 w 2722"/>
                <a:gd name="T19" fmla="*/ 1519 h 2722"/>
                <a:gd name="T20" fmla="*/ 1264 w 2722"/>
                <a:gd name="T21" fmla="*/ 1426 h 2722"/>
                <a:gd name="T22" fmla="*/ 1426 w 2722"/>
                <a:gd name="T23" fmla="*/ 1262 h 2722"/>
                <a:gd name="T24" fmla="*/ 1519 w 2722"/>
                <a:gd name="T25" fmla="*/ 1061 h 2722"/>
                <a:gd name="T26" fmla="*/ 1537 w 2722"/>
                <a:gd name="T27" fmla="*/ 843 h 2722"/>
                <a:gd name="T28" fmla="*/ 1482 w 2722"/>
                <a:gd name="T29" fmla="*/ 631 h 2722"/>
                <a:gd name="T30" fmla="*/ 1352 w 2722"/>
                <a:gd name="T31" fmla="*/ 444 h 2722"/>
                <a:gd name="T32" fmla="*/ 1166 w 2722"/>
                <a:gd name="T33" fmla="*/ 314 h 2722"/>
                <a:gd name="T34" fmla="*/ 953 w 2722"/>
                <a:gd name="T35" fmla="*/ 258 h 2722"/>
                <a:gd name="T36" fmla="*/ 997 w 2722"/>
                <a:gd name="T37" fmla="*/ 5 h 2722"/>
                <a:gd name="T38" fmla="*/ 1253 w 2722"/>
                <a:gd name="T39" fmla="*/ 72 h 2722"/>
                <a:gd name="T40" fmla="*/ 1483 w 2722"/>
                <a:gd name="T41" fmla="*/ 215 h 2722"/>
                <a:gd name="T42" fmla="*/ 1663 w 2722"/>
                <a:gd name="T43" fmla="*/ 426 h 2722"/>
                <a:gd name="T44" fmla="*/ 1768 w 2722"/>
                <a:gd name="T45" fmla="*/ 673 h 2722"/>
                <a:gd name="T46" fmla="*/ 1795 w 2722"/>
                <a:gd name="T47" fmla="*/ 937 h 2722"/>
                <a:gd name="T48" fmla="*/ 1746 w 2722"/>
                <a:gd name="T49" fmla="*/ 1197 h 2722"/>
                <a:gd name="T50" fmla="*/ 1618 w 2722"/>
                <a:gd name="T51" fmla="*/ 1436 h 2722"/>
                <a:gd name="T52" fmla="*/ 1870 w 2722"/>
                <a:gd name="T53" fmla="*/ 1592 h 2722"/>
                <a:gd name="T54" fmla="*/ 1985 w 2722"/>
                <a:gd name="T55" fmla="*/ 1655 h 2722"/>
                <a:gd name="T56" fmla="*/ 2709 w 2722"/>
                <a:gd name="T57" fmla="*/ 2409 h 2722"/>
                <a:gd name="T58" fmla="*/ 2718 w 2722"/>
                <a:gd name="T59" fmla="*/ 2538 h 2722"/>
                <a:gd name="T60" fmla="*/ 2654 w 2722"/>
                <a:gd name="T61" fmla="*/ 2654 h 2722"/>
                <a:gd name="T62" fmla="*/ 2538 w 2722"/>
                <a:gd name="T63" fmla="*/ 2717 h 2722"/>
                <a:gd name="T64" fmla="*/ 2410 w 2722"/>
                <a:gd name="T65" fmla="*/ 2708 h 2722"/>
                <a:gd name="T66" fmla="*/ 1656 w 2722"/>
                <a:gd name="T67" fmla="*/ 1984 h 2722"/>
                <a:gd name="T68" fmla="*/ 1593 w 2722"/>
                <a:gd name="T69" fmla="*/ 1869 h 2722"/>
                <a:gd name="T70" fmla="*/ 1436 w 2722"/>
                <a:gd name="T71" fmla="*/ 1618 h 2722"/>
                <a:gd name="T72" fmla="*/ 1197 w 2722"/>
                <a:gd name="T73" fmla="*/ 1745 h 2722"/>
                <a:gd name="T74" fmla="*/ 937 w 2722"/>
                <a:gd name="T75" fmla="*/ 1795 h 2722"/>
                <a:gd name="T76" fmla="*/ 673 w 2722"/>
                <a:gd name="T77" fmla="*/ 1768 h 2722"/>
                <a:gd name="T78" fmla="*/ 426 w 2722"/>
                <a:gd name="T79" fmla="*/ 1663 h 2722"/>
                <a:gd name="T80" fmla="*/ 215 w 2722"/>
                <a:gd name="T81" fmla="*/ 1481 h 2722"/>
                <a:gd name="T82" fmla="*/ 72 w 2722"/>
                <a:gd name="T83" fmla="*/ 1251 h 2722"/>
                <a:gd name="T84" fmla="*/ 5 w 2722"/>
                <a:gd name="T85" fmla="*/ 996 h 2722"/>
                <a:gd name="T86" fmla="*/ 14 w 2722"/>
                <a:gd name="T87" fmla="*/ 734 h 2722"/>
                <a:gd name="T88" fmla="*/ 101 w 2722"/>
                <a:gd name="T89" fmla="*/ 483 h 2722"/>
                <a:gd name="T90" fmla="*/ 263 w 2722"/>
                <a:gd name="T91" fmla="*/ 262 h 2722"/>
                <a:gd name="T92" fmla="*/ 484 w 2722"/>
                <a:gd name="T93" fmla="*/ 100 h 2722"/>
                <a:gd name="T94" fmla="*/ 735 w 2722"/>
                <a:gd name="T95" fmla="*/ 14 h 27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722" h="2722">
                  <a:moveTo>
                    <a:pt x="898" y="256"/>
                  </a:moveTo>
                  <a:lnTo>
                    <a:pt x="844" y="258"/>
                  </a:lnTo>
                  <a:lnTo>
                    <a:pt x="789" y="266"/>
                  </a:lnTo>
                  <a:lnTo>
                    <a:pt x="735" y="277"/>
                  </a:lnTo>
                  <a:lnTo>
                    <a:pt x="682" y="293"/>
                  </a:lnTo>
                  <a:lnTo>
                    <a:pt x="631" y="314"/>
                  </a:lnTo>
                  <a:lnTo>
                    <a:pt x="582" y="339"/>
                  </a:lnTo>
                  <a:lnTo>
                    <a:pt x="533" y="369"/>
                  </a:lnTo>
                  <a:lnTo>
                    <a:pt x="488" y="405"/>
                  </a:lnTo>
                  <a:lnTo>
                    <a:pt x="444" y="444"/>
                  </a:lnTo>
                  <a:lnTo>
                    <a:pt x="405" y="487"/>
                  </a:lnTo>
                  <a:lnTo>
                    <a:pt x="371" y="533"/>
                  </a:lnTo>
                  <a:lnTo>
                    <a:pt x="340" y="580"/>
                  </a:lnTo>
                  <a:lnTo>
                    <a:pt x="315" y="631"/>
                  </a:lnTo>
                  <a:lnTo>
                    <a:pt x="294" y="682"/>
                  </a:lnTo>
                  <a:lnTo>
                    <a:pt x="278" y="735"/>
                  </a:lnTo>
                  <a:lnTo>
                    <a:pt x="266" y="788"/>
                  </a:lnTo>
                  <a:lnTo>
                    <a:pt x="259" y="843"/>
                  </a:lnTo>
                  <a:lnTo>
                    <a:pt x="257" y="898"/>
                  </a:lnTo>
                  <a:lnTo>
                    <a:pt x="259" y="953"/>
                  </a:lnTo>
                  <a:lnTo>
                    <a:pt x="266" y="1007"/>
                  </a:lnTo>
                  <a:lnTo>
                    <a:pt x="278" y="1061"/>
                  </a:lnTo>
                  <a:lnTo>
                    <a:pt x="294" y="1113"/>
                  </a:lnTo>
                  <a:lnTo>
                    <a:pt x="315" y="1165"/>
                  </a:lnTo>
                  <a:lnTo>
                    <a:pt x="340" y="1215"/>
                  </a:lnTo>
                  <a:lnTo>
                    <a:pt x="371" y="1262"/>
                  </a:lnTo>
                  <a:lnTo>
                    <a:pt x="405" y="1309"/>
                  </a:lnTo>
                  <a:lnTo>
                    <a:pt x="444" y="1351"/>
                  </a:lnTo>
                  <a:lnTo>
                    <a:pt x="488" y="1391"/>
                  </a:lnTo>
                  <a:lnTo>
                    <a:pt x="533" y="1426"/>
                  </a:lnTo>
                  <a:lnTo>
                    <a:pt x="582" y="1456"/>
                  </a:lnTo>
                  <a:lnTo>
                    <a:pt x="631" y="1481"/>
                  </a:lnTo>
                  <a:lnTo>
                    <a:pt x="682" y="1503"/>
                  </a:lnTo>
                  <a:lnTo>
                    <a:pt x="735" y="1519"/>
                  </a:lnTo>
                  <a:lnTo>
                    <a:pt x="789" y="1530"/>
                  </a:lnTo>
                  <a:lnTo>
                    <a:pt x="844" y="1537"/>
                  </a:lnTo>
                  <a:lnTo>
                    <a:pt x="898" y="1539"/>
                  </a:lnTo>
                  <a:lnTo>
                    <a:pt x="953" y="1537"/>
                  </a:lnTo>
                  <a:lnTo>
                    <a:pt x="1007" y="1530"/>
                  </a:lnTo>
                  <a:lnTo>
                    <a:pt x="1061" y="1519"/>
                  </a:lnTo>
                  <a:lnTo>
                    <a:pt x="1114" y="1503"/>
                  </a:lnTo>
                  <a:lnTo>
                    <a:pt x="1166" y="1481"/>
                  </a:lnTo>
                  <a:lnTo>
                    <a:pt x="1215" y="1456"/>
                  </a:lnTo>
                  <a:lnTo>
                    <a:pt x="1264" y="1426"/>
                  </a:lnTo>
                  <a:lnTo>
                    <a:pt x="1309" y="1391"/>
                  </a:lnTo>
                  <a:lnTo>
                    <a:pt x="1352" y="1351"/>
                  </a:lnTo>
                  <a:lnTo>
                    <a:pt x="1392" y="1309"/>
                  </a:lnTo>
                  <a:lnTo>
                    <a:pt x="1426" y="1262"/>
                  </a:lnTo>
                  <a:lnTo>
                    <a:pt x="1456" y="1215"/>
                  </a:lnTo>
                  <a:lnTo>
                    <a:pt x="1482" y="1165"/>
                  </a:lnTo>
                  <a:lnTo>
                    <a:pt x="1503" y="1113"/>
                  </a:lnTo>
                  <a:lnTo>
                    <a:pt x="1519" y="1061"/>
                  </a:lnTo>
                  <a:lnTo>
                    <a:pt x="1531" y="1007"/>
                  </a:lnTo>
                  <a:lnTo>
                    <a:pt x="1537" y="953"/>
                  </a:lnTo>
                  <a:lnTo>
                    <a:pt x="1540" y="898"/>
                  </a:lnTo>
                  <a:lnTo>
                    <a:pt x="1537" y="843"/>
                  </a:lnTo>
                  <a:lnTo>
                    <a:pt x="1531" y="788"/>
                  </a:lnTo>
                  <a:lnTo>
                    <a:pt x="1519" y="735"/>
                  </a:lnTo>
                  <a:lnTo>
                    <a:pt x="1503" y="682"/>
                  </a:lnTo>
                  <a:lnTo>
                    <a:pt x="1482" y="631"/>
                  </a:lnTo>
                  <a:lnTo>
                    <a:pt x="1456" y="580"/>
                  </a:lnTo>
                  <a:lnTo>
                    <a:pt x="1426" y="533"/>
                  </a:lnTo>
                  <a:lnTo>
                    <a:pt x="1392" y="487"/>
                  </a:lnTo>
                  <a:lnTo>
                    <a:pt x="1352" y="444"/>
                  </a:lnTo>
                  <a:lnTo>
                    <a:pt x="1309" y="405"/>
                  </a:lnTo>
                  <a:lnTo>
                    <a:pt x="1264" y="369"/>
                  </a:lnTo>
                  <a:lnTo>
                    <a:pt x="1215" y="339"/>
                  </a:lnTo>
                  <a:lnTo>
                    <a:pt x="1166" y="314"/>
                  </a:lnTo>
                  <a:lnTo>
                    <a:pt x="1114" y="293"/>
                  </a:lnTo>
                  <a:lnTo>
                    <a:pt x="1061" y="277"/>
                  </a:lnTo>
                  <a:lnTo>
                    <a:pt x="1007" y="266"/>
                  </a:lnTo>
                  <a:lnTo>
                    <a:pt x="953" y="258"/>
                  </a:lnTo>
                  <a:lnTo>
                    <a:pt x="898" y="256"/>
                  </a:lnTo>
                  <a:close/>
                  <a:moveTo>
                    <a:pt x="865" y="0"/>
                  </a:moveTo>
                  <a:lnTo>
                    <a:pt x="932" y="0"/>
                  </a:lnTo>
                  <a:lnTo>
                    <a:pt x="997" y="5"/>
                  </a:lnTo>
                  <a:lnTo>
                    <a:pt x="1062" y="14"/>
                  </a:lnTo>
                  <a:lnTo>
                    <a:pt x="1126" y="28"/>
                  </a:lnTo>
                  <a:lnTo>
                    <a:pt x="1190" y="48"/>
                  </a:lnTo>
                  <a:lnTo>
                    <a:pt x="1253" y="72"/>
                  </a:lnTo>
                  <a:lnTo>
                    <a:pt x="1313" y="100"/>
                  </a:lnTo>
                  <a:lnTo>
                    <a:pt x="1372" y="133"/>
                  </a:lnTo>
                  <a:lnTo>
                    <a:pt x="1428" y="172"/>
                  </a:lnTo>
                  <a:lnTo>
                    <a:pt x="1483" y="215"/>
                  </a:lnTo>
                  <a:lnTo>
                    <a:pt x="1534" y="262"/>
                  </a:lnTo>
                  <a:lnTo>
                    <a:pt x="1582" y="314"/>
                  </a:lnTo>
                  <a:lnTo>
                    <a:pt x="1625" y="368"/>
                  </a:lnTo>
                  <a:lnTo>
                    <a:pt x="1663" y="426"/>
                  </a:lnTo>
                  <a:lnTo>
                    <a:pt x="1697" y="485"/>
                  </a:lnTo>
                  <a:lnTo>
                    <a:pt x="1726" y="546"/>
                  </a:lnTo>
                  <a:lnTo>
                    <a:pt x="1749" y="610"/>
                  </a:lnTo>
                  <a:lnTo>
                    <a:pt x="1768" y="673"/>
                  </a:lnTo>
                  <a:lnTo>
                    <a:pt x="1782" y="739"/>
                  </a:lnTo>
                  <a:lnTo>
                    <a:pt x="1791" y="804"/>
                  </a:lnTo>
                  <a:lnTo>
                    <a:pt x="1796" y="870"/>
                  </a:lnTo>
                  <a:lnTo>
                    <a:pt x="1795" y="937"/>
                  </a:lnTo>
                  <a:lnTo>
                    <a:pt x="1790" y="1002"/>
                  </a:lnTo>
                  <a:lnTo>
                    <a:pt x="1780" y="1068"/>
                  </a:lnTo>
                  <a:lnTo>
                    <a:pt x="1765" y="1133"/>
                  </a:lnTo>
                  <a:lnTo>
                    <a:pt x="1746" y="1197"/>
                  </a:lnTo>
                  <a:lnTo>
                    <a:pt x="1721" y="1259"/>
                  </a:lnTo>
                  <a:lnTo>
                    <a:pt x="1692" y="1320"/>
                  </a:lnTo>
                  <a:lnTo>
                    <a:pt x="1657" y="1380"/>
                  </a:lnTo>
                  <a:lnTo>
                    <a:pt x="1618" y="1436"/>
                  </a:lnTo>
                  <a:lnTo>
                    <a:pt x="1773" y="1591"/>
                  </a:lnTo>
                  <a:lnTo>
                    <a:pt x="1806" y="1587"/>
                  </a:lnTo>
                  <a:lnTo>
                    <a:pt x="1838" y="1587"/>
                  </a:lnTo>
                  <a:lnTo>
                    <a:pt x="1870" y="1592"/>
                  </a:lnTo>
                  <a:lnTo>
                    <a:pt x="1901" y="1602"/>
                  </a:lnTo>
                  <a:lnTo>
                    <a:pt x="1931" y="1615"/>
                  </a:lnTo>
                  <a:lnTo>
                    <a:pt x="1959" y="1633"/>
                  </a:lnTo>
                  <a:lnTo>
                    <a:pt x="1985" y="1655"/>
                  </a:lnTo>
                  <a:lnTo>
                    <a:pt x="2654" y="2325"/>
                  </a:lnTo>
                  <a:lnTo>
                    <a:pt x="2676" y="2350"/>
                  </a:lnTo>
                  <a:lnTo>
                    <a:pt x="2695" y="2380"/>
                  </a:lnTo>
                  <a:lnTo>
                    <a:pt x="2709" y="2409"/>
                  </a:lnTo>
                  <a:lnTo>
                    <a:pt x="2718" y="2441"/>
                  </a:lnTo>
                  <a:lnTo>
                    <a:pt x="2722" y="2473"/>
                  </a:lnTo>
                  <a:lnTo>
                    <a:pt x="2722" y="2506"/>
                  </a:lnTo>
                  <a:lnTo>
                    <a:pt x="2718" y="2538"/>
                  </a:lnTo>
                  <a:lnTo>
                    <a:pt x="2709" y="2569"/>
                  </a:lnTo>
                  <a:lnTo>
                    <a:pt x="2695" y="2600"/>
                  </a:lnTo>
                  <a:lnTo>
                    <a:pt x="2676" y="2628"/>
                  </a:lnTo>
                  <a:lnTo>
                    <a:pt x="2654" y="2654"/>
                  </a:lnTo>
                  <a:lnTo>
                    <a:pt x="2628" y="2676"/>
                  </a:lnTo>
                  <a:lnTo>
                    <a:pt x="2600" y="2694"/>
                  </a:lnTo>
                  <a:lnTo>
                    <a:pt x="2569" y="2708"/>
                  </a:lnTo>
                  <a:lnTo>
                    <a:pt x="2538" y="2717"/>
                  </a:lnTo>
                  <a:lnTo>
                    <a:pt x="2506" y="2722"/>
                  </a:lnTo>
                  <a:lnTo>
                    <a:pt x="2474" y="2722"/>
                  </a:lnTo>
                  <a:lnTo>
                    <a:pt x="2441" y="2717"/>
                  </a:lnTo>
                  <a:lnTo>
                    <a:pt x="2410" y="2708"/>
                  </a:lnTo>
                  <a:lnTo>
                    <a:pt x="2380" y="2694"/>
                  </a:lnTo>
                  <a:lnTo>
                    <a:pt x="2351" y="2676"/>
                  </a:lnTo>
                  <a:lnTo>
                    <a:pt x="2325" y="2654"/>
                  </a:lnTo>
                  <a:lnTo>
                    <a:pt x="1656" y="1984"/>
                  </a:lnTo>
                  <a:lnTo>
                    <a:pt x="1633" y="1959"/>
                  </a:lnTo>
                  <a:lnTo>
                    <a:pt x="1616" y="1931"/>
                  </a:lnTo>
                  <a:lnTo>
                    <a:pt x="1602" y="1900"/>
                  </a:lnTo>
                  <a:lnTo>
                    <a:pt x="1593" y="1869"/>
                  </a:lnTo>
                  <a:lnTo>
                    <a:pt x="1589" y="1838"/>
                  </a:lnTo>
                  <a:lnTo>
                    <a:pt x="1588" y="1805"/>
                  </a:lnTo>
                  <a:lnTo>
                    <a:pt x="1593" y="1773"/>
                  </a:lnTo>
                  <a:lnTo>
                    <a:pt x="1436" y="1618"/>
                  </a:lnTo>
                  <a:lnTo>
                    <a:pt x="1380" y="1657"/>
                  </a:lnTo>
                  <a:lnTo>
                    <a:pt x="1321" y="1691"/>
                  </a:lnTo>
                  <a:lnTo>
                    <a:pt x="1260" y="1721"/>
                  </a:lnTo>
                  <a:lnTo>
                    <a:pt x="1197" y="1745"/>
                  </a:lnTo>
                  <a:lnTo>
                    <a:pt x="1133" y="1765"/>
                  </a:lnTo>
                  <a:lnTo>
                    <a:pt x="1069" y="1780"/>
                  </a:lnTo>
                  <a:lnTo>
                    <a:pt x="1003" y="1790"/>
                  </a:lnTo>
                  <a:lnTo>
                    <a:pt x="937" y="1795"/>
                  </a:lnTo>
                  <a:lnTo>
                    <a:pt x="871" y="1795"/>
                  </a:lnTo>
                  <a:lnTo>
                    <a:pt x="805" y="1791"/>
                  </a:lnTo>
                  <a:lnTo>
                    <a:pt x="739" y="1782"/>
                  </a:lnTo>
                  <a:lnTo>
                    <a:pt x="673" y="1768"/>
                  </a:lnTo>
                  <a:lnTo>
                    <a:pt x="610" y="1749"/>
                  </a:lnTo>
                  <a:lnTo>
                    <a:pt x="547" y="1725"/>
                  </a:lnTo>
                  <a:lnTo>
                    <a:pt x="486" y="1696"/>
                  </a:lnTo>
                  <a:lnTo>
                    <a:pt x="426" y="1663"/>
                  </a:lnTo>
                  <a:lnTo>
                    <a:pt x="370" y="1625"/>
                  </a:lnTo>
                  <a:lnTo>
                    <a:pt x="315" y="1581"/>
                  </a:lnTo>
                  <a:lnTo>
                    <a:pt x="263" y="1533"/>
                  </a:lnTo>
                  <a:lnTo>
                    <a:pt x="215" y="1481"/>
                  </a:lnTo>
                  <a:lnTo>
                    <a:pt x="172" y="1428"/>
                  </a:lnTo>
                  <a:lnTo>
                    <a:pt x="134" y="1371"/>
                  </a:lnTo>
                  <a:lnTo>
                    <a:pt x="101" y="1312"/>
                  </a:lnTo>
                  <a:lnTo>
                    <a:pt x="72" y="1251"/>
                  </a:lnTo>
                  <a:lnTo>
                    <a:pt x="49" y="1190"/>
                  </a:lnTo>
                  <a:lnTo>
                    <a:pt x="30" y="1126"/>
                  </a:lnTo>
                  <a:lnTo>
                    <a:pt x="14" y="1062"/>
                  </a:lnTo>
                  <a:lnTo>
                    <a:pt x="5" y="996"/>
                  </a:lnTo>
                  <a:lnTo>
                    <a:pt x="0" y="931"/>
                  </a:lnTo>
                  <a:lnTo>
                    <a:pt x="0" y="865"/>
                  </a:lnTo>
                  <a:lnTo>
                    <a:pt x="5" y="799"/>
                  </a:lnTo>
                  <a:lnTo>
                    <a:pt x="14" y="734"/>
                  </a:lnTo>
                  <a:lnTo>
                    <a:pt x="30" y="670"/>
                  </a:lnTo>
                  <a:lnTo>
                    <a:pt x="49" y="607"/>
                  </a:lnTo>
                  <a:lnTo>
                    <a:pt x="72" y="544"/>
                  </a:lnTo>
                  <a:lnTo>
                    <a:pt x="101" y="483"/>
                  </a:lnTo>
                  <a:lnTo>
                    <a:pt x="134" y="425"/>
                  </a:lnTo>
                  <a:lnTo>
                    <a:pt x="172" y="368"/>
                  </a:lnTo>
                  <a:lnTo>
                    <a:pt x="215" y="314"/>
                  </a:lnTo>
                  <a:lnTo>
                    <a:pt x="263" y="262"/>
                  </a:lnTo>
                  <a:lnTo>
                    <a:pt x="314" y="215"/>
                  </a:lnTo>
                  <a:lnTo>
                    <a:pt x="369" y="172"/>
                  </a:lnTo>
                  <a:lnTo>
                    <a:pt x="425" y="133"/>
                  </a:lnTo>
                  <a:lnTo>
                    <a:pt x="484" y="100"/>
                  </a:lnTo>
                  <a:lnTo>
                    <a:pt x="544" y="72"/>
                  </a:lnTo>
                  <a:lnTo>
                    <a:pt x="607" y="48"/>
                  </a:lnTo>
                  <a:lnTo>
                    <a:pt x="670" y="28"/>
                  </a:lnTo>
                  <a:lnTo>
                    <a:pt x="735" y="14"/>
                  </a:lnTo>
                  <a:lnTo>
                    <a:pt x="799" y="5"/>
                  </a:lnTo>
                  <a:lnTo>
                    <a:pt x="8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0" name="Freeform 689"/>
            <p:cNvSpPr>
              <a:spLocks/>
            </p:cNvSpPr>
            <p:nvPr/>
          </p:nvSpPr>
          <p:spPr bwMode="auto">
            <a:xfrm>
              <a:off x="9805988" y="6086476"/>
              <a:ext cx="173038" cy="182563"/>
            </a:xfrm>
            <a:custGeom>
              <a:avLst/>
              <a:gdLst>
                <a:gd name="T0" fmla="*/ 509 w 543"/>
                <a:gd name="T1" fmla="*/ 0 h 578"/>
                <a:gd name="T2" fmla="*/ 524 w 543"/>
                <a:gd name="T3" fmla="*/ 50 h 578"/>
                <a:gd name="T4" fmla="*/ 543 w 543"/>
                <a:gd name="T5" fmla="*/ 101 h 578"/>
                <a:gd name="T6" fmla="*/ 82 w 543"/>
                <a:gd name="T7" fmla="*/ 564 h 578"/>
                <a:gd name="T8" fmla="*/ 71 w 543"/>
                <a:gd name="T9" fmla="*/ 572 h 578"/>
                <a:gd name="T10" fmla="*/ 60 w 543"/>
                <a:gd name="T11" fmla="*/ 576 h 578"/>
                <a:gd name="T12" fmla="*/ 47 w 543"/>
                <a:gd name="T13" fmla="*/ 578 h 578"/>
                <a:gd name="T14" fmla="*/ 35 w 543"/>
                <a:gd name="T15" fmla="*/ 576 h 578"/>
                <a:gd name="T16" fmla="*/ 23 w 543"/>
                <a:gd name="T17" fmla="*/ 572 h 578"/>
                <a:gd name="T18" fmla="*/ 13 w 543"/>
                <a:gd name="T19" fmla="*/ 564 h 578"/>
                <a:gd name="T20" fmla="*/ 4 w 543"/>
                <a:gd name="T21" fmla="*/ 552 h 578"/>
                <a:gd name="T22" fmla="*/ 0 w 543"/>
                <a:gd name="T23" fmla="*/ 538 h 578"/>
                <a:gd name="T24" fmla="*/ 0 w 543"/>
                <a:gd name="T25" fmla="*/ 523 h 578"/>
                <a:gd name="T26" fmla="*/ 4 w 543"/>
                <a:gd name="T27" fmla="*/ 509 h 578"/>
                <a:gd name="T28" fmla="*/ 13 w 543"/>
                <a:gd name="T29" fmla="*/ 495 h 578"/>
                <a:gd name="T30" fmla="*/ 506 w 543"/>
                <a:gd name="T31" fmla="*/ 2 h 578"/>
                <a:gd name="T32" fmla="*/ 507 w 543"/>
                <a:gd name="T33" fmla="*/ 1 h 578"/>
                <a:gd name="T34" fmla="*/ 509 w 543"/>
                <a:gd name="T35" fmla="*/ 0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43" h="578">
                  <a:moveTo>
                    <a:pt x="509" y="0"/>
                  </a:moveTo>
                  <a:lnTo>
                    <a:pt x="524" y="50"/>
                  </a:lnTo>
                  <a:lnTo>
                    <a:pt x="543" y="101"/>
                  </a:lnTo>
                  <a:lnTo>
                    <a:pt x="82" y="564"/>
                  </a:lnTo>
                  <a:lnTo>
                    <a:pt x="71" y="572"/>
                  </a:lnTo>
                  <a:lnTo>
                    <a:pt x="60" y="576"/>
                  </a:lnTo>
                  <a:lnTo>
                    <a:pt x="47" y="578"/>
                  </a:lnTo>
                  <a:lnTo>
                    <a:pt x="35" y="576"/>
                  </a:lnTo>
                  <a:lnTo>
                    <a:pt x="23" y="572"/>
                  </a:lnTo>
                  <a:lnTo>
                    <a:pt x="13" y="564"/>
                  </a:lnTo>
                  <a:lnTo>
                    <a:pt x="4" y="552"/>
                  </a:lnTo>
                  <a:lnTo>
                    <a:pt x="0" y="538"/>
                  </a:lnTo>
                  <a:lnTo>
                    <a:pt x="0" y="523"/>
                  </a:lnTo>
                  <a:lnTo>
                    <a:pt x="4" y="509"/>
                  </a:lnTo>
                  <a:lnTo>
                    <a:pt x="13" y="495"/>
                  </a:lnTo>
                  <a:lnTo>
                    <a:pt x="506" y="2"/>
                  </a:lnTo>
                  <a:lnTo>
                    <a:pt x="507" y="1"/>
                  </a:lnTo>
                  <a:lnTo>
                    <a:pt x="50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1" name="Freeform 690"/>
            <p:cNvSpPr>
              <a:spLocks/>
            </p:cNvSpPr>
            <p:nvPr/>
          </p:nvSpPr>
          <p:spPr bwMode="auto">
            <a:xfrm>
              <a:off x="10436226" y="5559426"/>
              <a:ext cx="246063" cy="266700"/>
            </a:xfrm>
            <a:custGeom>
              <a:avLst/>
              <a:gdLst>
                <a:gd name="T0" fmla="*/ 533 w 773"/>
                <a:gd name="T1" fmla="*/ 0 h 842"/>
                <a:gd name="T2" fmla="*/ 547 w 773"/>
                <a:gd name="T3" fmla="*/ 2 h 842"/>
                <a:gd name="T4" fmla="*/ 561 w 773"/>
                <a:gd name="T5" fmla="*/ 8 h 842"/>
                <a:gd name="T6" fmla="*/ 572 w 773"/>
                <a:gd name="T7" fmla="*/ 17 h 842"/>
                <a:gd name="T8" fmla="*/ 579 w 773"/>
                <a:gd name="T9" fmla="*/ 30 h 842"/>
                <a:gd name="T10" fmla="*/ 769 w 773"/>
                <a:gd name="T11" fmla="*/ 511 h 842"/>
                <a:gd name="T12" fmla="*/ 773 w 773"/>
                <a:gd name="T13" fmla="*/ 526 h 842"/>
                <a:gd name="T14" fmla="*/ 771 w 773"/>
                <a:gd name="T15" fmla="*/ 540 h 842"/>
                <a:gd name="T16" fmla="*/ 766 w 773"/>
                <a:gd name="T17" fmla="*/ 554 h 842"/>
                <a:gd name="T18" fmla="*/ 756 w 773"/>
                <a:gd name="T19" fmla="*/ 565 h 842"/>
                <a:gd name="T20" fmla="*/ 743 w 773"/>
                <a:gd name="T21" fmla="*/ 573 h 842"/>
                <a:gd name="T22" fmla="*/ 733 w 773"/>
                <a:gd name="T23" fmla="*/ 575 h 842"/>
                <a:gd name="T24" fmla="*/ 724 w 773"/>
                <a:gd name="T25" fmla="*/ 576 h 842"/>
                <a:gd name="T26" fmla="*/ 710 w 773"/>
                <a:gd name="T27" fmla="*/ 574 h 842"/>
                <a:gd name="T28" fmla="*/ 698 w 773"/>
                <a:gd name="T29" fmla="*/ 568 h 842"/>
                <a:gd name="T30" fmla="*/ 687 w 773"/>
                <a:gd name="T31" fmla="*/ 559 h 842"/>
                <a:gd name="T32" fmla="*/ 680 w 773"/>
                <a:gd name="T33" fmla="*/ 546 h 842"/>
                <a:gd name="T34" fmla="*/ 535 w 773"/>
                <a:gd name="T35" fmla="*/ 180 h 842"/>
                <a:gd name="T36" fmla="*/ 239 w 773"/>
                <a:gd name="T37" fmla="*/ 842 h 842"/>
                <a:gd name="T38" fmla="*/ 207 w 773"/>
                <a:gd name="T39" fmla="*/ 799 h 842"/>
                <a:gd name="T40" fmla="*/ 171 w 773"/>
                <a:gd name="T41" fmla="*/ 757 h 842"/>
                <a:gd name="T42" fmla="*/ 452 w 773"/>
                <a:gd name="T43" fmla="*/ 130 h 842"/>
                <a:gd name="T44" fmla="*/ 64 w 773"/>
                <a:gd name="T45" fmla="*/ 274 h 842"/>
                <a:gd name="T46" fmla="*/ 49 w 773"/>
                <a:gd name="T47" fmla="*/ 277 h 842"/>
                <a:gd name="T48" fmla="*/ 34 w 773"/>
                <a:gd name="T49" fmla="*/ 275 h 842"/>
                <a:gd name="T50" fmla="*/ 21 w 773"/>
                <a:gd name="T51" fmla="*/ 268 h 842"/>
                <a:gd name="T52" fmla="*/ 10 w 773"/>
                <a:gd name="T53" fmla="*/ 258 h 842"/>
                <a:gd name="T54" fmla="*/ 3 w 773"/>
                <a:gd name="T55" fmla="*/ 245 h 842"/>
                <a:gd name="T56" fmla="*/ 0 w 773"/>
                <a:gd name="T57" fmla="*/ 230 h 842"/>
                <a:gd name="T58" fmla="*/ 2 w 773"/>
                <a:gd name="T59" fmla="*/ 215 h 842"/>
                <a:gd name="T60" fmla="*/ 8 w 773"/>
                <a:gd name="T61" fmla="*/ 202 h 842"/>
                <a:gd name="T62" fmla="*/ 18 w 773"/>
                <a:gd name="T63" fmla="*/ 191 h 842"/>
                <a:gd name="T64" fmla="*/ 31 w 773"/>
                <a:gd name="T65" fmla="*/ 184 h 842"/>
                <a:gd name="T66" fmla="*/ 518 w 773"/>
                <a:gd name="T67" fmla="*/ 3 h 842"/>
                <a:gd name="T68" fmla="*/ 533 w 773"/>
                <a:gd name="T69" fmla="*/ 0 h 842"/>
                <a:gd name="T70" fmla="*/ 533 w 773"/>
                <a:gd name="T71" fmla="*/ 0 h 8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73" h="842">
                  <a:moveTo>
                    <a:pt x="533" y="0"/>
                  </a:moveTo>
                  <a:lnTo>
                    <a:pt x="547" y="2"/>
                  </a:lnTo>
                  <a:lnTo>
                    <a:pt x="561" y="8"/>
                  </a:lnTo>
                  <a:lnTo>
                    <a:pt x="572" y="17"/>
                  </a:lnTo>
                  <a:lnTo>
                    <a:pt x="579" y="30"/>
                  </a:lnTo>
                  <a:lnTo>
                    <a:pt x="769" y="511"/>
                  </a:lnTo>
                  <a:lnTo>
                    <a:pt x="773" y="526"/>
                  </a:lnTo>
                  <a:lnTo>
                    <a:pt x="771" y="540"/>
                  </a:lnTo>
                  <a:lnTo>
                    <a:pt x="766" y="554"/>
                  </a:lnTo>
                  <a:lnTo>
                    <a:pt x="756" y="565"/>
                  </a:lnTo>
                  <a:lnTo>
                    <a:pt x="743" y="573"/>
                  </a:lnTo>
                  <a:lnTo>
                    <a:pt x="733" y="575"/>
                  </a:lnTo>
                  <a:lnTo>
                    <a:pt x="724" y="576"/>
                  </a:lnTo>
                  <a:lnTo>
                    <a:pt x="710" y="574"/>
                  </a:lnTo>
                  <a:lnTo>
                    <a:pt x="698" y="568"/>
                  </a:lnTo>
                  <a:lnTo>
                    <a:pt x="687" y="559"/>
                  </a:lnTo>
                  <a:lnTo>
                    <a:pt x="680" y="546"/>
                  </a:lnTo>
                  <a:lnTo>
                    <a:pt x="535" y="180"/>
                  </a:lnTo>
                  <a:lnTo>
                    <a:pt x="239" y="842"/>
                  </a:lnTo>
                  <a:lnTo>
                    <a:pt x="207" y="799"/>
                  </a:lnTo>
                  <a:lnTo>
                    <a:pt x="171" y="757"/>
                  </a:lnTo>
                  <a:lnTo>
                    <a:pt x="452" y="130"/>
                  </a:lnTo>
                  <a:lnTo>
                    <a:pt x="64" y="274"/>
                  </a:lnTo>
                  <a:lnTo>
                    <a:pt x="49" y="277"/>
                  </a:lnTo>
                  <a:lnTo>
                    <a:pt x="34" y="275"/>
                  </a:lnTo>
                  <a:lnTo>
                    <a:pt x="21" y="268"/>
                  </a:lnTo>
                  <a:lnTo>
                    <a:pt x="10" y="258"/>
                  </a:lnTo>
                  <a:lnTo>
                    <a:pt x="3" y="245"/>
                  </a:lnTo>
                  <a:lnTo>
                    <a:pt x="0" y="230"/>
                  </a:lnTo>
                  <a:lnTo>
                    <a:pt x="2" y="215"/>
                  </a:lnTo>
                  <a:lnTo>
                    <a:pt x="8" y="202"/>
                  </a:lnTo>
                  <a:lnTo>
                    <a:pt x="18" y="191"/>
                  </a:lnTo>
                  <a:lnTo>
                    <a:pt x="31" y="184"/>
                  </a:lnTo>
                  <a:lnTo>
                    <a:pt x="518" y="3"/>
                  </a:lnTo>
                  <a:lnTo>
                    <a:pt x="533" y="0"/>
                  </a:lnTo>
                  <a:lnTo>
                    <a:pt x="53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2" name="Freeform 691"/>
            <p:cNvSpPr>
              <a:spLocks/>
            </p:cNvSpPr>
            <p:nvPr/>
          </p:nvSpPr>
          <p:spPr bwMode="auto">
            <a:xfrm>
              <a:off x="10161588" y="5899151"/>
              <a:ext cx="282575" cy="271463"/>
            </a:xfrm>
            <a:custGeom>
              <a:avLst/>
              <a:gdLst>
                <a:gd name="T0" fmla="*/ 368 w 888"/>
                <a:gd name="T1" fmla="*/ 0 h 852"/>
                <a:gd name="T2" fmla="*/ 384 w 888"/>
                <a:gd name="T3" fmla="*/ 5 h 852"/>
                <a:gd name="T4" fmla="*/ 397 w 888"/>
                <a:gd name="T5" fmla="*/ 14 h 852"/>
                <a:gd name="T6" fmla="*/ 733 w 888"/>
                <a:gd name="T7" fmla="*/ 367 h 852"/>
                <a:gd name="T8" fmla="*/ 850 w 888"/>
                <a:gd name="T9" fmla="*/ 104 h 852"/>
                <a:gd name="T10" fmla="*/ 867 w 888"/>
                <a:gd name="T11" fmla="*/ 153 h 852"/>
                <a:gd name="T12" fmla="*/ 880 w 888"/>
                <a:gd name="T13" fmla="*/ 203 h 852"/>
                <a:gd name="T14" fmla="*/ 888 w 888"/>
                <a:gd name="T15" fmla="*/ 254 h 852"/>
                <a:gd name="T16" fmla="*/ 791 w 888"/>
                <a:gd name="T17" fmla="*/ 472 h 852"/>
                <a:gd name="T18" fmla="*/ 782 w 888"/>
                <a:gd name="T19" fmla="*/ 485 h 852"/>
                <a:gd name="T20" fmla="*/ 770 w 888"/>
                <a:gd name="T21" fmla="*/ 494 h 852"/>
                <a:gd name="T22" fmla="*/ 755 w 888"/>
                <a:gd name="T23" fmla="*/ 499 h 852"/>
                <a:gd name="T24" fmla="*/ 740 w 888"/>
                <a:gd name="T25" fmla="*/ 499 h 852"/>
                <a:gd name="T26" fmla="*/ 725 w 888"/>
                <a:gd name="T27" fmla="*/ 495 h 852"/>
                <a:gd name="T28" fmla="*/ 713 w 888"/>
                <a:gd name="T29" fmla="*/ 485 h 852"/>
                <a:gd name="T30" fmla="*/ 379 w 888"/>
                <a:gd name="T31" fmla="*/ 134 h 852"/>
                <a:gd name="T32" fmla="*/ 86 w 888"/>
                <a:gd name="T33" fmla="*/ 852 h 852"/>
                <a:gd name="T34" fmla="*/ 42 w 888"/>
                <a:gd name="T35" fmla="*/ 832 h 852"/>
                <a:gd name="T36" fmla="*/ 0 w 888"/>
                <a:gd name="T37" fmla="*/ 807 h 852"/>
                <a:gd name="T38" fmla="*/ 317 w 888"/>
                <a:gd name="T39" fmla="*/ 29 h 852"/>
                <a:gd name="T40" fmla="*/ 326 w 888"/>
                <a:gd name="T41" fmla="*/ 15 h 852"/>
                <a:gd name="T42" fmla="*/ 338 w 888"/>
                <a:gd name="T43" fmla="*/ 6 h 852"/>
                <a:gd name="T44" fmla="*/ 353 w 888"/>
                <a:gd name="T45" fmla="*/ 0 h 852"/>
                <a:gd name="T46" fmla="*/ 368 w 888"/>
                <a:gd name="T47" fmla="*/ 0 h 8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88" h="852">
                  <a:moveTo>
                    <a:pt x="368" y="0"/>
                  </a:moveTo>
                  <a:lnTo>
                    <a:pt x="384" y="5"/>
                  </a:lnTo>
                  <a:lnTo>
                    <a:pt x="397" y="14"/>
                  </a:lnTo>
                  <a:lnTo>
                    <a:pt x="733" y="367"/>
                  </a:lnTo>
                  <a:lnTo>
                    <a:pt x="850" y="104"/>
                  </a:lnTo>
                  <a:lnTo>
                    <a:pt x="867" y="153"/>
                  </a:lnTo>
                  <a:lnTo>
                    <a:pt x="880" y="203"/>
                  </a:lnTo>
                  <a:lnTo>
                    <a:pt x="888" y="254"/>
                  </a:lnTo>
                  <a:lnTo>
                    <a:pt x="791" y="472"/>
                  </a:lnTo>
                  <a:lnTo>
                    <a:pt x="782" y="485"/>
                  </a:lnTo>
                  <a:lnTo>
                    <a:pt x="770" y="494"/>
                  </a:lnTo>
                  <a:lnTo>
                    <a:pt x="755" y="499"/>
                  </a:lnTo>
                  <a:lnTo>
                    <a:pt x="740" y="499"/>
                  </a:lnTo>
                  <a:lnTo>
                    <a:pt x="725" y="495"/>
                  </a:lnTo>
                  <a:lnTo>
                    <a:pt x="713" y="485"/>
                  </a:lnTo>
                  <a:lnTo>
                    <a:pt x="379" y="134"/>
                  </a:lnTo>
                  <a:lnTo>
                    <a:pt x="86" y="852"/>
                  </a:lnTo>
                  <a:lnTo>
                    <a:pt x="42" y="832"/>
                  </a:lnTo>
                  <a:lnTo>
                    <a:pt x="0" y="807"/>
                  </a:lnTo>
                  <a:lnTo>
                    <a:pt x="317" y="29"/>
                  </a:lnTo>
                  <a:lnTo>
                    <a:pt x="326" y="15"/>
                  </a:lnTo>
                  <a:lnTo>
                    <a:pt x="338" y="6"/>
                  </a:lnTo>
                  <a:lnTo>
                    <a:pt x="353" y="0"/>
                  </a:lnTo>
                  <a:lnTo>
                    <a:pt x="36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33" name="Group 532"/>
          <p:cNvGrpSpPr/>
          <p:nvPr/>
        </p:nvGrpSpPr>
        <p:grpSpPr>
          <a:xfrm>
            <a:off x="3458734" y="1946271"/>
            <a:ext cx="587809" cy="484642"/>
            <a:chOff x="5510213" y="2947988"/>
            <a:chExt cx="1166813" cy="962025"/>
          </a:xfrm>
          <a:solidFill>
            <a:schemeClr val="tx1">
              <a:lumMod val="90000"/>
              <a:lumOff val="10000"/>
            </a:schemeClr>
          </a:solidFill>
        </p:grpSpPr>
        <p:sp>
          <p:nvSpPr>
            <p:cNvPr id="534" name="Freeform 32"/>
            <p:cNvSpPr>
              <a:spLocks/>
            </p:cNvSpPr>
            <p:nvPr/>
          </p:nvSpPr>
          <p:spPr bwMode="auto">
            <a:xfrm>
              <a:off x="5510213" y="2947988"/>
              <a:ext cx="1027113" cy="962025"/>
            </a:xfrm>
            <a:custGeom>
              <a:avLst/>
              <a:gdLst>
                <a:gd name="T0" fmla="*/ 87 w 3234"/>
                <a:gd name="T1" fmla="*/ 20 h 3030"/>
                <a:gd name="T2" fmla="*/ 225 w 3234"/>
                <a:gd name="T3" fmla="*/ 308 h 3030"/>
                <a:gd name="T4" fmla="*/ 240 w 3234"/>
                <a:gd name="T5" fmla="*/ 319 h 3030"/>
                <a:gd name="T6" fmla="*/ 235 w 3234"/>
                <a:gd name="T7" fmla="*/ 337 h 3030"/>
                <a:gd name="T8" fmla="*/ 96 w 3234"/>
                <a:gd name="T9" fmla="*/ 627 h 3030"/>
                <a:gd name="T10" fmla="*/ 238 w 3234"/>
                <a:gd name="T11" fmla="*/ 634 h 3030"/>
                <a:gd name="T12" fmla="*/ 238 w 3234"/>
                <a:gd name="T13" fmla="*/ 652 h 3030"/>
                <a:gd name="T14" fmla="*/ 96 w 3234"/>
                <a:gd name="T15" fmla="*/ 659 h 3030"/>
                <a:gd name="T16" fmla="*/ 235 w 3234"/>
                <a:gd name="T17" fmla="*/ 949 h 3030"/>
                <a:gd name="T18" fmla="*/ 240 w 3234"/>
                <a:gd name="T19" fmla="*/ 967 h 3030"/>
                <a:gd name="T20" fmla="*/ 225 w 3234"/>
                <a:gd name="T21" fmla="*/ 978 h 3030"/>
                <a:gd name="T22" fmla="*/ 230 w 3234"/>
                <a:gd name="T23" fmla="*/ 1266 h 3030"/>
                <a:gd name="T24" fmla="*/ 242 w 3234"/>
                <a:gd name="T25" fmla="*/ 1282 h 3030"/>
                <a:gd name="T26" fmla="*/ 230 w 3234"/>
                <a:gd name="T27" fmla="*/ 1296 h 3030"/>
                <a:gd name="T28" fmla="*/ 225 w 3234"/>
                <a:gd name="T29" fmla="*/ 1584 h 3030"/>
                <a:gd name="T30" fmla="*/ 240 w 3234"/>
                <a:gd name="T31" fmla="*/ 1595 h 3030"/>
                <a:gd name="T32" fmla="*/ 235 w 3234"/>
                <a:gd name="T33" fmla="*/ 1613 h 3030"/>
                <a:gd name="T34" fmla="*/ 96 w 3234"/>
                <a:gd name="T35" fmla="*/ 1903 h 3030"/>
                <a:gd name="T36" fmla="*/ 238 w 3234"/>
                <a:gd name="T37" fmla="*/ 1910 h 3030"/>
                <a:gd name="T38" fmla="*/ 238 w 3234"/>
                <a:gd name="T39" fmla="*/ 1928 h 3030"/>
                <a:gd name="T40" fmla="*/ 96 w 3234"/>
                <a:gd name="T41" fmla="*/ 1935 h 3030"/>
                <a:gd name="T42" fmla="*/ 235 w 3234"/>
                <a:gd name="T43" fmla="*/ 2225 h 3030"/>
                <a:gd name="T44" fmla="*/ 240 w 3234"/>
                <a:gd name="T45" fmla="*/ 2243 h 3030"/>
                <a:gd name="T46" fmla="*/ 225 w 3234"/>
                <a:gd name="T47" fmla="*/ 2254 h 3030"/>
                <a:gd name="T48" fmla="*/ 230 w 3234"/>
                <a:gd name="T49" fmla="*/ 2542 h 3030"/>
                <a:gd name="T50" fmla="*/ 242 w 3234"/>
                <a:gd name="T51" fmla="*/ 2556 h 3030"/>
                <a:gd name="T52" fmla="*/ 230 w 3234"/>
                <a:gd name="T53" fmla="*/ 2572 h 3030"/>
                <a:gd name="T54" fmla="*/ 679 w 3234"/>
                <a:gd name="T55" fmla="*/ 2934 h 3030"/>
                <a:gd name="T56" fmla="*/ 685 w 3234"/>
                <a:gd name="T57" fmla="*/ 2768 h 3030"/>
                <a:gd name="T58" fmla="*/ 704 w 3234"/>
                <a:gd name="T59" fmla="*/ 2768 h 3030"/>
                <a:gd name="T60" fmla="*/ 711 w 3234"/>
                <a:gd name="T61" fmla="*/ 2934 h 3030"/>
                <a:gd name="T62" fmla="*/ 1003 w 3234"/>
                <a:gd name="T63" fmla="*/ 2771 h 3030"/>
                <a:gd name="T64" fmla="*/ 1021 w 3234"/>
                <a:gd name="T65" fmla="*/ 2765 h 3030"/>
                <a:gd name="T66" fmla="*/ 1032 w 3234"/>
                <a:gd name="T67" fmla="*/ 2780 h 3030"/>
                <a:gd name="T68" fmla="*/ 1322 w 3234"/>
                <a:gd name="T69" fmla="*/ 2775 h 3030"/>
                <a:gd name="T70" fmla="*/ 1337 w 3234"/>
                <a:gd name="T71" fmla="*/ 2764 h 3030"/>
                <a:gd name="T72" fmla="*/ 1352 w 3234"/>
                <a:gd name="T73" fmla="*/ 2775 h 3030"/>
                <a:gd name="T74" fmla="*/ 1641 w 3234"/>
                <a:gd name="T75" fmla="*/ 2780 h 3030"/>
                <a:gd name="T76" fmla="*/ 1653 w 3234"/>
                <a:gd name="T77" fmla="*/ 2765 h 3030"/>
                <a:gd name="T78" fmla="*/ 1671 w 3234"/>
                <a:gd name="T79" fmla="*/ 2771 h 3030"/>
                <a:gd name="T80" fmla="*/ 1962 w 3234"/>
                <a:gd name="T81" fmla="*/ 2934 h 3030"/>
                <a:gd name="T82" fmla="*/ 1969 w 3234"/>
                <a:gd name="T83" fmla="*/ 2768 h 3030"/>
                <a:gd name="T84" fmla="*/ 1988 w 3234"/>
                <a:gd name="T85" fmla="*/ 2768 h 3030"/>
                <a:gd name="T86" fmla="*/ 1995 w 3234"/>
                <a:gd name="T87" fmla="*/ 2934 h 3030"/>
                <a:gd name="T88" fmla="*/ 2287 w 3234"/>
                <a:gd name="T89" fmla="*/ 2771 h 3030"/>
                <a:gd name="T90" fmla="*/ 2305 w 3234"/>
                <a:gd name="T91" fmla="*/ 2765 h 3030"/>
                <a:gd name="T92" fmla="*/ 2316 w 3234"/>
                <a:gd name="T93" fmla="*/ 2780 h 3030"/>
                <a:gd name="T94" fmla="*/ 2605 w 3234"/>
                <a:gd name="T95" fmla="*/ 2775 h 3030"/>
                <a:gd name="T96" fmla="*/ 2620 w 3234"/>
                <a:gd name="T97" fmla="*/ 2764 h 3030"/>
                <a:gd name="T98" fmla="*/ 2636 w 3234"/>
                <a:gd name="T99" fmla="*/ 2775 h 3030"/>
                <a:gd name="T100" fmla="*/ 2925 w 3234"/>
                <a:gd name="T101" fmla="*/ 2780 h 3030"/>
                <a:gd name="T102" fmla="*/ 2936 w 3234"/>
                <a:gd name="T103" fmla="*/ 2765 h 3030"/>
                <a:gd name="T104" fmla="*/ 2954 w 3234"/>
                <a:gd name="T105" fmla="*/ 2771 h 3030"/>
                <a:gd name="T106" fmla="*/ 3186 w 3234"/>
                <a:gd name="T107" fmla="*/ 2934 h 3030"/>
                <a:gd name="T108" fmla="*/ 3232 w 3234"/>
                <a:gd name="T109" fmla="*/ 2967 h 3030"/>
                <a:gd name="T110" fmla="*/ 3215 w 3234"/>
                <a:gd name="T111" fmla="*/ 3021 h 3030"/>
                <a:gd name="T112" fmla="*/ 32 w 3234"/>
                <a:gd name="T113" fmla="*/ 3028 h 3030"/>
                <a:gd name="T114" fmla="*/ 0 w 3234"/>
                <a:gd name="T115" fmla="*/ 2982 h 3030"/>
                <a:gd name="T116" fmla="*/ 20 w 3234"/>
                <a:gd name="T117" fmla="*/ 9 h 3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234" h="3030">
                  <a:moveTo>
                    <a:pt x="48" y="0"/>
                  </a:moveTo>
                  <a:lnTo>
                    <a:pt x="64" y="2"/>
                  </a:lnTo>
                  <a:lnTo>
                    <a:pt x="76" y="9"/>
                  </a:lnTo>
                  <a:lnTo>
                    <a:pt x="87" y="20"/>
                  </a:lnTo>
                  <a:lnTo>
                    <a:pt x="94" y="32"/>
                  </a:lnTo>
                  <a:lnTo>
                    <a:pt x="96" y="48"/>
                  </a:lnTo>
                  <a:lnTo>
                    <a:pt x="96" y="308"/>
                  </a:lnTo>
                  <a:lnTo>
                    <a:pt x="225" y="308"/>
                  </a:lnTo>
                  <a:lnTo>
                    <a:pt x="230" y="309"/>
                  </a:lnTo>
                  <a:lnTo>
                    <a:pt x="235" y="311"/>
                  </a:lnTo>
                  <a:lnTo>
                    <a:pt x="238" y="315"/>
                  </a:lnTo>
                  <a:lnTo>
                    <a:pt x="240" y="319"/>
                  </a:lnTo>
                  <a:lnTo>
                    <a:pt x="242" y="325"/>
                  </a:lnTo>
                  <a:lnTo>
                    <a:pt x="240" y="329"/>
                  </a:lnTo>
                  <a:lnTo>
                    <a:pt x="238" y="333"/>
                  </a:lnTo>
                  <a:lnTo>
                    <a:pt x="235" y="337"/>
                  </a:lnTo>
                  <a:lnTo>
                    <a:pt x="230" y="339"/>
                  </a:lnTo>
                  <a:lnTo>
                    <a:pt x="225" y="340"/>
                  </a:lnTo>
                  <a:lnTo>
                    <a:pt x="96" y="340"/>
                  </a:lnTo>
                  <a:lnTo>
                    <a:pt x="96" y="627"/>
                  </a:lnTo>
                  <a:lnTo>
                    <a:pt x="225" y="627"/>
                  </a:lnTo>
                  <a:lnTo>
                    <a:pt x="230" y="628"/>
                  </a:lnTo>
                  <a:lnTo>
                    <a:pt x="235" y="630"/>
                  </a:lnTo>
                  <a:lnTo>
                    <a:pt x="238" y="634"/>
                  </a:lnTo>
                  <a:lnTo>
                    <a:pt x="240" y="638"/>
                  </a:lnTo>
                  <a:lnTo>
                    <a:pt x="242" y="644"/>
                  </a:lnTo>
                  <a:lnTo>
                    <a:pt x="240" y="648"/>
                  </a:lnTo>
                  <a:lnTo>
                    <a:pt x="238" y="652"/>
                  </a:lnTo>
                  <a:lnTo>
                    <a:pt x="235" y="656"/>
                  </a:lnTo>
                  <a:lnTo>
                    <a:pt x="230" y="658"/>
                  </a:lnTo>
                  <a:lnTo>
                    <a:pt x="225" y="659"/>
                  </a:lnTo>
                  <a:lnTo>
                    <a:pt x="96" y="659"/>
                  </a:lnTo>
                  <a:lnTo>
                    <a:pt x="96" y="946"/>
                  </a:lnTo>
                  <a:lnTo>
                    <a:pt x="225" y="946"/>
                  </a:lnTo>
                  <a:lnTo>
                    <a:pt x="230" y="947"/>
                  </a:lnTo>
                  <a:lnTo>
                    <a:pt x="235" y="949"/>
                  </a:lnTo>
                  <a:lnTo>
                    <a:pt x="238" y="953"/>
                  </a:lnTo>
                  <a:lnTo>
                    <a:pt x="240" y="957"/>
                  </a:lnTo>
                  <a:lnTo>
                    <a:pt x="242" y="963"/>
                  </a:lnTo>
                  <a:lnTo>
                    <a:pt x="240" y="967"/>
                  </a:lnTo>
                  <a:lnTo>
                    <a:pt x="238" y="971"/>
                  </a:lnTo>
                  <a:lnTo>
                    <a:pt x="235" y="975"/>
                  </a:lnTo>
                  <a:lnTo>
                    <a:pt x="230" y="977"/>
                  </a:lnTo>
                  <a:lnTo>
                    <a:pt x="225" y="978"/>
                  </a:lnTo>
                  <a:lnTo>
                    <a:pt x="96" y="978"/>
                  </a:lnTo>
                  <a:lnTo>
                    <a:pt x="96" y="1265"/>
                  </a:lnTo>
                  <a:lnTo>
                    <a:pt x="225" y="1265"/>
                  </a:lnTo>
                  <a:lnTo>
                    <a:pt x="230" y="1266"/>
                  </a:lnTo>
                  <a:lnTo>
                    <a:pt x="235" y="1268"/>
                  </a:lnTo>
                  <a:lnTo>
                    <a:pt x="238" y="1272"/>
                  </a:lnTo>
                  <a:lnTo>
                    <a:pt x="240" y="1276"/>
                  </a:lnTo>
                  <a:lnTo>
                    <a:pt x="242" y="1282"/>
                  </a:lnTo>
                  <a:lnTo>
                    <a:pt x="240" y="1286"/>
                  </a:lnTo>
                  <a:lnTo>
                    <a:pt x="238" y="1290"/>
                  </a:lnTo>
                  <a:lnTo>
                    <a:pt x="235" y="1294"/>
                  </a:lnTo>
                  <a:lnTo>
                    <a:pt x="230" y="1296"/>
                  </a:lnTo>
                  <a:lnTo>
                    <a:pt x="225" y="1297"/>
                  </a:lnTo>
                  <a:lnTo>
                    <a:pt x="96" y="1297"/>
                  </a:lnTo>
                  <a:lnTo>
                    <a:pt x="96" y="1584"/>
                  </a:lnTo>
                  <a:lnTo>
                    <a:pt x="225" y="1584"/>
                  </a:lnTo>
                  <a:lnTo>
                    <a:pt x="230" y="1585"/>
                  </a:lnTo>
                  <a:lnTo>
                    <a:pt x="235" y="1587"/>
                  </a:lnTo>
                  <a:lnTo>
                    <a:pt x="238" y="1591"/>
                  </a:lnTo>
                  <a:lnTo>
                    <a:pt x="240" y="1595"/>
                  </a:lnTo>
                  <a:lnTo>
                    <a:pt x="242" y="1601"/>
                  </a:lnTo>
                  <a:lnTo>
                    <a:pt x="240" y="1605"/>
                  </a:lnTo>
                  <a:lnTo>
                    <a:pt x="238" y="1609"/>
                  </a:lnTo>
                  <a:lnTo>
                    <a:pt x="235" y="1613"/>
                  </a:lnTo>
                  <a:lnTo>
                    <a:pt x="230" y="1615"/>
                  </a:lnTo>
                  <a:lnTo>
                    <a:pt x="225" y="1616"/>
                  </a:lnTo>
                  <a:lnTo>
                    <a:pt x="96" y="1616"/>
                  </a:lnTo>
                  <a:lnTo>
                    <a:pt x="96" y="1903"/>
                  </a:lnTo>
                  <a:lnTo>
                    <a:pt x="225" y="1903"/>
                  </a:lnTo>
                  <a:lnTo>
                    <a:pt x="230" y="1904"/>
                  </a:lnTo>
                  <a:lnTo>
                    <a:pt x="235" y="1906"/>
                  </a:lnTo>
                  <a:lnTo>
                    <a:pt x="238" y="1910"/>
                  </a:lnTo>
                  <a:lnTo>
                    <a:pt x="240" y="1914"/>
                  </a:lnTo>
                  <a:lnTo>
                    <a:pt x="242" y="1918"/>
                  </a:lnTo>
                  <a:lnTo>
                    <a:pt x="240" y="1924"/>
                  </a:lnTo>
                  <a:lnTo>
                    <a:pt x="238" y="1928"/>
                  </a:lnTo>
                  <a:lnTo>
                    <a:pt x="235" y="1932"/>
                  </a:lnTo>
                  <a:lnTo>
                    <a:pt x="230" y="1934"/>
                  </a:lnTo>
                  <a:lnTo>
                    <a:pt x="225" y="1935"/>
                  </a:lnTo>
                  <a:lnTo>
                    <a:pt x="96" y="1935"/>
                  </a:lnTo>
                  <a:lnTo>
                    <a:pt x="96" y="2222"/>
                  </a:lnTo>
                  <a:lnTo>
                    <a:pt x="225" y="2222"/>
                  </a:lnTo>
                  <a:lnTo>
                    <a:pt x="230" y="2223"/>
                  </a:lnTo>
                  <a:lnTo>
                    <a:pt x="235" y="2225"/>
                  </a:lnTo>
                  <a:lnTo>
                    <a:pt x="238" y="2229"/>
                  </a:lnTo>
                  <a:lnTo>
                    <a:pt x="240" y="2233"/>
                  </a:lnTo>
                  <a:lnTo>
                    <a:pt x="242" y="2237"/>
                  </a:lnTo>
                  <a:lnTo>
                    <a:pt x="240" y="2243"/>
                  </a:lnTo>
                  <a:lnTo>
                    <a:pt x="238" y="2247"/>
                  </a:lnTo>
                  <a:lnTo>
                    <a:pt x="235" y="2251"/>
                  </a:lnTo>
                  <a:lnTo>
                    <a:pt x="230" y="2253"/>
                  </a:lnTo>
                  <a:lnTo>
                    <a:pt x="225" y="2254"/>
                  </a:lnTo>
                  <a:lnTo>
                    <a:pt x="96" y="2254"/>
                  </a:lnTo>
                  <a:lnTo>
                    <a:pt x="96" y="2541"/>
                  </a:lnTo>
                  <a:lnTo>
                    <a:pt x="225" y="2541"/>
                  </a:lnTo>
                  <a:lnTo>
                    <a:pt x="230" y="2542"/>
                  </a:lnTo>
                  <a:lnTo>
                    <a:pt x="235" y="2544"/>
                  </a:lnTo>
                  <a:lnTo>
                    <a:pt x="238" y="2548"/>
                  </a:lnTo>
                  <a:lnTo>
                    <a:pt x="240" y="2552"/>
                  </a:lnTo>
                  <a:lnTo>
                    <a:pt x="242" y="2556"/>
                  </a:lnTo>
                  <a:lnTo>
                    <a:pt x="240" y="2562"/>
                  </a:lnTo>
                  <a:lnTo>
                    <a:pt x="238" y="2566"/>
                  </a:lnTo>
                  <a:lnTo>
                    <a:pt x="235" y="2570"/>
                  </a:lnTo>
                  <a:lnTo>
                    <a:pt x="230" y="2572"/>
                  </a:lnTo>
                  <a:lnTo>
                    <a:pt x="225" y="2573"/>
                  </a:lnTo>
                  <a:lnTo>
                    <a:pt x="96" y="2573"/>
                  </a:lnTo>
                  <a:lnTo>
                    <a:pt x="96" y="2934"/>
                  </a:lnTo>
                  <a:lnTo>
                    <a:pt x="679" y="2934"/>
                  </a:lnTo>
                  <a:lnTo>
                    <a:pt x="679" y="2780"/>
                  </a:lnTo>
                  <a:lnTo>
                    <a:pt x="680" y="2775"/>
                  </a:lnTo>
                  <a:lnTo>
                    <a:pt x="682" y="2771"/>
                  </a:lnTo>
                  <a:lnTo>
                    <a:pt x="685" y="2768"/>
                  </a:lnTo>
                  <a:lnTo>
                    <a:pt x="690" y="2765"/>
                  </a:lnTo>
                  <a:lnTo>
                    <a:pt x="696" y="2764"/>
                  </a:lnTo>
                  <a:lnTo>
                    <a:pt x="700" y="2765"/>
                  </a:lnTo>
                  <a:lnTo>
                    <a:pt x="704" y="2768"/>
                  </a:lnTo>
                  <a:lnTo>
                    <a:pt x="708" y="2771"/>
                  </a:lnTo>
                  <a:lnTo>
                    <a:pt x="710" y="2775"/>
                  </a:lnTo>
                  <a:lnTo>
                    <a:pt x="711" y="2780"/>
                  </a:lnTo>
                  <a:lnTo>
                    <a:pt x="711" y="2934"/>
                  </a:lnTo>
                  <a:lnTo>
                    <a:pt x="1000" y="2934"/>
                  </a:lnTo>
                  <a:lnTo>
                    <a:pt x="1000" y="2780"/>
                  </a:lnTo>
                  <a:lnTo>
                    <a:pt x="1001" y="2775"/>
                  </a:lnTo>
                  <a:lnTo>
                    <a:pt x="1003" y="2771"/>
                  </a:lnTo>
                  <a:lnTo>
                    <a:pt x="1006" y="2768"/>
                  </a:lnTo>
                  <a:lnTo>
                    <a:pt x="1011" y="2765"/>
                  </a:lnTo>
                  <a:lnTo>
                    <a:pt x="1016" y="2764"/>
                  </a:lnTo>
                  <a:lnTo>
                    <a:pt x="1021" y="2765"/>
                  </a:lnTo>
                  <a:lnTo>
                    <a:pt x="1025" y="2768"/>
                  </a:lnTo>
                  <a:lnTo>
                    <a:pt x="1029" y="2771"/>
                  </a:lnTo>
                  <a:lnTo>
                    <a:pt x="1031" y="2775"/>
                  </a:lnTo>
                  <a:lnTo>
                    <a:pt x="1032" y="2780"/>
                  </a:lnTo>
                  <a:lnTo>
                    <a:pt x="1032" y="2934"/>
                  </a:lnTo>
                  <a:lnTo>
                    <a:pt x="1321" y="2934"/>
                  </a:lnTo>
                  <a:lnTo>
                    <a:pt x="1321" y="2780"/>
                  </a:lnTo>
                  <a:lnTo>
                    <a:pt x="1322" y="2775"/>
                  </a:lnTo>
                  <a:lnTo>
                    <a:pt x="1324" y="2771"/>
                  </a:lnTo>
                  <a:lnTo>
                    <a:pt x="1327" y="2768"/>
                  </a:lnTo>
                  <a:lnTo>
                    <a:pt x="1332" y="2765"/>
                  </a:lnTo>
                  <a:lnTo>
                    <a:pt x="1337" y="2764"/>
                  </a:lnTo>
                  <a:lnTo>
                    <a:pt x="1342" y="2765"/>
                  </a:lnTo>
                  <a:lnTo>
                    <a:pt x="1346" y="2768"/>
                  </a:lnTo>
                  <a:lnTo>
                    <a:pt x="1350" y="2771"/>
                  </a:lnTo>
                  <a:lnTo>
                    <a:pt x="1352" y="2775"/>
                  </a:lnTo>
                  <a:lnTo>
                    <a:pt x="1353" y="2780"/>
                  </a:lnTo>
                  <a:lnTo>
                    <a:pt x="1353" y="2934"/>
                  </a:lnTo>
                  <a:lnTo>
                    <a:pt x="1641" y="2934"/>
                  </a:lnTo>
                  <a:lnTo>
                    <a:pt x="1641" y="2780"/>
                  </a:lnTo>
                  <a:lnTo>
                    <a:pt x="1643" y="2775"/>
                  </a:lnTo>
                  <a:lnTo>
                    <a:pt x="1645" y="2771"/>
                  </a:lnTo>
                  <a:lnTo>
                    <a:pt x="1648" y="2768"/>
                  </a:lnTo>
                  <a:lnTo>
                    <a:pt x="1653" y="2765"/>
                  </a:lnTo>
                  <a:lnTo>
                    <a:pt x="1658" y="2764"/>
                  </a:lnTo>
                  <a:lnTo>
                    <a:pt x="1663" y="2765"/>
                  </a:lnTo>
                  <a:lnTo>
                    <a:pt x="1667" y="2768"/>
                  </a:lnTo>
                  <a:lnTo>
                    <a:pt x="1671" y="2771"/>
                  </a:lnTo>
                  <a:lnTo>
                    <a:pt x="1673" y="2775"/>
                  </a:lnTo>
                  <a:lnTo>
                    <a:pt x="1674" y="2780"/>
                  </a:lnTo>
                  <a:lnTo>
                    <a:pt x="1674" y="2934"/>
                  </a:lnTo>
                  <a:lnTo>
                    <a:pt x="1962" y="2934"/>
                  </a:lnTo>
                  <a:lnTo>
                    <a:pt x="1962" y="2780"/>
                  </a:lnTo>
                  <a:lnTo>
                    <a:pt x="1964" y="2775"/>
                  </a:lnTo>
                  <a:lnTo>
                    <a:pt x="1966" y="2771"/>
                  </a:lnTo>
                  <a:lnTo>
                    <a:pt x="1969" y="2768"/>
                  </a:lnTo>
                  <a:lnTo>
                    <a:pt x="1974" y="2765"/>
                  </a:lnTo>
                  <a:lnTo>
                    <a:pt x="1979" y="2764"/>
                  </a:lnTo>
                  <a:lnTo>
                    <a:pt x="1984" y="2765"/>
                  </a:lnTo>
                  <a:lnTo>
                    <a:pt x="1988" y="2768"/>
                  </a:lnTo>
                  <a:lnTo>
                    <a:pt x="1991" y="2771"/>
                  </a:lnTo>
                  <a:lnTo>
                    <a:pt x="1994" y="2775"/>
                  </a:lnTo>
                  <a:lnTo>
                    <a:pt x="1995" y="2780"/>
                  </a:lnTo>
                  <a:lnTo>
                    <a:pt x="1995" y="2934"/>
                  </a:lnTo>
                  <a:lnTo>
                    <a:pt x="2283" y="2934"/>
                  </a:lnTo>
                  <a:lnTo>
                    <a:pt x="2283" y="2780"/>
                  </a:lnTo>
                  <a:lnTo>
                    <a:pt x="2284" y="2775"/>
                  </a:lnTo>
                  <a:lnTo>
                    <a:pt x="2287" y="2771"/>
                  </a:lnTo>
                  <a:lnTo>
                    <a:pt x="2290" y="2768"/>
                  </a:lnTo>
                  <a:lnTo>
                    <a:pt x="2295" y="2765"/>
                  </a:lnTo>
                  <a:lnTo>
                    <a:pt x="2299" y="2764"/>
                  </a:lnTo>
                  <a:lnTo>
                    <a:pt x="2305" y="2765"/>
                  </a:lnTo>
                  <a:lnTo>
                    <a:pt x="2309" y="2768"/>
                  </a:lnTo>
                  <a:lnTo>
                    <a:pt x="2312" y="2771"/>
                  </a:lnTo>
                  <a:lnTo>
                    <a:pt x="2315" y="2775"/>
                  </a:lnTo>
                  <a:lnTo>
                    <a:pt x="2316" y="2780"/>
                  </a:lnTo>
                  <a:lnTo>
                    <a:pt x="2316" y="2934"/>
                  </a:lnTo>
                  <a:lnTo>
                    <a:pt x="2604" y="2934"/>
                  </a:lnTo>
                  <a:lnTo>
                    <a:pt x="2604" y="2780"/>
                  </a:lnTo>
                  <a:lnTo>
                    <a:pt x="2605" y="2775"/>
                  </a:lnTo>
                  <a:lnTo>
                    <a:pt x="2608" y="2771"/>
                  </a:lnTo>
                  <a:lnTo>
                    <a:pt x="2611" y="2768"/>
                  </a:lnTo>
                  <a:lnTo>
                    <a:pt x="2615" y="2765"/>
                  </a:lnTo>
                  <a:lnTo>
                    <a:pt x="2620" y="2764"/>
                  </a:lnTo>
                  <a:lnTo>
                    <a:pt x="2625" y="2765"/>
                  </a:lnTo>
                  <a:lnTo>
                    <a:pt x="2630" y="2768"/>
                  </a:lnTo>
                  <a:lnTo>
                    <a:pt x="2633" y="2771"/>
                  </a:lnTo>
                  <a:lnTo>
                    <a:pt x="2636" y="2775"/>
                  </a:lnTo>
                  <a:lnTo>
                    <a:pt x="2637" y="2780"/>
                  </a:lnTo>
                  <a:lnTo>
                    <a:pt x="2637" y="2934"/>
                  </a:lnTo>
                  <a:lnTo>
                    <a:pt x="2925" y="2934"/>
                  </a:lnTo>
                  <a:lnTo>
                    <a:pt x="2925" y="2780"/>
                  </a:lnTo>
                  <a:lnTo>
                    <a:pt x="2926" y="2775"/>
                  </a:lnTo>
                  <a:lnTo>
                    <a:pt x="2929" y="2771"/>
                  </a:lnTo>
                  <a:lnTo>
                    <a:pt x="2932" y="2768"/>
                  </a:lnTo>
                  <a:lnTo>
                    <a:pt x="2936" y="2765"/>
                  </a:lnTo>
                  <a:lnTo>
                    <a:pt x="2941" y="2764"/>
                  </a:lnTo>
                  <a:lnTo>
                    <a:pt x="2946" y="2765"/>
                  </a:lnTo>
                  <a:lnTo>
                    <a:pt x="2951" y="2768"/>
                  </a:lnTo>
                  <a:lnTo>
                    <a:pt x="2954" y="2771"/>
                  </a:lnTo>
                  <a:lnTo>
                    <a:pt x="2956" y="2775"/>
                  </a:lnTo>
                  <a:lnTo>
                    <a:pt x="2958" y="2780"/>
                  </a:lnTo>
                  <a:lnTo>
                    <a:pt x="2958" y="2934"/>
                  </a:lnTo>
                  <a:lnTo>
                    <a:pt x="3186" y="2934"/>
                  </a:lnTo>
                  <a:lnTo>
                    <a:pt x="3201" y="2937"/>
                  </a:lnTo>
                  <a:lnTo>
                    <a:pt x="3215" y="2943"/>
                  </a:lnTo>
                  <a:lnTo>
                    <a:pt x="3225" y="2954"/>
                  </a:lnTo>
                  <a:lnTo>
                    <a:pt x="3232" y="2967"/>
                  </a:lnTo>
                  <a:lnTo>
                    <a:pt x="3234" y="2982"/>
                  </a:lnTo>
                  <a:lnTo>
                    <a:pt x="3232" y="2998"/>
                  </a:lnTo>
                  <a:lnTo>
                    <a:pt x="3225" y="3010"/>
                  </a:lnTo>
                  <a:lnTo>
                    <a:pt x="3215" y="3021"/>
                  </a:lnTo>
                  <a:lnTo>
                    <a:pt x="3201" y="3028"/>
                  </a:lnTo>
                  <a:lnTo>
                    <a:pt x="3186" y="3030"/>
                  </a:lnTo>
                  <a:lnTo>
                    <a:pt x="48" y="3030"/>
                  </a:lnTo>
                  <a:lnTo>
                    <a:pt x="32" y="3028"/>
                  </a:lnTo>
                  <a:lnTo>
                    <a:pt x="20" y="3021"/>
                  </a:lnTo>
                  <a:lnTo>
                    <a:pt x="9" y="3010"/>
                  </a:lnTo>
                  <a:lnTo>
                    <a:pt x="2" y="2998"/>
                  </a:lnTo>
                  <a:lnTo>
                    <a:pt x="0" y="2982"/>
                  </a:lnTo>
                  <a:lnTo>
                    <a:pt x="0" y="48"/>
                  </a:lnTo>
                  <a:lnTo>
                    <a:pt x="2" y="32"/>
                  </a:lnTo>
                  <a:lnTo>
                    <a:pt x="9" y="20"/>
                  </a:lnTo>
                  <a:lnTo>
                    <a:pt x="20" y="9"/>
                  </a:lnTo>
                  <a:lnTo>
                    <a:pt x="32" y="2"/>
                  </a:lnTo>
                  <a:lnTo>
                    <a:pt x="4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5" name="Rectangle 33"/>
            <p:cNvSpPr>
              <a:spLocks noChangeArrowheads="1"/>
            </p:cNvSpPr>
            <p:nvPr/>
          </p:nvSpPr>
          <p:spPr bwMode="auto">
            <a:xfrm>
              <a:off x="5668963" y="3086101"/>
              <a:ext cx="104775" cy="68580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6" name="Freeform 34"/>
            <p:cNvSpPr>
              <a:spLocks/>
            </p:cNvSpPr>
            <p:nvPr/>
          </p:nvSpPr>
          <p:spPr bwMode="auto">
            <a:xfrm>
              <a:off x="5891213" y="3352801"/>
              <a:ext cx="104775" cy="419100"/>
            </a:xfrm>
            <a:custGeom>
              <a:avLst/>
              <a:gdLst>
                <a:gd name="T0" fmla="*/ 0 w 329"/>
                <a:gd name="T1" fmla="*/ 0 h 1324"/>
                <a:gd name="T2" fmla="*/ 225 w 329"/>
                <a:gd name="T3" fmla="*/ 0 h 1324"/>
                <a:gd name="T4" fmla="*/ 254 w 329"/>
                <a:gd name="T5" fmla="*/ 62 h 1324"/>
                <a:gd name="T6" fmla="*/ 288 w 329"/>
                <a:gd name="T7" fmla="*/ 121 h 1324"/>
                <a:gd name="T8" fmla="*/ 329 w 329"/>
                <a:gd name="T9" fmla="*/ 179 h 1324"/>
                <a:gd name="T10" fmla="*/ 329 w 329"/>
                <a:gd name="T11" fmla="*/ 1324 h 1324"/>
                <a:gd name="T12" fmla="*/ 0 w 329"/>
                <a:gd name="T13" fmla="*/ 1324 h 1324"/>
                <a:gd name="T14" fmla="*/ 0 w 329"/>
                <a:gd name="T15" fmla="*/ 0 h 1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9" h="1324">
                  <a:moveTo>
                    <a:pt x="0" y="0"/>
                  </a:moveTo>
                  <a:lnTo>
                    <a:pt x="225" y="0"/>
                  </a:lnTo>
                  <a:lnTo>
                    <a:pt x="254" y="62"/>
                  </a:lnTo>
                  <a:lnTo>
                    <a:pt x="288" y="121"/>
                  </a:lnTo>
                  <a:lnTo>
                    <a:pt x="329" y="179"/>
                  </a:lnTo>
                  <a:lnTo>
                    <a:pt x="329" y="1324"/>
                  </a:lnTo>
                  <a:lnTo>
                    <a:pt x="0" y="132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7" name="Freeform 35"/>
            <p:cNvSpPr>
              <a:spLocks/>
            </p:cNvSpPr>
            <p:nvPr/>
          </p:nvSpPr>
          <p:spPr bwMode="auto">
            <a:xfrm>
              <a:off x="6110288" y="3494088"/>
              <a:ext cx="104775" cy="277813"/>
            </a:xfrm>
            <a:custGeom>
              <a:avLst/>
              <a:gdLst>
                <a:gd name="T0" fmla="*/ 0 w 328"/>
                <a:gd name="T1" fmla="*/ 0 h 876"/>
                <a:gd name="T2" fmla="*/ 71 w 328"/>
                <a:gd name="T3" fmla="*/ 23 h 876"/>
                <a:gd name="T4" fmla="*/ 144 w 328"/>
                <a:gd name="T5" fmla="*/ 40 h 876"/>
                <a:gd name="T6" fmla="*/ 220 w 328"/>
                <a:gd name="T7" fmla="*/ 50 h 876"/>
                <a:gd name="T8" fmla="*/ 297 w 328"/>
                <a:gd name="T9" fmla="*/ 54 h 876"/>
                <a:gd name="T10" fmla="*/ 328 w 328"/>
                <a:gd name="T11" fmla="*/ 53 h 876"/>
                <a:gd name="T12" fmla="*/ 328 w 328"/>
                <a:gd name="T13" fmla="*/ 876 h 876"/>
                <a:gd name="T14" fmla="*/ 0 w 328"/>
                <a:gd name="T15" fmla="*/ 876 h 876"/>
                <a:gd name="T16" fmla="*/ 0 w 328"/>
                <a:gd name="T17" fmla="*/ 0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8" h="876">
                  <a:moveTo>
                    <a:pt x="0" y="0"/>
                  </a:moveTo>
                  <a:lnTo>
                    <a:pt x="71" y="23"/>
                  </a:lnTo>
                  <a:lnTo>
                    <a:pt x="144" y="40"/>
                  </a:lnTo>
                  <a:lnTo>
                    <a:pt x="220" y="50"/>
                  </a:lnTo>
                  <a:lnTo>
                    <a:pt x="297" y="54"/>
                  </a:lnTo>
                  <a:lnTo>
                    <a:pt x="328" y="53"/>
                  </a:lnTo>
                  <a:lnTo>
                    <a:pt x="328" y="876"/>
                  </a:lnTo>
                  <a:lnTo>
                    <a:pt x="0" y="87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8" name="Freeform 36"/>
            <p:cNvSpPr>
              <a:spLocks/>
            </p:cNvSpPr>
            <p:nvPr/>
          </p:nvSpPr>
          <p:spPr bwMode="auto">
            <a:xfrm>
              <a:off x="6338888" y="3471863"/>
              <a:ext cx="104775" cy="300038"/>
            </a:xfrm>
            <a:custGeom>
              <a:avLst/>
              <a:gdLst>
                <a:gd name="T0" fmla="*/ 12 w 329"/>
                <a:gd name="T1" fmla="*/ 0 h 946"/>
                <a:gd name="T2" fmla="*/ 329 w 329"/>
                <a:gd name="T3" fmla="*/ 320 h 946"/>
                <a:gd name="T4" fmla="*/ 329 w 329"/>
                <a:gd name="T5" fmla="*/ 946 h 946"/>
                <a:gd name="T6" fmla="*/ 0 w 329"/>
                <a:gd name="T7" fmla="*/ 946 h 946"/>
                <a:gd name="T8" fmla="*/ 0 w 329"/>
                <a:gd name="T9" fmla="*/ 7 h 946"/>
                <a:gd name="T10" fmla="*/ 6 w 329"/>
                <a:gd name="T11" fmla="*/ 4 h 946"/>
                <a:gd name="T12" fmla="*/ 12 w 329"/>
                <a:gd name="T13" fmla="*/ 0 h 9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9" h="946">
                  <a:moveTo>
                    <a:pt x="12" y="0"/>
                  </a:moveTo>
                  <a:lnTo>
                    <a:pt x="329" y="320"/>
                  </a:lnTo>
                  <a:lnTo>
                    <a:pt x="329" y="946"/>
                  </a:lnTo>
                  <a:lnTo>
                    <a:pt x="0" y="946"/>
                  </a:lnTo>
                  <a:lnTo>
                    <a:pt x="0" y="7"/>
                  </a:lnTo>
                  <a:lnTo>
                    <a:pt x="6" y="4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9" name="Freeform 37"/>
            <p:cNvSpPr>
              <a:spLocks noEditPoints="1"/>
            </p:cNvSpPr>
            <p:nvPr/>
          </p:nvSpPr>
          <p:spPr bwMode="auto">
            <a:xfrm>
              <a:off x="5970588" y="3021013"/>
              <a:ext cx="706438" cy="708025"/>
            </a:xfrm>
            <a:custGeom>
              <a:avLst/>
              <a:gdLst>
                <a:gd name="T0" fmla="*/ 628 w 2227"/>
                <a:gd name="T1" fmla="*/ 194 h 2227"/>
                <a:gd name="T2" fmla="*/ 478 w 2227"/>
                <a:gd name="T3" fmla="*/ 246 h 2227"/>
                <a:gd name="T4" fmla="*/ 345 w 2227"/>
                <a:gd name="T5" fmla="*/ 344 h 2227"/>
                <a:gd name="T6" fmla="*/ 247 w 2227"/>
                <a:gd name="T7" fmla="*/ 475 h 2227"/>
                <a:gd name="T8" fmla="*/ 195 w 2227"/>
                <a:gd name="T9" fmla="*/ 625 h 2227"/>
                <a:gd name="T10" fmla="*/ 187 w 2227"/>
                <a:gd name="T11" fmla="*/ 780 h 2227"/>
                <a:gd name="T12" fmla="*/ 225 w 2227"/>
                <a:gd name="T13" fmla="*/ 934 h 2227"/>
                <a:gd name="T14" fmla="*/ 308 w 2227"/>
                <a:gd name="T15" fmla="*/ 1073 h 2227"/>
                <a:gd name="T16" fmla="*/ 431 w 2227"/>
                <a:gd name="T17" fmla="*/ 1184 h 2227"/>
                <a:gd name="T18" fmla="*/ 576 w 2227"/>
                <a:gd name="T19" fmla="*/ 1251 h 2227"/>
                <a:gd name="T20" fmla="*/ 733 w 2227"/>
                <a:gd name="T21" fmla="*/ 1273 h 2227"/>
                <a:gd name="T22" fmla="*/ 889 w 2227"/>
                <a:gd name="T23" fmla="*/ 1251 h 2227"/>
                <a:gd name="T24" fmla="*/ 1035 w 2227"/>
                <a:gd name="T25" fmla="*/ 1184 h 2227"/>
                <a:gd name="T26" fmla="*/ 1158 w 2227"/>
                <a:gd name="T27" fmla="*/ 1073 h 2227"/>
                <a:gd name="T28" fmla="*/ 1240 w 2227"/>
                <a:gd name="T29" fmla="*/ 934 h 2227"/>
                <a:gd name="T30" fmla="*/ 1278 w 2227"/>
                <a:gd name="T31" fmla="*/ 780 h 2227"/>
                <a:gd name="T32" fmla="*/ 1271 w 2227"/>
                <a:gd name="T33" fmla="*/ 625 h 2227"/>
                <a:gd name="T34" fmla="*/ 1218 w 2227"/>
                <a:gd name="T35" fmla="*/ 475 h 2227"/>
                <a:gd name="T36" fmla="*/ 1121 w 2227"/>
                <a:gd name="T37" fmla="*/ 344 h 2227"/>
                <a:gd name="T38" fmla="*/ 988 w 2227"/>
                <a:gd name="T39" fmla="*/ 246 h 2227"/>
                <a:gd name="T40" fmla="*/ 838 w 2227"/>
                <a:gd name="T41" fmla="*/ 194 h 2227"/>
                <a:gd name="T42" fmla="*/ 733 w 2227"/>
                <a:gd name="T43" fmla="*/ 0 h 2227"/>
                <a:gd name="T44" fmla="*/ 918 w 2227"/>
                <a:gd name="T45" fmla="*/ 24 h 2227"/>
                <a:gd name="T46" fmla="*/ 1095 w 2227"/>
                <a:gd name="T47" fmla="*/ 95 h 2227"/>
                <a:gd name="T48" fmla="*/ 1252 w 2227"/>
                <a:gd name="T49" fmla="*/ 214 h 2227"/>
                <a:gd name="T50" fmla="*/ 1368 w 2227"/>
                <a:gd name="T51" fmla="*/ 365 h 2227"/>
                <a:gd name="T52" fmla="*/ 1439 w 2227"/>
                <a:gd name="T53" fmla="*/ 535 h 2227"/>
                <a:gd name="T54" fmla="*/ 1465 w 2227"/>
                <a:gd name="T55" fmla="*/ 716 h 2227"/>
                <a:gd name="T56" fmla="*/ 1445 w 2227"/>
                <a:gd name="T57" fmla="*/ 896 h 2227"/>
                <a:gd name="T58" fmla="*/ 1380 w 2227"/>
                <a:gd name="T59" fmla="*/ 1068 h 2227"/>
                <a:gd name="T60" fmla="*/ 2200 w 2227"/>
                <a:gd name="T61" fmla="*/ 2070 h 2227"/>
                <a:gd name="T62" fmla="*/ 2227 w 2227"/>
                <a:gd name="T63" fmla="*/ 2125 h 2227"/>
                <a:gd name="T64" fmla="*/ 2213 w 2227"/>
                <a:gd name="T65" fmla="*/ 2183 h 2227"/>
                <a:gd name="T66" fmla="*/ 2165 w 2227"/>
                <a:gd name="T67" fmla="*/ 2222 h 2227"/>
                <a:gd name="T68" fmla="*/ 2105 w 2227"/>
                <a:gd name="T69" fmla="*/ 2222 h 2227"/>
                <a:gd name="T70" fmla="*/ 1181 w 2227"/>
                <a:gd name="T71" fmla="*/ 1304 h 2227"/>
                <a:gd name="T72" fmla="*/ 1019 w 2227"/>
                <a:gd name="T73" fmla="*/ 1400 h 2227"/>
                <a:gd name="T74" fmla="*/ 841 w 2227"/>
                <a:gd name="T75" fmla="*/ 1449 h 2227"/>
                <a:gd name="T76" fmla="*/ 659 w 2227"/>
                <a:gd name="T77" fmla="*/ 1453 h 2227"/>
                <a:gd name="T78" fmla="*/ 479 w 2227"/>
                <a:gd name="T79" fmla="*/ 1412 h 2227"/>
                <a:gd name="T80" fmla="*/ 313 w 2227"/>
                <a:gd name="T81" fmla="*/ 1326 h 2227"/>
                <a:gd name="T82" fmla="*/ 169 w 2227"/>
                <a:gd name="T83" fmla="*/ 1195 h 2227"/>
                <a:gd name="T84" fmla="*/ 66 w 2227"/>
                <a:gd name="T85" fmla="*/ 1032 h 2227"/>
                <a:gd name="T86" fmla="*/ 10 w 2227"/>
                <a:gd name="T87" fmla="*/ 853 h 2227"/>
                <a:gd name="T88" fmla="*/ 3 w 2227"/>
                <a:gd name="T89" fmla="*/ 666 h 2227"/>
                <a:gd name="T90" fmla="*/ 43 w 2227"/>
                <a:gd name="T91" fmla="*/ 484 h 2227"/>
                <a:gd name="T92" fmla="*/ 130 w 2227"/>
                <a:gd name="T93" fmla="*/ 315 h 2227"/>
                <a:gd name="T94" fmla="*/ 263 w 2227"/>
                <a:gd name="T95" fmla="*/ 169 h 2227"/>
                <a:gd name="T96" fmla="*/ 427 w 2227"/>
                <a:gd name="T97" fmla="*/ 66 h 2227"/>
                <a:gd name="T98" fmla="*/ 609 w 2227"/>
                <a:gd name="T99" fmla="*/ 11 h 2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227" h="2227">
                  <a:moveTo>
                    <a:pt x="733" y="184"/>
                  </a:moveTo>
                  <a:lnTo>
                    <a:pt x="680" y="187"/>
                  </a:lnTo>
                  <a:lnTo>
                    <a:pt x="628" y="194"/>
                  </a:lnTo>
                  <a:lnTo>
                    <a:pt x="576" y="207"/>
                  </a:lnTo>
                  <a:lnTo>
                    <a:pt x="527" y="224"/>
                  </a:lnTo>
                  <a:lnTo>
                    <a:pt x="478" y="246"/>
                  </a:lnTo>
                  <a:lnTo>
                    <a:pt x="431" y="274"/>
                  </a:lnTo>
                  <a:lnTo>
                    <a:pt x="387" y="306"/>
                  </a:lnTo>
                  <a:lnTo>
                    <a:pt x="345" y="344"/>
                  </a:lnTo>
                  <a:lnTo>
                    <a:pt x="308" y="385"/>
                  </a:lnTo>
                  <a:lnTo>
                    <a:pt x="275" y="429"/>
                  </a:lnTo>
                  <a:lnTo>
                    <a:pt x="247" y="475"/>
                  </a:lnTo>
                  <a:lnTo>
                    <a:pt x="225" y="524"/>
                  </a:lnTo>
                  <a:lnTo>
                    <a:pt x="207" y="574"/>
                  </a:lnTo>
                  <a:lnTo>
                    <a:pt x="195" y="625"/>
                  </a:lnTo>
                  <a:lnTo>
                    <a:pt x="187" y="676"/>
                  </a:lnTo>
                  <a:lnTo>
                    <a:pt x="185" y="728"/>
                  </a:lnTo>
                  <a:lnTo>
                    <a:pt x="187" y="780"/>
                  </a:lnTo>
                  <a:lnTo>
                    <a:pt x="195" y="833"/>
                  </a:lnTo>
                  <a:lnTo>
                    <a:pt x="207" y="884"/>
                  </a:lnTo>
                  <a:lnTo>
                    <a:pt x="225" y="934"/>
                  </a:lnTo>
                  <a:lnTo>
                    <a:pt x="247" y="982"/>
                  </a:lnTo>
                  <a:lnTo>
                    <a:pt x="275" y="1028"/>
                  </a:lnTo>
                  <a:lnTo>
                    <a:pt x="308" y="1073"/>
                  </a:lnTo>
                  <a:lnTo>
                    <a:pt x="345" y="1114"/>
                  </a:lnTo>
                  <a:lnTo>
                    <a:pt x="387" y="1152"/>
                  </a:lnTo>
                  <a:lnTo>
                    <a:pt x="431" y="1184"/>
                  </a:lnTo>
                  <a:lnTo>
                    <a:pt x="478" y="1211"/>
                  </a:lnTo>
                  <a:lnTo>
                    <a:pt x="527" y="1234"/>
                  </a:lnTo>
                  <a:lnTo>
                    <a:pt x="576" y="1251"/>
                  </a:lnTo>
                  <a:lnTo>
                    <a:pt x="628" y="1264"/>
                  </a:lnTo>
                  <a:lnTo>
                    <a:pt x="680" y="1271"/>
                  </a:lnTo>
                  <a:lnTo>
                    <a:pt x="733" y="1273"/>
                  </a:lnTo>
                  <a:lnTo>
                    <a:pt x="785" y="1271"/>
                  </a:lnTo>
                  <a:lnTo>
                    <a:pt x="838" y="1264"/>
                  </a:lnTo>
                  <a:lnTo>
                    <a:pt x="889" y="1251"/>
                  </a:lnTo>
                  <a:lnTo>
                    <a:pt x="940" y="1234"/>
                  </a:lnTo>
                  <a:lnTo>
                    <a:pt x="988" y="1211"/>
                  </a:lnTo>
                  <a:lnTo>
                    <a:pt x="1035" y="1184"/>
                  </a:lnTo>
                  <a:lnTo>
                    <a:pt x="1079" y="1152"/>
                  </a:lnTo>
                  <a:lnTo>
                    <a:pt x="1121" y="1114"/>
                  </a:lnTo>
                  <a:lnTo>
                    <a:pt x="1158" y="1073"/>
                  </a:lnTo>
                  <a:lnTo>
                    <a:pt x="1190" y="1028"/>
                  </a:lnTo>
                  <a:lnTo>
                    <a:pt x="1218" y="982"/>
                  </a:lnTo>
                  <a:lnTo>
                    <a:pt x="1240" y="934"/>
                  </a:lnTo>
                  <a:lnTo>
                    <a:pt x="1258" y="884"/>
                  </a:lnTo>
                  <a:lnTo>
                    <a:pt x="1271" y="833"/>
                  </a:lnTo>
                  <a:lnTo>
                    <a:pt x="1278" y="780"/>
                  </a:lnTo>
                  <a:lnTo>
                    <a:pt x="1281" y="728"/>
                  </a:lnTo>
                  <a:lnTo>
                    <a:pt x="1278" y="676"/>
                  </a:lnTo>
                  <a:lnTo>
                    <a:pt x="1271" y="625"/>
                  </a:lnTo>
                  <a:lnTo>
                    <a:pt x="1258" y="574"/>
                  </a:lnTo>
                  <a:lnTo>
                    <a:pt x="1240" y="524"/>
                  </a:lnTo>
                  <a:lnTo>
                    <a:pt x="1218" y="475"/>
                  </a:lnTo>
                  <a:lnTo>
                    <a:pt x="1190" y="429"/>
                  </a:lnTo>
                  <a:lnTo>
                    <a:pt x="1158" y="385"/>
                  </a:lnTo>
                  <a:lnTo>
                    <a:pt x="1121" y="344"/>
                  </a:lnTo>
                  <a:lnTo>
                    <a:pt x="1079" y="306"/>
                  </a:lnTo>
                  <a:lnTo>
                    <a:pt x="1035" y="274"/>
                  </a:lnTo>
                  <a:lnTo>
                    <a:pt x="988" y="246"/>
                  </a:lnTo>
                  <a:lnTo>
                    <a:pt x="940" y="224"/>
                  </a:lnTo>
                  <a:lnTo>
                    <a:pt x="889" y="207"/>
                  </a:lnTo>
                  <a:lnTo>
                    <a:pt x="838" y="194"/>
                  </a:lnTo>
                  <a:lnTo>
                    <a:pt x="785" y="187"/>
                  </a:lnTo>
                  <a:lnTo>
                    <a:pt x="733" y="184"/>
                  </a:lnTo>
                  <a:close/>
                  <a:moveTo>
                    <a:pt x="733" y="0"/>
                  </a:moveTo>
                  <a:lnTo>
                    <a:pt x="795" y="4"/>
                  </a:lnTo>
                  <a:lnTo>
                    <a:pt x="858" y="11"/>
                  </a:lnTo>
                  <a:lnTo>
                    <a:pt x="918" y="24"/>
                  </a:lnTo>
                  <a:lnTo>
                    <a:pt x="979" y="42"/>
                  </a:lnTo>
                  <a:lnTo>
                    <a:pt x="1038" y="66"/>
                  </a:lnTo>
                  <a:lnTo>
                    <a:pt x="1095" y="95"/>
                  </a:lnTo>
                  <a:lnTo>
                    <a:pt x="1150" y="129"/>
                  </a:lnTo>
                  <a:lnTo>
                    <a:pt x="1202" y="169"/>
                  </a:lnTo>
                  <a:lnTo>
                    <a:pt x="1252" y="214"/>
                  </a:lnTo>
                  <a:lnTo>
                    <a:pt x="1295" y="261"/>
                  </a:lnTo>
                  <a:lnTo>
                    <a:pt x="1334" y="311"/>
                  </a:lnTo>
                  <a:lnTo>
                    <a:pt x="1368" y="365"/>
                  </a:lnTo>
                  <a:lnTo>
                    <a:pt x="1397" y="420"/>
                  </a:lnTo>
                  <a:lnTo>
                    <a:pt x="1420" y="477"/>
                  </a:lnTo>
                  <a:lnTo>
                    <a:pt x="1439" y="535"/>
                  </a:lnTo>
                  <a:lnTo>
                    <a:pt x="1453" y="595"/>
                  </a:lnTo>
                  <a:lnTo>
                    <a:pt x="1462" y="655"/>
                  </a:lnTo>
                  <a:lnTo>
                    <a:pt x="1465" y="716"/>
                  </a:lnTo>
                  <a:lnTo>
                    <a:pt x="1464" y="776"/>
                  </a:lnTo>
                  <a:lnTo>
                    <a:pt x="1457" y="836"/>
                  </a:lnTo>
                  <a:lnTo>
                    <a:pt x="1445" y="896"/>
                  </a:lnTo>
                  <a:lnTo>
                    <a:pt x="1428" y="955"/>
                  </a:lnTo>
                  <a:lnTo>
                    <a:pt x="1407" y="1013"/>
                  </a:lnTo>
                  <a:lnTo>
                    <a:pt x="1380" y="1068"/>
                  </a:lnTo>
                  <a:lnTo>
                    <a:pt x="1349" y="1123"/>
                  </a:lnTo>
                  <a:lnTo>
                    <a:pt x="1312" y="1174"/>
                  </a:lnTo>
                  <a:lnTo>
                    <a:pt x="2200" y="2070"/>
                  </a:lnTo>
                  <a:lnTo>
                    <a:pt x="2213" y="2087"/>
                  </a:lnTo>
                  <a:lnTo>
                    <a:pt x="2222" y="2105"/>
                  </a:lnTo>
                  <a:lnTo>
                    <a:pt x="2227" y="2125"/>
                  </a:lnTo>
                  <a:lnTo>
                    <a:pt x="2227" y="2145"/>
                  </a:lnTo>
                  <a:lnTo>
                    <a:pt x="2222" y="2165"/>
                  </a:lnTo>
                  <a:lnTo>
                    <a:pt x="2213" y="2183"/>
                  </a:lnTo>
                  <a:lnTo>
                    <a:pt x="2200" y="2200"/>
                  </a:lnTo>
                  <a:lnTo>
                    <a:pt x="2183" y="2213"/>
                  </a:lnTo>
                  <a:lnTo>
                    <a:pt x="2165" y="2222"/>
                  </a:lnTo>
                  <a:lnTo>
                    <a:pt x="2145" y="2227"/>
                  </a:lnTo>
                  <a:lnTo>
                    <a:pt x="2125" y="2227"/>
                  </a:lnTo>
                  <a:lnTo>
                    <a:pt x="2105" y="2222"/>
                  </a:lnTo>
                  <a:lnTo>
                    <a:pt x="2086" y="2213"/>
                  </a:lnTo>
                  <a:lnTo>
                    <a:pt x="2069" y="2200"/>
                  </a:lnTo>
                  <a:lnTo>
                    <a:pt x="1181" y="1304"/>
                  </a:lnTo>
                  <a:lnTo>
                    <a:pt x="1130" y="1341"/>
                  </a:lnTo>
                  <a:lnTo>
                    <a:pt x="1075" y="1373"/>
                  </a:lnTo>
                  <a:lnTo>
                    <a:pt x="1019" y="1400"/>
                  </a:lnTo>
                  <a:lnTo>
                    <a:pt x="961" y="1421"/>
                  </a:lnTo>
                  <a:lnTo>
                    <a:pt x="902" y="1437"/>
                  </a:lnTo>
                  <a:lnTo>
                    <a:pt x="841" y="1449"/>
                  </a:lnTo>
                  <a:lnTo>
                    <a:pt x="781" y="1455"/>
                  </a:lnTo>
                  <a:lnTo>
                    <a:pt x="719" y="1456"/>
                  </a:lnTo>
                  <a:lnTo>
                    <a:pt x="659" y="1453"/>
                  </a:lnTo>
                  <a:lnTo>
                    <a:pt x="597" y="1444"/>
                  </a:lnTo>
                  <a:lnTo>
                    <a:pt x="538" y="1431"/>
                  </a:lnTo>
                  <a:lnTo>
                    <a:pt x="479" y="1412"/>
                  </a:lnTo>
                  <a:lnTo>
                    <a:pt x="422" y="1388"/>
                  </a:lnTo>
                  <a:lnTo>
                    <a:pt x="367" y="1360"/>
                  </a:lnTo>
                  <a:lnTo>
                    <a:pt x="313" y="1326"/>
                  </a:lnTo>
                  <a:lnTo>
                    <a:pt x="262" y="1287"/>
                  </a:lnTo>
                  <a:lnTo>
                    <a:pt x="214" y="1244"/>
                  </a:lnTo>
                  <a:lnTo>
                    <a:pt x="169" y="1195"/>
                  </a:lnTo>
                  <a:lnTo>
                    <a:pt x="130" y="1143"/>
                  </a:lnTo>
                  <a:lnTo>
                    <a:pt x="95" y="1088"/>
                  </a:lnTo>
                  <a:lnTo>
                    <a:pt x="66" y="1032"/>
                  </a:lnTo>
                  <a:lnTo>
                    <a:pt x="43" y="974"/>
                  </a:lnTo>
                  <a:lnTo>
                    <a:pt x="24" y="914"/>
                  </a:lnTo>
                  <a:lnTo>
                    <a:pt x="10" y="853"/>
                  </a:lnTo>
                  <a:lnTo>
                    <a:pt x="3" y="790"/>
                  </a:lnTo>
                  <a:lnTo>
                    <a:pt x="0" y="728"/>
                  </a:lnTo>
                  <a:lnTo>
                    <a:pt x="3" y="666"/>
                  </a:lnTo>
                  <a:lnTo>
                    <a:pt x="10" y="605"/>
                  </a:lnTo>
                  <a:lnTo>
                    <a:pt x="24" y="544"/>
                  </a:lnTo>
                  <a:lnTo>
                    <a:pt x="43" y="484"/>
                  </a:lnTo>
                  <a:lnTo>
                    <a:pt x="66" y="425"/>
                  </a:lnTo>
                  <a:lnTo>
                    <a:pt x="95" y="368"/>
                  </a:lnTo>
                  <a:lnTo>
                    <a:pt x="130" y="315"/>
                  </a:lnTo>
                  <a:lnTo>
                    <a:pt x="169" y="263"/>
                  </a:lnTo>
                  <a:lnTo>
                    <a:pt x="214" y="214"/>
                  </a:lnTo>
                  <a:lnTo>
                    <a:pt x="263" y="169"/>
                  </a:lnTo>
                  <a:lnTo>
                    <a:pt x="316" y="129"/>
                  </a:lnTo>
                  <a:lnTo>
                    <a:pt x="370" y="95"/>
                  </a:lnTo>
                  <a:lnTo>
                    <a:pt x="427" y="66"/>
                  </a:lnTo>
                  <a:lnTo>
                    <a:pt x="487" y="42"/>
                  </a:lnTo>
                  <a:lnTo>
                    <a:pt x="547" y="24"/>
                  </a:lnTo>
                  <a:lnTo>
                    <a:pt x="609" y="11"/>
                  </a:lnTo>
                  <a:lnTo>
                    <a:pt x="670" y="4"/>
                  </a:lnTo>
                  <a:lnTo>
                    <a:pt x="73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0" name="Freeform 38"/>
            <p:cNvSpPr>
              <a:spLocks/>
            </p:cNvSpPr>
            <p:nvPr/>
          </p:nvSpPr>
          <p:spPr bwMode="auto">
            <a:xfrm>
              <a:off x="6138863" y="3117851"/>
              <a:ext cx="122238" cy="257175"/>
            </a:xfrm>
            <a:custGeom>
              <a:avLst/>
              <a:gdLst>
                <a:gd name="T0" fmla="*/ 233 w 388"/>
                <a:gd name="T1" fmla="*/ 1 h 809"/>
                <a:gd name="T2" fmla="*/ 243 w 388"/>
                <a:gd name="T3" fmla="*/ 11 h 809"/>
                <a:gd name="T4" fmla="*/ 275 w 388"/>
                <a:gd name="T5" fmla="*/ 96 h 809"/>
                <a:gd name="T6" fmla="*/ 359 w 388"/>
                <a:gd name="T7" fmla="*/ 128 h 809"/>
                <a:gd name="T8" fmla="*/ 366 w 388"/>
                <a:gd name="T9" fmla="*/ 146 h 809"/>
                <a:gd name="T10" fmla="*/ 337 w 388"/>
                <a:gd name="T11" fmla="*/ 216 h 809"/>
                <a:gd name="T12" fmla="*/ 323 w 388"/>
                <a:gd name="T13" fmla="*/ 219 h 809"/>
                <a:gd name="T14" fmla="*/ 297 w 388"/>
                <a:gd name="T15" fmla="*/ 205 h 809"/>
                <a:gd name="T16" fmla="*/ 235 w 388"/>
                <a:gd name="T17" fmla="*/ 189 h 809"/>
                <a:gd name="T18" fmla="*/ 168 w 388"/>
                <a:gd name="T19" fmla="*/ 193 h 809"/>
                <a:gd name="T20" fmla="*/ 133 w 388"/>
                <a:gd name="T21" fmla="*/ 219 h 809"/>
                <a:gd name="T22" fmla="*/ 122 w 388"/>
                <a:gd name="T23" fmla="*/ 252 h 809"/>
                <a:gd name="T24" fmla="*/ 134 w 388"/>
                <a:gd name="T25" fmla="*/ 290 h 809"/>
                <a:gd name="T26" fmla="*/ 178 w 388"/>
                <a:gd name="T27" fmla="*/ 322 h 809"/>
                <a:gd name="T28" fmla="*/ 269 w 388"/>
                <a:gd name="T29" fmla="*/ 363 h 809"/>
                <a:gd name="T30" fmla="*/ 350 w 388"/>
                <a:gd name="T31" fmla="*/ 423 h 809"/>
                <a:gd name="T32" fmla="*/ 386 w 388"/>
                <a:gd name="T33" fmla="*/ 502 h 809"/>
                <a:gd name="T34" fmla="*/ 377 w 388"/>
                <a:gd name="T35" fmla="*/ 594 h 809"/>
                <a:gd name="T36" fmla="*/ 324 w 388"/>
                <a:gd name="T37" fmla="*/ 667 h 809"/>
                <a:gd name="T38" fmla="*/ 237 w 388"/>
                <a:gd name="T39" fmla="*/ 708 h 809"/>
                <a:gd name="T40" fmla="*/ 234 w 388"/>
                <a:gd name="T41" fmla="*/ 802 h 809"/>
                <a:gd name="T42" fmla="*/ 222 w 388"/>
                <a:gd name="T43" fmla="*/ 809 h 809"/>
                <a:gd name="T44" fmla="*/ 152 w 388"/>
                <a:gd name="T45" fmla="*/ 806 h 809"/>
                <a:gd name="T46" fmla="*/ 146 w 388"/>
                <a:gd name="T47" fmla="*/ 792 h 809"/>
                <a:gd name="T48" fmla="*/ 84 w 388"/>
                <a:gd name="T49" fmla="*/ 702 h 809"/>
                <a:gd name="T50" fmla="*/ 7 w 388"/>
                <a:gd name="T51" fmla="*/ 669 h 809"/>
                <a:gd name="T52" fmla="*/ 1 w 388"/>
                <a:gd name="T53" fmla="*/ 650 h 809"/>
                <a:gd name="T54" fmla="*/ 29 w 388"/>
                <a:gd name="T55" fmla="*/ 579 h 809"/>
                <a:gd name="T56" fmla="*/ 44 w 388"/>
                <a:gd name="T57" fmla="*/ 577 h 809"/>
                <a:gd name="T58" fmla="*/ 109 w 388"/>
                <a:gd name="T59" fmla="*/ 607 h 809"/>
                <a:gd name="T60" fmla="*/ 199 w 388"/>
                <a:gd name="T61" fmla="*/ 616 h 809"/>
                <a:gd name="T62" fmla="*/ 253 w 388"/>
                <a:gd name="T63" fmla="*/ 590 h 809"/>
                <a:gd name="T64" fmla="*/ 273 w 388"/>
                <a:gd name="T65" fmla="*/ 540 h 809"/>
                <a:gd name="T66" fmla="*/ 251 w 388"/>
                <a:gd name="T67" fmla="*/ 487 h 809"/>
                <a:gd name="T68" fmla="*/ 176 w 388"/>
                <a:gd name="T69" fmla="*/ 442 h 809"/>
                <a:gd name="T70" fmla="*/ 101 w 388"/>
                <a:gd name="T71" fmla="*/ 408 h 809"/>
                <a:gd name="T72" fmla="*/ 43 w 388"/>
                <a:gd name="T73" fmla="*/ 360 h 809"/>
                <a:gd name="T74" fmla="*/ 11 w 388"/>
                <a:gd name="T75" fmla="*/ 292 h 809"/>
                <a:gd name="T76" fmla="*/ 19 w 388"/>
                <a:gd name="T77" fmla="*/ 206 h 809"/>
                <a:gd name="T78" fmla="*/ 68 w 388"/>
                <a:gd name="T79" fmla="*/ 138 h 809"/>
                <a:gd name="T80" fmla="*/ 152 w 388"/>
                <a:gd name="T81" fmla="*/ 99 h 809"/>
                <a:gd name="T82" fmla="*/ 156 w 388"/>
                <a:gd name="T83" fmla="*/ 6 h 809"/>
                <a:gd name="T84" fmla="*/ 168 w 388"/>
                <a:gd name="T85" fmla="*/ 0 h 8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88" h="809">
                  <a:moveTo>
                    <a:pt x="168" y="0"/>
                  </a:moveTo>
                  <a:lnTo>
                    <a:pt x="227" y="0"/>
                  </a:lnTo>
                  <a:lnTo>
                    <a:pt x="233" y="1"/>
                  </a:lnTo>
                  <a:lnTo>
                    <a:pt x="237" y="3"/>
                  </a:lnTo>
                  <a:lnTo>
                    <a:pt x="241" y="6"/>
                  </a:lnTo>
                  <a:lnTo>
                    <a:pt x="243" y="11"/>
                  </a:lnTo>
                  <a:lnTo>
                    <a:pt x="243" y="16"/>
                  </a:lnTo>
                  <a:lnTo>
                    <a:pt x="243" y="93"/>
                  </a:lnTo>
                  <a:lnTo>
                    <a:pt x="275" y="96"/>
                  </a:lnTo>
                  <a:lnTo>
                    <a:pt x="304" y="104"/>
                  </a:lnTo>
                  <a:lnTo>
                    <a:pt x="332" y="114"/>
                  </a:lnTo>
                  <a:lnTo>
                    <a:pt x="359" y="128"/>
                  </a:lnTo>
                  <a:lnTo>
                    <a:pt x="365" y="132"/>
                  </a:lnTo>
                  <a:lnTo>
                    <a:pt x="367" y="139"/>
                  </a:lnTo>
                  <a:lnTo>
                    <a:pt x="366" y="146"/>
                  </a:lnTo>
                  <a:lnTo>
                    <a:pt x="342" y="209"/>
                  </a:lnTo>
                  <a:lnTo>
                    <a:pt x="340" y="213"/>
                  </a:lnTo>
                  <a:lnTo>
                    <a:pt x="337" y="216"/>
                  </a:lnTo>
                  <a:lnTo>
                    <a:pt x="332" y="219"/>
                  </a:lnTo>
                  <a:lnTo>
                    <a:pt x="328" y="220"/>
                  </a:lnTo>
                  <a:lnTo>
                    <a:pt x="323" y="219"/>
                  </a:lnTo>
                  <a:lnTo>
                    <a:pt x="319" y="218"/>
                  </a:lnTo>
                  <a:lnTo>
                    <a:pt x="310" y="212"/>
                  </a:lnTo>
                  <a:lnTo>
                    <a:pt x="297" y="205"/>
                  </a:lnTo>
                  <a:lnTo>
                    <a:pt x="280" y="199"/>
                  </a:lnTo>
                  <a:lnTo>
                    <a:pt x="258" y="193"/>
                  </a:lnTo>
                  <a:lnTo>
                    <a:pt x="235" y="189"/>
                  </a:lnTo>
                  <a:lnTo>
                    <a:pt x="207" y="188"/>
                  </a:lnTo>
                  <a:lnTo>
                    <a:pt x="186" y="189"/>
                  </a:lnTo>
                  <a:lnTo>
                    <a:pt x="168" y="193"/>
                  </a:lnTo>
                  <a:lnTo>
                    <a:pt x="153" y="200"/>
                  </a:lnTo>
                  <a:lnTo>
                    <a:pt x="141" y="209"/>
                  </a:lnTo>
                  <a:lnTo>
                    <a:pt x="133" y="219"/>
                  </a:lnTo>
                  <a:lnTo>
                    <a:pt x="127" y="230"/>
                  </a:lnTo>
                  <a:lnTo>
                    <a:pt x="123" y="241"/>
                  </a:lnTo>
                  <a:lnTo>
                    <a:pt x="122" y="252"/>
                  </a:lnTo>
                  <a:lnTo>
                    <a:pt x="123" y="267"/>
                  </a:lnTo>
                  <a:lnTo>
                    <a:pt x="128" y="279"/>
                  </a:lnTo>
                  <a:lnTo>
                    <a:pt x="134" y="290"/>
                  </a:lnTo>
                  <a:lnTo>
                    <a:pt x="146" y="301"/>
                  </a:lnTo>
                  <a:lnTo>
                    <a:pt x="159" y="311"/>
                  </a:lnTo>
                  <a:lnTo>
                    <a:pt x="178" y="322"/>
                  </a:lnTo>
                  <a:lnTo>
                    <a:pt x="201" y="333"/>
                  </a:lnTo>
                  <a:lnTo>
                    <a:pt x="231" y="345"/>
                  </a:lnTo>
                  <a:lnTo>
                    <a:pt x="269" y="363"/>
                  </a:lnTo>
                  <a:lnTo>
                    <a:pt x="302" y="382"/>
                  </a:lnTo>
                  <a:lnTo>
                    <a:pt x="329" y="402"/>
                  </a:lnTo>
                  <a:lnTo>
                    <a:pt x="350" y="423"/>
                  </a:lnTo>
                  <a:lnTo>
                    <a:pt x="367" y="448"/>
                  </a:lnTo>
                  <a:lnTo>
                    <a:pt x="379" y="473"/>
                  </a:lnTo>
                  <a:lnTo>
                    <a:pt x="386" y="502"/>
                  </a:lnTo>
                  <a:lnTo>
                    <a:pt x="388" y="533"/>
                  </a:lnTo>
                  <a:lnTo>
                    <a:pt x="385" y="564"/>
                  </a:lnTo>
                  <a:lnTo>
                    <a:pt x="377" y="594"/>
                  </a:lnTo>
                  <a:lnTo>
                    <a:pt x="365" y="621"/>
                  </a:lnTo>
                  <a:lnTo>
                    <a:pt x="347" y="646"/>
                  </a:lnTo>
                  <a:lnTo>
                    <a:pt x="324" y="667"/>
                  </a:lnTo>
                  <a:lnTo>
                    <a:pt x="299" y="683"/>
                  </a:lnTo>
                  <a:lnTo>
                    <a:pt x="270" y="698"/>
                  </a:lnTo>
                  <a:lnTo>
                    <a:pt x="237" y="708"/>
                  </a:lnTo>
                  <a:lnTo>
                    <a:pt x="237" y="792"/>
                  </a:lnTo>
                  <a:lnTo>
                    <a:pt x="237" y="798"/>
                  </a:lnTo>
                  <a:lnTo>
                    <a:pt x="234" y="802"/>
                  </a:lnTo>
                  <a:lnTo>
                    <a:pt x="231" y="806"/>
                  </a:lnTo>
                  <a:lnTo>
                    <a:pt x="226" y="808"/>
                  </a:lnTo>
                  <a:lnTo>
                    <a:pt x="222" y="809"/>
                  </a:lnTo>
                  <a:lnTo>
                    <a:pt x="161" y="809"/>
                  </a:lnTo>
                  <a:lnTo>
                    <a:pt x="157" y="808"/>
                  </a:lnTo>
                  <a:lnTo>
                    <a:pt x="152" y="806"/>
                  </a:lnTo>
                  <a:lnTo>
                    <a:pt x="149" y="802"/>
                  </a:lnTo>
                  <a:lnTo>
                    <a:pt x="147" y="798"/>
                  </a:lnTo>
                  <a:lnTo>
                    <a:pt x="146" y="792"/>
                  </a:lnTo>
                  <a:lnTo>
                    <a:pt x="146" y="712"/>
                  </a:lnTo>
                  <a:lnTo>
                    <a:pt x="114" y="709"/>
                  </a:lnTo>
                  <a:lnTo>
                    <a:pt x="84" y="702"/>
                  </a:lnTo>
                  <a:lnTo>
                    <a:pt x="55" y="693"/>
                  </a:lnTo>
                  <a:lnTo>
                    <a:pt x="29" y="682"/>
                  </a:lnTo>
                  <a:lnTo>
                    <a:pt x="7" y="669"/>
                  </a:lnTo>
                  <a:lnTo>
                    <a:pt x="2" y="663"/>
                  </a:lnTo>
                  <a:lnTo>
                    <a:pt x="0" y="657"/>
                  </a:lnTo>
                  <a:lnTo>
                    <a:pt x="1" y="650"/>
                  </a:lnTo>
                  <a:lnTo>
                    <a:pt x="24" y="587"/>
                  </a:lnTo>
                  <a:lnTo>
                    <a:pt x="26" y="582"/>
                  </a:lnTo>
                  <a:lnTo>
                    <a:pt x="29" y="579"/>
                  </a:lnTo>
                  <a:lnTo>
                    <a:pt x="34" y="577"/>
                  </a:lnTo>
                  <a:lnTo>
                    <a:pt x="38" y="577"/>
                  </a:lnTo>
                  <a:lnTo>
                    <a:pt x="44" y="577"/>
                  </a:lnTo>
                  <a:lnTo>
                    <a:pt x="48" y="579"/>
                  </a:lnTo>
                  <a:lnTo>
                    <a:pt x="77" y="596"/>
                  </a:lnTo>
                  <a:lnTo>
                    <a:pt x="109" y="607"/>
                  </a:lnTo>
                  <a:lnTo>
                    <a:pt x="142" y="614"/>
                  </a:lnTo>
                  <a:lnTo>
                    <a:pt x="176" y="617"/>
                  </a:lnTo>
                  <a:lnTo>
                    <a:pt x="199" y="616"/>
                  </a:lnTo>
                  <a:lnTo>
                    <a:pt x="220" y="610"/>
                  </a:lnTo>
                  <a:lnTo>
                    <a:pt x="238" y="601"/>
                  </a:lnTo>
                  <a:lnTo>
                    <a:pt x="253" y="590"/>
                  </a:lnTo>
                  <a:lnTo>
                    <a:pt x="264" y="576"/>
                  </a:lnTo>
                  <a:lnTo>
                    <a:pt x="271" y="559"/>
                  </a:lnTo>
                  <a:lnTo>
                    <a:pt x="273" y="540"/>
                  </a:lnTo>
                  <a:lnTo>
                    <a:pt x="271" y="520"/>
                  </a:lnTo>
                  <a:lnTo>
                    <a:pt x="263" y="502"/>
                  </a:lnTo>
                  <a:lnTo>
                    <a:pt x="251" y="487"/>
                  </a:lnTo>
                  <a:lnTo>
                    <a:pt x="232" y="471"/>
                  </a:lnTo>
                  <a:lnTo>
                    <a:pt x="207" y="457"/>
                  </a:lnTo>
                  <a:lnTo>
                    <a:pt x="176" y="442"/>
                  </a:lnTo>
                  <a:lnTo>
                    <a:pt x="150" y="432"/>
                  </a:lnTo>
                  <a:lnTo>
                    <a:pt x="124" y="420"/>
                  </a:lnTo>
                  <a:lnTo>
                    <a:pt x="101" y="408"/>
                  </a:lnTo>
                  <a:lnTo>
                    <a:pt x="80" y="393"/>
                  </a:lnTo>
                  <a:lnTo>
                    <a:pt x="59" y="378"/>
                  </a:lnTo>
                  <a:lnTo>
                    <a:pt x="43" y="360"/>
                  </a:lnTo>
                  <a:lnTo>
                    <a:pt x="28" y="340"/>
                  </a:lnTo>
                  <a:lnTo>
                    <a:pt x="18" y="318"/>
                  </a:lnTo>
                  <a:lnTo>
                    <a:pt x="11" y="292"/>
                  </a:lnTo>
                  <a:lnTo>
                    <a:pt x="9" y="264"/>
                  </a:lnTo>
                  <a:lnTo>
                    <a:pt x="11" y="234"/>
                  </a:lnTo>
                  <a:lnTo>
                    <a:pt x="19" y="206"/>
                  </a:lnTo>
                  <a:lnTo>
                    <a:pt x="30" y="181"/>
                  </a:lnTo>
                  <a:lnTo>
                    <a:pt x="47" y="158"/>
                  </a:lnTo>
                  <a:lnTo>
                    <a:pt x="68" y="138"/>
                  </a:lnTo>
                  <a:lnTo>
                    <a:pt x="93" y="121"/>
                  </a:lnTo>
                  <a:lnTo>
                    <a:pt x="121" y="108"/>
                  </a:lnTo>
                  <a:lnTo>
                    <a:pt x="152" y="99"/>
                  </a:lnTo>
                  <a:lnTo>
                    <a:pt x="152" y="16"/>
                  </a:lnTo>
                  <a:lnTo>
                    <a:pt x="153" y="11"/>
                  </a:lnTo>
                  <a:lnTo>
                    <a:pt x="156" y="6"/>
                  </a:lnTo>
                  <a:lnTo>
                    <a:pt x="159" y="3"/>
                  </a:lnTo>
                  <a:lnTo>
                    <a:pt x="163" y="1"/>
                  </a:lnTo>
                  <a:lnTo>
                    <a:pt x="16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41" name="Group 540"/>
          <p:cNvGrpSpPr/>
          <p:nvPr/>
        </p:nvGrpSpPr>
        <p:grpSpPr>
          <a:xfrm>
            <a:off x="3390198" y="2748583"/>
            <a:ext cx="724880" cy="424443"/>
            <a:chOff x="2565400" y="3181351"/>
            <a:chExt cx="1141413" cy="668338"/>
          </a:xfrm>
          <a:solidFill>
            <a:schemeClr val="tx1">
              <a:lumMod val="90000"/>
              <a:lumOff val="10000"/>
            </a:schemeClr>
          </a:solidFill>
        </p:grpSpPr>
        <p:sp>
          <p:nvSpPr>
            <p:cNvPr id="542" name="Freeform 155"/>
            <p:cNvSpPr>
              <a:spLocks noEditPoints="1"/>
            </p:cNvSpPr>
            <p:nvPr/>
          </p:nvSpPr>
          <p:spPr bwMode="auto">
            <a:xfrm>
              <a:off x="2690813" y="3803651"/>
              <a:ext cx="931863" cy="46038"/>
            </a:xfrm>
            <a:custGeom>
              <a:avLst/>
              <a:gdLst>
                <a:gd name="T0" fmla="*/ 1262 w 2937"/>
                <a:gd name="T1" fmla="*/ 55 h 143"/>
                <a:gd name="T2" fmla="*/ 1254 w 2937"/>
                <a:gd name="T3" fmla="*/ 60 h 143"/>
                <a:gd name="T4" fmla="*/ 1250 w 2937"/>
                <a:gd name="T5" fmla="*/ 67 h 143"/>
                <a:gd name="T6" fmla="*/ 1250 w 2937"/>
                <a:gd name="T7" fmla="*/ 76 h 143"/>
                <a:gd name="T8" fmla="*/ 1254 w 2937"/>
                <a:gd name="T9" fmla="*/ 84 h 143"/>
                <a:gd name="T10" fmla="*/ 1262 w 2937"/>
                <a:gd name="T11" fmla="*/ 88 h 143"/>
                <a:gd name="T12" fmla="*/ 1670 w 2937"/>
                <a:gd name="T13" fmla="*/ 88 h 143"/>
                <a:gd name="T14" fmla="*/ 1679 w 2937"/>
                <a:gd name="T15" fmla="*/ 86 h 143"/>
                <a:gd name="T16" fmla="*/ 1684 w 2937"/>
                <a:gd name="T17" fmla="*/ 80 h 143"/>
                <a:gd name="T18" fmla="*/ 1686 w 2937"/>
                <a:gd name="T19" fmla="*/ 72 h 143"/>
                <a:gd name="T20" fmla="*/ 1684 w 2937"/>
                <a:gd name="T21" fmla="*/ 63 h 143"/>
                <a:gd name="T22" fmla="*/ 1679 w 2937"/>
                <a:gd name="T23" fmla="*/ 56 h 143"/>
                <a:gd name="T24" fmla="*/ 1670 w 2937"/>
                <a:gd name="T25" fmla="*/ 54 h 143"/>
                <a:gd name="T26" fmla="*/ 28 w 2937"/>
                <a:gd name="T27" fmla="*/ 0 h 143"/>
                <a:gd name="T28" fmla="*/ 39 w 2937"/>
                <a:gd name="T29" fmla="*/ 2 h 143"/>
                <a:gd name="T30" fmla="*/ 2903 w 2937"/>
                <a:gd name="T31" fmla="*/ 2 h 143"/>
                <a:gd name="T32" fmla="*/ 2919 w 2937"/>
                <a:gd name="T33" fmla="*/ 2 h 143"/>
                <a:gd name="T34" fmla="*/ 2933 w 2937"/>
                <a:gd name="T35" fmla="*/ 16 h 143"/>
                <a:gd name="T36" fmla="*/ 2934 w 2937"/>
                <a:gd name="T37" fmla="*/ 41 h 143"/>
                <a:gd name="T38" fmla="*/ 2915 w 2937"/>
                <a:gd name="T39" fmla="*/ 63 h 143"/>
                <a:gd name="T40" fmla="*/ 2870 w 2937"/>
                <a:gd name="T41" fmla="*/ 78 h 143"/>
                <a:gd name="T42" fmla="*/ 2800 w 2937"/>
                <a:gd name="T43" fmla="*/ 91 h 143"/>
                <a:gd name="T44" fmla="*/ 2710 w 2937"/>
                <a:gd name="T45" fmla="*/ 102 h 143"/>
                <a:gd name="T46" fmla="*/ 2603 w 2937"/>
                <a:gd name="T47" fmla="*/ 112 h 143"/>
                <a:gd name="T48" fmla="*/ 2482 w 2937"/>
                <a:gd name="T49" fmla="*/ 120 h 143"/>
                <a:gd name="T50" fmla="*/ 2351 w 2937"/>
                <a:gd name="T51" fmla="*/ 126 h 143"/>
                <a:gd name="T52" fmla="*/ 2214 w 2937"/>
                <a:gd name="T53" fmla="*/ 132 h 143"/>
                <a:gd name="T54" fmla="*/ 2077 w 2937"/>
                <a:gd name="T55" fmla="*/ 136 h 143"/>
                <a:gd name="T56" fmla="*/ 1941 w 2937"/>
                <a:gd name="T57" fmla="*/ 138 h 143"/>
                <a:gd name="T58" fmla="*/ 1810 w 2937"/>
                <a:gd name="T59" fmla="*/ 140 h 143"/>
                <a:gd name="T60" fmla="*/ 1689 w 2937"/>
                <a:gd name="T61" fmla="*/ 142 h 143"/>
                <a:gd name="T62" fmla="*/ 1581 w 2937"/>
                <a:gd name="T63" fmla="*/ 143 h 143"/>
                <a:gd name="T64" fmla="*/ 1490 w 2937"/>
                <a:gd name="T65" fmla="*/ 143 h 143"/>
                <a:gd name="T66" fmla="*/ 1317 w 2937"/>
                <a:gd name="T67" fmla="*/ 143 h 143"/>
                <a:gd name="T68" fmla="*/ 1056 w 2937"/>
                <a:gd name="T69" fmla="*/ 140 h 143"/>
                <a:gd name="T70" fmla="*/ 811 w 2937"/>
                <a:gd name="T71" fmla="*/ 135 h 143"/>
                <a:gd name="T72" fmla="*/ 590 w 2937"/>
                <a:gd name="T73" fmla="*/ 127 h 143"/>
                <a:gd name="T74" fmla="*/ 419 w 2937"/>
                <a:gd name="T75" fmla="*/ 120 h 143"/>
                <a:gd name="T76" fmla="*/ 298 w 2937"/>
                <a:gd name="T77" fmla="*/ 111 h 143"/>
                <a:gd name="T78" fmla="*/ 204 w 2937"/>
                <a:gd name="T79" fmla="*/ 103 h 143"/>
                <a:gd name="T80" fmla="*/ 133 w 2937"/>
                <a:gd name="T81" fmla="*/ 95 h 143"/>
                <a:gd name="T82" fmla="*/ 83 w 2937"/>
                <a:gd name="T83" fmla="*/ 86 h 143"/>
                <a:gd name="T84" fmla="*/ 48 w 2937"/>
                <a:gd name="T85" fmla="*/ 77 h 143"/>
                <a:gd name="T86" fmla="*/ 26 w 2937"/>
                <a:gd name="T87" fmla="*/ 68 h 143"/>
                <a:gd name="T88" fmla="*/ 14 w 2937"/>
                <a:gd name="T89" fmla="*/ 61 h 143"/>
                <a:gd name="T90" fmla="*/ 7 w 2937"/>
                <a:gd name="T91" fmla="*/ 54 h 143"/>
                <a:gd name="T92" fmla="*/ 1 w 2937"/>
                <a:gd name="T93" fmla="*/ 40 h 143"/>
                <a:gd name="T94" fmla="*/ 3 w 2937"/>
                <a:gd name="T95" fmla="*/ 16 h 143"/>
                <a:gd name="T96" fmla="*/ 18 w 2937"/>
                <a:gd name="T97" fmla="*/ 2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937" h="143">
                  <a:moveTo>
                    <a:pt x="1266" y="54"/>
                  </a:moveTo>
                  <a:lnTo>
                    <a:pt x="1262" y="55"/>
                  </a:lnTo>
                  <a:lnTo>
                    <a:pt x="1258" y="56"/>
                  </a:lnTo>
                  <a:lnTo>
                    <a:pt x="1254" y="60"/>
                  </a:lnTo>
                  <a:lnTo>
                    <a:pt x="1251" y="63"/>
                  </a:lnTo>
                  <a:lnTo>
                    <a:pt x="1250" y="67"/>
                  </a:lnTo>
                  <a:lnTo>
                    <a:pt x="1249" y="72"/>
                  </a:lnTo>
                  <a:lnTo>
                    <a:pt x="1250" y="76"/>
                  </a:lnTo>
                  <a:lnTo>
                    <a:pt x="1251" y="80"/>
                  </a:lnTo>
                  <a:lnTo>
                    <a:pt x="1254" y="84"/>
                  </a:lnTo>
                  <a:lnTo>
                    <a:pt x="1258" y="86"/>
                  </a:lnTo>
                  <a:lnTo>
                    <a:pt x="1262" y="88"/>
                  </a:lnTo>
                  <a:lnTo>
                    <a:pt x="1266" y="88"/>
                  </a:lnTo>
                  <a:lnTo>
                    <a:pt x="1670" y="88"/>
                  </a:lnTo>
                  <a:lnTo>
                    <a:pt x="1674" y="88"/>
                  </a:lnTo>
                  <a:lnTo>
                    <a:pt x="1679" y="86"/>
                  </a:lnTo>
                  <a:lnTo>
                    <a:pt x="1682" y="84"/>
                  </a:lnTo>
                  <a:lnTo>
                    <a:pt x="1684" y="80"/>
                  </a:lnTo>
                  <a:lnTo>
                    <a:pt x="1686" y="76"/>
                  </a:lnTo>
                  <a:lnTo>
                    <a:pt x="1686" y="72"/>
                  </a:lnTo>
                  <a:lnTo>
                    <a:pt x="1686" y="67"/>
                  </a:lnTo>
                  <a:lnTo>
                    <a:pt x="1684" y="63"/>
                  </a:lnTo>
                  <a:lnTo>
                    <a:pt x="1682" y="60"/>
                  </a:lnTo>
                  <a:lnTo>
                    <a:pt x="1679" y="56"/>
                  </a:lnTo>
                  <a:lnTo>
                    <a:pt x="1674" y="55"/>
                  </a:lnTo>
                  <a:lnTo>
                    <a:pt x="1670" y="54"/>
                  </a:lnTo>
                  <a:lnTo>
                    <a:pt x="1266" y="54"/>
                  </a:lnTo>
                  <a:close/>
                  <a:moveTo>
                    <a:pt x="28" y="0"/>
                  </a:moveTo>
                  <a:lnTo>
                    <a:pt x="34" y="2"/>
                  </a:lnTo>
                  <a:lnTo>
                    <a:pt x="39" y="2"/>
                  </a:lnTo>
                  <a:lnTo>
                    <a:pt x="2897" y="2"/>
                  </a:lnTo>
                  <a:lnTo>
                    <a:pt x="2903" y="2"/>
                  </a:lnTo>
                  <a:lnTo>
                    <a:pt x="2908" y="0"/>
                  </a:lnTo>
                  <a:lnTo>
                    <a:pt x="2919" y="2"/>
                  </a:lnTo>
                  <a:lnTo>
                    <a:pt x="2928" y="7"/>
                  </a:lnTo>
                  <a:lnTo>
                    <a:pt x="2933" y="16"/>
                  </a:lnTo>
                  <a:lnTo>
                    <a:pt x="2937" y="26"/>
                  </a:lnTo>
                  <a:lnTo>
                    <a:pt x="2934" y="41"/>
                  </a:lnTo>
                  <a:lnTo>
                    <a:pt x="2927" y="54"/>
                  </a:lnTo>
                  <a:lnTo>
                    <a:pt x="2915" y="63"/>
                  </a:lnTo>
                  <a:lnTo>
                    <a:pt x="2895" y="71"/>
                  </a:lnTo>
                  <a:lnTo>
                    <a:pt x="2870" y="78"/>
                  </a:lnTo>
                  <a:lnTo>
                    <a:pt x="2838" y="85"/>
                  </a:lnTo>
                  <a:lnTo>
                    <a:pt x="2800" y="91"/>
                  </a:lnTo>
                  <a:lnTo>
                    <a:pt x="2758" y="97"/>
                  </a:lnTo>
                  <a:lnTo>
                    <a:pt x="2710" y="102"/>
                  </a:lnTo>
                  <a:lnTo>
                    <a:pt x="2658" y="108"/>
                  </a:lnTo>
                  <a:lnTo>
                    <a:pt x="2603" y="112"/>
                  </a:lnTo>
                  <a:lnTo>
                    <a:pt x="2544" y="116"/>
                  </a:lnTo>
                  <a:lnTo>
                    <a:pt x="2482" y="120"/>
                  </a:lnTo>
                  <a:lnTo>
                    <a:pt x="2417" y="124"/>
                  </a:lnTo>
                  <a:lnTo>
                    <a:pt x="2351" y="126"/>
                  </a:lnTo>
                  <a:lnTo>
                    <a:pt x="2283" y="130"/>
                  </a:lnTo>
                  <a:lnTo>
                    <a:pt x="2214" y="132"/>
                  </a:lnTo>
                  <a:lnTo>
                    <a:pt x="2146" y="134"/>
                  </a:lnTo>
                  <a:lnTo>
                    <a:pt x="2077" y="136"/>
                  </a:lnTo>
                  <a:lnTo>
                    <a:pt x="2008" y="137"/>
                  </a:lnTo>
                  <a:lnTo>
                    <a:pt x="1941" y="138"/>
                  </a:lnTo>
                  <a:lnTo>
                    <a:pt x="1874" y="139"/>
                  </a:lnTo>
                  <a:lnTo>
                    <a:pt x="1810" y="140"/>
                  </a:lnTo>
                  <a:lnTo>
                    <a:pt x="1747" y="142"/>
                  </a:lnTo>
                  <a:lnTo>
                    <a:pt x="1689" y="142"/>
                  </a:lnTo>
                  <a:lnTo>
                    <a:pt x="1633" y="143"/>
                  </a:lnTo>
                  <a:lnTo>
                    <a:pt x="1581" y="143"/>
                  </a:lnTo>
                  <a:lnTo>
                    <a:pt x="1533" y="143"/>
                  </a:lnTo>
                  <a:lnTo>
                    <a:pt x="1490" y="143"/>
                  </a:lnTo>
                  <a:lnTo>
                    <a:pt x="1452" y="143"/>
                  </a:lnTo>
                  <a:lnTo>
                    <a:pt x="1317" y="143"/>
                  </a:lnTo>
                  <a:lnTo>
                    <a:pt x="1185" y="142"/>
                  </a:lnTo>
                  <a:lnTo>
                    <a:pt x="1056" y="140"/>
                  </a:lnTo>
                  <a:lnTo>
                    <a:pt x="931" y="138"/>
                  </a:lnTo>
                  <a:lnTo>
                    <a:pt x="811" y="135"/>
                  </a:lnTo>
                  <a:lnTo>
                    <a:pt x="698" y="132"/>
                  </a:lnTo>
                  <a:lnTo>
                    <a:pt x="590" y="127"/>
                  </a:lnTo>
                  <a:lnTo>
                    <a:pt x="491" y="123"/>
                  </a:lnTo>
                  <a:lnTo>
                    <a:pt x="419" y="120"/>
                  </a:lnTo>
                  <a:lnTo>
                    <a:pt x="354" y="115"/>
                  </a:lnTo>
                  <a:lnTo>
                    <a:pt x="298" y="111"/>
                  </a:lnTo>
                  <a:lnTo>
                    <a:pt x="247" y="107"/>
                  </a:lnTo>
                  <a:lnTo>
                    <a:pt x="204" y="103"/>
                  </a:lnTo>
                  <a:lnTo>
                    <a:pt x="166" y="99"/>
                  </a:lnTo>
                  <a:lnTo>
                    <a:pt x="133" y="95"/>
                  </a:lnTo>
                  <a:lnTo>
                    <a:pt x="106" y="90"/>
                  </a:lnTo>
                  <a:lnTo>
                    <a:pt x="83" y="86"/>
                  </a:lnTo>
                  <a:lnTo>
                    <a:pt x="63" y="82"/>
                  </a:lnTo>
                  <a:lnTo>
                    <a:pt x="48" y="77"/>
                  </a:lnTo>
                  <a:lnTo>
                    <a:pt x="36" y="73"/>
                  </a:lnTo>
                  <a:lnTo>
                    <a:pt x="26" y="68"/>
                  </a:lnTo>
                  <a:lnTo>
                    <a:pt x="19" y="65"/>
                  </a:lnTo>
                  <a:lnTo>
                    <a:pt x="14" y="61"/>
                  </a:lnTo>
                  <a:lnTo>
                    <a:pt x="10" y="58"/>
                  </a:lnTo>
                  <a:lnTo>
                    <a:pt x="7" y="54"/>
                  </a:lnTo>
                  <a:lnTo>
                    <a:pt x="5" y="51"/>
                  </a:lnTo>
                  <a:lnTo>
                    <a:pt x="1" y="40"/>
                  </a:lnTo>
                  <a:lnTo>
                    <a:pt x="0" y="28"/>
                  </a:lnTo>
                  <a:lnTo>
                    <a:pt x="3" y="16"/>
                  </a:lnTo>
                  <a:lnTo>
                    <a:pt x="9" y="7"/>
                  </a:lnTo>
                  <a:lnTo>
                    <a:pt x="18" y="2"/>
                  </a:lnTo>
                  <a:lnTo>
                    <a:pt x="2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3" name="Freeform 156"/>
            <p:cNvSpPr>
              <a:spLocks noEditPoints="1"/>
            </p:cNvSpPr>
            <p:nvPr/>
          </p:nvSpPr>
          <p:spPr bwMode="auto">
            <a:xfrm>
              <a:off x="2693988" y="3702051"/>
              <a:ext cx="925513" cy="93663"/>
            </a:xfrm>
            <a:custGeom>
              <a:avLst/>
              <a:gdLst>
                <a:gd name="T0" fmla="*/ 226 w 2914"/>
                <a:gd name="T1" fmla="*/ 56 h 293"/>
                <a:gd name="T2" fmla="*/ 85 w 2914"/>
                <a:gd name="T3" fmla="*/ 240 h 293"/>
                <a:gd name="T4" fmla="*/ 2829 w 2914"/>
                <a:gd name="T5" fmla="*/ 240 h 293"/>
                <a:gd name="T6" fmla="*/ 2693 w 2914"/>
                <a:gd name="T7" fmla="*/ 56 h 293"/>
                <a:gd name="T8" fmla="*/ 226 w 2914"/>
                <a:gd name="T9" fmla="*/ 56 h 293"/>
                <a:gd name="T10" fmla="*/ 211 w 2914"/>
                <a:gd name="T11" fmla="*/ 0 h 293"/>
                <a:gd name="T12" fmla="*/ 2709 w 2914"/>
                <a:gd name="T13" fmla="*/ 0 h 293"/>
                <a:gd name="T14" fmla="*/ 2716 w 2914"/>
                <a:gd name="T15" fmla="*/ 1 h 293"/>
                <a:gd name="T16" fmla="*/ 2725 w 2914"/>
                <a:gd name="T17" fmla="*/ 5 h 293"/>
                <a:gd name="T18" fmla="*/ 2730 w 2914"/>
                <a:gd name="T19" fmla="*/ 11 h 293"/>
                <a:gd name="T20" fmla="*/ 2905 w 2914"/>
                <a:gd name="T21" fmla="*/ 248 h 293"/>
                <a:gd name="T22" fmla="*/ 2911 w 2914"/>
                <a:gd name="T23" fmla="*/ 256 h 293"/>
                <a:gd name="T24" fmla="*/ 2914 w 2914"/>
                <a:gd name="T25" fmla="*/ 268 h 293"/>
                <a:gd name="T26" fmla="*/ 2911 w 2914"/>
                <a:gd name="T27" fmla="*/ 279 h 293"/>
                <a:gd name="T28" fmla="*/ 2905 w 2914"/>
                <a:gd name="T29" fmla="*/ 288 h 293"/>
                <a:gd name="T30" fmla="*/ 2896 w 2914"/>
                <a:gd name="T31" fmla="*/ 293 h 293"/>
                <a:gd name="T32" fmla="*/ 2896 w 2914"/>
                <a:gd name="T33" fmla="*/ 293 h 293"/>
                <a:gd name="T34" fmla="*/ 16 w 2914"/>
                <a:gd name="T35" fmla="*/ 293 h 293"/>
                <a:gd name="T36" fmla="*/ 12 w 2914"/>
                <a:gd name="T37" fmla="*/ 291 h 293"/>
                <a:gd name="T38" fmla="*/ 9 w 2914"/>
                <a:gd name="T39" fmla="*/ 288 h 293"/>
                <a:gd name="T40" fmla="*/ 5 w 2914"/>
                <a:gd name="T41" fmla="*/ 285 h 293"/>
                <a:gd name="T42" fmla="*/ 2 w 2914"/>
                <a:gd name="T43" fmla="*/ 280 h 293"/>
                <a:gd name="T44" fmla="*/ 0 w 2914"/>
                <a:gd name="T45" fmla="*/ 270 h 293"/>
                <a:gd name="T46" fmla="*/ 0 w 2914"/>
                <a:gd name="T47" fmla="*/ 260 h 293"/>
                <a:gd name="T48" fmla="*/ 5 w 2914"/>
                <a:gd name="T49" fmla="*/ 251 h 293"/>
                <a:gd name="T50" fmla="*/ 190 w 2914"/>
                <a:gd name="T51" fmla="*/ 11 h 293"/>
                <a:gd name="T52" fmla="*/ 199 w 2914"/>
                <a:gd name="T53" fmla="*/ 2 h 293"/>
                <a:gd name="T54" fmla="*/ 211 w 2914"/>
                <a:gd name="T55" fmla="*/ 0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914" h="293">
                  <a:moveTo>
                    <a:pt x="226" y="56"/>
                  </a:moveTo>
                  <a:lnTo>
                    <a:pt x="85" y="240"/>
                  </a:lnTo>
                  <a:lnTo>
                    <a:pt x="2829" y="240"/>
                  </a:lnTo>
                  <a:lnTo>
                    <a:pt x="2693" y="56"/>
                  </a:lnTo>
                  <a:lnTo>
                    <a:pt x="226" y="56"/>
                  </a:lnTo>
                  <a:close/>
                  <a:moveTo>
                    <a:pt x="211" y="0"/>
                  </a:moveTo>
                  <a:lnTo>
                    <a:pt x="2709" y="0"/>
                  </a:lnTo>
                  <a:lnTo>
                    <a:pt x="2716" y="1"/>
                  </a:lnTo>
                  <a:lnTo>
                    <a:pt x="2725" y="5"/>
                  </a:lnTo>
                  <a:lnTo>
                    <a:pt x="2730" y="11"/>
                  </a:lnTo>
                  <a:lnTo>
                    <a:pt x="2905" y="248"/>
                  </a:lnTo>
                  <a:lnTo>
                    <a:pt x="2911" y="256"/>
                  </a:lnTo>
                  <a:lnTo>
                    <a:pt x="2914" y="268"/>
                  </a:lnTo>
                  <a:lnTo>
                    <a:pt x="2911" y="279"/>
                  </a:lnTo>
                  <a:lnTo>
                    <a:pt x="2905" y="288"/>
                  </a:lnTo>
                  <a:lnTo>
                    <a:pt x="2896" y="293"/>
                  </a:lnTo>
                  <a:lnTo>
                    <a:pt x="2896" y="293"/>
                  </a:lnTo>
                  <a:lnTo>
                    <a:pt x="16" y="293"/>
                  </a:lnTo>
                  <a:lnTo>
                    <a:pt x="12" y="291"/>
                  </a:lnTo>
                  <a:lnTo>
                    <a:pt x="9" y="288"/>
                  </a:lnTo>
                  <a:lnTo>
                    <a:pt x="5" y="285"/>
                  </a:lnTo>
                  <a:lnTo>
                    <a:pt x="2" y="280"/>
                  </a:lnTo>
                  <a:lnTo>
                    <a:pt x="0" y="270"/>
                  </a:lnTo>
                  <a:lnTo>
                    <a:pt x="0" y="260"/>
                  </a:lnTo>
                  <a:lnTo>
                    <a:pt x="5" y="251"/>
                  </a:lnTo>
                  <a:lnTo>
                    <a:pt x="190" y="11"/>
                  </a:lnTo>
                  <a:lnTo>
                    <a:pt x="199" y="2"/>
                  </a:lnTo>
                  <a:lnTo>
                    <a:pt x="2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4" name="Freeform 157"/>
            <p:cNvSpPr>
              <a:spLocks/>
            </p:cNvSpPr>
            <p:nvPr/>
          </p:nvSpPr>
          <p:spPr bwMode="auto">
            <a:xfrm>
              <a:off x="2951163" y="3327401"/>
              <a:ext cx="168275" cy="184150"/>
            </a:xfrm>
            <a:custGeom>
              <a:avLst/>
              <a:gdLst>
                <a:gd name="T0" fmla="*/ 378 w 531"/>
                <a:gd name="T1" fmla="*/ 0 h 579"/>
                <a:gd name="T2" fmla="*/ 412 w 531"/>
                <a:gd name="T3" fmla="*/ 3 h 579"/>
                <a:gd name="T4" fmla="*/ 445 w 531"/>
                <a:gd name="T5" fmla="*/ 11 h 579"/>
                <a:gd name="T6" fmla="*/ 477 w 531"/>
                <a:gd name="T7" fmla="*/ 24 h 579"/>
                <a:gd name="T8" fmla="*/ 505 w 531"/>
                <a:gd name="T9" fmla="*/ 40 h 579"/>
                <a:gd name="T10" fmla="*/ 531 w 531"/>
                <a:gd name="T11" fmla="*/ 62 h 579"/>
                <a:gd name="T12" fmla="*/ 508 w 531"/>
                <a:gd name="T13" fmla="*/ 89 h 579"/>
                <a:gd name="T14" fmla="*/ 489 w 531"/>
                <a:gd name="T15" fmla="*/ 120 h 579"/>
                <a:gd name="T16" fmla="*/ 474 w 531"/>
                <a:gd name="T17" fmla="*/ 152 h 579"/>
                <a:gd name="T18" fmla="*/ 435 w 531"/>
                <a:gd name="T19" fmla="*/ 164 h 579"/>
                <a:gd name="T20" fmla="*/ 400 w 531"/>
                <a:gd name="T21" fmla="*/ 181 h 579"/>
                <a:gd name="T22" fmla="*/ 368 w 531"/>
                <a:gd name="T23" fmla="*/ 202 h 579"/>
                <a:gd name="T24" fmla="*/ 338 w 531"/>
                <a:gd name="T25" fmla="*/ 227 h 579"/>
                <a:gd name="T26" fmla="*/ 312 w 531"/>
                <a:gd name="T27" fmla="*/ 256 h 579"/>
                <a:gd name="T28" fmla="*/ 290 w 531"/>
                <a:gd name="T29" fmla="*/ 288 h 579"/>
                <a:gd name="T30" fmla="*/ 272 w 531"/>
                <a:gd name="T31" fmla="*/ 323 h 579"/>
                <a:gd name="T32" fmla="*/ 259 w 531"/>
                <a:gd name="T33" fmla="*/ 360 h 579"/>
                <a:gd name="T34" fmla="*/ 251 w 531"/>
                <a:gd name="T35" fmla="*/ 399 h 579"/>
                <a:gd name="T36" fmla="*/ 248 w 531"/>
                <a:gd name="T37" fmla="*/ 440 h 579"/>
                <a:gd name="T38" fmla="*/ 250 w 531"/>
                <a:gd name="T39" fmla="*/ 478 h 579"/>
                <a:gd name="T40" fmla="*/ 256 w 531"/>
                <a:gd name="T41" fmla="*/ 514 h 579"/>
                <a:gd name="T42" fmla="*/ 267 w 531"/>
                <a:gd name="T43" fmla="*/ 547 h 579"/>
                <a:gd name="T44" fmla="*/ 283 w 531"/>
                <a:gd name="T45" fmla="*/ 579 h 579"/>
                <a:gd name="T46" fmla="*/ 224 w 531"/>
                <a:gd name="T47" fmla="*/ 579 h 579"/>
                <a:gd name="T48" fmla="*/ 188 w 531"/>
                <a:gd name="T49" fmla="*/ 577 h 579"/>
                <a:gd name="T50" fmla="*/ 153 w 531"/>
                <a:gd name="T51" fmla="*/ 568 h 579"/>
                <a:gd name="T52" fmla="*/ 121 w 531"/>
                <a:gd name="T53" fmla="*/ 555 h 579"/>
                <a:gd name="T54" fmla="*/ 92 w 531"/>
                <a:gd name="T55" fmla="*/ 536 h 579"/>
                <a:gd name="T56" fmla="*/ 66 w 531"/>
                <a:gd name="T57" fmla="*/ 514 h 579"/>
                <a:gd name="T58" fmla="*/ 44 w 531"/>
                <a:gd name="T59" fmla="*/ 488 h 579"/>
                <a:gd name="T60" fmla="*/ 25 w 531"/>
                <a:gd name="T61" fmla="*/ 459 h 579"/>
                <a:gd name="T62" fmla="*/ 12 w 531"/>
                <a:gd name="T63" fmla="*/ 427 h 579"/>
                <a:gd name="T64" fmla="*/ 3 w 531"/>
                <a:gd name="T65" fmla="*/ 392 h 579"/>
                <a:gd name="T66" fmla="*/ 0 w 531"/>
                <a:gd name="T67" fmla="*/ 356 h 579"/>
                <a:gd name="T68" fmla="*/ 3 w 531"/>
                <a:gd name="T69" fmla="*/ 318 h 579"/>
                <a:gd name="T70" fmla="*/ 13 w 531"/>
                <a:gd name="T71" fmla="*/ 281 h 579"/>
                <a:gd name="T72" fmla="*/ 28 w 531"/>
                <a:gd name="T73" fmla="*/ 248 h 579"/>
                <a:gd name="T74" fmla="*/ 49 w 531"/>
                <a:gd name="T75" fmla="*/ 218 h 579"/>
                <a:gd name="T76" fmla="*/ 74 w 531"/>
                <a:gd name="T77" fmla="*/ 191 h 579"/>
                <a:gd name="T78" fmla="*/ 103 w 531"/>
                <a:gd name="T79" fmla="*/ 169 h 579"/>
                <a:gd name="T80" fmla="*/ 135 w 531"/>
                <a:gd name="T81" fmla="*/ 151 h 579"/>
                <a:gd name="T82" fmla="*/ 170 w 531"/>
                <a:gd name="T83" fmla="*/ 139 h 579"/>
                <a:gd name="T84" fmla="*/ 184 w 531"/>
                <a:gd name="T85" fmla="*/ 110 h 579"/>
                <a:gd name="T86" fmla="*/ 204 w 531"/>
                <a:gd name="T87" fmla="*/ 84 h 579"/>
                <a:gd name="T88" fmla="*/ 226 w 531"/>
                <a:gd name="T89" fmla="*/ 60 h 579"/>
                <a:gd name="T90" fmla="*/ 251 w 531"/>
                <a:gd name="T91" fmla="*/ 39 h 579"/>
                <a:gd name="T92" fmla="*/ 279 w 531"/>
                <a:gd name="T93" fmla="*/ 23 h 579"/>
                <a:gd name="T94" fmla="*/ 310 w 531"/>
                <a:gd name="T95" fmla="*/ 11 h 579"/>
                <a:gd name="T96" fmla="*/ 343 w 531"/>
                <a:gd name="T97" fmla="*/ 3 h 579"/>
                <a:gd name="T98" fmla="*/ 378 w 531"/>
                <a:gd name="T99" fmla="*/ 0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531" h="579">
                  <a:moveTo>
                    <a:pt x="378" y="0"/>
                  </a:moveTo>
                  <a:lnTo>
                    <a:pt x="412" y="3"/>
                  </a:lnTo>
                  <a:lnTo>
                    <a:pt x="445" y="11"/>
                  </a:lnTo>
                  <a:lnTo>
                    <a:pt x="477" y="24"/>
                  </a:lnTo>
                  <a:lnTo>
                    <a:pt x="505" y="40"/>
                  </a:lnTo>
                  <a:lnTo>
                    <a:pt x="531" y="62"/>
                  </a:lnTo>
                  <a:lnTo>
                    <a:pt x="508" y="89"/>
                  </a:lnTo>
                  <a:lnTo>
                    <a:pt x="489" y="120"/>
                  </a:lnTo>
                  <a:lnTo>
                    <a:pt x="474" y="152"/>
                  </a:lnTo>
                  <a:lnTo>
                    <a:pt x="435" y="164"/>
                  </a:lnTo>
                  <a:lnTo>
                    <a:pt x="400" y="181"/>
                  </a:lnTo>
                  <a:lnTo>
                    <a:pt x="368" y="202"/>
                  </a:lnTo>
                  <a:lnTo>
                    <a:pt x="338" y="227"/>
                  </a:lnTo>
                  <a:lnTo>
                    <a:pt x="312" y="256"/>
                  </a:lnTo>
                  <a:lnTo>
                    <a:pt x="290" y="288"/>
                  </a:lnTo>
                  <a:lnTo>
                    <a:pt x="272" y="323"/>
                  </a:lnTo>
                  <a:lnTo>
                    <a:pt x="259" y="360"/>
                  </a:lnTo>
                  <a:lnTo>
                    <a:pt x="251" y="399"/>
                  </a:lnTo>
                  <a:lnTo>
                    <a:pt x="248" y="440"/>
                  </a:lnTo>
                  <a:lnTo>
                    <a:pt x="250" y="478"/>
                  </a:lnTo>
                  <a:lnTo>
                    <a:pt x="256" y="514"/>
                  </a:lnTo>
                  <a:lnTo>
                    <a:pt x="267" y="547"/>
                  </a:lnTo>
                  <a:lnTo>
                    <a:pt x="283" y="579"/>
                  </a:lnTo>
                  <a:lnTo>
                    <a:pt x="224" y="579"/>
                  </a:lnTo>
                  <a:lnTo>
                    <a:pt x="188" y="577"/>
                  </a:lnTo>
                  <a:lnTo>
                    <a:pt x="153" y="568"/>
                  </a:lnTo>
                  <a:lnTo>
                    <a:pt x="121" y="555"/>
                  </a:lnTo>
                  <a:lnTo>
                    <a:pt x="92" y="536"/>
                  </a:lnTo>
                  <a:lnTo>
                    <a:pt x="66" y="514"/>
                  </a:lnTo>
                  <a:lnTo>
                    <a:pt x="44" y="488"/>
                  </a:lnTo>
                  <a:lnTo>
                    <a:pt x="25" y="459"/>
                  </a:lnTo>
                  <a:lnTo>
                    <a:pt x="12" y="427"/>
                  </a:lnTo>
                  <a:lnTo>
                    <a:pt x="3" y="392"/>
                  </a:lnTo>
                  <a:lnTo>
                    <a:pt x="0" y="356"/>
                  </a:lnTo>
                  <a:lnTo>
                    <a:pt x="3" y="318"/>
                  </a:lnTo>
                  <a:lnTo>
                    <a:pt x="13" y="281"/>
                  </a:lnTo>
                  <a:lnTo>
                    <a:pt x="28" y="248"/>
                  </a:lnTo>
                  <a:lnTo>
                    <a:pt x="49" y="218"/>
                  </a:lnTo>
                  <a:lnTo>
                    <a:pt x="74" y="191"/>
                  </a:lnTo>
                  <a:lnTo>
                    <a:pt x="103" y="169"/>
                  </a:lnTo>
                  <a:lnTo>
                    <a:pt x="135" y="151"/>
                  </a:lnTo>
                  <a:lnTo>
                    <a:pt x="170" y="139"/>
                  </a:lnTo>
                  <a:lnTo>
                    <a:pt x="184" y="110"/>
                  </a:lnTo>
                  <a:lnTo>
                    <a:pt x="204" y="84"/>
                  </a:lnTo>
                  <a:lnTo>
                    <a:pt x="226" y="60"/>
                  </a:lnTo>
                  <a:lnTo>
                    <a:pt x="251" y="39"/>
                  </a:lnTo>
                  <a:lnTo>
                    <a:pt x="279" y="23"/>
                  </a:lnTo>
                  <a:lnTo>
                    <a:pt x="310" y="11"/>
                  </a:lnTo>
                  <a:lnTo>
                    <a:pt x="343" y="3"/>
                  </a:lnTo>
                  <a:lnTo>
                    <a:pt x="37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5" name="Freeform 158"/>
            <p:cNvSpPr>
              <a:spLocks/>
            </p:cNvSpPr>
            <p:nvPr/>
          </p:nvSpPr>
          <p:spPr bwMode="auto">
            <a:xfrm>
              <a:off x="3049588" y="3327401"/>
              <a:ext cx="312738" cy="246063"/>
            </a:xfrm>
            <a:custGeom>
              <a:avLst/>
              <a:gdLst>
                <a:gd name="T0" fmla="*/ 502 w 983"/>
                <a:gd name="T1" fmla="*/ 0 h 771"/>
                <a:gd name="T2" fmla="*/ 544 w 983"/>
                <a:gd name="T3" fmla="*/ 3 h 771"/>
                <a:gd name="T4" fmla="*/ 584 w 983"/>
                <a:gd name="T5" fmla="*/ 12 h 771"/>
                <a:gd name="T6" fmla="*/ 621 w 983"/>
                <a:gd name="T7" fmla="*/ 25 h 771"/>
                <a:gd name="T8" fmla="*/ 656 w 983"/>
                <a:gd name="T9" fmla="*/ 43 h 771"/>
                <a:gd name="T10" fmla="*/ 689 w 983"/>
                <a:gd name="T11" fmla="*/ 66 h 771"/>
                <a:gd name="T12" fmla="*/ 717 w 983"/>
                <a:gd name="T13" fmla="*/ 92 h 771"/>
                <a:gd name="T14" fmla="*/ 742 w 983"/>
                <a:gd name="T15" fmla="*/ 123 h 771"/>
                <a:gd name="T16" fmla="*/ 763 w 983"/>
                <a:gd name="T17" fmla="*/ 156 h 771"/>
                <a:gd name="T18" fmla="*/ 779 w 983"/>
                <a:gd name="T19" fmla="*/ 193 h 771"/>
                <a:gd name="T20" fmla="*/ 817 w 983"/>
                <a:gd name="T21" fmla="*/ 208 h 771"/>
                <a:gd name="T22" fmla="*/ 853 w 983"/>
                <a:gd name="T23" fmla="*/ 229 h 771"/>
                <a:gd name="T24" fmla="*/ 885 w 983"/>
                <a:gd name="T25" fmla="*/ 254 h 771"/>
                <a:gd name="T26" fmla="*/ 913 w 983"/>
                <a:gd name="T27" fmla="*/ 282 h 771"/>
                <a:gd name="T28" fmla="*/ 937 w 983"/>
                <a:gd name="T29" fmla="*/ 315 h 771"/>
                <a:gd name="T30" fmla="*/ 957 w 983"/>
                <a:gd name="T31" fmla="*/ 351 h 771"/>
                <a:gd name="T32" fmla="*/ 971 w 983"/>
                <a:gd name="T33" fmla="*/ 390 h 771"/>
                <a:gd name="T34" fmla="*/ 980 w 983"/>
                <a:gd name="T35" fmla="*/ 431 h 771"/>
                <a:gd name="T36" fmla="*/ 983 w 983"/>
                <a:gd name="T37" fmla="*/ 474 h 771"/>
                <a:gd name="T38" fmla="*/ 980 w 983"/>
                <a:gd name="T39" fmla="*/ 518 h 771"/>
                <a:gd name="T40" fmla="*/ 971 w 983"/>
                <a:gd name="T41" fmla="*/ 559 h 771"/>
                <a:gd name="T42" fmla="*/ 956 w 983"/>
                <a:gd name="T43" fmla="*/ 600 h 771"/>
                <a:gd name="T44" fmla="*/ 935 w 983"/>
                <a:gd name="T45" fmla="*/ 636 h 771"/>
                <a:gd name="T46" fmla="*/ 910 w 983"/>
                <a:gd name="T47" fmla="*/ 668 h 771"/>
                <a:gd name="T48" fmla="*/ 882 w 983"/>
                <a:gd name="T49" fmla="*/ 698 h 771"/>
                <a:gd name="T50" fmla="*/ 848 w 983"/>
                <a:gd name="T51" fmla="*/ 723 h 771"/>
                <a:gd name="T52" fmla="*/ 812 w 983"/>
                <a:gd name="T53" fmla="*/ 744 h 771"/>
                <a:gd name="T54" fmla="*/ 773 w 983"/>
                <a:gd name="T55" fmla="*/ 759 h 771"/>
                <a:gd name="T56" fmla="*/ 730 w 983"/>
                <a:gd name="T57" fmla="*/ 768 h 771"/>
                <a:gd name="T58" fmla="*/ 686 w 983"/>
                <a:gd name="T59" fmla="*/ 771 h 771"/>
                <a:gd name="T60" fmla="*/ 297 w 983"/>
                <a:gd name="T61" fmla="*/ 771 h 771"/>
                <a:gd name="T62" fmla="*/ 253 w 983"/>
                <a:gd name="T63" fmla="*/ 768 h 771"/>
                <a:gd name="T64" fmla="*/ 212 w 983"/>
                <a:gd name="T65" fmla="*/ 759 h 771"/>
                <a:gd name="T66" fmla="*/ 173 w 983"/>
                <a:gd name="T67" fmla="*/ 744 h 771"/>
                <a:gd name="T68" fmla="*/ 136 w 983"/>
                <a:gd name="T69" fmla="*/ 723 h 771"/>
                <a:gd name="T70" fmla="*/ 103 w 983"/>
                <a:gd name="T71" fmla="*/ 698 h 771"/>
                <a:gd name="T72" fmla="*/ 73 w 983"/>
                <a:gd name="T73" fmla="*/ 668 h 771"/>
                <a:gd name="T74" fmla="*/ 48 w 983"/>
                <a:gd name="T75" fmla="*/ 636 h 771"/>
                <a:gd name="T76" fmla="*/ 29 w 983"/>
                <a:gd name="T77" fmla="*/ 600 h 771"/>
                <a:gd name="T78" fmla="*/ 13 w 983"/>
                <a:gd name="T79" fmla="*/ 559 h 771"/>
                <a:gd name="T80" fmla="*/ 4 w 983"/>
                <a:gd name="T81" fmla="*/ 518 h 771"/>
                <a:gd name="T82" fmla="*/ 0 w 983"/>
                <a:gd name="T83" fmla="*/ 474 h 771"/>
                <a:gd name="T84" fmla="*/ 4 w 983"/>
                <a:gd name="T85" fmla="*/ 433 h 771"/>
                <a:gd name="T86" fmla="*/ 11 w 983"/>
                <a:gd name="T87" fmla="*/ 394 h 771"/>
                <a:gd name="T88" fmla="*/ 25 w 983"/>
                <a:gd name="T89" fmla="*/ 356 h 771"/>
                <a:gd name="T90" fmla="*/ 43 w 983"/>
                <a:gd name="T91" fmla="*/ 322 h 771"/>
                <a:gd name="T92" fmla="*/ 65 w 983"/>
                <a:gd name="T93" fmla="*/ 290 h 771"/>
                <a:gd name="T94" fmla="*/ 91 w 983"/>
                <a:gd name="T95" fmla="*/ 260 h 771"/>
                <a:gd name="T96" fmla="*/ 120 w 983"/>
                <a:gd name="T97" fmla="*/ 235 h 771"/>
                <a:gd name="T98" fmla="*/ 153 w 983"/>
                <a:gd name="T99" fmla="*/ 215 h 771"/>
                <a:gd name="T100" fmla="*/ 189 w 983"/>
                <a:gd name="T101" fmla="*/ 198 h 771"/>
                <a:gd name="T102" fmla="*/ 226 w 983"/>
                <a:gd name="T103" fmla="*/ 186 h 771"/>
                <a:gd name="T104" fmla="*/ 244 w 983"/>
                <a:gd name="T105" fmla="*/ 151 h 771"/>
                <a:gd name="T106" fmla="*/ 264 w 983"/>
                <a:gd name="T107" fmla="*/ 119 h 771"/>
                <a:gd name="T108" fmla="*/ 289 w 983"/>
                <a:gd name="T109" fmla="*/ 89 h 771"/>
                <a:gd name="T110" fmla="*/ 319 w 983"/>
                <a:gd name="T111" fmla="*/ 64 h 771"/>
                <a:gd name="T112" fmla="*/ 350 w 983"/>
                <a:gd name="T113" fmla="*/ 41 h 771"/>
                <a:gd name="T114" fmla="*/ 385 w 983"/>
                <a:gd name="T115" fmla="*/ 24 h 771"/>
                <a:gd name="T116" fmla="*/ 422 w 983"/>
                <a:gd name="T117" fmla="*/ 11 h 771"/>
                <a:gd name="T118" fmla="*/ 462 w 983"/>
                <a:gd name="T119" fmla="*/ 3 h 771"/>
                <a:gd name="T120" fmla="*/ 502 w 983"/>
                <a:gd name="T121" fmla="*/ 0 h 7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83" h="771">
                  <a:moveTo>
                    <a:pt x="502" y="0"/>
                  </a:moveTo>
                  <a:lnTo>
                    <a:pt x="544" y="3"/>
                  </a:lnTo>
                  <a:lnTo>
                    <a:pt x="584" y="12"/>
                  </a:lnTo>
                  <a:lnTo>
                    <a:pt x="621" y="25"/>
                  </a:lnTo>
                  <a:lnTo>
                    <a:pt x="656" y="43"/>
                  </a:lnTo>
                  <a:lnTo>
                    <a:pt x="689" y="66"/>
                  </a:lnTo>
                  <a:lnTo>
                    <a:pt x="717" y="92"/>
                  </a:lnTo>
                  <a:lnTo>
                    <a:pt x="742" y="123"/>
                  </a:lnTo>
                  <a:lnTo>
                    <a:pt x="763" y="156"/>
                  </a:lnTo>
                  <a:lnTo>
                    <a:pt x="779" y="193"/>
                  </a:lnTo>
                  <a:lnTo>
                    <a:pt x="817" y="208"/>
                  </a:lnTo>
                  <a:lnTo>
                    <a:pt x="853" y="229"/>
                  </a:lnTo>
                  <a:lnTo>
                    <a:pt x="885" y="254"/>
                  </a:lnTo>
                  <a:lnTo>
                    <a:pt x="913" y="282"/>
                  </a:lnTo>
                  <a:lnTo>
                    <a:pt x="937" y="315"/>
                  </a:lnTo>
                  <a:lnTo>
                    <a:pt x="957" y="351"/>
                  </a:lnTo>
                  <a:lnTo>
                    <a:pt x="971" y="390"/>
                  </a:lnTo>
                  <a:lnTo>
                    <a:pt x="980" y="431"/>
                  </a:lnTo>
                  <a:lnTo>
                    <a:pt x="983" y="474"/>
                  </a:lnTo>
                  <a:lnTo>
                    <a:pt x="980" y="518"/>
                  </a:lnTo>
                  <a:lnTo>
                    <a:pt x="971" y="559"/>
                  </a:lnTo>
                  <a:lnTo>
                    <a:pt x="956" y="600"/>
                  </a:lnTo>
                  <a:lnTo>
                    <a:pt x="935" y="636"/>
                  </a:lnTo>
                  <a:lnTo>
                    <a:pt x="910" y="668"/>
                  </a:lnTo>
                  <a:lnTo>
                    <a:pt x="882" y="698"/>
                  </a:lnTo>
                  <a:lnTo>
                    <a:pt x="848" y="723"/>
                  </a:lnTo>
                  <a:lnTo>
                    <a:pt x="812" y="744"/>
                  </a:lnTo>
                  <a:lnTo>
                    <a:pt x="773" y="759"/>
                  </a:lnTo>
                  <a:lnTo>
                    <a:pt x="730" y="768"/>
                  </a:lnTo>
                  <a:lnTo>
                    <a:pt x="686" y="771"/>
                  </a:lnTo>
                  <a:lnTo>
                    <a:pt x="297" y="771"/>
                  </a:lnTo>
                  <a:lnTo>
                    <a:pt x="253" y="768"/>
                  </a:lnTo>
                  <a:lnTo>
                    <a:pt x="212" y="759"/>
                  </a:lnTo>
                  <a:lnTo>
                    <a:pt x="173" y="744"/>
                  </a:lnTo>
                  <a:lnTo>
                    <a:pt x="136" y="723"/>
                  </a:lnTo>
                  <a:lnTo>
                    <a:pt x="103" y="698"/>
                  </a:lnTo>
                  <a:lnTo>
                    <a:pt x="73" y="668"/>
                  </a:lnTo>
                  <a:lnTo>
                    <a:pt x="48" y="636"/>
                  </a:lnTo>
                  <a:lnTo>
                    <a:pt x="29" y="600"/>
                  </a:lnTo>
                  <a:lnTo>
                    <a:pt x="13" y="559"/>
                  </a:lnTo>
                  <a:lnTo>
                    <a:pt x="4" y="518"/>
                  </a:lnTo>
                  <a:lnTo>
                    <a:pt x="0" y="474"/>
                  </a:lnTo>
                  <a:lnTo>
                    <a:pt x="4" y="433"/>
                  </a:lnTo>
                  <a:lnTo>
                    <a:pt x="11" y="394"/>
                  </a:lnTo>
                  <a:lnTo>
                    <a:pt x="25" y="356"/>
                  </a:lnTo>
                  <a:lnTo>
                    <a:pt x="43" y="322"/>
                  </a:lnTo>
                  <a:lnTo>
                    <a:pt x="65" y="290"/>
                  </a:lnTo>
                  <a:lnTo>
                    <a:pt x="91" y="260"/>
                  </a:lnTo>
                  <a:lnTo>
                    <a:pt x="120" y="235"/>
                  </a:lnTo>
                  <a:lnTo>
                    <a:pt x="153" y="215"/>
                  </a:lnTo>
                  <a:lnTo>
                    <a:pt x="189" y="198"/>
                  </a:lnTo>
                  <a:lnTo>
                    <a:pt x="226" y="186"/>
                  </a:lnTo>
                  <a:lnTo>
                    <a:pt x="244" y="151"/>
                  </a:lnTo>
                  <a:lnTo>
                    <a:pt x="264" y="119"/>
                  </a:lnTo>
                  <a:lnTo>
                    <a:pt x="289" y="89"/>
                  </a:lnTo>
                  <a:lnTo>
                    <a:pt x="319" y="64"/>
                  </a:lnTo>
                  <a:lnTo>
                    <a:pt x="350" y="41"/>
                  </a:lnTo>
                  <a:lnTo>
                    <a:pt x="385" y="24"/>
                  </a:lnTo>
                  <a:lnTo>
                    <a:pt x="422" y="11"/>
                  </a:lnTo>
                  <a:lnTo>
                    <a:pt x="462" y="3"/>
                  </a:lnTo>
                  <a:lnTo>
                    <a:pt x="50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6" name="Freeform 159"/>
            <p:cNvSpPr>
              <a:spLocks noEditPoints="1"/>
            </p:cNvSpPr>
            <p:nvPr/>
          </p:nvSpPr>
          <p:spPr bwMode="auto">
            <a:xfrm>
              <a:off x="2565400" y="3181351"/>
              <a:ext cx="1141413" cy="514350"/>
            </a:xfrm>
            <a:custGeom>
              <a:avLst/>
              <a:gdLst>
                <a:gd name="T0" fmla="*/ 184 w 3597"/>
                <a:gd name="T1" fmla="*/ 566 h 1623"/>
                <a:gd name="T2" fmla="*/ 226 w 3597"/>
                <a:gd name="T3" fmla="*/ 647 h 1623"/>
                <a:gd name="T4" fmla="*/ 308 w 3597"/>
                <a:gd name="T5" fmla="*/ 607 h 1623"/>
                <a:gd name="T6" fmla="*/ 266 w 3597"/>
                <a:gd name="T7" fmla="*/ 525 h 1623"/>
                <a:gd name="T8" fmla="*/ 3376 w 3597"/>
                <a:gd name="T9" fmla="*/ 538 h 1623"/>
                <a:gd name="T10" fmla="*/ 3365 w 3597"/>
                <a:gd name="T11" fmla="*/ 619 h 1623"/>
                <a:gd name="T12" fmla="*/ 3441 w 3597"/>
                <a:gd name="T13" fmla="*/ 649 h 1623"/>
                <a:gd name="T14" fmla="*/ 3489 w 3597"/>
                <a:gd name="T15" fmla="*/ 585 h 1623"/>
                <a:gd name="T16" fmla="*/ 3441 w 3597"/>
                <a:gd name="T17" fmla="*/ 522 h 1623"/>
                <a:gd name="T18" fmla="*/ 51 w 3597"/>
                <a:gd name="T19" fmla="*/ 306 h 1623"/>
                <a:gd name="T20" fmla="*/ 39 w 3597"/>
                <a:gd name="T21" fmla="*/ 402 h 1623"/>
                <a:gd name="T22" fmla="*/ 129 w 3597"/>
                <a:gd name="T23" fmla="*/ 438 h 1623"/>
                <a:gd name="T24" fmla="*/ 187 w 3597"/>
                <a:gd name="T25" fmla="*/ 361 h 1623"/>
                <a:gd name="T26" fmla="*/ 129 w 3597"/>
                <a:gd name="T27" fmla="*/ 285 h 1623"/>
                <a:gd name="T28" fmla="*/ 3419 w 3597"/>
                <a:gd name="T29" fmla="*/ 252 h 1623"/>
                <a:gd name="T30" fmla="*/ 3406 w 3597"/>
                <a:gd name="T31" fmla="*/ 357 h 1623"/>
                <a:gd name="T32" fmla="*/ 3503 w 3597"/>
                <a:gd name="T33" fmla="*/ 397 h 1623"/>
                <a:gd name="T34" fmla="*/ 3566 w 3597"/>
                <a:gd name="T35" fmla="*/ 313 h 1623"/>
                <a:gd name="T36" fmla="*/ 3503 w 3597"/>
                <a:gd name="T37" fmla="*/ 230 h 1623"/>
                <a:gd name="T38" fmla="*/ 1250 w 3597"/>
                <a:gd name="T39" fmla="*/ 535 h 1623"/>
                <a:gd name="T40" fmla="*/ 777 w 3597"/>
                <a:gd name="T41" fmla="*/ 575 h 1623"/>
                <a:gd name="T42" fmla="*/ 658 w 3597"/>
                <a:gd name="T43" fmla="*/ 1510 h 1623"/>
                <a:gd name="T44" fmla="*/ 2463 w 3597"/>
                <a:gd name="T45" fmla="*/ 731 h 1623"/>
                <a:gd name="T46" fmla="*/ 2244 w 3597"/>
                <a:gd name="T47" fmla="*/ 531 h 1623"/>
                <a:gd name="T48" fmla="*/ 658 w 3597"/>
                <a:gd name="T49" fmla="*/ 114 h 1623"/>
                <a:gd name="T50" fmla="*/ 3137 w 3597"/>
                <a:gd name="T51" fmla="*/ 25 h 1623"/>
                <a:gd name="T52" fmla="*/ 3180 w 3597"/>
                <a:gd name="T53" fmla="*/ 298 h 1623"/>
                <a:gd name="T54" fmla="*/ 3412 w 3597"/>
                <a:gd name="T55" fmla="*/ 218 h 1623"/>
                <a:gd name="T56" fmla="*/ 3531 w 3597"/>
                <a:gd name="T57" fmla="*/ 209 h 1623"/>
                <a:gd name="T58" fmla="*/ 3597 w 3597"/>
                <a:gd name="T59" fmla="*/ 313 h 1623"/>
                <a:gd name="T60" fmla="*/ 3531 w 3597"/>
                <a:gd name="T61" fmla="*/ 419 h 1623"/>
                <a:gd name="T62" fmla="*/ 3412 w 3597"/>
                <a:gd name="T63" fmla="*/ 408 h 1623"/>
                <a:gd name="T64" fmla="*/ 3180 w 3597"/>
                <a:gd name="T65" fmla="*/ 329 h 1623"/>
                <a:gd name="T66" fmla="*/ 3363 w 3597"/>
                <a:gd name="T67" fmla="*/ 517 h 1623"/>
                <a:gd name="T68" fmla="*/ 3468 w 3597"/>
                <a:gd name="T69" fmla="*/ 507 h 1623"/>
                <a:gd name="T70" fmla="*/ 3509 w 3597"/>
                <a:gd name="T71" fmla="*/ 609 h 1623"/>
                <a:gd name="T72" fmla="*/ 3423 w 3597"/>
                <a:gd name="T73" fmla="*/ 675 h 1623"/>
                <a:gd name="T74" fmla="*/ 3339 w 3597"/>
                <a:gd name="T75" fmla="*/ 618 h 1623"/>
                <a:gd name="T76" fmla="*/ 3168 w 3597"/>
                <a:gd name="T77" fmla="*/ 1560 h 1623"/>
                <a:gd name="T78" fmla="*/ 3067 w 3597"/>
                <a:gd name="T79" fmla="*/ 1623 h 1623"/>
                <a:gd name="T80" fmla="*/ 569 w 3597"/>
                <a:gd name="T81" fmla="*/ 1581 h 1623"/>
                <a:gd name="T82" fmla="*/ 333 w 3597"/>
                <a:gd name="T83" fmla="*/ 598 h 1623"/>
                <a:gd name="T84" fmla="*/ 267 w 3597"/>
                <a:gd name="T85" fmla="*/ 671 h 1623"/>
                <a:gd name="T86" fmla="*/ 170 w 3597"/>
                <a:gd name="T87" fmla="*/ 631 h 1623"/>
                <a:gd name="T88" fmla="*/ 184 w 3597"/>
                <a:gd name="T89" fmla="*/ 524 h 1623"/>
                <a:gd name="T90" fmla="*/ 287 w 3597"/>
                <a:gd name="T91" fmla="*/ 509 h 1623"/>
                <a:gd name="T92" fmla="*/ 544 w 3597"/>
                <a:gd name="T93" fmla="*/ 575 h 1623"/>
                <a:gd name="T94" fmla="*/ 178 w 3597"/>
                <a:gd name="T95" fmla="*/ 442 h 1623"/>
                <a:gd name="T96" fmla="*/ 60 w 3597"/>
                <a:gd name="T97" fmla="*/ 458 h 1623"/>
                <a:gd name="T98" fmla="*/ 0 w 3597"/>
                <a:gd name="T99" fmla="*/ 361 h 1623"/>
                <a:gd name="T100" fmla="*/ 60 w 3597"/>
                <a:gd name="T101" fmla="*/ 265 h 1623"/>
                <a:gd name="T102" fmla="*/ 178 w 3597"/>
                <a:gd name="T103" fmla="*/ 282 h 1623"/>
                <a:gd name="T104" fmla="*/ 544 w 3597"/>
                <a:gd name="T105" fmla="*/ 114 h 1623"/>
                <a:gd name="T106" fmla="*/ 608 w 3597"/>
                <a:gd name="T107" fmla="*/ 12 h 16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597" h="1623">
                  <a:moveTo>
                    <a:pt x="247" y="522"/>
                  </a:moveTo>
                  <a:lnTo>
                    <a:pt x="226" y="525"/>
                  </a:lnTo>
                  <a:lnTo>
                    <a:pt x="208" y="534"/>
                  </a:lnTo>
                  <a:lnTo>
                    <a:pt x="194" y="548"/>
                  </a:lnTo>
                  <a:lnTo>
                    <a:pt x="184" y="566"/>
                  </a:lnTo>
                  <a:lnTo>
                    <a:pt x="181" y="586"/>
                  </a:lnTo>
                  <a:lnTo>
                    <a:pt x="184" y="607"/>
                  </a:lnTo>
                  <a:lnTo>
                    <a:pt x="194" y="624"/>
                  </a:lnTo>
                  <a:lnTo>
                    <a:pt x="208" y="638"/>
                  </a:lnTo>
                  <a:lnTo>
                    <a:pt x="226" y="647"/>
                  </a:lnTo>
                  <a:lnTo>
                    <a:pt x="247" y="651"/>
                  </a:lnTo>
                  <a:lnTo>
                    <a:pt x="266" y="647"/>
                  </a:lnTo>
                  <a:lnTo>
                    <a:pt x="285" y="638"/>
                  </a:lnTo>
                  <a:lnTo>
                    <a:pt x="298" y="624"/>
                  </a:lnTo>
                  <a:lnTo>
                    <a:pt x="308" y="607"/>
                  </a:lnTo>
                  <a:lnTo>
                    <a:pt x="311" y="586"/>
                  </a:lnTo>
                  <a:lnTo>
                    <a:pt x="308" y="566"/>
                  </a:lnTo>
                  <a:lnTo>
                    <a:pt x="298" y="548"/>
                  </a:lnTo>
                  <a:lnTo>
                    <a:pt x="285" y="534"/>
                  </a:lnTo>
                  <a:lnTo>
                    <a:pt x="266" y="525"/>
                  </a:lnTo>
                  <a:lnTo>
                    <a:pt x="247" y="522"/>
                  </a:lnTo>
                  <a:close/>
                  <a:moveTo>
                    <a:pt x="3423" y="519"/>
                  </a:moveTo>
                  <a:lnTo>
                    <a:pt x="3406" y="522"/>
                  </a:lnTo>
                  <a:lnTo>
                    <a:pt x="3389" y="528"/>
                  </a:lnTo>
                  <a:lnTo>
                    <a:pt x="3376" y="538"/>
                  </a:lnTo>
                  <a:lnTo>
                    <a:pt x="3365" y="552"/>
                  </a:lnTo>
                  <a:lnTo>
                    <a:pt x="3359" y="567"/>
                  </a:lnTo>
                  <a:lnTo>
                    <a:pt x="3357" y="585"/>
                  </a:lnTo>
                  <a:lnTo>
                    <a:pt x="3359" y="603"/>
                  </a:lnTo>
                  <a:lnTo>
                    <a:pt x="3365" y="619"/>
                  </a:lnTo>
                  <a:lnTo>
                    <a:pt x="3376" y="632"/>
                  </a:lnTo>
                  <a:lnTo>
                    <a:pt x="3389" y="643"/>
                  </a:lnTo>
                  <a:lnTo>
                    <a:pt x="3406" y="649"/>
                  </a:lnTo>
                  <a:lnTo>
                    <a:pt x="3423" y="651"/>
                  </a:lnTo>
                  <a:lnTo>
                    <a:pt x="3441" y="649"/>
                  </a:lnTo>
                  <a:lnTo>
                    <a:pt x="3456" y="643"/>
                  </a:lnTo>
                  <a:lnTo>
                    <a:pt x="3470" y="632"/>
                  </a:lnTo>
                  <a:lnTo>
                    <a:pt x="3480" y="619"/>
                  </a:lnTo>
                  <a:lnTo>
                    <a:pt x="3487" y="603"/>
                  </a:lnTo>
                  <a:lnTo>
                    <a:pt x="3489" y="585"/>
                  </a:lnTo>
                  <a:lnTo>
                    <a:pt x="3487" y="567"/>
                  </a:lnTo>
                  <a:lnTo>
                    <a:pt x="3480" y="552"/>
                  </a:lnTo>
                  <a:lnTo>
                    <a:pt x="3470" y="538"/>
                  </a:lnTo>
                  <a:lnTo>
                    <a:pt x="3456" y="528"/>
                  </a:lnTo>
                  <a:lnTo>
                    <a:pt x="3441" y="522"/>
                  </a:lnTo>
                  <a:lnTo>
                    <a:pt x="3423" y="519"/>
                  </a:lnTo>
                  <a:close/>
                  <a:moveTo>
                    <a:pt x="107" y="283"/>
                  </a:moveTo>
                  <a:lnTo>
                    <a:pt x="86" y="285"/>
                  </a:lnTo>
                  <a:lnTo>
                    <a:pt x="68" y="294"/>
                  </a:lnTo>
                  <a:lnTo>
                    <a:pt x="51" y="306"/>
                  </a:lnTo>
                  <a:lnTo>
                    <a:pt x="39" y="322"/>
                  </a:lnTo>
                  <a:lnTo>
                    <a:pt x="32" y="341"/>
                  </a:lnTo>
                  <a:lnTo>
                    <a:pt x="28" y="361"/>
                  </a:lnTo>
                  <a:lnTo>
                    <a:pt x="32" y="382"/>
                  </a:lnTo>
                  <a:lnTo>
                    <a:pt x="39" y="402"/>
                  </a:lnTo>
                  <a:lnTo>
                    <a:pt x="51" y="417"/>
                  </a:lnTo>
                  <a:lnTo>
                    <a:pt x="68" y="430"/>
                  </a:lnTo>
                  <a:lnTo>
                    <a:pt x="86" y="438"/>
                  </a:lnTo>
                  <a:lnTo>
                    <a:pt x="107" y="441"/>
                  </a:lnTo>
                  <a:lnTo>
                    <a:pt x="129" y="438"/>
                  </a:lnTo>
                  <a:lnTo>
                    <a:pt x="147" y="430"/>
                  </a:lnTo>
                  <a:lnTo>
                    <a:pt x="163" y="417"/>
                  </a:lnTo>
                  <a:lnTo>
                    <a:pt x="176" y="402"/>
                  </a:lnTo>
                  <a:lnTo>
                    <a:pt x="183" y="382"/>
                  </a:lnTo>
                  <a:lnTo>
                    <a:pt x="187" y="361"/>
                  </a:lnTo>
                  <a:lnTo>
                    <a:pt x="183" y="341"/>
                  </a:lnTo>
                  <a:lnTo>
                    <a:pt x="176" y="322"/>
                  </a:lnTo>
                  <a:lnTo>
                    <a:pt x="163" y="306"/>
                  </a:lnTo>
                  <a:lnTo>
                    <a:pt x="147" y="294"/>
                  </a:lnTo>
                  <a:lnTo>
                    <a:pt x="129" y="285"/>
                  </a:lnTo>
                  <a:lnTo>
                    <a:pt x="107" y="283"/>
                  </a:lnTo>
                  <a:close/>
                  <a:moveTo>
                    <a:pt x="3480" y="227"/>
                  </a:moveTo>
                  <a:lnTo>
                    <a:pt x="3457" y="230"/>
                  </a:lnTo>
                  <a:lnTo>
                    <a:pt x="3436" y="239"/>
                  </a:lnTo>
                  <a:lnTo>
                    <a:pt x="3419" y="252"/>
                  </a:lnTo>
                  <a:lnTo>
                    <a:pt x="3406" y="270"/>
                  </a:lnTo>
                  <a:lnTo>
                    <a:pt x="3397" y="290"/>
                  </a:lnTo>
                  <a:lnTo>
                    <a:pt x="3394" y="313"/>
                  </a:lnTo>
                  <a:lnTo>
                    <a:pt x="3397" y="336"/>
                  </a:lnTo>
                  <a:lnTo>
                    <a:pt x="3406" y="357"/>
                  </a:lnTo>
                  <a:lnTo>
                    <a:pt x="3419" y="374"/>
                  </a:lnTo>
                  <a:lnTo>
                    <a:pt x="3436" y="389"/>
                  </a:lnTo>
                  <a:lnTo>
                    <a:pt x="3457" y="397"/>
                  </a:lnTo>
                  <a:lnTo>
                    <a:pt x="3480" y="399"/>
                  </a:lnTo>
                  <a:lnTo>
                    <a:pt x="3503" y="397"/>
                  </a:lnTo>
                  <a:lnTo>
                    <a:pt x="3524" y="389"/>
                  </a:lnTo>
                  <a:lnTo>
                    <a:pt x="3541" y="374"/>
                  </a:lnTo>
                  <a:lnTo>
                    <a:pt x="3554" y="357"/>
                  </a:lnTo>
                  <a:lnTo>
                    <a:pt x="3563" y="336"/>
                  </a:lnTo>
                  <a:lnTo>
                    <a:pt x="3566" y="313"/>
                  </a:lnTo>
                  <a:lnTo>
                    <a:pt x="3563" y="290"/>
                  </a:lnTo>
                  <a:lnTo>
                    <a:pt x="3554" y="270"/>
                  </a:lnTo>
                  <a:lnTo>
                    <a:pt x="3541" y="252"/>
                  </a:lnTo>
                  <a:lnTo>
                    <a:pt x="3524" y="239"/>
                  </a:lnTo>
                  <a:lnTo>
                    <a:pt x="3503" y="230"/>
                  </a:lnTo>
                  <a:lnTo>
                    <a:pt x="3480" y="227"/>
                  </a:lnTo>
                  <a:close/>
                  <a:moveTo>
                    <a:pt x="658" y="114"/>
                  </a:moveTo>
                  <a:lnTo>
                    <a:pt x="658" y="347"/>
                  </a:lnTo>
                  <a:lnTo>
                    <a:pt x="756" y="347"/>
                  </a:lnTo>
                  <a:lnTo>
                    <a:pt x="1250" y="535"/>
                  </a:lnTo>
                  <a:lnTo>
                    <a:pt x="1240" y="561"/>
                  </a:lnTo>
                  <a:lnTo>
                    <a:pt x="753" y="375"/>
                  </a:lnTo>
                  <a:lnTo>
                    <a:pt x="658" y="375"/>
                  </a:lnTo>
                  <a:lnTo>
                    <a:pt x="658" y="575"/>
                  </a:lnTo>
                  <a:lnTo>
                    <a:pt x="777" y="575"/>
                  </a:lnTo>
                  <a:lnTo>
                    <a:pt x="1180" y="728"/>
                  </a:lnTo>
                  <a:lnTo>
                    <a:pt x="1173" y="750"/>
                  </a:lnTo>
                  <a:lnTo>
                    <a:pt x="775" y="598"/>
                  </a:lnTo>
                  <a:lnTo>
                    <a:pt x="658" y="598"/>
                  </a:lnTo>
                  <a:lnTo>
                    <a:pt x="658" y="1510"/>
                  </a:lnTo>
                  <a:lnTo>
                    <a:pt x="3067" y="1510"/>
                  </a:lnTo>
                  <a:lnTo>
                    <a:pt x="3067" y="597"/>
                  </a:lnTo>
                  <a:lnTo>
                    <a:pt x="2881" y="597"/>
                  </a:lnTo>
                  <a:lnTo>
                    <a:pt x="2472" y="753"/>
                  </a:lnTo>
                  <a:lnTo>
                    <a:pt x="2463" y="731"/>
                  </a:lnTo>
                  <a:lnTo>
                    <a:pt x="2879" y="573"/>
                  </a:lnTo>
                  <a:lnTo>
                    <a:pt x="3067" y="573"/>
                  </a:lnTo>
                  <a:lnTo>
                    <a:pt x="3067" y="329"/>
                  </a:lnTo>
                  <a:lnTo>
                    <a:pt x="2775" y="329"/>
                  </a:lnTo>
                  <a:lnTo>
                    <a:pt x="2244" y="531"/>
                  </a:lnTo>
                  <a:lnTo>
                    <a:pt x="2233" y="502"/>
                  </a:lnTo>
                  <a:lnTo>
                    <a:pt x="2772" y="298"/>
                  </a:lnTo>
                  <a:lnTo>
                    <a:pt x="3067" y="298"/>
                  </a:lnTo>
                  <a:lnTo>
                    <a:pt x="3067" y="114"/>
                  </a:lnTo>
                  <a:lnTo>
                    <a:pt x="658" y="114"/>
                  </a:lnTo>
                  <a:close/>
                  <a:moveTo>
                    <a:pt x="658" y="0"/>
                  </a:moveTo>
                  <a:lnTo>
                    <a:pt x="3067" y="0"/>
                  </a:lnTo>
                  <a:lnTo>
                    <a:pt x="3093" y="3"/>
                  </a:lnTo>
                  <a:lnTo>
                    <a:pt x="3117" y="12"/>
                  </a:lnTo>
                  <a:lnTo>
                    <a:pt x="3137" y="25"/>
                  </a:lnTo>
                  <a:lnTo>
                    <a:pt x="3155" y="43"/>
                  </a:lnTo>
                  <a:lnTo>
                    <a:pt x="3168" y="63"/>
                  </a:lnTo>
                  <a:lnTo>
                    <a:pt x="3177" y="87"/>
                  </a:lnTo>
                  <a:lnTo>
                    <a:pt x="3180" y="114"/>
                  </a:lnTo>
                  <a:lnTo>
                    <a:pt x="3180" y="298"/>
                  </a:lnTo>
                  <a:lnTo>
                    <a:pt x="3364" y="298"/>
                  </a:lnTo>
                  <a:lnTo>
                    <a:pt x="3370" y="274"/>
                  </a:lnTo>
                  <a:lnTo>
                    <a:pt x="3381" y="253"/>
                  </a:lnTo>
                  <a:lnTo>
                    <a:pt x="3395" y="234"/>
                  </a:lnTo>
                  <a:lnTo>
                    <a:pt x="3412" y="218"/>
                  </a:lnTo>
                  <a:lnTo>
                    <a:pt x="3433" y="206"/>
                  </a:lnTo>
                  <a:lnTo>
                    <a:pt x="3456" y="199"/>
                  </a:lnTo>
                  <a:lnTo>
                    <a:pt x="3480" y="197"/>
                  </a:lnTo>
                  <a:lnTo>
                    <a:pt x="3507" y="200"/>
                  </a:lnTo>
                  <a:lnTo>
                    <a:pt x="3531" y="209"/>
                  </a:lnTo>
                  <a:lnTo>
                    <a:pt x="3553" y="223"/>
                  </a:lnTo>
                  <a:lnTo>
                    <a:pt x="3572" y="240"/>
                  </a:lnTo>
                  <a:lnTo>
                    <a:pt x="3586" y="262"/>
                  </a:lnTo>
                  <a:lnTo>
                    <a:pt x="3595" y="287"/>
                  </a:lnTo>
                  <a:lnTo>
                    <a:pt x="3597" y="313"/>
                  </a:lnTo>
                  <a:lnTo>
                    <a:pt x="3595" y="341"/>
                  </a:lnTo>
                  <a:lnTo>
                    <a:pt x="3586" y="365"/>
                  </a:lnTo>
                  <a:lnTo>
                    <a:pt x="3572" y="386"/>
                  </a:lnTo>
                  <a:lnTo>
                    <a:pt x="3553" y="405"/>
                  </a:lnTo>
                  <a:lnTo>
                    <a:pt x="3531" y="419"/>
                  </a:lnTo>
                  <a:lnTo>
                    <a:pt x="3507" y="428"/>
                  </a:lnTo>
                  <a:lnTo>
                    <a:pt x="3480" y="431"/>
                  </a:lnTo>
                  <a:lnTo>
                    <a:pt x="3456" y="428"/>
                  </a:lnTo>
                  <a:lnTo>
                    <a:pt x="3433" y="420"/>
                  </a:lnTo>
                  <a:lnTo>
                    <a:pt x="3412" y="408"/>
                  </a:lnTo>
                  <a:lnTo>
                    <a:pt x="3395" y="393"/>
                  </a:lnTo>
                  <a:lnTo>
                    <a:pt x="3381" y="374"/>
                  </a:lnTo>
                  <a:lnTo>
                    <a:pt x="3370" y="353"/>
                  </a:lnTo>
                  <a:lnTo>
                    <a:pt x="3364" y="329"/>
                  </a:lnTo>
                  <a:lnTo>
                    <a:pt x="3180" y="329"/>
                  </a:lnTo>
                  <a:lnTo>
                    <a:pt x="3180" y="573"/>
                  </a:lnTo>
                  <a:lnTo>
                    <a:pt x="3334" y="573"/>
                  </a:lnTo>
                  <a:lnTo>
                    <a:pt x="3339" y="552"/>
                  </a:lnTo>
                  <a:lnTo>
                    <a:pt x="3349" y="534"/>
                  </a:lnTo>
                  <a:lnTo>
                    <a:pt x="3363" y="517"/>
                  </a:lnTo>
                  <a:lnTo>
                    <a:pt x="3381" y="505"/>
                  </a:lnTo>
                  <a:lnTo>
                    <a:pt x="3401" y="498"/>
                  </a:lnTo>
                  <a:lnTo>
                    <a:pt x="3423" y="495"/>
                  </a:lnTo>
                  <a:lnTo>
                    <a:pt x="3447" y="499"/>
                  </a:lnTo>
                  <a:lnTo>
                    <a:pt x="3468" y="507"/>
                  </a:lnTo>
                  <a:lnTo>
                    <a:pt x="3487" y="522"/>
                  </a:lnTo>
                  <a:lnTo>
                    <a:pt x="3501" y="540"/>
                  </a:lnTo>
                  <a:lnTo>
                    <a:pt x="3509" y="561"/>
                  </a:lnTo>
                  <a:lnTo>
                    <a:pt x="3513" y="585"/>
                  </a:lnTo>
                  <a:lnTo>
                    <a:pt x="3509" y="609"/>
                  </a:lnTo>
                  <a:lnTo>
                    <a:pt x="3501" y="631"/>
                  </a:lnTo>
                  <a:lnTo>
                    <a:pt x="3487" y="649"/>
                  </a:lnTo>
                  <a:lnTo>
                    <a:pt x="3468" y="663"/>
                  </a:lnTo>
                  <a:lnTo>
                    <a:pt x="3447" y="672"/>
                  </a:lnTo>
                  <a:lnTo>
                    <a:pt x="3423" y="675"/>
                  </a:lnTo>
                  <a:lnTo>
                    <a:pt x="3401" y="672"/>
                  </a:lnTo>
                  <a:lnTo>
                    <a:pt x="3381" y="665"/>
                  </a:lnTo>
                  <a:lnTo>
                    <a:pt x="3363" y="653"/>
                  </a:lnTo>
                  <a:lnTo>
                    <a:pt x="3349" y="637"/>
                  </a:lnTo>
                  <a:lnTo>
                    <a:pt x="3339" y="618"/>
                  </a:lnTo>
                  <a:lnTo>
                    <a:pt x="3334" y="597"/>
                  </a:lnTo>
                  <a:lnTo>
                    <a:pt x="3180" y="597"/>
                  </a:lnTo>
                  <a:lnTo>
                    <a:pt x="3180" y="1510"/>
                  </a:lnTo>
                  <a:lnTo>
                    <a:pt x="3177" y="1536"/>
                  </a:lnTo>
                  <a:lnTo>
                    <a:pt x="3168" y="1560"/>
                  </a:lnTo>
                  <a:lnTo>
                    <a:pt x="3155" y="1581"/>
                  </a:lnTo>
                  <a:lnTo>
                    <a:pt x="3137" y="1598"/>
                  </a:lnTo>
                  <a:lnTo>
                    <a:pt x="3117" y="1611"/>
                  </a:lnTo>
                  <a:lnTo>
                    <a:pt x="3093" y="1620"/>
                  </a:lnTo>
                  <a:lnTo>
                    <a:pt x="3067" y="1623"/>
                  </a:lnTo>
                  <a:lnTo>
                    <a:pt x="658" y="1623"/>
                  </a:lnTo>
                  <a:lnTo>
                    <a:pt x="632" y="1620"/>
                  </a:lnTo>
                  <a:lnTo>
                    <a:pt x="608" y="1611"/>
                  </a:lnTo>
                  <a:lnTo>
                    <a:pt x="587" y="1598"/>
                  </a:lnTo>
                  <a:lnTo>
                    <a:pt x="569" y="1581"/>
                  </a:lnTo>
                  <a:lnTo>
                    <a:pt x="556" y="1560"/>
                  </a:lnTo>
                  <a:lnTo>
                    <a:pt x="548" y="1536"/>
                  </a:lnTo>
                  <a:lnTo>
                    <a:pt x="544" y="1510"/>
                  </a:lnTo>
                  <a:lnTo>
                    <a:pt x="544" y="598"/>
                  </a:lnTo>
                  <a:lnTo>
                    <a:pt x="333" y="598"/>
                  </a:lnTo>
                  <a:lnTo>
                    <a:pt x="327" y="619"/>
                  </a:lnTo>
                  <a:lnTo>
                    <a:pt x="317" y="636"/>
                  </a:lnTo>
                  <a:lnTo>
                    <a:pt x="303" y="651"/>
                  </a:lnTo>
                  <a:lnTo>
                    <a:pt x="287" y="663"/>
                  </a:lnTo>
                  <a:lnTo>
                    <a:pt x="267" y="671"/>
                  </a:lnTo>
                  <a:lnTo>
                    <a:pt x="245" y="674"/>
                  </a:lnTo>
                  <a:lnTo>
                    <a:pt x="223" y="671"/>
                  </a:lnTo>
                  <a:lnTo>
                    <a:pt x="202" y="662"/>
                  </a:lnTo>
                  <a:lnTo>
                    <a:pt x="184" y="648"/>
                  </a:lnTo>
                  <a:lnTo>
                    <a:pt x="170" y="631"/>
                  </a:lnTo>
                  <a:lnTo>
                    <a:pt x="161" y="610"/>
                  </a:lnTo>
                  <a:lnTo>
                    <a:pt x="158" y="586"/>
                  </a:lnTo>
                  <a:lnTo>
                    <a:pt x="161" y="563"/>
                  </a:lnTo>
                  <a:lnTo>
                    <a:pt x="170" y="542"/>
                  </a:lnTo>
                  <a:lnTo>
                    <a:pt x="184" y="524"/>
                  </a:lnTo>
                  <a:lnTo>
                    <a:pt x="202" y="511"/>
                  </a:lnTo>
                  <a:lnTo>
                    <a:pt x="223" y="502"/>
                  </a:lnTo>
                  <a:lnTo>
                    <a:pt x="245" y="499"/>
                  </a:lnTo>
                  <a:lnTo>
                    <a:pt x="267" y="501"/>
                  </a:lnTo>
                  <a:lnTo>
                    <a:pt x="287" y="509"/>
                  </a:lnTo>
                  <a:lnTo>
                    <a:pt x="303" y="521"/>
                  </a:lnTo>
                  <a:lnTo>
                    <a:pt x="317" y="536"/>
                  </a:lnTo>
                  <a:lnTo>
                    <a:pt x="327" y="554"/>
                  </a:lnTo>
                  <a:lnTo>
                    <a:pt x="333" y="575"/>
                  </a:lnTo>
                  <a:lnTo>
                    <a:pt x="544" y="575"/>
                  </a:lnTo>
                  <a:lnTo>
                    <a:pt x="544" y="375"/>
                  </a:lnTo>
                  <a:lnTo>
                    <a:pt x="213" y="375"/>
                  </a:lnTo>
                  <a:lnTo>
                    <a:pt x="206" y="401"/>
                  </a:lnTo>
                  <a:lnTo>
                    <a:pt x="194" y="423"/>
                  </a:lnTo>
                  <a:lnTo>
                    <a:pt x="178" y="442"/>
                  </a:lnTo>
                  <a:lnTo>
                    <a:pt x="157" y="456"/>
                  </a:lnTo>
                  <a:lnTo>
                    <a:pt x="133" y="466"/>
                  </a:lnTo>
                  <a:lnTo>
                    <a:pt x="107" y="469"/>
                  </a:lnTo>
                  <a:lnTo>
                    <a:pt x="83" y="466"/>
                  </a:lnTo>
                  <a:lnTo>
                    <a:pt x="60" y="458"/>
                  </a:lnTo>
                  <a:lnTo>
                    <a:pt x="40" y="445"/>
                  </a:lnTo>
                  <a:lnTo>
                    <a:pt x="24" y="429"/>
                  </a:lnTo>
                  <a:lnTo>
                    <a:pt x="11" y="408"/>
                  </a:lnTo>
                  <a:lnTo>
                    <a:pt x="3" y="386"/>
                  </a:lnTo>
                  <a:lnTo>
                    <a:pt x="0" y="361"/>
                  </a:lnTo>
                  <a:lnTo>
                    <a:pt x="3" y="337"/>
                  </a:lnTo>
                  <a:lnTo>
                    <a:pt x="11" y="314"/>
                  </a:lnTo>
                  <a:lnTo>
                    <a:pt x="24" y="295"/>
                  </a:lnTo>
                  <a:lnTo>
                    <a:pt x="40" y="277"/>
                  </a:lnTo>
                  <a:lnTo>
                    <a:pt x="60" y="265"/>
                  </a:lnTo>
                  <a:lnTo>
                    <a:pt x="83" y="257"/>
                  </a:lnTo>
                  <a:lnTo>
                    <a:pt x="107" y="254"/>
                  </a:lnTo>
                  <a:lnTo>
                    <a:pt x="133" y="258"/>
                  </a:lnTo>
                  <a:lnTo>
                    <a:pt x="157" y="266"/>
                  </a:lnTo>
                  <a:lnTo>
                    <a:pt x="178" y="282"/>
                  </a:lnTo>
                  <a:lnTo>
                    <a:pt x="194" y="300"/>
                  </a:lnTo>
                  <a:lnTo>
                    <a:pt x="206" y="322"/>
                  </a:lnTo>
                  <a:lnTo>
                    <a:pt x="213" y="347"/>
                  </a:lnTo>
                  <a:lnTo>
                    <a:pt x="544" y="347"/>
                  </a:lnTo>
                  <a:lnTo>
                    <a:pt x="544" y="114"/>
                  </a:lnTo>
                  <a:lnTo>
                    <a:pt x="548" y="87"/>
                  </a:lnTo>
                  <a:lnTo>
                    <a:pt x="556" y="63"/>
                  </a:lnTo>
                  <a:lnTo>
                    <a:pt x="569" y="43"/>
                  </a:lnTo>
                  <a:lnTo>
                    <a:pt x="587" y="25"/>
                  </a:lnTo>
                  <a:lnTo>
                    <a:pt x="608" y="12"/>
                  </a:lnTo>
                  <a:lnTo>
                    <a:pt x="632" y="3"/>
                  </a:lnTo>
                  <a:lnTo>
                    <a:pt x="6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47" name="Group 546"/>
          <p:cNvGrpSpPr/>
          <p:nvPr/>
        </p:nvGrpSpPr>
        <p:grpSpPr>
          <a:xfrm>
            <a:off x="3488859" y="3486417"/>
            <a:ext cx="527558" cy="507033"/>
            <a:chOff x="6494463" y="4697413"/>
            <a:chExt cx="1101726" cy="1058863"/>
          </a:xfrm>
          <a:solidFill>
            <a:schemeClr val="tx1">
              <a:lumMod val="90000"/>
              <a:lumOff val="10000"/>
            </a:schemeClr>
          </a:solidFill>
        </p:grpSpPr>
        <p:sp>
          <p:nvSpPr>
            <p:cNvPr id="548" name="Freeform 300"/>
            <p:cNvSpPr>
              <a:spLocks noEditPoints="1"/>
            </p:cNvSpPr>
            <p:nvPr/>
          </p:nvSpPr>
          <p:spPr bwMode="auto">
            <a:xfrm>
              <a:off x="6494463" y="4697413"/>
              <a:ext cx="823913" cy="1058863"/>
            </a:xfrm>
            <a:custGeom>
              <a:avLst/>
              <a:gdLst>
                <a:gd name="T0" fmla="*/ 1079 w 2593"/>
                <a:gd name="T1" fmla="*/ 2929 h 3333"/>
                <a:gd name="T2" fmla="*/ 1102 w 2593"/>
                <a:gd name="T3" fmla="*/ 3012 h 3333"/>
                <a:gd name="T4" fmla="*/ 1160 w 2593"/>
                <a:gd name="T5" fmla="*/ 3085 h 3333"/>
                <a:gd name="T6" fmla="*/ 1236 w 2593"/>
                <a:gd name="T7" fmla="*/ 3144 h 3333"/>
                <a:gd name="T8" fmla="*/ 1306 w 2593"/>
                <a:gd name="T9" fmla="*/ 3187 h 3333"/>
                <a:gd name="T10" fmla="*/ 1353 w 2593"/>
                <a:gd name="T11" fmla="*/ 3206 h 3333"/>
                <a:gd name="T12" fmla="*/ 1728 w 2593"/>
                <a:gd name="T13" fmla="*/ 2960 h 3333"/>
                <a:gd name="T14" fmla="*/ 1676 w 2593"/>
                <a:gd name="T15" fmla="*/ 2859 h 3333"/>
                <a:gd name="T16" fmla="*/ 1655 w 2593"/>
                <a:gd name="T17" fmla="*/ 2758 h 3333"/>
                <a:gd name="T18" fmla="*/ 1653 w 2593"/>
                <a:gd name="T19" fmla="*/ 2364 h 3333"/>
                <a:gd name="T20" fmla="*/ 2343 w 2593"/>
                <a:gd name="T21" fmla="*/ 2014 h 3333"/>
                <a:gd name="T22" fmla="*/ 189 w 2593"/>
                <a:gd name="T23" fmla="*/ 0 h 3333"/>
                <a:gd name="T24" fmla="*/ 2413 w 2593"/>
                <a:gd name="T25" fmla="*/ 250 h 3333"/>
                <a:gd name="T26" fmla="*/ 2504 w 2593"/>
                <a:gd name="T27" fmla="*/ 281 h 3333"/>
                <a:gd name="T28" fmla="*/ 2569 w 2593"/>
                <a:gd name="T29" fmla="*/ 355 h 3333"/>
                <a:gd name="T30" fmla="*/ 2593 w 2593"/>
                <a:gd name="T31" fmla="*/ 457 h 3333"/>
                <a:gd name="T32" fmla="*/ 2559 w 2593"/>
                <a:gd name="T33" fmla="*/ 901 h 3333"/>
                <a:gd name="T34" fmla="*/ 2363 w 2593"/>
                <a:gd name="T35" fmla="*/ 1421 h 3333"/>
                <a:gd name="T36" fmla="*/ 2372 w 2593"/>
                <a:gd name="T37" fmla="*/ 1486 h 3333"/>
                <a:gd name="T38" fmla="*/ 2414 w 2593"/>
                <a:gd name="T39" fmla="*/ 1535 h 3333"/>
                <a:gd name="T40" fmla="*/ 2593 w 2593"/>
                <a:gd name="T41" fmla="*/ 2048 h 3333"/>
                <a:gd name="T42" fmla="*/ 2569 w 2593"/>
                <a:gd name="T43" fmla="*/ 2150 h 3333"/>
                <a:gd name="T44" fmla="*/ 2505 w 2593"/>
                <a:gd name="T45" fmla="*/ 2223 h 3333"/>
                <a:gd name="T46" fmla="*/ 2416 w 2593"/>
                <a:gd name="T47" fmla="*/ 2256 h 3333"/>
                <a:gd name="T48" fmla="*/ 1778 w 2593"/>
                <a:gd name="T49" fmla="*/ 2710 h 3333"/>
                <a:gd name="T50" fmla="*/ 1779 w 2593"/>
                <a:gd name="T51" fmla="*/ 2746 h 3333"/>
                <a:gd name="T52" fmla="*/ 1789 w 2593"/>
                <a:gd name="T53" fmla="*/ 2801 h 3333"/>
                <a:gd name="T54" fmla="*/ 1814 w 2593"/>
                <a:gd name="T55" fmla="*/ 2861 h 3333"/>
                <a:gd name="T56" fmla="*/ 1858 w 2593"/>
                <a:gd name="T57" fmla="*/ 2918 h 3333"/>
                <a:gd name="T58" fmla="*/ 1931 w 2593"/>
                <a:gd name="T59" fmla="*/ 2957 h 3333"/>
                <a:gd name="T60" fmla="*/ 2015 w 2593"/>
                <a:gd name="T61" fmla="*/ 2972 h 3333"/>
                <a:gd name="T62" fmla="*/ 2051 w 2593"/>
                <a:gd name="T63" fmla="*/ 3008 h 3333"/>
                <a:gd name="T64" fmla="*/ 2049 w 2593"/>
                <a:gd name="T65" fmla="*/ 3060 h 3333"/>
                <a:gd name="T66" fmla="*/ 2008 w 2593"/>
                <a:gd name="T67" fmla="*/ 3091 h 3333"/>
                <a:gd name="T68" fmla="*/ 1353 w 2593"/>
                <a:gd name="T69" fmla="*/ 3333 h 3333"/>
                <a:gd name="T70" fmla="*/ 1336 w 2593"/>
                <a:gd name="T71" fmla="*/ 3330 h 3333"/>
                <a:gd name="T72" fmla="*/ 1291 w 2593"/>
                <a:gd name="T73" fmla="*/ 3312 h 3333"/>
                <a:gd name="T74" fmla="*/ 1216 w 2593"/>
                <a:gd name="T75" fmla="*/ 3276 h 3333"/>
                <a:gd name="T76" fmla="*/ 1127 w 2593"/>
                <a:gd name="T77" fmla="*/ 3219 h 3333"/>
                <a:gd name="T78" fmla="*/ 1042 w 2593"/>
                <a:gd name="T79" fmla="*/ 3142 h 3333"/>
                <a:gd name="T80" fmla="*/ 979 w 2593"/>
                <a:gd name="T81" fmla="*/ 3046 h 3333"/>
                <a:gd name="T82" fmla="*/ 953 w 2593"/>
                <a:gd name="T83" fmla="*/ 2929 h 3333"/>
                <a:gd name="T84" fmla="*/ 189 w 2593"/>
                <a:gd name="T85" fmla="*/ 2568 h 3333"/>
                <a:gd name="T86" fmla="*/ 94 w 2593"/>
                <a:gd name="T87" fmla="*/ 2540 h 3333"/>
                <a:gd name="T88" fmla="*/ 26 w 2593"/>
                <a:gd name="T89" fmla="*/ 2465 h 3333"/>
                <a:gd name="T90" fmla="*/ 0 w 2593"/>
                <a:gd name="T91" fmla="*/ 2360 h 3333"/>
                <a:gd name="T92" fmla="*/ 12 w 2593"/>
                <a:gd name="T93" fmla="*/ 135 h 3333"/>
                <a:gd name="T94" fmla="*/ 67 w 2593"/>
                <a:gd name="T95" fmla="*/ 49 h 3333"/>
                <a:gd name="T96" fmla="*/ 155 w 2593"/>
                <a:gd name="T97" fmla="*/ 3 h 3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593" h="3333">
                  <a:moveTo>
                    <a:pt x="1653" y="2364"/>
                  </a:moveTo>
                  <a:lnTo>
                    <a:pt x="1079" y="2444"/>
                  </a:lnTo>
                  <a:lnTo>
                    <a:pt x="1079" y="2929"/>
                  </a:lnTo>
                  <a:lnTo>
                    <a:pt x="1081" y="2957"/>
                  </a:lnTo>
                  <a:lnTo>
                    <a:pt x="1089" y="2985"/>
                  </a:lnTo>
                  <a:lnTo>
                    <a:pt x="1102" y="3012"/>
                  </a:lnTo>
                  <a:lnTo>
                    <a:pt x="1119" y="3038"/>
                  </a:lnTo>
                  <a:lnTo>
                    <a:pt x="1138" y="3062"/>
                  </a:lnTo>
                  <a:lnTo>
                    <a:pt x="1160" y="3085"/>
                  </a:lnTo>
                  <a:lnTo>
                    <a:pt x="1185" y="3107"/>
                  </a:lnTo>
                  <a:lnTo>
                    <a:pt x="1210" y="3126"/>
                  </a:lnTo>
                  <a:lnTo>
                    <a:pt x="1236" y="3144"/>
                  </a:lnTo>
                  <a:lnTo>
                    <a:pt x="1260" y="3160"/>
                  </a:lnTo>
                  <a:lnTo>
                    <a:pt x="1284" y="3175"/>
                  </a:lnTo>
                  <a:lnTo>
                    <a:pt x="1306" y="3187"/>
                  </a:lnTo>
                  <a:lnTo>
                    <a:pt x="1325" y="3195"/>
                  </a:lnTo>
                  <a:lnTo>
                    <a:pt x="1341" y="3202"/>
                  </a:lnTo>
                  <a:lnTo>
                    <a:pt x="1353" y="3206"/>
                  </a:lnTo>
                  <a:lnTo>
                    <a:pt x="1784" y="3019"/>
                  </a:lnTo>
                  <a:lnTo>
                    <a:pt x="1753" y="2991"/>
                  </a:lnTo>
                  <a:lnTo>
                    <a:pt x="1728" y="2960"/>
                  </a:lnTo>
                  <a:lnTo>
                    <a:pt x="1707" y="2928"/>
                  </a:lnTo>
                  <a:lnTo>
                    <a:pt x="1690" y="2894"/>
                  </a:lnTo>
                  <a:lnTo>
                    <a:pt x="1676" y="2859"/>
                  </a:lnTo>
                  <a:lnTo>
                    <a:pt x="1666" y="2825"/>
                  </a:lnTo>
                  <a:lnTo>
                    <a:pt x="1659" y="2791"/>
                  </a:lnTo>
                  <a:lnTo>
                    <a:pt x="1655" y="2758"/>
                  </a:lnTo>
                  <a:lnTo>
                    <a:pt x="1653" y="2727"/>
                  </a:lnTo>
                  <a:lnTo>
                    <a:pt x="1654" y="2700"/>
                  </a:lnTo>
                  <a:lnTo>
                    <a:pt x="1653" y="2364"/>
                  </a:lnTo>
                  <a:close/>
                  <a:moveTo>
                    <a:pt x="250" y="257"/>
                  </a:moveTo>
                  <a:lnTo>
                    <a:pt x="250" y="2308"/>
                  </a:lnTo>
                  <a:lnTo>
                    <a:pt x="2343" y="2014"/>
                  </a:lnTo>
                  <a:lnTo>
                    <a:pt x="2343" y="494"/>
                  </a:lnTo>
                  <a:lnTo>
                    <a:pt x="250" y="257"/>
                  </a:lnTo>
                  <a:close/>
                  <a:moveTo>
                    <a:pt x="189" y="0"/>
                  </a:moveTo>
                  <a:lnTo>
                    <a:pt x="189" y="0"/>
                  </a:lnTo>
                  <a:lnTo>
                    <a:pt x="203" y="1"/>
                  </a:lnTo>
                  <a:lnTo>
                    <a:pt x="2413" y="250"/>
                  </a:lnTo>
                  <a:lnTo>
                    <a:pt x="2445" y="254"/>
                  </a:lnTo>
                  <a:lnTo>
                    <a:pt x="2476" y="265"/>
                  </a:lnTo>
                  <a:lnTo>
                    <a:pt x="2504" y="281"/>
                  </a:lnTo>
                  <a:lnTo>
                    <a:pt x="2529" y="302"/>
                  </a:lnTo>
                  <a:lnTo>
                    <a:pt x="2551" y="327"/>
                  </a:lnTo>
                  <a:lnTo>
                    <a:pt x="2569" y="355"/>
                  </a:lnTo>
                  <a:lnTo>
                    <a:pt x="2581" y="387"/>
                  </a:lnTo>
                  <a:lnTo>
                    <a:pt x="2590" y="421"/>
                  </a:lnTo>
                  <a:lnTo>
                    <a:pt x="2593" y="457"/>
                  </a:lnTo>
                  <a:lnTo>
                    <a:pt x="2593" y="869"/>
                  </a:lnTo>
                  <a:lnTo>
                    <a:pt x="2574" y="883"/>
                  </a:lnTo>
                  <a:lnTo>
                    <a:pt x="2559" y="901"/>
                  </a:lnTo>
                  <a:lnTo>
                    <a:pt x="2548" y="922"/>
                  </a:lnTo>
                  <a:lnTo>
                    <a:pt x="2369" y="1400"/>
                  </a:lnTo>
                  <a:lnTo>
                    <a:pt x="2363" y="1421"/>
                  </a:lnTo>
                  <a:lnTo>
                    <a:pt x="2361" y="1442"/>
                  </a:lnTo>
                  <a:lnTo>
                    <a:pt x="2364" y="1465"/>
                  </a:lnTo>
                  <a:lnTo>
                    <a:pt x="2372" y="1486"/>
                  </a:lnTo>
                  <a:lnTo>
                    <a:pt x="2383" y="1505"/>
                  </a:lnTo>
                  <a:lnTo>
                    <a:pt x="2397" y="1521"/>
                  </a:lnTo>
                  <a:lnTo>
                    <a:pt x="2414" y="1535"/>
                  </a:lnTo>
                  <a:lnTo>
                    <a:pt x="2435" y="1545"/>
                  </a:lnTo>
                  <a:lnTo>
                    <a:pt x="2593" y="1604"/>
                  </a:lnTo>
                  <a:lnTo>
                    <a:pt x="2593" y="2048"/>
                  </a:lnTo>
                  <a:lnTo>
                    <a:pt x="2590" y="2084"/>
                  </a:lnTo>
                  <a:lnTo>
                    <a:pt x="2581" y="2118"/>
                  </a:lnTo>
                  <a:lnTo>
                    <a:pt x="2569" y="2150"/>
                  </a:lnTo>
                  <a:lnTo>
                    <a:pt x="2552" y="2177"/>
                  </a:lnTo>
                  <a:lnTo>
                    <a:pt x="2530" y="2203"/>
                  </a:lnTo>
                  <a:lnTo>
                    <a:pt x="2505" y="2223"/>
                  </a:lnTo>
                  <a:lnTo>
                    <a:pt x="2477" y="2239"/>
                  </a:lnTo>
                  <a:lnTo>
                    <a:pt x="2447" y="2251"/>
                  </a:lnTo>
                  <a:lnTo>
                    <a:pt x="2416" y="2256"/>
                  </a:lnTo>
                  <a:lnTo>
                    <a:pt x="1778" y="2345"/>
                  </a:lnTo>
                  <a:lnTo>
                    <a:pt x="1778" y="2703"/>
                  </a:lnTo>
                  <a:lnTo>
                    <a:pt x="1778" y="2710"/>
                  </a:lnTo>
                  <a:lnTo>
                    <a:pt x="1778" y="2720"/>
                  </a:lnTo>
                  <a:lnTo>
                    <a:pt x="1778" y="2732"/>
                  </a:lnTo>
                  <a:lnTo>
                    <a:pt x="1779" y="2746"/>
                  </a:lnTo>
                  <a:lnTo>
                    <a:pt x="1782" y="2764"/>
                  </a:lnTo>
                  <a:lnTo>
                    <a:pt x="1785" y="2782"/>
                  </a:lnTo>
                  <a:lnTo>
                    <a:pt x="1789" y="2801"/>
                  </a:lnTo>
                  <a:lnTo>
                    <a:pt x="1795" y="2821"/>
                  </a:lnTo>
                  <a:lnTo>
                    <a:pt x="1803" y="2841"/>
                  </a:lnTo>
                  <a:lnTo>
                    <a:pt x="1814" y="2861"/>
                  </a:lnTo>
                  <a:lnTo>
                    <a:pt x="1825" y="2882"/>
                  </a:lnTo>
                  <a:lnTo>
                    <a:pt x="1840" y="2900"/>
                  </a:lnTo>
                  <a:lnTo>
                    <a:pt x="1858" y="2918"/>
                  </a:lnTo>
                  <a:lnTo>
                    <a:pt x="1878" y="2933"/>
                  </a:lnTo>
                  <a:lnTo>
                    <a:pt x="1903" y="2946"/>
                  </a:lnTo>
                  <a:lnTo>
                    <a:pt x="1931" y="2957"/>
                  </a:lnTo>
                  <a:lnTo>
                    <a:pt x="1961" y="2965"/>
                  </a:lnTo>
                  <a:lnTo>
                    <a:pt x="1996" y="2969"/>
                  </a:lnTo>
                  <a:lnTo>
                    <a:pt x="2015" y="2972"/>
                  </a:lnTo>
                  <a:lnTo>
                    <a:pt x="2029" y="2980"/>
                  </a:lnTo>
                  <a:lnTo>
                    <a:pt x="2042" y="2993"/>
                  </a:lnTo>
                  <a:lnTo>
                    <a:pt x="2051" y="3008"/>
                  </a:lnTo>
                  <a:lnTo>
                    <a:pt x="2055" y="3025"/>
                  </a:lnTo>
                  <a:lnTo>
                    <a:pt x="2054" y="3043"/>
                  </a:lnTo>
                  <a:lnTo>
                    <a:pt x="2049" y="3060"/>
                  </a:lnTo>
                  <a:lnTo>
                    <a:pt x="2038" y="3074"/>
                  </a:lnTo>
                  <a:lnTo>
                    <a:pt x="2025" y="3085"/>
                  </a:lnTo>
                  <a:lnTo>
                    <a:pt x="2008" y="3091"/>
                  </a:lnTo>
                  <a:lnTo>
                    <a:pt x="1368" y="3330"/>
                  </a:lnTo>
                  <a:lnTo>
                    <a:pt x="1360" y="3333"/>
                  </a:lnTo>
                  <a:lnTo>
                    <a:pt x="1353" y="3333"/>
                  </a:lnTo>
                  <a:lnTo>
                    <a:pt x="1348" y="3333"/>
                  </a:lnTo>
                  <a:lnTo>
                    <a:pt x="1341" y="3332"/>
                  </a:lnTo>
                  <a:lnTo>
                    <a:pt x="1336" y="3330"/>
                  </a:lnTo>
                  <a:lnTo>
                    <a:pt x="1325" y="3326"/>
                  </a:lnTo>
                  <a:lnTo>
                    <a:pt x="1310" y="3321"/>
                  </a:lnTo>
                  <a:lnTo>
                    <a:pt x="1291" y="3312"/>
                  </a:lnTo>
                  <a:lnTo>
                    <a:pt x="1269" y="3303"/>
                  </a:lnTo>
                  <a:lnTo>
                    <a:pt x="1243" y="3290"/>
                  </a:lnTo>
                  <a:lnTo>
                    <a:pt x="1216" y="3276"/>
                  </a:lnTo>
                  <a:lnTo>
                    <a:pt x="1187" y="3259"/>
                  </a:lnTo>
                  <a:lnTo>
                    <a:pt x="1157" y="3240"/>
                  </a:lnTo>
                  <a:lnTo>
                    <a:pt x="1127" y="3219"/>
                  </a:lnTo>
                  <a:lnTo>
                    <a:pt x="1098" y="3195"/>
                  </a:lnTo>
                  <a:lnTo>
                    <a:pt x="1069" y="3170"/>
                  </a:lnTo>
                  <a:lnTo>
                    <a:pt x="1042" y="3142"/>
                  </a:lnTo>
                  <a:lnTo>
                    <a:pt x="1018" y="3112"/>
                  </a:lnTo>
                  <a:lnTo>
                    <a:pt x="997" y="3080"/>
                  </a:lnTo>
                  <a:lnTo>
                    <a:pt x="979" y="3046"/>
                  </a:lnTo>
                  <a:lnTo>
                    <a:pt x="965" y="3009"/>
                  </a:lnTo>
                  <a:lnTo>
                    <a:pt x="956" y="2971"/>
                  </a:lnTo>
                  <a:lnTo>
                    <a:pt x="953" y="2929"/>
                  </a:lnTo>
                  <a:lnTo>
                    <a:pt x="953" y="2461"/>
                  </a:lnTo>
                  <a:lnTo>
                    <a:pt x="198" y="2568"/>
                  </a:lnTo>
                  <a:lnTo>
                    <a:pt x="189" y="2568"/>
                  </a:lnTo>
                  <a:lnTo>
                    <a:pt x="155" y="2565"/>
                  </a:lnTo>
                  <a:lnTo>
                    <a:pt x="123" y="2555"/>
                  </a:lnTo>
                  <a:lnTo>
                    <a:pt x="94" y="2540"/>
                  </a:lnTo>
                  <a:lnTo>
                    <a:pt x="67" y="2519"/>
                  </a:lnTo>
                  <a:lnTo>
                    <a:pt x="45" y="2494"/>
                  </a:lnTo>
                  <a:lnTo>
                    <a:pt x="26" y="2465"/>
                  </a:lnTo>
                  <a:lnTo>
                    <a:pt x="12" y="2433"/>
                  </a:lnTo>
                  <a:lnTo>
                    <a:pt x="3" y="2398"/>
                  </a:lnTo>
                  <a:lnTo>
                    <a:pt x="0" y="2360"/>
                  </a:lnTo>
                  <a:lnTo>
                    <a:pt x="0" y="209"/>
                  </a:lnTo>
                  <a:lnTo>
                    <a:pt x="3" y="171"/>
                  </a:lnTo>
                  <a:lnTo>
                    <a:pt x="12" y="135"/>
                  </a:lnTo>
                  <a:lnTo>
                    <a:pt x="26" y="103"/>
                  </a:lnTo>
                  <a:lnTo>
                    <a:pt x="45" y="74"/>
                  </a:lnTo>
                  <a:lnTo>
                    <a:pt x="67" y="49"/>
                  </a:lnTo>
                  <a:lnTo>
                    <a:pt x="94" y="29"/>
                  </a:lnTo>
                  <a:lnTo>
                    <a:pt x="123" y="13"/>
                  </a:lnTo>
                  <a:lnTo>
                    <a:pt x="155" y="3"/>
                  </a:lnTo>
                  <a:lnTo>
                    <a:pt x="18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9" name="Freeform 301"/>
            <p:cNvSpPr>
              <a:spLocks noEditPoints="1"/>
            </p:cNvSpPr>
            <p:nvPr/>
          </p:nvSpPr>
          <p:spPr bwMode="auto">
            <a:xfrm>
              <a:off x="7267576" y="4983163"/>
              <a:ext cx="328613" cy="274638"/>
            </a:xfrm>
            <a:custGeom>
              <a:avLst/>
              <a:gdLst>
                <a:gd name="T0" fmla="*/ 216 w 1035"/>
                <a:gd name="T1" fmla="*/ 87 h 863"/>
                <a:gd name="T2" fmla="*/ 50 w 1035"/>
                <a:gd name="T3" fmla="*/ 528 h 863"/>
                <a:gd name="T4" fmla="*/ 804 w 1035"/>
                <a:gd name="T5" fmla="*/ 813 h 863"/>
                <a:gd name="T6" fmla="*/ 974 w 1035"/>
                <a:gd name="T7" fmla="*/ 364 h 863"/>
                <a:gd name="T8" fmla="*/ 971 w 1035"/>
                <a:gd name="T9" fmla="*/ 366 h 863"/>
                <a:gd name="T10" fmla="*/ 969 w 1035"/>
                <a:gd name="T11" fmla="*/ 368 h 863"/>
                <a:gd name="T12" fmla="*/ 966 w 1035"/>
                <a:gd name="T13" fmla="*/ 369 h 863"/>
                <a:gd name="T14" fmla="*/ 511 w 1035"/>
                <a:gd name="T15" fmla="*/ 554 h 863"/>
                <a:gd name="T16" fmla="*/ 502 w 1035"/>
                <a:gd name="T17" fmla="*/ 556 h 863"/>
                <a:gd name="T18" fmla="*/ 492 w 1035"/>
                <a:gd name="T19" fmla="*/ 554 h 863"/>
                <a:gd name="T20" fmla="*/ 488 w 1035"/>
                <a:gd name="T21" fmla="*/ 553 h 863"/>
                <a:gd name="T22" fmla="*/ 485 w 1035"/>
                <a:gd name="T23" fmla="*/ 550 h 863"/>
                <a:gd name="T24" fmla="*/ 482 w 1035"/>
                <a:gd name="T25" fmla="*/ 547 h 863"/>
                <a:gd name="T26" fmla="*/ 478 w 1035"/>
                <a:gd name="T27" fmla="*/ 542 h 863"/>
                <a:gd name="T28" fmla="*/ 217 w 1035"/>
                <a:gd name="T29" fmla="*/ 87 h 863"/>
                <a:gd name="T30" fmla="*/ 216 w 1035"/>
                <a:gd name="T31" fmla="*/ 87 h 863"/>
                <a:gd name="T32" fmla="*/ 265 w 1035"/>
                <a:gd name="T33" fmla="*/ 64 h 863"/>
                <a:gd name="T34" fmla="*/ 514 w 1035"/>
                <a:gd name="T35" fmla="*/ 497 h 863"/>
                <a:gd name="T36" fmla="*/ 944 w 1035"/>
                <a:gd name="T37" fmla="*/ 320 h 863"/>
                <a:gd name="T38" fmla="*/ 265 w 1035"/>
                <a:gd name="T39" fmla="*/ 64 h 863"/>
                <a:gd name="T40" fmla="*/ 232 w 1035"/>
                <a:gd name="T41" fmla="*/ 0 h 863"/>
                <a:gd name="T42" fmla="*/ 248 w 1035"/>
                <a:gd name="T43" fmla="*/ 4 h 863"/>
                <a:gd name="T44" fmla="*/ 1002 w 1035"/>
                <a:gd name="T45" fmla="*/ 288 h 863"/>
                <a:gd name="T46" fmla="*/ 1017 w 1035"/>
                <a:gd name="T47" fmla="*/ 297 h 863"/>
                <a:gd name="T48" fmla="*/ 1026 w 1035"/>
                <a:gd name="T49" fmla="*/ 307 h 863"/>
                <a:gd name="T50" fmla="*/ 1033 w 1035"/>
                <a:gd name="T51" fmla="*/ 322 h 863"/>
                <a:gd name="T52" fmla="*/ 1035 w 1035"/>
                <a:gd name="T53" fmla="*/ 337 h 863"/>
                <a:gd name="T54" fmla="*/ 1032 w 1035"/>
                <a:gd name="T55" fmla="*/ 353 h 863"/>
                <a:gd name="T56" fmla="*/ 852 w 1035"/>
                <a:gd name="T57" fmla="*/ 831 h 863"/>
                <a:gd name="T58" fmla="*/ 843 w 1035"/>
                <a:gd name="T59" fmla="*/ 844 h 863"/>
                <a:gd name="T60" fmla="*/ 832 w 1035"/>
                <a:gd name="T61" fmla="*/ 855 h 863"/>
                <a:gd name="T62" fmla="*/ 818 w 1035"/>
                <a:gd name="T63" fmla="*/ 861 h 863"/>
                <a:gd name="T64" fmla="*/ 803 w 1035"/>
                <a:gd name="T65" fmla="*/ 863 h 863"/>
                <a:gd name="T66" fmla="*/ 787 w 1035"/>
                <a:gd name="T67" fmla="*/ 859 h 863"/>
                <a:gd name="T68" fmla="*/ 32 w 1035"/>
                <a:gd name="T69" fmla="*/ 575 h 863"/>
                <a:gd name="T70" fmla="*/ 18 w 1035"/>
                <a:gd name="T71" fmla="*/ 568 h 863"/>
                <a:gd name="T72" fmla="*/ 8 w 1035"/>
                <a:gd name="T73" fmla="*/ 556 h 863"/>
                <a:gd name="T74" fmla="*/ 2 w 1035"/>
                <a:gd name="T75" fmla="*/ 541 h 863"/>
                <a:gd name="T76" fmla="*/ 0 w 1035"/>
                <a:gd name="T77" fmla="*/ 526 h 863"/>
                <a:gd name="T78" fmla="*/ 3 w 1035"/>
                <a:gd name="T79" fmla="*/ 510 h 863"/>
                <a:gd name="T80" fmla="*/ 183 w 1035"/>
                <a:gd name="T81" fmla="*/ 33 h 863"/>
                <a:gd name="T82" fmla="*/ 191 w 1035"/>
                <a:gd name="T83" fmla="*/ 19 h 863"/>
                <a:gd name="T84" fmla="*/ 202 w 1035"/>
                <a:gd name="T85" fmla="*/ 8 h 863"/>
                <a:gd name="T86" fmla="*/ 217 w 1035"/>
                <a:gd name="T87" fmla="*/ 2 h 863"/>
                <a:gd name="T88" fmla="*/ 232 w 1035"/>
                <a:gd name="T89" fmla="*/ 0 h 8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035" h="863">
                  <a:moveTo>
                    <a:pt x="216" y="87"/>
                  </a:moveTo>
                  <a:lnTo>
                    <a:pt x="50" y="528"/>
                  </a:lnTo>
                  <a:lnTo>
                    <a:pt x="804" y="813"/>
                  </a:lnTo>
                  <a:lnTo>
                    <a:pt x="974" y="364"/>
                  </a:lnTo>
                  <a:lnTo>
                    <a:pt x="971" y="366"/>
                  </a:lnTo>
                  <a:lnTo>
                    <a:pt x="969" y="368"/>
                  </a:lnTo>
                  <a:lnTo>
                    <a:pt x="966" y="369"/>
                  </a:lnTo>
                  <a:lnTo>
                    <a:pt x="511" y="554"/>
                  </a:lnTo>
                  <a:lnTo>
                    <a:pt x="502" y="556"/>
                  </a:lnTo>
                  <a:lnTo>
                    <a:pt x="492" y="554"/>
                  </a:lnTo>
                  <a:lnTo>
                    <a:pt x="488" y="553"/>
                  </a:lnTo>
                  <a:lnTo>
                    <a:pt x="485" y="550"/>
                  </a:lnTo>
                  <a:lnTo>
                    <a:pt x="482" y="547"/>
                  </a:lnTo>
                  <a:lnTo>
                    <a:pt x="478" y="542"/>
                  </a:lnTo>
                  <a:lnTo>
                    <a:pt x="217" y="87"/>
                  </a:lnTo>
                  <a:lnTo>
                    <a:pt x="216" y="87"/>
                  </a:lnTo>
                  <a:close/>
                  <a:moveTo>
                    <a:pt x="265" y="64"/>
                  </a:moveTo>
                  <a:lnTo>
                    <a:pt x="514" y="497"/>
                  </a:lnTo>
                  <a:lnTo>
                    <a:pt x="944" y="320"/>
                  </a:lnTo>
                  <a:lnTo>
                    <a:pt x="265" y="64"/>
                  </a:lnTo>
                  <a:close/>
                  <a:moveTo>
                    <a:pt x="232" y="0"/>
                  </a:moveTo>
                  <a:lnTo>
                    <a:pt x="248" y="4"/>
                  </a:lnTo>
                  <a:lnTo>
                    <a:pt x="1002" y="288"/>
                  </a:lnTo>
                  <a:lnTo>
                    <a:pt x="1017" y="297"/>
                  </a:lnTo>
                  <a:lnTo>
                    <a:pt x="1026" y="307"/>
                  </a:lnTo>
                  <a:lnTo>
                    <a:pt x="1033" y="322"/>
                  </a:lnTo>
                  <a:lnTo>
                    <a:pt x="1035" y="337"/>
                  </a:lnTo>
                  <a:lnTo>
                    <a:pt x="1032" y="353"/>
                  </a:lnTo>
                  <a:lnTo>
                    <a:pt x="852" y="831"/>
                  </a:lnTo>
                  <a:lnTo>
                    <a:pt x="843" y="844"/>
                  </a:lnTo>
                  <a:lnTo>
                    <a:pt x="832" y="855"/>
                  </a:lnTo>
                  <a:lnTo>
                    <a:pt x="818" y="861"/>
                  </a:lnTo>
                  <a:lnTo>
                    <a:pt x="803" y="863"/>
                  </a:lnTo>
                  <a:lnTo>
                    <a:pt x="787" y="859"/>
                  </a:lnTo>
                  <a:lnTo>
                    <a:pt x="32" y="575"/>
                  </a:lnTo>
                  <a:lnTo>
                    <a:pt x="18" y="568"/>
                  </a:lnTo>
                  <a:lnTo>
                    <a:pt x="8" y="556"/>
                  </a:lnTo>
                  <a:lnTo>
                    <a:pt x="2" y="541"/>
                  </a:lnTo>
                  <a:lnTo>
                    <a:pt x="0" y="526"/>
                  </a:lnTo>
                  <a:lnTo>
                    <a:pt x="3" y="510"/>
                  </a:lnTo>
                  <a:lnTo>
                    <a:pt x="183" y="33"/>
                  </a:lnTo>
                  <a:lnTo>
                    <a:pt x="191" y="19"/>
                  </a:lnTo>
                  <a:lnTo>
                    <a:pt x="202" y="8"/>
                  </a:lnTo>
                  <a:lnTo>
                    <a:pt x="217" y="2"/>
                  </a:lnTo>
                  <a:lnTo>
                    <a:pt x="23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0" name="Freeform 302"/>
            <p:cNvSpPr>
              <a:spLocks noEditPoints="1"/>
            </p:cNvSpPr>
            <p:nvPr/>
          </p:nvSpPr>
          <p:spPr bwMode="auto">
            <a:xfrm>
              <a:off x="6819901" y="4914900"/>
              <a:ext cx="327025" cy="328613"/>
            </a:xfrm>
            <a:custGeom>
              <a:avLst/>
              <a:gdLst>
                <a:gd name="T0" fmla="*/ 579 w 1027"/>
                <a:gd name="T1" fmla="*/ 81 h 1034"/>
                <a:gd name="T2" fmla="*/ 76 w 1027"/>
                <a:gd name="T3" fmla="*/ 604 h 1034"/>
                <a:gd name="T4" fmla="*/ 572 w 1027"/>
                <a:gd name="T5" fmla="*/ 546 h 1034"/>
                <a:gd name="T6" fmla="*/ 579 w 1027"/>
                <a:gd name="T7" fmla="*/ 81 h 1034"/>
                <a:gd name="T8" fmla="*/ 631 w 1027"/>
                <a:gd name="T9" fmla="*/ 71 h 1034"/>
                <a:gd name="T10" fmla="*/ 632 w 1027"/>
                <a:gd name="T11" fmla="*/ 76 h 1034"/>
                <a:gd name="T12" fmla="*/ 632 w 1027"/>
                <a:gd name="T13" fmla="*/ 80 h 1034"/>
                <a:gd name="T14" fmla="*/ 625 w 1027"/>
                <a:gd name="T15" fmla="*/ 570 h 1034"/>
                <a:gd name="T16" fmla="*/ 623 w 1027"/>
                <a:gd name="T17" fmla="*/ 580 h 1034"/>
                <a:gd name="T18" fmla="*/ 617 w 1027"/>
                <a:gd name="T19" fmla="*/ 588 h 1034"/>
                <a:gd name="T20" fmla="*/ 612 w 1027"/>
                <a:gd name="T21" fmla="*/ 593 h 1034"/>
                <a:gd name="T22" fmla="*/ 607 w 1027"/>
                <a:gd name="T23" fmla="*/ 595 h 1034"/>
                <a:gd name="T24" fmla="*/ 600 w 1027"/>
                <a:gd name="T25" fmla="*/ 596 h 1034"/>
                <a:gd name="T26" fmla="*/ 79 w 1027"/>
                <a:gd name="T27" fmla="*/ 657 h 1034"/>
                <a:gd name="T28" fmla="*/ 79 w 1027"/>
                <a:gd name="T29" fmla="*/ 657 h 1034"/>
                <a:gd name="T30" fmla="*/ 78 w 1027"/>
                <a:gd name="T31" fmla="*/ 657 h 1034"/>
                <a:gd name="T32" fmla="*/ 418 w 1027"/>
                <a:gd name="T33" fmla="*/ 985 h 1034"/>
                <a:gd name="T34" fmla="*/ 977 w 1027"/>
                <a:gd name="T35" fmla="*/ 403 h 1034"/>
                <a:gd name="T36" fmla="*/ 631 w 1027"/>
                <a:gd name="T37" fmla="*/ 71 h 1034"/>
                <a:gd name="T38" fmla="*/ 616 w 1027"/>
                <a:gd name="T39" fmla="*/ 0 h 1034"/>
                <a:gd name="T40" fmla="*/ 631 w 1027"/>
                <a:gd name="T41" fmla="*/ 4 h 1034"/>
                <a:gd name="T42" fmla="*/ 644 w 1027"/>
                <a:gd name="T43" fmla="*/ 13 h 1034"/>
                <a:gd name="T44" fmla="*/ 1012 w 1027"/>
                <a:gd name="T45" fmla="*/ 367 h 1034"/>
                <a:gd name="T46" fmla="*/ 1022 w 1027"/>
                <a:gd name="T47" fmla="*/ 380 h 1034"/>
                <a:gd name="T48" fmla="*/ 1027 w 1027"/>
                <a:gd name="T49" fmla="*/ 395 h 1034"/>
                <a:gd name="T50" fmla="*/ 1027 w 1027"/>
                <a:gd name="T51" fmla="*/ 410 h 1034"/>
                <a:gd name="T52" fmla="*/ 1023 w 1027"/>
                <a:gd name="T53" fmla="*/ 424 h 1034"/>
                <a:gd name="T54" fmla="*/ 1013 w 1027"/>
                <a:gd name="T55" fmla="*/ 438 h 1034"/>
                <a:gd name="T56" fmla="*/ 455 w 1027"/>
                <a:gd name="T57" fmla="*/ 1019 h 1034"/>
                <a:gd name="T58" fmla="*/ 442 w 1027"/>
                <a:gd name="T59" fmla="*/ 1029 h 1034"/>
                <a:gd name="T60" fmla="*/ 427 w 1027"/>
                <a:gd name="T61" fmla="*/ 1034 h 1034"/>
                <a:gd name="T62" fmla="*/ 412 w 1027"/>
                <a:gd name="T63" fmla="*/ 1034 h 1034"/>
                <a:gd name="T64" fmla="*/ 397 w 1027"/>
                <a:gd name="T65" fmla="*/ 1030 h 1034"/>
                <a:gd name="T66" fmla="*/ 383 w 1027"/>
                <a:gd name="T67" fmla="*/ 1021 h 1034"/>
                <a:gd name="T68" fmla="*/ 15 w 1027"/>
                <a:gd name="T69" fmla="*/ 667 h 1034"/>
                <a:gd name="T70" fmla="*/ 6 w 1027"/>
                <a:gd name="T71" fmla="*/ 654 h 1034"/>
                <a:gd name="T72" fmla="*/ 0 w 1027"/>
                <a:gd name="T73" fmla="*/ 639 h 1034"/>
                <a:gd name="T74" fmla="*/ 0 w 1027"/>
                <a:gd name="T75" fmla="*/ 624 h 1034"/>
                <a:gd name="T76" fmla="*/ 5 w 1027"/>
                <a:gd name="T77" fmla="*/ 610 h 1034"/>
                <a:gd name="T78" fmla="*/ 14 w 1027"/>
                <a:gd name="T79" fmla="*/ 596 h 1034"/>
                <a:gd name="T80" fmla="*/ 573 w 1027"/>
                <a:gd name="T81" fmla="*/ 15 h 1034"/>
                <a:gd name="T82" fmla="*/ 585 w 1027"/>
                <a:gd name="T83" fmla="*/ 5 h 1034"/>
                <a:gd name="T84" fmla="*/ 600 w 1027"/>
                <a:gd name="T85" fmla="*/ 0 h 1034"/>
                <a:gd name="T86" fmla="*/ 616 w 1027"/>
                <a:gd name="T87" fmla="*/ 0 h 10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027" h="1034">
                  <a:moveTo>
                    <a:pt x="579" y="81"/>
                  </a:moveTo>
                  <a:lnTo>
                    <a:pt x="76" y="604"/>
                  </a:lnTo>
                  <a:lnTo>
                    <a:pt x="572" y="546"/>
                  </a:lnTo>
                  <a:lnTo>
                    <a:pt x="579" y="81"/>
                  </a:lnTo>
                  <a:close/>
                  <a:moveTo>
                    <a:pt x="631" y="71"/>
                  </a:moveTo>
                  <a:lnTo>
                    <a:pt x="632" y="76"/>
                  </a:lnTo>
                  <a:lnTo>
                    <a:pt x="632" y="80"/>
                  </a:lnTo>
                  <a:lnTo>
                    <a:pt x="625" y="570"/>
                  </a:lnTo>
                  <a:lnTo>
                    <a:pt x="623" y="580"/>
                  </a:lnTo>
                  <a:lnTo>
                    <a:pt x="617" y="588"/>
                  </a:lnTo>
                  <a:lnTo>
                    <a:pt x="612" y="593"/>
                  </a:lnTo>
                  <a:lnTo>
                    <a:pt x="607" y="595"/>
                  </a:lnTo>
                  <a:lnTo>
                    <a:pt x="600" y="596"/>
                  </a:lnTo>
                  <a:lnTo>
                    <a:pt x="79" y="657"/>
                  </a:lnTo>
                  <a:lnTo>
                    <a:pt x="79" y="657"/>
                  </a:lnTo>
                  <a:lnTo>
                    <a:pt x="78" y="657"/>
                  </a:lnTo>
                  <a:lnTo>
                    <a:pt x="418" y="985"/>
                  </a:lnTo>
                  <a:lnTo>
                    <a:pt x="977" y="403"/>
                  </a:lnTo>
                  <a:lnTo>
                    <a:pt x="631" y="71"/>
                  </a:lnTo>
                  <a:close/>
                  <a:moveTo>
                    <a:pt x="616" y="0"/>
                  </a:moveTo>
                  <a:lnTo>
                    <a:pt x="631" y="4"/>
                  </a:lnTo>
                  <a:lnTo>
                    <a:pt x="644" y="13"/>
                  </a:lnTo>
                  <a:lnTo>
                    <a:pt x="1012" y="367"/>
                  </a:lnTo>
                  <a:lnTo>
                    <a:pt x="1022" y="380"/>
                  </a:lnTo>
                  <a:lnTo>
                    <a:pt x="1027" y="395"/>
                  </a:lnTo>
                  <a:lnTo>
                    <a:pt x="1027" y="410"/>
                  </a:lnTo>
                  <a:lnTo>
                    <a:pt x="1023" y="424"/>
                  </a:lnTo>
                  <a:lnTo>
                    <a:pt x="1013" y="438"/>
                  </a:lnTo>
                  <a:lnTo>
                    <a:pt x="455" y="1019"/>
                  </a:lnTo>
                  <a:lnTo>
                    <a:pt x="442" y="1029"/>
                  </a:lnTo>
                  <a:lnTo>
                    <a:pt x="427" y="1034"/>
                  </a:lnTo>
                  <a:lnTo>
                    <a:pt x="412" y="1034"/>
                  </a:lnTo>
                  <a:lnTo>
                    <a:pt x="397" y="1030"/>
                  </a:lnTo>
                  <a:lnTo>
                    <a:pt x="383" y="1021"/>
                  </a:lnTo>
                  <a:lnTo>
                    <a:pt x="15" y="667"/>
                  </a:lnTo>
                  <a:lnTo>
                    <a:pt x="6" y="654"/>
                  </a:lnTo>
                  <a:lnTo>
                    <a:pt x="0" y="639"/>
                  </a:lnTo>
                  <a:lnTo>
                    <a:pt x="0" y="624"/>
                  </a:lnTo>
                  <a:lnTo>
                    <a:pt x="5" y="610"/>
                  </a:lnTo>
                  <a:lnTo>
                    <a:pt x="14" y="596"/>
                  </a:lnTo>
                  <a:lnTo>
                    <a:pt x="573" y="15"/>
                  </a:lnTo>
                  <a:lnTo>
                    <a:pt x="585" y="5"/>
                  </a:lnTo>
                  <a:lnTo>
                    <a:pt x="600" y="0"/>
                  </a:lnTo>
                  <a:lnTo>
                    <a:pt x="61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1" name="Freeform 303"/>
            <p:cNvSpPr>
              <a:spLocks noEditPoints="1"/>
            </p:cNvSpPr>
            <p:nvPr/>
          </p:nvSpPr>
          <p:spPr bwMode="auto">
            <a:xfrm>
              <a:off x="6677026" y="4856163"/>
              <a:ext cx="203200" cy="249238"/>
            </a:xfrm>
            <a:custGeom>
              <a:avLst/>
              <a:gdLst>
                <a:gd name="T0" fmla="*/ 218 w 640"/>
                <a:gd name="T1" fmla="*/ 70 h 786"/>
                <a:gd name="T2" fmla="*/ 48 w 640"/>
                <a:gd name="T3" fmla="*/ 601 h 786"/>
                <a:gd name="T4" fmla="*/ 370 w 640"/>
                <a:gd name="T5" fmla="*/ 393 h 786"/>
                <a:gd name="T6" fmla="*/ 218 w 640"/>
                <a:gd name="T7" fmla="*/ 70 h 786"/>
                <a:gd name="T8" fmla="*/ 250 w 640"/>
                <a:gd name="T9" fmla="*/ 46 h 786"/>
                <a:gd name="T10" fmla="*/ 253 w 640"/>
                <a:gd name="T11" fmla="*/ 49 h 786"/>
                <a:gd name="T12" fmla="*/ 255 w 640"/>
                <a:gd name="T13" fmla="*/ 52 h 786"/>
                <a:gd name="T14" fmla="*/ 414 w 640"/>
                <a:gd name="T15" fmla="*/ 392 h 786"/>
                <a:gd name="T16" fmla="*/ 416 w 640"/>
                <a:gd name="T17" fmla="*/ 398 h 786"/>
                <a:gd name="T18" fmla="*/ 416 w 640"/>
                <a:gd name="T19" fmla="*/ 403 h 786"/>
                <a:gd name="T20" fmla="*/ 415 w 640"/>
                <a:gd name="T21" fmla="*/ 407 h 786"/>
                <a:gd name="T22" fmla="*/ 413 w 640"/>
                <a:gd name="T23" fmla="*/ 411 h 786"/>
                <a:gd name="T24" fmla="*/ 411 w 640"/>
                <a:gd name="T25" fmla="*/ 416 h 786"/>
                <a:gd name="T26" fmla="*/ 407 w 640"/>
                <a:gd name="T27" fmla="*/ 418 h 786"/>
                <a:gd name="T28" fmla="*/ 69 w 640"/>
                <a:gd name="T29" fmla="*/ 637 h 786"/>
                <a:gd name="T30" fmla="*/ 67 w 640"/>
                <a:gd name="T31" fmla="*/ 637 h 786"/>
                <a:gd name="T32" fmla="*/ 412 w 640"/>
                <a:gd name="T33" fmla="*/ 748 h 786"/>
                <a:gd name="T34" fmla="*/ 601 w 640"/>
                <a:gd name="T35" fmla="*/ 158 h 786"/>
                <a:gd name="T36" fmla="*/ 250 w 640"/>
                <a:gd name="T37" fmla="*/ 46 h 786"/>
                <a:gd name="T38" fmla="*/ 228 w 640"/>
                <a:gd name="T39" fmla="*/ 0 h 786"/>
                <a:gd name="T40" fmla="*/ 240 w 640"/>
                <a:gd name="T41" fmla="*/ 2 h 786"/>
                <a:gd name="T42" fmla="*/ 613 w 640"/>
                <a:gd name="T43" fmla="*/ 121 h 786"/>
                <a:gd name="T44" fmla="*/ 624 w 640"/>
                <a:gd name="T45" fmla="*/ 127 h 786"/>
                <a:gd name="T46" fmla="*/ 632 w 640"/>
                <a:gd name="T47" fmla="*/ 136 h 786"/>
                <a:gd name="T48" fmla="*/ 638 w 640"/>
                <a:gd name="T49" fmla="*/ 147 h 786"/>
                <a:gd name="T50" fmla="*/ 640 w 640"/>
                <a:gd name="T51" fmla="*/ 158 h 786"/>
                <a:gd name="T52" fmla="*/ 638 w 640"/>
                <a:gd name="T53" fmla="*/ 170 h 786"/>
                <a:gd name="T54" fmla="*/ 449 w 640"/>
                <a:gd name="T55" fmla="*/ 759 h 786"/>
                <a:gd name="T56" fmla="*/ 443 w 640"/>
                <a:gd name="T57" fmla="*/ 770 h 786"/>
                <a:gd name="T58" fmla="*/ 434 w 640"/>
                <a:gd name="T59" fmla="*/ 778 h 786"/>
                <a:gd name="T60" fmla="*/ 425 w 640"/>
                <a:gd name="T61" fmla="*/ 784 h 786"/>
                <a:gd name="T62" fmla="*/ 412 w 640"/>
                <a:gd name="T63" fmla="*/ 786 h 786"/>
                <a:gd name="T64" fmla="*/ 400 w 640"/>
                <a:gd name="T65" fmla="*/ 784 h 786"/>
                <a:gd name="T66" fmla="*/ 28 w 640"/>
                <a:gd name="T67" fmla="*/ 665 h 786"/>
                <a:gd name="T68" fmla="*/ 16 w 640"/>
                <a:gd name="T69" fmla="*/ 659 h 786"/>
                <a:gd name="T70" fmla="*/ 8 w 640"/>
                <a:gd name="T71" fmla="*/ 651 h 786"/>
                <a:gd name="T72" fmla="*/ 3 w 640"/>
                <a:gd name="T73" fmla="*/ 640 h 786"/>
                <a:gd name="T74" fmla="*/ 0 w 640"/>
                <a:gd name="T75" fmla="*/ 628 h 786"/>
                <a:gd name="T76" fmla="*/ 3 w 640"/>
                <a:gd name="T77" fmla="*/ 616 h 786"/>
                <a:gd name="T78" fmla="*/ 192 w 640"/>
                <a:gd name="T79" fmla="*/ 27 h 786"/>
                <a:gd name="T80" fmla="*/ 197 w 640"/>
                <a:gd name="T81" fmla="*/ 16 h 786"/>
                <a:gd name="T82" fmla="*/ 206 w 640"/>
                <a:gd name="T83" fmla="*/ 7 h 786"/>
                <a:gd name="T84" fmla="*/ 216 w 640"/>
                <a:gd name="T85" fmla="*/ 2 h 786"/>
                <a:gd name="T86" fmla="*/ 228 w 640"/>
                <a:gd name="T87" fmla="*/ 0 h 7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640" h="786">
                  <a:moveTo>
                    <a:pt x="218" y="70"/>
                  </a:moveTo>
                  <a:lnTo>
                    <a:pt x="48" y="601"/>
                  </a:lnTo>
                  <a:lnTo>
                    <a:pt x="370" y="393"/>
                  </a:lnTo>
                  <a:lnTo>
                    <a:pt x="218" y="70"/>
                  </a:lnTo>
                  <a:close/>
                  <a:moveTo>
                    <a:pt x="250" y="46"/>
                  </a:moveTo>
                  <a:lnTo>
                    <a:pt x="253" y="49"/>
                  </a:lnTo>
                  <a:lnTo>
                    <a:pt x="255" y="52"/>
                  </a:lnTo>
                  <a:lnTo>
                    <a:pt x="414" y="392"/>
                  </a:lnTo>
                  <a:lnTo>
                    <a:pt x="416" y="398"/>
                  </a:lnTo>
                  <a:lnTo>
                    <a:pt x="416" y="403"/>
                  </a:lnTo>
                  <a:lnTo>
                    <a:pt x="415" y="407"/>
                  </a:lnTo>
                  <a:lnTo>
                    <a:pt x="413" y="411"/>
                  </a:lnTo>
                  <a:lnTo>
                    <a:pt x="411" y="416"/>
                  </a:lnTo>
                  <a:lnTo>
                    <a:pt x="407" y="418"/>
                  </a:lnTo>
                  <a:lnTo>
                    <a:pt x="69" y="637"/>
                  </a:lnTo>
                  <a:lnTo>
                    <a:pt x="67" y="637"/>
                  </a:lnTo>
                  <a:lnTo>
                    <a:pt x="412" y="748"/>
                  </a:lnTo>
                  <a:lnTo>
                    <a:pt x="601" y="158"/>
                  </a:lnTo>
                  <a:lnTo>
                    <a:pt x="250" y="46"/>
                  </a:lnTo>
                  <a:close/>
                  <a:moveTo>
                    <a:pt x="228" y="0"/>
                  </a:moveTo>
                  <a:lnTo>
                    <a:pt x="240" y="2"/>
                  </a:lnTo>
                  <a:lnTo>
                    <a:pt x="613" y="121"/>
                  </a:lnTo>
                  <a:lnTo>
                    <a:pt x="624" y="127"/>
                  </a:lnTo>
                  <a:lnTo>
                    <a:pt x="632" y="136"/>
                  </a:lnTo>
                  <a:lnTo>
                    <a:pt x="638" y="147"/>
                  </a:lnTo>
                  <a:lnTo>
                    <a:pt x="640" y="158"/>
                  </a:lnTo>
                  <a:lnTo>
                    <a:pt x="638" y="170"/>
                  </a:lnTo>
                  <a:lnTo>
                    <a:pt x="449" y="759"/>
                  </a:lnTo>
                  <a:lnTo>
                    <a:pt x="443" y="770"/>
                  </a:lnTo>
                  <a:lnTo>
                    <a:pt x="434" y="778"/>
                  </a:lnTo>
                  <a:lnTo>
                    <a:pt x="425" y="784"/>
                  </a:lnTo>
                  <a:lnTo>
                    <a:pt x="412" y="786"/>
                  </a:lnTo>
                  <a:lnTo>
                    <a:pt x="400" y="784"/>
                  </a:lnTo>
                  <a:lnTo>
                    <a:pt x="28" y="665"/>
                  </a:lnTo>
                  <a:lnTo>
                    <a:pt x="16" y="659"/>
                  </a:lnTo>
                  <a:lnTo>
                    <a:pt x="8" y="651"/>
                  </a:lnTo>
                  <a:lnTo>
                    <a:pt x="3" y="640"/>
                  </a:lnTo>
                  <a:lnTo>
                    <a:pt x="0" y="628"/>
                  </a:lnTo>
                  <a:lnTo>
                    <a:pt x="3" y="616"/>
                  </a:lnTo>
                  <a:lnTo>
                    <a:pt x="192" y="27"/>
                  </a:lnTo>
                  <a:lnTo>
                    <a:pt x="197" y="16"/>
                  </a:lnTo>
                  <a:lnTo>
                    <a:pt x="206" y="7"/>
                  </a:lnTo>
                  <a:lnTo>
                    <a:pt x="216" y="2"/>
                  </a:lnTo>
                  <a:lnTo>
                    <a:pt x="22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52" name="Group 551"/>
          <p:cNvGrpSpPr/>
          <p:nvPr/>
        </p:nvGrpSpPr>
        <p:grpSpPr>
          <a:xfrm>
            <a:off x="3475793" y="4255680"/>
            <a:ext cx="553691" cy="505544"/>
            <a:chOff x="6002338" y="4691063"/>
            <a:chExt cx="1058863" cy="966787"/>
          </a:xfrm>
          <a:solidFill>
            <a:schemeClr val="tx1">
              <a:lumMod val="90000"/>
              <a:lumOff val="10000"/>
            </a:schemeClr>
          </a:solidFill>
        </p:grpSpPr>
        <p:sp>
          <p:nvSpPr>
            <p:cNvPr id="553" name="Freeform 398"/>
            <p:cNvSpPr>
              <a:spLocks/>
            </p:cNvSpPr>
            <p:nvPr/>
          </p:nvSpPr>
          <p:spPr bwMode="auto">
            <a:xfrm>
              <a:off x="6173788" y="4860925"/>
              <a:ext cx="147638" cy="146050"/>
            </a:xfrm>
            <a:custGeom>
              <a:avLst/>
              <a:gdLst>
                <a:gd name="T0" fmla="*/ 231 w 463"/>
                <a:gd name="T1" fmla="*/ 0 h 464"/>
                <a:gd name="T2" fmla="*/ 268 w 463"/>
                <a:gd name="T3" fmla="*/ 3 h 464"/>
                <a:gd name="T4" fmla="*/ 304 w 463"/>
                <a:gd name="T5" fmla="*/ 12 h 464"/>
                <a:gd name="T6" fmla="*/ 338 w 463"/>
                <a:gd name="T7" fmla="*/ 26 h 464"/>
                <a:gd name="T8" fmla="*/ 368 w 463"/>
                <a:gd name="T9" fmla="*/ 45 h 464"/>
                <a:gd name="T10" fmla="*/ 395 w 463"/>
                <a:gd name="T11" fmla="*/ 68 h 464"/>
                <a:gd name="T12" fmla="*/ 418 w 463"/>
                <a:gd name="T13" fmla="*/ 95 h 464"/>
                <a:gd name="T14" fmla="*/ 436 w 463"/>
                <a:gd name="T15" fmla="*/ 126 h 464"/>
                <a:gd name="T16" fmla="*/ 451 w 463"/>
                <a:gd name="T17" fmla="*/ 159 h 464"/>
                <a:gd name="T18" fmla="*/ 460 w 463"/>
                <a:gd name="T19" fmla="*/ 194 h 464"/>
                <a:gd name="T20" fmla="*/ 463 w 463"/>
                <a:gd name="T21" fmla="*/ 232 h 464"/>
                <a:gd name="T22" fmla="*/ 460 w 463"/>
                <a:gd name="T23" fmla="*/ 270 h 464"/>
                <a:gd name="T24" fmla="*/ 451 w 463"/>
                <a:gd name="T25" fmla="*/ 306 h 464"/>
                <a:gd name="T26" fmla="*/ 436 w 463"/>
                <a:gd name="T27" fmla="*/ 339 h 464"/>
                <a:gd name="T28" fmla="*/ 418 w 463"/>
                <a:gd name="T29" fmla="*/ 369 h 464"/>
                <a:gd name="T30" fmla="*/ 395 w 463"/>
                <a:gd name="T31" fmla="*/ 397 h 464"/>
                <a:gd name="T32" fmla="*/ 368 w 463"/>
                <a:gd name="T33" fmla="*/ 420 h 464"/>
                <a:gd name="T34" fmla="*/ 338 w 463"/>
                <a:gd name="T35" fmla="*/ 439 h 464"/>
                <a:gd name="T36" fmla="*/ 304 w 463"/>
                <a:gd name="T37" fmla="*/ 453 h 464"/>
                <a:gd name="T38" fmla="*/ 268 w 463"/>
                <a:gd name="T39" fmla="*/ 462 h 464"/>
                <a:gd name="T40" fmla="*/ 231 w 463"/>
                <a:gd name="T41" fmla="*/ 464 h 464"/>
                <a:gd name="T42" fmla="*/ 193 w 463"/>
                <a:gd name="T43" fmla="*/ 462 h 464"/>
                <a:gd name="T44" fmla="*/ 157 w 463"/>
                <a:gd name="T45" fmla="*/ 453 h 464"/>
                <a:gd name="T46" fmla="*/ 125 w 463"/>
                <a:gd name="T47" fmla="*/ 439 h 464"/>
                <a:gd name="T48" fmla="*/ 94 w 463"/>
                <a:gd name="T49" fmla="*/ 420 h 464"/>
                <a:gd name="T50" fmla="*/ 68 w 463"/>
                <a:gd name="T51" fmla="*/ 397 h 464"/>
                <a:gd name="T52" fmla="*/ 44 w 463"/>
                <a:gd name="T53" fmla="*/ 369 h 464"/>
                <a:gd name="T54" fmla="*/ 25 w 463"/>
                <a:gd name="T55" fmla="*/ 339 h 464"/>
                <a:gd name="T56" fmla="*/ 11 w 463"/>
                <a:gd name="T57" fmla="*/ 306 h 464"/>
                <a:gd name="T58" fmla="*/ 3 w 463"/>
                <a:gd name="T59" fmla="*/ 270 h 464"/>
                <a:gd name="T60" fmla="*/ 0 w 463"/>
                <a:gd name="T61" fmla="*/ 232 h 464"/>
                <a:gd name="T62" fmla="*/ 3 w 463"/>
                <a:gd name="T63" fmla="*/ 194 h 464"/>
                <a:gd name="T64" fmla="*/ 11 w 463"/>
                <a:gd name="T65" fmla="*/ 159 h 464"/>
                <a:gd name="T66" fmla="*/ 25 w 463"/>
                <a:gd name="T67" fmla="*/ 126 h 464"/>
                <a:gd name="T68" fmla="*/ 44 w 463"/>
                <a:gd name="T69" fmla="*/ 95 h 464"/>
                <a:gd name="T70" fmla="*/ 68 w 463"/>
                <a:gd name="T71" fmla="*/ 68 h 464"/>
                <a:gd name="T72" fmla="*/ 94 w 463"/>
                <a:gd name="T73" fmla="*/ 45 h 464"/>
                <a:gd name="T74" fmla="*/ 125 w 463"/>
                <a:gd name="T75" fmla="*/ 26 h 464"/>
                <a:gd name="T76" fmla="*/ 157 w 463"/>
                <a:gd name="T77" fmla="*/ 12 h 464"/>
                <a:gd name="T78" fmla="*/ 193 w 463"/>
                <a:gd name="T79" fmla="*/ 3 h 464"/>
                <a:gd name="T80" fmla="*/ 231 w 463"/>
                <a:gd name="T81" fmla="*/ 0 h 4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63" h="464">
                  <a:moveTo>
                    <a:pt x="231" y="0"/>
                  </a:moveTo>
                  <a:lnTo>
                    <a:pt x="268" y="3"/>
                  </a:lnTo>
                  <a:lnTo>
                    <a:pt x="304" y="12"/>
                  </a:lnTo>
                  <a:lnTo>
                    <a:pt x="338" y="26"/>
                  </a:lnTo>
                  <a:lnTo>
                    <a:pt x="368" y="45"/>
                  </a:lnTo>
                  <a:lnTo>
                    <a:pt x="395" y="68"/>
                  </a:lnTo>
                  <a:lnTo>
                    <a:pt x="418" y="95"/>
                  </a:lnTo>
                  <a:lnTo>
                    <a:pt x="436" y="126"/>
                  </a:lnTo>
                  <a:lnTo>
                    <a:pt x="451" y="159"/>
                  </a:lnTo>
                  <a:lnTo>
                    <a:pt x="460" y="194"/>
                  </a:lnTo>
                  <a:lnTo>
                    <a:pt x="463" y="232"/>
                  </a:lnTo>
                  <a:lnTo>
                    <a:pt x="460" y="270"/>
                  </a:lnTo>
                  <a:lnTo>
                    <a:pt x="451" y="306"/>
                  </a:lnTo>
                  <a:lnTo>
                    <a:pt x="436" y="339"/>
                  </a:lnTo>
                  <a:lnTo>
                    <a:pt x="418" y="369"/>
                  </a:lnTo>
                  <a:lnTo>
                    <a:pt x="395" y="397"/>
                  </a:lnTo>
                  <a:lnTo>
                    <a:pt x="368" y="420"/>
                  </a:lnTo>
                  <a:lnTo>
                    <a:pt x="338" y="439"/>
                  </a:lnTo>
                  <a:lnTo>
                    <a:pt x="304" y="453"/>
                  </a:lnTo>
                  <a:lnTo>
                    <a:pt x="268" y="462"/>
                  </a:lnTo>
                  <a:lnTo>
                    <a:pt x="231" y="464"/>
                  </a:lnTo>
                  <a:lnTo>
                    <a:pt x="193" y="462"/>
                  </a:lnTo>
                  <a:lnTo>
                    <a:pt x="157" y="453"/>
                  </a:lnTo>
                  <a:lnTo>
                    <a:pt x="125" y="439"/>
                  </a:lnTo>
                  <a:lnTo>
                    <a:pt x="94" y="420"/>
                  </a:lnTo>
                  <a:lnTo>
                    <a:pt x="68" y="397"/>
                  </a:lnTo>
                  <a:lnTo>
                    <a:pt x="44" y="369"/>
                  </a:lnTo>
                  <a:lnTo>
                    <a:pt x="25" y="339"/>
                  </a:lnTo>
                  <a:lnTo>
                    <a:pt x="11" y="306"/>
                  </a:lnTo>
                  <a:lnTo>
                    <a:pt x="3" y="270"/>
                  </a:lnTo>
                  <a:lnTo>
                    <a:pt x="0" y="232"/>
                  </a:lnTo>
                  <a:lnTo>
                    <a:pt x="3" y="194"/>
                  </a:lnTo>
                  <a:lnTo>
                    <a:pt x="11" y="159"/>
                  </a:lnTo>
                  <a:lnTo>
                    <a:pt x="25" y="126"/>
                  </a:lnTo>
                  <a:lnTo>
                    <a:pt x="44" y="95"/>
                  </a:lnTo>
                  <a:lnTo>
                    <a:pt x="68" y="68"/>
                  </a:lnTo>
                  <a:lnTo>
                    <a:pt x="94" y="45"/>
                  </a:lnTo>
                  <a:lnTo>
                    <a:pt x="125" y="26"/>
                  </a:lnTo>
                  <a:lnTo>
                    <a:pt x="157" y="12"/>
                  </a:lnTo>
                  <a:lnTo>
                    <a:pt x="193" y="3"/>
                  </a:lnTo>
                  <a:lnTo>
                    <a:pt x="2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4" name="Freeform 399"/>
            <p:cNvSpPr>
              <a:spLocks/>
            </p:cNvSpPr>
            <p:nvPr/>
          </p:nvSpPr>
          <p:spPr bwMode="auto">
            <a:xfrm>
              <a:off x="6135688" y="5022850"/>
              <a:ext cx="392113" cy="635000"/>
            </a:xfrm>
            <a:custGeom>
              <a:avLst/>
              <a:gdLst>
                <a:gd name="T0" fmla="*/ 1132 w 1233"/>
                <a:gd name="T1" fmla="*/ 0 h 1998"/>
                <a:gd name="T2" fmla="*/ 1168 w 1233"/>
                <a:gd name="T3" fmla="*/ 11 h 1998"/>
                <a:gd name="T4" fmla="*/ 1199 w 1233"/>
                <a:gd name="T5" fmla="*/ 35 h 1998"/>
                <a:gd name="T6" fmla="*/ 1220 w 1233"/>
                <a:gd name="T7" fmla="*/ 67 h 1998"/>
                <a:gd name="T8" fmla="*/ 1232 w 1233"/>
                <a:gd name="T9" fmla="*/ 102 h 1998"/>
                <a:gd name="T10" fmla="*/ 1229 w 1233"/>
                <a:gd name="T11" fmla="*/ 139 h 1998"/>
                <a:gd name="T12" fmla="*/ 1212 w 1233"/>
                <a:gd name="T13" fmla="*/ 174 h 1998"/>
                <a:gd name="T14" fmla="*/ 1178 w 1233"/>
                <a:gd name="T15" fmla="*/ 200 h 1998"/>
                <a:gd name="T16" fmla="*/ 1014 w 1233"/>
                <a:gd name="T17" fmla="*/ 272 h 1998"/>
                <a:gd name="T18" fmla="*/ 845 w 1233"/>
                <a:gd name="T19" fmla="*/ 321 h 1998"/>
                <a:gd name="T20" fmla="*/ 672 w 1233"/>
                <a:gd name="T21" fmla="*/ 348 h 1998"/>
                <a:gd name="T22" fmla="*/ 583 w 1233"/>
                <a:gd name="T23" fmla="*/ 876 h 1998"/>
                <a:gd name="T24" fmla="*/ 577 w 1233"/>
                <a:gd name="T25" fmla="*/ 920 h 1998"/>
                <a:gd name="T26" fmla="*/ 644 w 1233"/>
                <a:gd name="T27" fmla="*/ 1146 h 1998"/>
                <a:gd name="T28" fmla="*/ 686 w 1233"/>
                <a:gd name="T29" fmla="*/ 1376 h 1998"/>
                <a:gd name="T30" fmla="*/ 707 w 1233"/>
                <a:gd name="T31" fmla="*/ 1610 h 1998"/>
                <a:gd name="T32" fmla="*/ 708 w 1233"/>
                <a:gd name="T33" fmla="*/ 1751 h 1998"/>
                <a:gd name="T34" fmla="*/ 693 w 1233"/>
                <a:gd name="T35" fmla="*/ 1789 h 1998"/>
                <a:gd name="T36" fmla="*/ 666 w 1233"/>
                <a:gd name="T37" fmla="*/ 1815 h 1998"/>
                <a:gd name="T38" fmla="*/ 632 w 1233"/>
                <a:gd name="T39" fmla="*/ 1830 h 1998"/>
                <a:gd name="T40" fmla="*/ 593 w 1233"/>
                <a:gd name="T41" fmla="*/ 1833 h 1998"/>
                <a:gd name="T42" fmla="*/ 556 w 1233"/>
                <a:gd name="T43" fmla="*/ 1823 h 1998"/>
                <a:gd name="T44" fmla="*/ 525 w 1233"/>
                <a:gd name="T45" fmla="*/ 1804 h 1998"/>
                <a:gd name="T46" fmla="*/ 503 w 1233"/>
                <a:gd name="T47" fmla="*/ 1771 h 1998"/>
                <a:gd name="T48" fmla="*/ 493 w 1233"/>
                <a:gd name="T49" fmla="*/ 1727 h 1998"/>
                <a:gd name="T50" fmla="*/ 481 w 1233"/>
                <a:gd name="T51" fmla="*/ 1498 h 1998"/>
                <a:gd name="T52" fmla="*/ 449 w 1233"/>
                <a:gd name="T53" fmla="*/ 1272 h 1998"/>
                <a:gd name="T54" fmla="*/ 392 w 1233"/>
                <a:gd name="T55" fmla="*/ 1050 h 1998"/>
                <a:gd name="T56" fmla="*/ 389 w 1233"/>
                <a:gd name="T57" fmla="*/ 1129 h 1998"/>
                <a:gd name="T58" fmla="*/ 389 w 1233"/>
                <a:gd name="T59" fmla="*/ 1284 h 1998"/>
                <a:gd name="T60" fmla="*/ 377 w 1233"/>
                <a:gd name="T61" fmla="*/ 1437 h 1998"/>
                <a:gd name="T62" fmla="*/ 351 w 1233"/>
                <a:gd name="T63" fmla="*/ 1589 h 1998"/>
                <a:gd name="T64" fmla="*/ 307 w 1233"/>
                <a:gd name="T65" fmla="*/ 1736 h 1998"/>
                <a:gd name="T66" fmla="*/ 244 w 1233"/>
                <a:gd name="T67" fmla="*/ 1878 h 1998"/>
                <a:gd name="T68" fmla="*/ 189 w 1233"/>
                <a:gd name="T69" fmla="*/ 1966 h 1998"/>
                <a:gd name="T70" fmla="*/ 152 w 1233"/>
                <a:gd name="T71" fmla="*/ 1991 h 1998"/>
                <a:gd name="T72" fmla="*/ 113 w 1233"/>
                <a:gd name="T73" fmla="*/ 1998 h 1998"/>
                <a:gd name="T74" fmla="*/ 73 w 1233"/>
                <a:gd name="T75" fmla="*/ 1990 h 1998"/>
                <a:gd name="T76" fmla="*/ 37 w 1233"/>
                <a:gd name="T77" fmla="*/ 1970 h 1998"/>
                <a:gd name="T78" fmla="*/ 12 w 1233"/>
                <a:gd name="T79" fmla="*/ 1940 h 1998"/>
                <a:gd name="T80" fmla="*/ 0 w 1233"/>
                <a:gd name="T81" fmla="*/ 1902 h 1998"/>
                <a:gd name="T82" fmla="*/ 6 w 1233"/>
                <a:gd name="T83" fmla="*/ 1859 h 1998"/>
                <a:gd name="T84" fmla="*/ 53 w 1233"/>
                <a:gd name="T85" fmla="*/ 1772 h 1998"/>
                <a:gd name="T86" fmla="*/ 112 w 1233"/>
                <a:gd name="T87" fmla="*/ 1638 h 1998"/>
                <a:gd name="T88" fmla="*/ 148 w 1233"/>
                <a:gd name="T89" fmla="*/ 1499 h 1998"/>
                <a:gd name="T90" fmla="*/ 169 w 1233"/>
                <a:gd name="T91" fmla="*/ 1357 h 1998"/>
                <a:gd name="T92" fmla="*/ 175 w 1233"/>
                <a:gd name="T93" fmla="*/ 1212 h 1998"/>
                <a:gd name="T94" fmla="*/ 170 w 1233"/>
                <a:gd name="T95" fmla="*/ 1066 h 1998"/>
                <a:gd name="T96" fmla="*/ 145 w 1233"/>
                <a:gd name="T97" fmla="*/ 967 h 1998"/>
                <a:gd name="T98" fmla="*/ 123 w 1233"/>
                <a:gd name="T99" fmla="*/ 908 h 1998"/>
                <a:gd name="T100" fmla="*/ 120 w 1233"/>
                <a:gd name="T101" fmla="*/ 223 h 1998"/>
                <a:gd name="T102" fmla="*/ 131 w 1233"/>
                <a:gd name="T103" fmla="*/ 162 h 1998"/>
                <a:gd name="T104" fmla="*/ 160 w 1233"/>
                <a:gd name="T105" fmla="*/ 110 h 1998"/>
                <a:gd name="T106" fmla="*/ 205 w 1233"/>
                <a:gd name="T107" fmla="*/ 73 h 1998"/>
                <a:gd name="T108" fmla="*/ 262 w 1233"/>
                <a:gd name="T109" fmla="*/ 51 h 1998"/>
                <a:gd name="T110" fmla="*/ 409 w 1233"/>
                <a:gd name="T111" fmla="*/ 48 h 1998"/>
                <a:gd name="T112" fmla="*/ 470 w 1233"/>
                <a:gd name="T113" fmla="*/ 59 h 1998"/>
                <a:gd name="T114" fmla="*/ 522 w 1233"/>
                <a:gd name="T115" fmla="*/ 90 h 1998"/>
                <a:gd name="T116" fmla="*/ 560 w 1233"/>
                <a:gd name="T117" fmla="*/ 136 h 1998"/>
                <a:gd name="T118" fmla="*/ 709 w 1233"/>
                <a:gd name="T119" fmla="*/ 125 h 1998"/>
                <a:gd name="T120" fmla="*/ 856 w 1233"/>
                <a:gd name="T121" fmla="*/ 95 h 1998"/>
                <a:gd name="T122" fmla="*/ 998 w 1233"/>
                <a:gd name="T123" fmla="*/ 45 h 1998"/>
                <a:gd name="T124" fmla="*/ 1090 w 1233"/>
                <a:gd name="T125" fmla="*/ 3 h 19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33" h="1998">
                  <a:moveTo>
                    <a:pt x="1111" y="0"/>
                  </a:moveTo>
                  <a:lnTo>
                    <a:pt x="1132" y="0"/>
                  </a:lnTo>
                  <a:lnTo>
                    <a:pt x="1151" y="4"/>
                  </a:lnTo>
                  <a:lnTo>
                    <a:pt x="1168" y="11"/>
                  </a:lnTo>
                  <a:lnTo>
                    <a:pt x="1185" y="23"/>
                  </a:lnTo>
                  <a:lnTo>
                    <a:pt x="1199" y="35"/>
                  </a:lnTo>
                  <a:lnTo>
                    <a:pt x="1211" y="50"/>
                  </a:lnTo>
                  <a:lnTo>
                    <a:pt x="1220" y="67"/>
                  </a:lnTo>
                  <a:lnTo>
                    <a:pt x="1227" y="85"/>
                  </a:lnTo>
                  <a:lnTo>
                    <a:pt x="1232" y="102"/>
                  </a:lnTo>
                  <a:lnTo>
                    <a:pt x="1233" y="122"/>
                  </a:lnTo>
                  <a:lnTo>
                    <a:pt x="1229" y="139"/>
                  </a:lnTo>
                  <a:lnTo>
                    <a:pt x="1223" y="157"/>
                  </a:lnTo>
                  <a:lnTo>
                    <a:pt x="1212" y="174"/>
                  </a:lnTo>
                  <a:lnTo>
                    <a:pt x="1197" y="188"/>
                  </a:lnTo>
                  <a:lnTo>
                    <a:pt x="1178" y="200"/>
                  </a:lnTo>
                  <a:lnTo>
                    <a:pt x="1097" y="239"/>
                  </a:lnTo>
                  <a:lnTo>
                    <a:pt x="1014" y="272"/>
                  </a:lnTo>
                  <a:lnTo>
                    <a:pt x="930" y="299"/>
                  </a:lnTo>
                  <a:lnTo>
                    <a:pt x="845" y="321"/>
                  </a:lnTo>
                  <a:lnTo>
                    <a:pt x="758" y="337"/>
                  </a:lnTo>
                  <a:lnTo>
                    <a:pt x="672" y="348"/>
                  </a:lnTo>
                  <a:lnTo>
                    <a:pt x="583" y="354"/>
                  </a:lnTo>
                  <a:lnTo>
                    <a:pt x="583" y="876"/>
                  </a:lnTo>
                  <a:lnTo>
                    <a:pt x="581" y="899"/>
                  </a:lnTo>
                  <a:lnTo>
                    <a:pt x="577" y="920"/>
                  </a:lnTo>
                  <a:lnTo>
                    <a:pt x="613" y="1033"/>
                  </a:lnTo>
                  <a:lnTo>
                    <a:pt x="644" y="1146"/>
                  </a:lnTo>
                  <a:lnTo>
                    <a:pt x="667" y="1261"/>
                  </a:lnTo>
                  <a:lnTo>
                    <a:pt x="686" y="1376"/>
                  </a:lnTo>
                  <a:lnTo>
                    <a:pt x="699" y="1493"/>
                  </a:lnTo>
                  <a:lnTo>
                    <a:pt x="707" y="1610"/>
                  </a:lnTo>
                  <a:lnTo>
                    <a:pt x="710" y="1727"/>
                  </a:lnTo>
                  <a:lnTo>
                    <a:pt x="708" y="1751"/>
                  </a:lnTo>
                  <a:lnTo>
                    <a:pt x="703" y="1771"/>
                  </a:lnTo>
                  <a:lnTo>
                    <a:pt x="693" y="1789"/>
                  </a:lnTo>
                  <a:lnTo>
                    <a:pt x="681" y="1804"/>
                  </a:lnTo>
                  <a:lnTo>
                    <a:pt x="666" y="1815"/>
                  </a:lnTo>
                  <a:lnTo>
                    <a:pt x="649" y="1824"/>
                  </a:lnTo>
                  <a:lnTo>
                    <a:pt x="632" y="1830"/>
                  </a:lnTo>
                  <a:lnTo>
                    <a:pt x="612" y="1833"/>
                  </a:lnTo>
                  <a:lnTo>
                    <a:pt x="593" y="1833"/>
                  </a:lnTo>
                  <a:lnTo>
                    <a:pt x="575" y="1830"/>
                  </a:lnTo>
                  <a:lnTo>
                    <a:pt x="556" y="1823"/>
                  </a:lnTo>
                  <a:lnTo>
                    <a:pt x="539" y="1815"/>
                  </a:lnTo>
                  <a:lnTo>
                    <a:pt x="525" y="1804"/>
                  </a:lnTo>
                  <a:lnTo>
                    <a:pt x="512" y="1789"/>
                  </a:lnTo>
                  <a:lnTo>
                    <a:pt x="503" y="1771"/>
                  </a:lnTo>
                  <a:lnTo>
                    <a:pt x="495" y="1751"/>
                  </a:lnTo>
                  <a:lnTo>
                    <a:pt x="493" y="1727"/>
                  </a:lnTo>
                  <a:lnTo>
                    <a:pt x="490" y="1612"/>
                  </a:lnTo>
                  <a:lnTo>
                    <a:pt x="481" y="1498"/>
                  </a:lnTo>
                  <a:lnTo>
                    <a:pt x="468" y="1384"/>
                  </a:lnTo>
                  <a:lnTo>
                    <a:pt x="449" y="1272"/>
                  </a:lnTo>
                  <a:lnTo>
                    <a:pt x="423" y="1161"/>
                  </a:lnTo>
                  <a:lnTo>
                    <a:pt x="392" y="1050"/>
                  </a:lnTo>
                  <a:lnTo>
                    <a:pt x="385" y="1050"/>
                  </a:lnTo>
                  <a:lnTo>
                    <a:pt x="389" y="1129"/>
                  </a:lnTo>
                  <a:lnTo>
                    <a:pt x="391" y="1206"/>
                  </a:lnTo>
                  <a:lnTo>
                    <a:pt x="389" y="1284"/>
                  </a:lnTo>
                  <a:lnTo>
                    <a:pt x="385" y="1361"/>
                  </a:lnTo>
                  <a:lnTo>
                    <a:pt x="377" y="1437"/>
                  </a:lnTo>
                  <a:lnTo>
                    <a:pt x="366" y="1513"/>
                  </a:lnTo>
                  <a:lnTo>
                    <a:pt x="351" y="1589"/>
                  </a:lnTo>
                  <a:lnTo>
                    <a:pt x="331" y="1662"/>
                  </a:lnTo>
                  <a:lnTo>
                    <a:pt x="307" y="1736"/>
                  </a:lnTo>
                  <a:lnTo>
                    <a:pt x="279" y="1807"/>
                  </a:lnTo>
                  <a:lnTo>
                    <a:pt x="244" y="1878"/>
                  </a:lnTo>
                  <a:lnTo>
                    <a:pt x="203" y="1947"/>
                  </a:lnTo>
                  <a:lnTo>
                    <a:pt x="189" y="1966"/>
                  </a:lnTo>
                  <a:lnTo>
                    <a:pt x="172" y="1982"/>
                  </a:lnTo>
                  <a:lnTo>
                    <a:pt x="152" y="1991"/>
                  </a:lnTo>
                  <a:lnTo>
                    <a:pt x="133" y="1997"/>
                  </a:lnTo>
                  <a:lnTo>
                    <a:pt x="113" y="1998"/>
                  </a:lnTo>
                  <a:lnTo>
                    <a:pt x="92" y="1996"/>
                  </a:lnTo>
                  <a:lnTo>
                    <a:pt x="73" y="1990"/>
                  </a:lnTo>
                  <a:lnTo>
                    <a:pt x="53" y="1982"/>
                  </a:lnTo>
                  <a:lnTo>
                    <a:pt x="37" y="1970"/>
                  </a:lnTo>
                  <a:lnTo>
                    <a:pt x="23" y="1956"/>
                  </a:lnTo>
                  <a:lnTo>
                    <a:pt x="12" y="1940"/>
                  </a:lnTo>
                  <a:lnTo>
                    <a:pt x="4" y="1922"/>
                  </a:lnTo>
                  <a:lnTo>
                    <a:pt x="0" y="1902"/>
                  </a:lnTo>
                  <a:lnTo>
                    <a:pt x="0" y="1882"/>
                  </a:lnTo>
                  <a:lnTo>
                    <a:pt x="6" y="1859"/>
                  </a:lnTo>
                  <a:lnTo>
                    <a:pt x="16" y="1838"/>
                  </a:lnTo>
                  <a:lnTo>
                    <a:pt x="53" y="1772"/>
                  </a:lnTo>
                  <a:lnTo>
                    <a:pt x="85" y="1705"/>
                  </a:lnTo>
                  <a:lnTo>
                    <a:pt x="112" y="1638"/>
                  </a:lnTo>
                  <a:lnTo>
                    <a:pt x="132" y="1568"/>
                  </a:lnTo>
                  <a:lnTo>
                    <a:pt x="148" y="1499"/>
                  </a:lnTo>
                  <a:lnTo>
                    <a:pt x="160" y="1428"/>
                  </a:lnTo>
                  <a:lnTo>
                    <a:pt x="169" y="1357"/>
                  </a:lnTo>
                  <a:lnTo>
                    <a:pt x="173" y="1284"/>
                  </a:lnTo>
                  <a:lnTo>
                    <a:pt x="175" y="1212"/>
                  </a:lnTo>
                  <a:lnTo>
                    <a:pt x="173" y="1139"/>
                  </a:lnTo>
                  <a:lnTo>
                    <a:pt x="170" y="1066"/>
                  </a:lnTo>
                  <a:lnTo>
                    <a:pt x="163" y="992"/>
                  </a:lnTo>
                  <a:lnTo>
                    <a:pt x="145" y="967"/>
                  </a:lnTo>
                  <a:lnTo>
                    <a:pt x="132" y="939"/>
                  </a:lnTo>
                  <a:lnTo>
                    <a:pt x="123" y="908"/>
                  </a:lnTo>
                  <a:lnTo>
                    <a:pt x="120" y="876"/>
                  </a:lnTo>
                  <a:lnTo>
                    <a:pt x="120" y="223"/>
                  </a:lnTo>
                  <a:lnTo>
                    <a:pt x="123" y="191"/>
                  </a:lnTo>
                  <a:lnTo>
                    <a:pt x="131" y="162"/>
                  </a:lnTo>
                  <a:lnTo>
                    <a:pt x="143" y="135"/>
                  </a:lnTo>
                  <a:lnTo>
                    <a:pt x="160" y="110"/>
                  </a:lnTo>
                  <a:lnTo>
                    <a:pt x="182" y="89"/>
                  </a:lnTo>
                  <a:lnTo>
                    <a:pt x="205" y="73"/>
                  </a:lnTo>
                  <a:lnTo>
                    <a:pt x="233" y="59"/>
                  </a:lnTo>
                  <a:lnTo>
                    <a:pt x="262" y="51"/>
                  </a:lnTo>
                  <a:lnTo>
                    <a:pt x="294" y="48"/>
                  </a:lnTo>
                  <a:lnTo>
                    <a:pt x="409" y="48"/>
                  </a:lnTo>
                  <a:lnTo>
                    <a:pt x="440" y="51"/>
                  </a:lnTo>
                  <a:lnTo>
                    <a:pt x="470" y="59"/>
                  </a:lnTo>
                  <a:lnTo>
                    <a:pt x="497" y="73"/>
                  </a:lnTo>
                  <a:lnTo>
                    <a:pt x="522" y="90"/>
                  </a:lnTo>
                  <a:lnTo>
                    <a:pt x="542" y="111"/>
                  </a:lnTo>
                  <a:lnTo>
                    <a:pt x="560" y="136"/>
                  </a:lnTo>
                  <a:lnTo>
                    <a:pt x="635" y="133"/>
                  </a:lnTo>
                  <a:lnTo>
                    <a:pt x="709" y="125"/>
                  </a:lnTo>
                  <a:lnTo>
                    <a:pt x="784" y="112"/>
                  </a:lnTo>
                  <a:lnTo>
                    <a:pt x="856" y="95"/>
                  </a:lnTo>
                  <a:lnTo>
                    <a:pt x="928" y="73"/>
                  </a:lnTo>
                  <a:lnTo>
                    <a:pt x="998" y="45"/>
                  </a:lnTo>
                  <a:lnTo>
                    <a:pt x="1069" y="12"/>
                  </a:lnTo>
                  <a:lnTo>
                    <a:pt x="1090" y="3"/>
                  </a:lnTo>
                  <a:lnTo>
                    <a:pt x="11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5" name="Freeform 400"/>
            <p:cNvSpPr>
              <a:spLocks/>
            </p:cNvSpPr>
            <p:nvPr/>
          </p:nvSpPr>
          <p:spPr bwMode="auto">
            <a:xfrm>
              <a:off x="6002338" y="4691063"/>
              <a:ext cx="1058863" cy="520700"/>
            </a:xfrm>
            <a:custGeom>
              <a:avLst/>
              <a:gdLst>
                <a:gd name="T0" fmla="*/ 0 w 3337"/>
                <a:gd name="T1" fmla="*/ 0 h 1638"/>
                <a:gd name="T2" fmla="*/ 3337 w 3337"/>
                <a:gd name="T3" fmla="*/ 0 h 1638"/>
                <a:gd name="T4" fmla="*/ 3337 w 3337"/>
                <a:gd name="T5" fmla="*/ 1638 h 1638"/>
                <a:gd name="T6" fmla="*/ 1067 w 3337"/>
                <a:gd name="T7" fmla="*/ 1638 h 1638"/>
                <a:gd name="T8" fmla="*/ 1067 w 3337"/>
                <a:gd name="T9" fmla="*/ 1510 h 1638"/>
                <a:gd name="T10" fmla="*/ 3208 w 3337"/>
                <a:gd name="T11" fmla="*/ 1510 h 1638"/>
                <a:gd name="T12" fmla="*/ 3208 w 3337"/>
                <a:gd name="T13" fmla="*/ 129 h 1638"/>
                <a:gd name="T14" fmla="*/ 128 w 3337"/>
                <a:gd name="T15" fmla="*/ 129 h 1638"/>
                <a:gd name="T16" fmla="*/ 128 w 3337"/>
                <a:gd name="T17" fmla="*/ 1510 h 1638"/>
                <a:gd name="T18" fmla="*/ 475 w 3337"/>
                <a:gd name="T19" fmla="*/ 1510 h 1638"/>
                <a:gd name="T20" fmla="*/ 475 w 3337"/>
                <a:gd name="T21" fmla="*/ 1638 h 1638"/>
                <a:gd name="T22" fmla="*/ 0 w 3337"/>
                <a:gd name="T23" fmla="*/ 1638 h 1638"/>
                <a:gd name="T24" fmla="*/ 0 w 3337"/>
                <a:gd name="T25" fmla="*/ 0 h 1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37" h="1638">
                  <a:moveTo>
                    <a:pt x="0" y="0"/>
                  </a:moveTo>
                  <a:lnTo>
                    <a:pt x="3337" y="0"/>
                  </a:lnTo>
                  <a:lnTo>
                    <a:pt x="3337" y="1638"/>
                  </a:lnTo>
                  <a:lnTo>
                    <a:pt x="1067" y="1638"/>
                  </a:lnTo>
                  <a:lnTo>
                    <a:pt x="1067" y="1510"/>
                  </a:lnTo>
                  <a:lnTo>
                    <a:pt x="3208" y="1510"/>
                  </a:lnTo>
                  <a:lnTo>
                    <a:pt x="3208" y="129"/>
                  </a:lnTo>
                  <a:lnTo>
                    <a:pt x="128" y="129"/>
                  </a:lnTo>
                  <a:lnTo>
                    <a:pt x="128" y="1510"/>
                  </a:lnTo>
                  <a:lnTo>
                    <a:pt x="475" y="1510"/>
                  </a:lnTo>
                  <a:lnTo>
                    <a:pt x="475" y="1638"/>
                  </a:lnTo>
                  <a:lnTo>
                    <a:pt x="0" y="163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6" name="Rectangle 401"/>
            <p:cNvSpPr>
              <a:spLocks noChangeArrowheads="1"/>
            </p:cNvSpPr>
            <p:nvPr/>
          </p:nvSpPr>
          <p:spPr bwMode="auto">
            <a:xfrm>
              <a:off x="6340476" y="5238750"/>
              <a:ext cx="720725" cy="4127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7" name="Rectangle 402"/>
            <p:cNvSpPr>
              <a:spLocks noChangeArrowheads="1"/>
            </p:cNvSpPr>
            <p:nvPr/>
          </p:nvSpPr>
          <p:spPr bwMode="auto">
            <a:xfrm>
              <a:off x="6002338" y="5238750"/>
              <a:ext cx="150813" cy="4127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8" name="Freeform 403"/>
            <p:cNvSpPr>
              <a:spLocks noEditPoints="1"/>
            </p:cNvSpPr>
            <p:nvPr/>
          </p:nvSpPr>
          <p:spPr bwMode="auto">
            <a:xfrm>
              <a:off x="6643688" y="4933950"/>
              <a:ext cx="307975" cy="195263"/>
            </a:xfrm>
            <a:custGeom>
              <a:avLst/>
              <a:gdLst>
                <a:gd name="T0" fmla="*/ 415 w 970"/>
                <a:gd name="T1" fmla="*/ 171 h 615"/>
                <a:gd name="T2" fmla="*/ 380 w 970"/>
                <a:gd name="T3" fmla="*/ 308 h 615"/>
                <a:gd name="T4" fmla="*/ 415 w 970"/>
                <a:gd name="T5" fmla="*/ 446 h 615"/>
                <a:gd name="T6" fmla="*/ 511 w 970"/>
                <a:gd name="T7" fmla="*/ 503 h 615"/>
                <a:gd name="T8" fmla="*/ 580 w 970"/>
                <a:gd name="T9" fmla="*/ 379 h 615"/>
                <a:gd name="T10" fmla="*/ 580 w 970"/>
                <a:gd name="T11" fmla="*/ 236 h 615"/>
                <a:gd name="T12" fmla="*/ 511 w 970"/>
                <a:gd name="T13" fmla="*/ 114 h 615"/>
                <a:gd name="T14" fmla="*/ 597 w 970"/>
                <a:gd name="T15" fmla="*/ 32 h 615"/>
                <a:gd name="T16" fmla="*/ 533 w 970"/>
                <a:gd name="T17" fmla="*/ 100 h 615"/>
                <a:gd name="T18" fmla="*/ 604 w 970"/>
                <a:gd name="T19" fmla="*/ 232 h 615"/>
                <a:gd name="T20" fmla="*/ 604 w 970"/>
                <a:gd name="T21" fmla="*/ 384 h 615"/>
                <a:gd name="T22" fmla="*/ 533 w 970"/>
                <a:gd name="T23" fmla="*/ 516 h 615"/>
                <a:gd name="T24" fmla="*/ 597 w 970"/>
                <a:gd name="T25" fmla="*/ 583 h 615"/>
                <a:gd name="T26" fmla="*/ 745 w 970"/>
                <a:gd name="T27" fmla="*/ 579 h 615"/>
                <a:gd name="T28" fmla="*/ 877 w 970"/>
                <a:gd name="T29" fmla="*/ 495 h 615"/>
                <a:gd name="T30" fmla="*/ 943 w 970"/>
                <a:gd name="T31" fmla="*/ 350 h 615"/>
                <a:gd name="T32" fmla="*/ 920 w 970"/>
                <a:gd name="T33" fmla="*/ 188 h 615"/>
                <a:gd name="T34" fmla="*/ 818 w 970"/>
                <a:gd name="T35" fmla="*/ 70 h 615"/>
                <a:gd name="T36" fmla="*/ 663 w 970"/>
                <a:gd name="T37" fmla="*/ 24 h 615"/>
                <a:gd name="T38" fmla="*/ 187 w 970"/>
                <a:gd name="T39" fmla="*/ 50 h 615"/>
                <a:gd name="T40" fmla="*/ 69 w 970"/>
                <a:gd name="T41" fmla="*/ 153 h 615"/>
                <a:gd name="T42" fmla="*/ 23 w 970"/>
                <a:gd name="T43" fmla="*/ 308 h 615"/>
                <a:gd name="T44" fmla="*/ 69 w 970"/>
                <a:gd name="T45" fmla="*/ 463 h 615"/>
                <a:gd name="T46" fmla="*/ 187 w 970"/>
                <a:gd name="T47" fmla="*/ 565 h 615"/>
                <a:gd name="T48" fmla="*/ 340 w 970"/>
                <a:gd name="T49" fmla="*/ 590 h 615"/>
                <a:gd name="T50" fmla="*/ 465 w 970"/>
                <a:gd name="T51" fmla="*/ 543 h 615"/>
                <a:gd name="T52" fmla="*/ 378 w 970"/>
                <a:gd name="T53" fmla="*/ 420 h 615"/>
                <a:gd name="T54" fmla="*/ 359 w 970"/>
                <a:gd name="T55" fmla="*/ 269 h 615"/>
                <a:gd name="T56" fmla="*/ 413 w 970"/>
                <a:gd name="T57" fmla="*/ 130 h 615"/>
                <a:gd name="T58" fmla="*/ 405 w 970"/>
                <a:gd name="T59" fmla="*/ 42 h 615"/>
                <a:gd name="T60" fmla="*/ 307 w 970"/>
                <a:gd name="T61" fmla="*/ 0 h 615"/>
                <a:gd name="T62" fmla="*/ 452 w 970"/>
                <a:gd name="T63" fmla="*/ 38 h 615"/>
                <a:gd name="T64" fmla="*/ 588 w 970"/>
                <a:gd name="T65" fmla="*/ 9 h 615"/>
                <a:gd name="T66" fmla="*/ 744 w 970"/>
                <a:gd name="T67" fmla="*/ 11 h 615"/>
                <a:gd name="T68" fmla="*/ 880 w 970"/>
                <a:gd name="T69" fmla="*/ 90 h 615"/>
                <a:gd name="T70" fmla="*/ 959 w 970"/>
                <a:gd name="T71" fmla="*/ 226 h 615"/>
                <a:gd name="T72" fmla="*/ 959 w 970"/>
                <a:gd name="T73" fmla="*/ 389 h 615"/>
                <a:gd name="T74" fmla="*/ 880 w 970"/>
                <a:gd name="T75" fmla="*/ 525 h 615"/>
                <a:gd name="T76" fmla="*/ 744 w 970"/>
                <a:gd name="T77" fmla="*/ 605 h 615"/>
                <a:gd name="T78" fmla="*/ 588 w 970"/>
                <a:gd name="T79" fmla="*/ 606 h 615"/>
                <a:gd name="T80" fmla="*/ 452 w 970"/>
                <a:gd name="T81" fmla="*/ 578 h 615"/>
                <a:gd name="T82" fmla="*/ 307 w 970"/>
                <a:gd name="T83" fmla="*/ 615 h 615"/>
                <a:gd name="T84" fmla="*/ 152 w 970"/>
                <a:gd name="T85" fmla="*/ 573 h 615"/>
                <a:gd name="T86" fmla="*/ 42 w 970"/>
                <a:gd name="T87" fmla="*/ 463 h 615"/>
                <a:gd name="T88" fmla="*/ 0 w 970"/>
                <a:gd name="T89" fmla="*/ 308 h 615"/>
                <a:gd name="T90" fmla="*/ 42 w 970"/>
                <a:gd name="T91" fmla="*/ 152 h 615"/>
                <a:gd name="T92" fmla="*/ 152 w 970"/>
                <a:gd name="T93" fmla="*/ 42 h 615"/>
                <a:gd name="T94" fmla="*/ 307 w 970"/>
                <a:gd name="T95" fmla="*/ 0 h 6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70" h="615">
                  <a:moveTo>
                    <a:pt x="485" y="88"/>
                  </a:moveTo>
                  <a:lnTo>
                    <a:pt x="458" y="114"/>
                  </a:lnTo>
                  <a:lnTo>
                    <a:pt x="435" y="140"/>
                  </a:lnTo>
                  <a:lnTo>
                    <a:pt x="415" y="171"/>
                  </a:lnTo>
                  <a:lnTo>
                    <a:pt x="400" y="202"/>
                  </a:lnTo>
                  <a:lnTo>
                    <a:pt x="389" y="236"/>
                  </a:lnTo>
                  <a:lnTo>
                    <a:pt x="383" y="272"/>
                  </a:lnTo>
                  <a:lnTo>
                    <a:pt x="380" y="308"/>
                  </a:lnTo>
                  <a:lnTo>
                    <a:pt x="383" y="344"/>
                  </a:lnTo>
                  <a:lnTo>
                    <a:pt x="389" y="379"/>
                  </a:lnTo>
                  <a:lnTo>
                    <a:pt x="400" y="413"/>
                  </a:lnTo>
                  <a:lnTo>
                    <a:pt x="415" y="446"/>
                  </a:lnTo>
                  <a:lnTo>
                    <a:pt x="435" y="475"/>
                  </a:lnTo>
                  <a:lnTo>
                    <a:pt x="458" y="503"/>
                  </a:lnTo>
                  <a:lnTo>
                    <a:pt x="485" y="527"/>
                  </a:lnTo>
                  <a:lnTo>
                    <a:pt x="511" y="503"/>
                  </a:lnTo>
                  <a:lnTo>
                    <a:pt x="535" y="475"/>
                  </a:lnTo>
                  <a:lnTo>
                    <a:pt x="554" y="446"/>
                  </a:lnTo>
                  <a:lnTo>
                    <a:pt x="569" y="413"/>
                  </a:lnTo>
                  <a:lnTo>
                    <a:pt x="580" y="379"/>
                  </a:lnTo>
                  <a:lnTo>
                    <a:pt x="588" y="344"/>
                  </a:lnTo>
                  <a:lnTo>
                    <a:pt x="590" y="308"/>
                  </a:lnTo>
                  <a:lnTo>
                    <a:pt x="588" y="272"/>
                  </a:lnTo>
                  <a:lnTo>
                    <a:pt x="580" y="236"/>
                  </a:lnTo>
                  <a:lnTo>
                    <a:pt x="569" y="202"/>
                  </a:lnTo>
                  <a:lnTo>
                    <a:pt x="554" y="171"/>
                  </a:lnTo>
                  <a:lnTo>
                    <a:pt x="535" y="140"/>
                  </a:lnTo>
                  <a:lnTo>
                    <a:pt x="511" y="114"/>
                  </a:lnTo>
                  <a:lnTo>
                    <a:pt x="485" y="88"/>
                  </a:lnTo>
                  <a:close/>
                  <a:moveTo>
                    <a:pt x="663" y="24"/>
                  </a:moveTo>
                  <a:lnTo>
                    <a:pt x="629" y="26"/>
                  </a:lnTo>
                  <a:lnTo>
                    <a:pt x="597" y="32"/>
                  </a:lnTo>
                  <a:lnTo>
                    <a:pt x="564" y="42"/>
                  </a:lnTo>
                  <a:lnTo>
                    <a:pt x="534" y="55"/>
                  </a:lnTo>
                  <a:lnTo>
                    <a:pt x="504" y="74"/>
                  </a:lnTo>
                  <a:lnTo>
                    <a:pt x="533" y="100"/>
                  </a:lnTo>
                  <a:lnTo>
                    <a:pt x="556" y="130"/>
                  </a:lnTo>
                  <a:lnTo>
                    <a:pt x="576" y="162"/>
                  </a:lnTo>
                  <a:lnTo>
                    <a:pt x="593" y="195"/>
                  </a:lnTo>
                  <a:lnTo>
                    <a:pt x="604" y="232"/>
                  </a:lnTo>
                  <a:lnTo>
                    <a:pt x="611" y="269"/>
                  </a:lnTo>
                  <a:lnTo>
                    <a:pt x="613" y="308"/>
                  </a:lnTo>
                  <a:lnTo>
                    <a:pt x="611" y="346"/>
                  </a:lnTo>
                  <a:lnTo>
                    <a:pt x="604" y="384"/>
                  </a:lnTo>
                  <a:lnTo>
                    <a:pt x="593" y="420"/>
                  </a:lnTo>
                  <a:lnTo>
                    <a:pt x="576" y="455"/>
                  </a:lnTo>
                  <a:lnTo>
                    <a:pt x="556" y="486"/>
                  </a:lnTo>
                  <a:lnTo>
                    <a:pt x="533" y="516"/>
                  </a:lnTo>
                  <a:lnTo>
                    <a:pt x="504" y="543"/>
                  </a:lnTo>
                  <a:lnTo>
                    <a:pt x="534" y="560"/>
                  </a:lnTo>
                  <a:lnTo>
                    <a:pt x="564" y="574"/>
                  </a:lnTo>
                  <a:lnTo>
                    <a:pt x="597" y="583"/>
                  </a:lnTo>
                  <a:lnTo>
                    <a:pt x="629" y="590"/>
                  </a:lnTo>
                  <a:lnTo>
                    <a:pt x="663" y="592"/>
                  </a:lnTo>
                  <a:lnTo>
                    <a:pt x="705" y="589"/>
                  </a:lnTo>
                  <a:lnTo>
                    <a:pt x="745" y="579"/>
                  </a:lnTo>
                  <a:lnTo>
                    <a:pt x="782" y="565"/>
                  </a:lnTo>
                  <a:lnTo>
                    <a:pt x="818" y="546"/>
                  </a:lnTo>
                  <a:lnTo>
                    <a:pt x="849" y="522"/>
                  </a:lnTo>
                  <a:lnTo>
                    <a:pt x="877" y="495"/>
                  </a:lnTo>
                  <a:lnTo>
                    <a:pt x="901" y="463"/>
                  </a:lnTo>
                  <a:lnTo>
                    <a:pt x="920" y="427"/>
                  </a:lnTo>
                  <a:lnTo>
                    <a:pt x="935" y="389"/>
                  </a:lnTo>
                  <a:lnTo>
                    <a:pt x="943" y="350"/>
                  </a:lnTo>
                  <a:lnTo>
                    <a:pt x="946" y="308"/>
                  </a:lnTo>
                  <a:lnTo>
                    <a:pt x="943" y="266"/>
                  </a:lnTo>
                  <a:lnTo>
                    <a:pt x="935" y="226"/>
                  </a:lnTo>
                  <a:lnTo>
                    <a:pt x="920" y="188"/>
                  </a:lnTo>
                  <a:lnTo>
                    <a:pt x="901" y="153"/>
                  </a:lnTo>
                  <a:lnTo>
                    <a:pt x="877" y="122"/>
                  </a:lnTo>
                  <a:lnTo>
                    <a:pt x="849" y="94"/>
                  </a:lnTo>
                  <a:lnTo>
                    <a:pt x="818" y="70"/>
                  </a:lnTo>
                  <a:lnTo>
                    <a:pt x="782" y="50"/>
                  </a:lnTo>
                  <a:lnTo>
                    <a:pt x="745" y="36"/>
                  </a:lnTo>
                  <a:lnTo>
                    <a:pt x="705" y="27"/>
                  </a:lnTo>
                  <a:lnTo>
                    <a:pt x="663" y="24"/>
                  </a:lnTo>
                  <a:close/>
                  <a:moveTo>
                    <a:pt x="307" y="24"/>
                  </a:moveTo>
                  <a:lnTo>
                    <a:pt x="265" y="27"/>
                  </a:lnTo>
                  <a:lnTo>
                    <a:pt x="225" y="36"/>
                  </a:lnTo>
                  <a:lnTo>
                    <a:pt x="187" y="50"/>
                  </a:lnTo>
                  <a:lnTo>
                    <a:pt x="153" y="70"/>
                  </a:lnTo>
                  <a:lnTo>
                    <a:pt x="121" y="94"/>
                  </a:lnTo>
                  <a:lnTo>
                    <a:pt x="93" y="122"/>
                  </a:lnTo>
                  <a:lnTo>
                    <a:pt x="69" y="153"/>
                  </a:lnTo>
                  <a:lnTo>
                    <a:pt x="50" y="188"/>
                  </a:lnTo>
                  <a:lnTo>
                    <a:pt x="36" y="226"/>
                  </a:lnTo>
                  <a:lnTo>
                    <a:pt x="27" y="266"/>
                  </a:lnTo>
                  <a:lnTo>
                    <a:pt x="23" y="308"/>
                  </a:lnTo>
                  <a:lnTo>
                    <a:pt x="27" y="350"/>
                  </a:lnTo>
                  <a:lnTo>
                    <a:pt x="36" y="390"/>
                  </a:lnTo>
                  <a:lnTo>
                    <a:pt x="50" y="427"/>
                  </a:lnTo>
                  <a:lnTo>
                    <a:pt x="69" y="463"/>
                  </a:lnTo>
                  <a:lnTo>
                    <a:pt x="93" y="495"/>
                  </a:lnTo>
                  <a:lnTo>
                    <a:pt x="121" y="522"/>
                  </a:lnTo>
                  <a:lnTo>
                    <a:pt x="153" y="546"/>
                  </a:lnTo>
                  <a:lnTo>
                    <a:pt x="187" y="565"/>
                  </a:lnTo>
                  <a:lnTo>
                    <a:pt x="225" y="580"/>
                  </a:lnTo>
                  <a:lnTo>
                    <a:pt x="265" y="589"/>
                  </a:lnTo>
                  <a:lnTo>
                    <a:pt x="307" y="592"/>
                  </a:lnTo>
                  <a:lnTo>
                    <a:pt x="340" y="590"/>
                  </a:lnTo>
                  <a:lnTo>
                    <a:pt x="374" y="583"/>
                  </a:lnTo>
                  <a:lnTo>
                    <a:pt x="405" y="574"/>
                  </a:lnTo>
                  <a:lnTo>
                    <a:pt x="436" y="560"/>
                  </a:lnTo>
                  <a:lnTo>
                    <a:pt x="465" y="543"/>
                  </a:lnTo>
                  <a:lnTo>
                    <a:pt x="438" y="516"/>
                  </a:lnTo>
                  <a:lnTo>
                    <a:pt x="413" y="486"/>
                  </a:lnTo>
                  <a:lnTo>
                    <a:pt x="393" y="455"/>
                  </a:lnTo>
                  <a:lnTo>
                    <a:pt x="378" y="420"/>
                  </a:lnTo>
                  <a:lnTo>
                    <a:pt x="367" y="384"/>
                  </a:lnTo>
                  <a:lnTo>
                    <a:pt x="359" y="346"/>
                  </a:lnTo>
                  <a:lnTo>
                    <a:pt x="356" y="308"/>
                  </a:lnTo>
                  <a:lnTo>
                    <a:pt x="359" y="269"/>
                  </a:lnTo>
                  <a:lnTo>
                    <a:pt x="367" y="232"/>
                  </a:lnTo>
                  <a:lnTo>
                    <a:pt x="378" y="195"/>
                  </a:lnTo>
                  <a:lnTo>
                    <a:pt x="393" y="162"/>
                  </a:lnTo>
                  <a:lnTo>
                    <a:pt x="413" y="130"/>
                  </a:lnTo>
                  <a:lnTo>
                    <a:pt x="438" y="100"/>
                  </a:lnTo>
                  <a:lnTo>
                    <a:pt x="465" y="74"/>
                  </a:lnTo>
                  <a:lnTo>
                    <a:pt x="436" y="55"/>
                  </a:lnTo>
                  <a:lnTo>
                    <a:pt x="405" y="42"/>
                  </a:lnTo>
                  <a:lnTo>
                    <a:pt x="374" y="32"/>
                  </a:lnTo>
                  <a:lnTo>
                    <a:pt x="340" y="26"/>
                  </a:lnTo>
                  <a:lnTo>
                    <a:pt x="307" y="24"/>
                  </a:lnTo>
                  <a:close/>
                  <a:moveTo>
                    <a:pt x="307" y="0"/>
                  </a:moveTo>
                  <a:lnTo>
                    <a:pt x="345" y="2"/>
                  </a:lnTo>
                  <a:lnTo>
                    <a:pt x="382" y="9"/>
                  </a:lnTo>
                  <a:lnTo>
                    <a:pt x="419" y="22"/>
                  </a:lnTo>
                  <a:lnTo>
                    <a:pt x="452" y="38"/>
                  </a:lnTo>
                  <a:lnTo>
                    <a:pt x="485" y="58"/>
                  </a:lnTo>
                  <a:lnTo>
                    <a:pt x="517" y="38"/>
                  </a:lnTo>
                  <a:lnTo>
                    <a:pt x="552" y="22"/>
                  </a:lnTo>
                  <a:lnTo>
                    <a:pt x="588" y="9"/>
                  </a:lnTo>
                  <a:lnTo>
                    <a:pt x="625" y="2"/>
                  </a:lnTo>
                  <a:lnTo>
                    <a:pt x="663" y="0"/>
                  </a:lnTo>
                  <a:lnTo>
                    <a:pt x="705" y="3"/>
                  </a:lnTo>
                  <a:lnTo>
                    <a:pt x="744" y="11"/>
                  </a:lnTo>
                  <a:lnTo>
                    <a:pt x="782" y="25"/>
                  </a:lnTo>
                  <a:lnTo>
                    <a:pt x="818" y="42"/>
                  </a:lnTo>
                  <a:lnTo>
                    <a:pt x="850" y="65"/>
                  </a:lnTo>
                  <a:lnTo>
                    <a:pt x="880" y="90"/>
                  </a:lnTo>
                  <a:lnTo>
                    <a:pt x="906" y="120"/>
                  </a:lnTo>
                  <a:lnTo>
                    <a:pt x="928" y="152"/>
                  </a:lnTo>
                  <a:lnTo>
                    <a:pt x="946" y="188"/>
                  </a:lnTo>
                  <a:lnTo>
                    <a:pt x="959" y="226"/>
                  </a:lnTo>
                  <a:lnTo>
                    <a:pt x="967" y="266"/>
                  </a:lnTo>
                  <a:lnTo>
                    <a:pt x="970" y="308"/>
                  </a:lnTo>
                  <a:lnTo>
                    <a:pt x="967" y="350"/>
                  </a:lnTo>
                  <a:lnTo>
                    <a:pt x="959" y="389"/>
                  </a:lnTo>
                  <a:lnTo>
                    <a:pt x="946" y="427"/>
                  </a:lnTo>
                  <a:lnTo>
                    <a:pt x="928" y="463"/>
                  </a:lnTo>
                  <a:lnTo>
                    <a:pt x="906" y="496"/>
                  </a:lnTo>
                  <a:lnTo>
                    <a:pt x="880" y="525"/>
                  </a:lnTo>
                  <a:lnTo>
                    <a:pt x="850" y="552"/>
                  </a:lnTo>
                  <a:lnTo>
                    <a:pt x="818" y="573"/>
                  </a:lnTo>
                  <a:lnTo>
                    <a:pt x="782" y="592"/>
                  </a:lnTo>
                  <a:lnTo>
                    <a:pt x="744" y="605"/>
                  </a:lnTo>
                  <a:lnTo>
                    <a:pt x="705" y="613"/>
                  </a:lnTo>
                  <a:lnTo>
                    <a:pt x="663" y="615"/>
                  </a:lnTo>
                  <a:lnTo>
                    <a:pt x="625" y="613"/>
                  </a:lnTo>
                  <a:lnTo>
                    <a:pt x="588" y="606"/>
                  </a:lnTo>
                  <a:lnTo>
                    <a:pt x="552" y="595"/>
                  </a:lnTo>
                  <a:lnTo>
                    <a:pt x="517" y="578"/>
                  </a:lnTo>
                  <a:lnTo>
                    <a:pt x="485" y="558"/>
                  </a:lnTo>
                  <a:lnTo>
                    <a:pt x="452" y="578"/>
                  </a:lnTo>
                  <a:lnTo>
                    <a:pt x="419" y="595"/>
                  </a:lnTo>
                  <a:lnTo>
                    <a:pt x="382" y="606"/>
                  </a:lnTo>
                  <a:lnTo>
                    <a:pt x="345" y="613"/>
                  </a:lnTo>
                  <a:lnTo>
                    <a:pt x="307" y="615"/>
                  </a:lnTo>
                  <a:lnTo>
                    <a:pt x="265" y="613"/>
                  </a:lnTo>
                  <a:lnTo>
                    <a:pt x="225" y="605"/>
                  </a:lnTo>
                  <a:lnTo>
                    <a:pt x="187" y="592"/>
                  </a:lnTo>
                  <a:lnTo>
                    <a:pt x="152" y="573"/>
                  </a:lnTo>
                  <a:lnTo>
                    <a:pt x="119" y="552"/>
                  </a:lnTo>
                  <a:lnTo>
                    <a:pt x="90" y="525"/>
                  </a:lnTo>
                  <a:lnTo>
                    <a:pt x="64" y="496"/>
                  </a:lnTo>
                  <a:lnTo>
                    <a:pt x="42" y="463"/>
                  </a:lnTo>
                  <a:lnTo>
                    <a:pt x="23" y="427"/>
                  </a:lnTo>
                  <a:lnTo>
                    <a:pt x="11" y="389"/>
                  </a:lnTo>
                  <a:lnTo>
                    <a:pt x="3" y="350"/>
                  </a:lnTo>
                  <a:lnTo>
                    <a:pt x="0" y="308"/>
                  </a:lnTo>
                  <a:lnTo>
                    <a:pt x="3" y="266"/>
                  </a:lnTo>
                  <a:lnTo>
                    <a:pt x="11" y="226"/>
                  </a:lnTo>
                  <a:lnTo>
                    <a:pt x="23" y="188"/>
                  </a:lnTo>
                  <a:lnTo>
                    <a:pt x="42" y="152"/>
                  </a:lnTo>
                  <a:lnTo>
                    <a:pt x="64" y="120"/>
                  </a:lnTo>
                  <a:lnTo>
                    <a:pt x="90" y="90"/>
                  </a:lnTo>
                  <a:lnTo>
                    <a:pt x="119" y="65"/>
                  </a:lnTo>
                  <a:lnTo>
                    <a:pt x="152" y="42"/>
                  </a:lnTo>
                  <a:lnTo>
                    <a:pt x="187" y="25"/>
                  </a:lnTo>
                  <a:lnTo>
                    <a:pt x="225" y="11"/>
                  </a:lnTo>
                  <a:lnTo>
                    <a:pt x="265" y="3"/>
                  </a:lnTo>
                  <a:lnTo>
                    <a:pt x="30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9" name="Freeform 404"/>
            <p:cNvSpPr>
              <a:spLocks/>
            </p:cNvSpPr>
            <p:nvPr/>
          </p:nvSpPr>
          <p:spPr bwMode="auto">
            <a:xfrm>
              <a:off x="6373813" y="4802188"/>
              <a:ext cx="274638" cy="142875"/>
            </a:xfrm>
            <a:custGeom>
              <a:avLst/>
              <a:gdLst>
                <a:gd name="T0" fmla="*/ 834 w 866"/>
                <a:gd name="T1" fmla="*/ 0 h 448"/>
                <a:gd name="T2" fmla="*/ 847 w 866"/>
                <a:gd name="T3" fmla="*/ 4 h 448"/>
                <a:gd name="T4" fmla="*/ 857 w 866"/>
                <a:gd name="T5" fmla="*/ 10 h 448"/>
                <a:gd name="T6" fmla="*/ 863 w 866"/>
                <a:gd name="T7" fmla="*/ 20 h 448"/>
                <a:gd name="T8" fmla="*/ 866 w 866"/>
                <a:gd name="T9" fmla="*/ 33 h 448"/>
                <a:gd name="T10" fmla="*/ 866 w 866"/>
                <a:gd name="T11" fmla="*/ 321 h 448"/>
                <a:gd name="T12" fmla="*/ 863 w 866"/>
                <a:gd name="T13" fmla="*/ 335 h 448"/>
                <a:gd name="T14" fmla="*/ 856 w 866"/>
                <a:gd name="T15" fmla="*/ 345 h 448"/>
                <a:gd name="T16" fmla="*/ 845 w 866"/>
                <a:gd name="T17" fmla="*/ 352 h 448"/>
                <a:gd name="T18" fmla="*/ 589 w 866"/>
                <a:gd name="T19" fmla="*/ 446 h 448"/>
                <a:gd name="T20" fmla="*/ 583 w 866"/>
                <a:gd name="T21" fmla="*/ 447 h 448"/>
                <a:gd name="T22" fmla="*/ 578 w 866"/>
                <a:gd name="T23" fmla="*/ 448 h 448"/>
                <a:gd name="T24" fmla="*/ 569 w 866"/>
                <a:gd name="T25" fmla="*/ 446 h 448"/>
                <a:gd name="T26" fmla="*/ 560 w 866"/>
                <a:gd name="T27" fmla="*/ 442 h 448"/>
                <a:gd name="T28" fmla="*/ 553 w 866"/>
                <a:gd name="T29" fmla="*/ 435 h 448"/>
                <a:gd name="T30" fmla="*/ 548 w 866"/>
                <a:gd name="T31" fmla="*/ 426 h 448"/>
                <a:gd name="T32" fmla="*/ 547 w 866"/>
                <a:gd name="T33" fmla="*/ 413 h 448"/>
                <a:gd name="T34" fmla="*/ 549 w 866"/>
                <a:gd name="T35" fmla="*/ 402 h 448"/>
                <a:gd name="T36" fmla="*/ 557 w 866"/>
                <a:gd name="T37" fmla="*/ 392 h 448"/>
                <a:gd name="T38" fmla="*/ 567 w 866"/>
                <a:gd name="T39" fmla="*/ 386 h 448"/>
                <a:gd name="T40" fmla="*/ 769 w 866"/>
                <a:gd name="T41" fmla="*/ 311 h 448"/>
                <a:gd name="T42" fmla="*/ 714 w 866"/>
                <a:gd name="T43" fmla="*/ 282 h 448"/>
                <a:gd name="T44" fmla="*/ 657 w 866"/>
                <a:gd name="T45" fmla="*/ 259 h 448"/>
                <a:gd name="T46" fmla="*/ 598 w 866"/>
                <a:gd name="T47" fmla="*/ 238 h 448"/>
                <a:gd name="T48" fmla="*/ 537 w 866"/>
                <a:gd name="T49" fmla="*/ 223 h 448"/>
                <a:gd name="T50" fmla="*/ 475 w 866"/>
                <a:gd name="T51" fmla="*/ 211 h 448"/>
                <a:gd name="T52" fmla="*/ 412 w 866"/>
                <a:gd name="T53" fmla="*/ 201 h 448"/>
                <a:gd name="T54" fmla="*/ 348 w 866"/>
                <a:gd name="T55" fmla="*/ 195 h 448"/>
                <a:gd name="T56" fmla="*/ 285 w 866"/>
                <a:gd name="T57" fmla="*/ 189 h 448"/>
                <a:gd name="T58" fmla="*/ 221 w 866"/>
                <a:gd name="T59" fmla="*/ 187 h 448"/>
                <a:gd name="T60" fmla="*/ 157 w 866"/>
                <a:gd name="T61" fmla="*/ 185 h 448"/>
                <a:gd name="T62" fmla="*/ 94 w 866"/>
                <a:gd name="T63" fmla="*/ 185 h 448"/>
                <a:gd name="T64" fmla="*/ 31 w 866"/>
                <a:gd name="T65" fmla="*/ 185 h 448"/>
                <a:gd name="T66" fmla="*/ 19 w 866"/>
                <a:gd name="T67" fmla="*/ 182 h 448"/>
                <a:gd name="T68" fmla="*/ 9 w 866"/>
                <a:gd name="T69" fmla="*/ 176 h 448"/>
                <a:gd name="T70" fmla="*/ 2 w 866"/>
                <a:gd name="T71" fmla="*/ 166 h 448"/>
                <a:gd name="T72" fmla="*/ 0 w 866"/>
                <a:gd name="T73" fmla="*/ 153 h 448"/>
                <a:gd name="T74" fmla="*/ 2 w 866"/>
                <a:gd name="T75" fmla="*/ 140 h 448"/>
                <a:gd name="T76" fmla="*/ 9 w 866"/>
                <a:gd name="T77" fmla="*/ 130 h 448"/>
                <a:gd name="T78" fmla="*/ 19 w 866"/>
                <a:gd name="T79" fmla="*/ 123 h 448"/>
                <a:gd name="T80" fmla="*/ 31 w 866"/>
                <a:gd name="T81" fmla="*/ 121 h 448"/>
                <a:gd name="T82" fmla="*/ 96 w 866"/>
                <a:gd name="T83" fmla="*/ 121 h 448"/>
                <a:gd name="T84" fmla="*/ 162 w 866"/>
                <a:gd name="T85" fmla="*/ 122 h 448"/>
                <a:gd name="T86" fmla="*/ 227 w 866"/>
                <a:gd name="T87" fmla="*/ 123 h 448"/>
                <a:gd name="T88" fmla="*/ 294 w 866"/>
                <a:gd name="T89" fmla="*/ 126 h 448"/>
                <a:gd name="T90" fmla="*/ 360 w 866"/>
                <a:gd name="T91" fmla="*/ 131 h 448"/>
                <a:gd name="T92" fmla="*/ 427 w 866"/>
                <a:gd name="T93" fmla="*/ 138 h 448"/>
                <a:gd name="T94" fmla="*/ 493 w 866"/>
                <a:gd name="T95" fmla="*/ 149 h 448"/>
                <a:gd name="T96" fmla="*/ 558 w 866"/>
                <a:gd name="T97" fmla="*/ 162 h 448"/>
                <a:gd name="T98" fmla="*/ 621 w 866"/>
                <a:gd name="T99" fmla="*/ 178 h 448"/>
                <a:gd name="T100" fmla="*/ 683 w 866"/>
                <a:gd name="T101" fmla="*/ 200 h 448"/>
                <a:gd name="T102" fmla="*/ 744 w 866"/>
                <a:gd name="T103" fmla="*/ 226 h 448"/>
                <a:gd name="T104" fmla="*/ 802 w 866"/>
                <a:gd name="T105" fmla="*/ 257 h 448"/>
                <a:gd name="T106" fmla="*/ 802 w 866"/>
                <a:gd name="T107" fmla="*/ 33 h 448"/>
                <a:gd name="T108" fmla="*/ 804 w 866"/>
                <a:gd name="T109" fmla="*/ 20 h 448"/>
                <a:gd name="T110" fmla="*/ 811 w 866"/>
                <a:gd name="T111" fmla="*/ 10 h 448"/>
                <a:gd name="T112" fmla="*/ 822 w 866"/>
                <a:gd name="T113" fmla="*/ 4 h 448"/>
                <a:gd name="T114" fmla="*/ 834 w 866"/>
                <a:gd name="T115" fmla="*/ 0 h 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866" h="448">
                  <a:moveTo>
                    <a:pt x="834" y="0"/>
                  </a:moveTo>
                  <a:lnTo>
                    <a:pt x="847" y="4"/>
                  </a:lnTo>
                  <a:lnTo>
                    <a:pt x="857" y="10"/>
                  </a:lnTo>
                  <a:lnTo>
                    <a:pt x="863" y="20"/>
                  </a:lnTo>
                  <a:lnTo>
                    <a:pt x="866" y="33"/>
                  </a:lnTo>
                  <a:lnTo>
                    <a:pt x="866" y="321"/>
                  </a:lnTo>
                  <a:lnTo>
                    <a:pt x="863" y="335"/>
                  </a:lnTo>
                  <a:lnTo>
                    <a:pt x="856" y="345"/>
                  </a:lnTo>
                  <a:lnTo>
                    <a:pt x="845" y="352"/>
                  </a:lnTo>
                  <a:lnTo>
                    <a:pt x="589" y="446"/>
                  </a:lnTo>
                  <a:lnTo>
                    <a:pt x="583" y="447"/>
                  </a:lnTo>
                  <a:lnTo>
                    <a:pt x="578" y="448"/>
                  </a:lnTo>
                  <a:lnTo>
                    <a:pt x="569" y="446"/>
                  </a:lnTo>
                  <a:lnTo>
                    <a:pt x="560" y="442"/>
                  </a:lnTo>
                  <a:lnTo>
                    <a:pt x="553" y="435"/>
                  </a:lnTo>
                  <a:lnTo>
                    <a:pt x="548" y="426"/>
                  </a:lnTo>
                  <a:lnTo>
                    <a:pt x="547" y="413"/>
                  </a:lnTo>
                  <a:lnTo>
                    <a:pt x="549" y="402"/>
                  </a:lnTo>
                  <a:lnTo>
                    <a:pt x="557" y="392"/>
                  </a:lnTo>
                  <a:lnTo>
                    <a:pt x="567" y="386"/>
                  </a:lnTo>
                  <a:lnTo>
                    <a:pt x="769" y="311"/>
                  </a:lnTo>
                  <a:lnTo>
                    <a:pt x="714" y="282"/>
                  </a:lnTo>
                  <a:lnTo>
                    <a:pt x="657" y="259"/>
                  </a:lnTo>
                  <a:lnTo>
                    <a:pt x="598" y="238"/>
                  </a:lnTo>
                  <a:lnTo>
                    <a:pt x="537" y="223"/>
                  </a:lnTo>
                  <a:lnTo>
                    <a:pt x="475" y="211"/>
                  </a:lnTo>
                  <a:lnTo>
                    <a:pt x="412" y="201"/>
                  </a:lnTo>
                  <a:lnTo>
                    <a:pt x="348" y="195"/>
                  </a:lnTo>
                  <a:lnTo>
                    <a:pt x="285" y="189"/>
                  </a:lnTo>
                  <a:lnTo>
                    <a:pt x="221" y="187"/>
                  </a:lnTo>
                  <a:lnTo>
                    <a:pt x="157" y="185"/>
                  </a:lnTo>
                  <a:lnTo>
                    <a:pt x="94" y="185"/>
                  </a:lnTo>
                  <a:lnTo>
                    <a:pt x="31" y="185"/>
                  </a:lnTo>
                  <a:lnTo>
                    <a:pt x="19" y="182"/>
                  </a:lnTo>
                  <a:lnTo>
                    <a:pt x="9" y="176"/>
                  </a:lnTo>
                  <a:lnTo>
                    <a:pt x="2" y="166"/>
                  </a:lnTo>
                  <a:lnTo>
                    <a:pt x="0" y="153"/>
                  </a:lnTo>
                  <a:lnTo>
                    <a:pt x="2" y="140"/>
                  </a:lnTo>
                  <a:lnTo>
                    <a:pt x="9" y="130"/>
                  </a:lnTo>
                  <a:lnTo>
                    <a:pt x="19" y="123"/>
                  </a:lnTo>
                  <a:lnTo>
                    <a:pt x="31" y="121"/>
                  </a:lnTo>
                  <a:lnTo>
                    <a:pt x="96" y="121"/>
                  </a:lnTo>
                  <a:lnTo>
                    <a:pt x="162" y="122"/>
                  </a:lnTo>
                  <a:lnTo>
                    <a:pt x="227" y="123"/>
                  </a:lnTo>
                  <a:lnTo>
                    <a:pt x="294" y="126"/>
                  </a:lnTo>
                  <a:lnTo>
                    <a:pt x="360" y="131"/>
                  </a:lnTo>
                  <a:lnTo>
                    <a:pt x="427" y="138"/>
                  </a:lnTo>
                  <a:lnTo>
                    <a:pt x="493" y="149"/>
                  </a:lnTo>
                  <a:lnTo>
                    <a:pt x="558" y="162"/>
                  </a:lnTo>
                  <a:lnTo>
                    <a:pt x="621" y="178"/>
                  </a:lnTo>
                  <a:lnTo>
                    <a:pt x="683" y="200"/>
                  </a:lnTo>
                  <a:lnTo>
                    <a:pt x="744" y="226"/>
                  </a:lnTo>
                  <a:lnTo>
                    <a:pt x="802" y="257"/>
                  </a:lnTo>
                  <a:lnTo>
                    <a:pt x="802" y="33"/>
                  </a:lnTo>
                  <a:lnTo>
                    <a:pt x="804" y="20"/>
                  </a:lnTo>
                  <a:lnTo>
                    <a:pt x="811" y="10"/>
                  </a:lnTo>
                  <a:lnTo>
                    <a:pt x="822" y="4"/>
                  </a:lnTo>
                  <a:lnTo>
                    <a:pt x="83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60" name="Group 559"/>
          <p:cNvGrpSpPr/>
          <p:nvPr/>
        </p:nvGrpSpPr>
        <p:grpSpPr>
          <a:xfrm>
            <a:off x="3602857" y="5004580"/>
            <a:ext cx="299562" cy="564076"/>
            <a:chOff x="5386388" y="4881563"/>
            <a:chExt cx="569913" cy="1073150"/>
          </a:xfrm>
          <a:solidFill>
            <a:schemeClr val="tx1">
              <a:lumMod val="90000"/>
              <a:lumOff val="10000"/>
            </a:schemeClr>
          </a:solidFill>
        </p:grpSpPr>
        <p:sp>
          <p:nvSpPr>
            <p:cNvPr id="561" name="Freeform 487"/>
            <p:cNvSpPr>
              <a:spLocks noEditPoints="1"/>
            </p:cNvSpPr>
            <p:nvPr/>
          </p:nvSpPr>
          <p:spPr bwMode="auto">
            <a:xfrm>
              <a:off x="5386388" y="4881563"/>
              <a:ext cx="569913" cy="1073150"/>
            </a:xfrm>
            <a:custGeom>
              <a:avLst/>
              <a:gdLst>
                <a:gd name="T0" fmla="*/ 768 w 1793"/>
                <a:gd name="T1" fmla="*/ 270 h 3382"/>
                <a:gd name="T2" fmla="*/ 591 w 1793"/>
                <a:gd name="T3" fmla="*/ 335 h 3382"/>
                <a:gd name="T4" fmla="*/ 443 w 1793"/>
                <a:gd name="T5" fmla="*/ 446 h 3382"/>
                <a:gd name="T6" fmla="*/ 333 w 1793"/>
                <a:gd name="T7" fmla="*/ 593 h 3382"/>
                <a:gd name="T8" fmla="*/ 269 w 1793"/>
                <a:gd name="T9" fmla="*/ 770 h 3382"/>
                <a:gd name="T10" fmla="*/ 259 w 1793"/>
                <a:gd name="T11" fmla="*/ 964 h 3382"/>
                <a:gd name="T12" fmla="*/ 306 w 1793"/>
                <a:gd name="T13" fmla="*/ 1148 h 3382"/>
                <a:gd name="T14" fmla="*/ 403 w 1793"/>
                <a:gd name="T15" fmla="*/ 1307 h 3382"/>
                <a:gd name="T16" fmla="*/ 538 w 1793"/>
                <a:gd name="T17" fmla="*/ 1430 h 3382"/>
                <a:gd name="T18" fmla="*/ 706 w 1793"/>
                <a:gd name="T19" fmla="*/ 1512 h 3382"/>
                <a:gd name="T20" fmla="*/ 896 w 1793"/>
                <a:gd name="T21" fmla="*/ 1540 h 3382"/>
                <a:gd name="T22" fmla="*/ 1086 w 1793"/>
                <a:gd name="T23" fmla="*/ 1512 h 3382"/>
                <a:gd name="T24" fmla="*/ 1254 w 1793"/>
                <a:gd name="T25" fmla="*/ 1430 h 3382"/>
                <a:gd name="T26" fmla="*/ 1390 w 1793"/>
                <a:gd name="T27" fmla="*/ 1307 h 3382"/>
                <a:gd name="T28" fmla="*/ 1486 w 1793"/>
                <a:gd name="T29" fmla="*/ 1148 h 3382"/>
                <a:gd name="T30" fmla="*/ 1533 w 1793"/>
                <a:gd name="T31" fmla="*/ 964 h 3382"/>
                <a:gd name="T32" fmla="*/ 1524 w 1793"/>
                <a:gd name="T33" fmla="*/ 770 h 3382"/>
                <a:gd name="T34" fmla="*/ 1459 w 1793"/>
                <a:gd name="T35" fmla="*/ 593 h 3382"/>
                <a:gd name="T36" fmla="*/ 1348 w 1793"/>
                <a:gd name="T37" fmla="*/ 446 h 3382"/>
                <a:gd name="T38" fmla="*/ 1201 w 1793"/>
                <a:gd name="T39" fmla="*/ 335 h 3382"/>
                <a:gd name="T40" fmla="*/ 1025 w 1793"/>
                <a:gd name="T41" fmla="*/ 270 h 3382"/>
                <a:gd name="T42" fmla="*/ 896 w 1793"/>
                <a:gd name="T43" fmla="*/ 0 h 3382"/>
                <a:gd name="T44" fmla="*/ 1122 w 1793"/>
                <a:gd name="T45" fmla="*/ 30 h 3382"/>
                <a:gd name="T46" fmla="*/ 1327 w 1793"/>
                <a:gd name="T47" fmla="*/ 111 h 3382"/>
                <a:gd name="T48" fmla="*/ 1504 w 1793"/>
                <a:gd name="T49" fmla="*/ 239 h 3382"/>
                <a:gd name="T50" fmla="*/ 1645 w 1793"/>
                <a:gd name="T51" fmla="*/ 405 h 3382"/>
                <a:gd name="T52" fmla="*/ 1742 w 1793"/>
                <a:gd name="T53" fmla="*/ 601 h 3382"/>
                <a:gd name="T54" fmla="*/ 1790 w 1793"/>
                <a:gd name="T55" fmla="*/ 821 h 3382"/>
                <a:gd name="T56" fmla="*/ 1780 w 1793"/>
                <a:gd name="T57" fmla="*/ 1047 h 3382"/>
                <a:gd name="T58" fmla="*/ 1720 w 1793"/>
                <a:gd name="T59" fmla="*/ 1253 h 3382"/>
                <a:gd name="T60" fmla="*/ 1614 w 1793"/>
                <a:gd name="T61" fmla="*/ 1435 h 3382"/>
                <a:gd name="T62" fmla="*/ 1471 w 1793"/>
                <a:gd name="T63" fmla="*/ 1587 h 3382"/>
                <a:gd name="T64" fmla="*/ 1296 w 1793"/>
                <a:gd name="T65" fmla="*/ 1703 h 3382"/>
                <a:gd name="T66" fmla="*/ 1095 w 1793"/>
                <a:gd name="T67" fmla="*/ 1774 h 3382"/>
                <a:gd name="T68" fmla="*/ 1049 w 1793"/>
                <a:gd name="T69" fmla="*/ 2028 h 3382"/>
                <a:gd name="T70" fmla="*/ 1106 w 1793"/>
                <a:gd name="T71" fmla="*/ 2105 h 3382"/>
                <a:gd name="T72" fmla="*/ 1128 w 1793"/>
                <a:gd name="T73" fmla="*/ 2202 h 3382"/>
                <a:gd name="T74" fmla="*/ 1116 w 1793"/>
                <a:gd name="T75" fmla="*/ 3222 h 3382"/>
                <a:gd name="T76" fmla="*/ 1060 w 1793"/>
                <a:gd name="T77" fmla="*/ 3313 h 3382"/>
                <a:gd name="T78" fmla="*/ 969 w 1793"/>
                <a:gd name="T79" fmla="*/ 3370 h 3382"/>
                <a:gd name="T80" fmla="*/ 858 w 1793"/>
                <a:gd name="T81" fmla="*/ 3379 h 3382"/>
                <a:gd name="T82" fmla="*/ 759 w 1793"/>
                <a:gd name="T83" fmla="*/ 3337 h 3382"/>
                <a:gd name="T84" fmla="*/ 689 w 1793"/>
                <a:gd name="T85" fmla="*/ 3256 h 3382"/>
                <a:gd name="T86" fmla="*/ 664 w 1793"/>
                <a:gd name="T87" fmla="*/ 3149 h 3382"/>
                <a:gd name="T88" fmla="*/ 674 w 1793"/>
                <a:gd name="T89" fmla="*/ 2136 h 3382"/>
                <a:gd name="T90" fmla="*/ 720 w 1793"/>
                <a:gd name="T91" fmla="*/ 2051 h 3382"/>
                <a:gd name="T92" fmla="*/ 768 w 1793"/>
                <a:gd name="T93" fmla="*/ 1788 h 3382"/>
                <a:gd name="T94" fmla="*/ 560 w 1793"/>
                <a:gd name="T95" fmla="*/ 1732 h 3382"/>
                <a:gd name="T96" fmla="*/ 375 w 1793"/>
                <a:gd name="T97" fmla="*/ 1630 h 3382"/>
                <a:gd name="T98" fmla="*/ 221 w 1793"/>
                <a:gd name="T99" fmla="*/ 1490 h 3382"/>
                <a:gd name="T100" fmla="*/ 102 w 1793"/>
                <a:gd name="T101" fmla="*/ 1316 h 3382"/>
                <a:gd name="T102" fmla="*/ 26 w 1793"/>
                <a:gd name="T103" fmla="*/ 1117 h 3382"/>
                <a:gd name="T104" fmla="*/ 0 w 1793"/>
                <a:gd name="T105" fmla="*/ 898 h 3382"/>
                <a:gd name="T106" fmla="*/ 28 w 1793"/>
                <a:gd name="T107" fmla="*/ 672 h 3382"/>
                <a:gd name="T108" fmla="*/ 111 w 1793"/>
                <a:gd name="T109" fmla="*/ 467 h 3382"/>
                <a:gd name="T110" fmla="*/ 238 w 1793"/>
                <a:gd name="T111" fmla="*/ 290 h 3382"/>
                <a:gd name="T112" fmla="*/ 403 w 1793"/>
                <a:gd name="T113" fmla="*/ 149 h 3382"/>
                <a:gd name="T114" fmla="*/ 599 w 1793"/>
                <a:gd name="T115" fmla="*/ 51 h 3382"/>
                <a:gd name="T116" fmla="*/ 819 w 1793"/>
                <a:gd name="T117" fmla="*/ 3 h 3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793" h="3382">
                  <a:moveTo>
                    <a:pt x="896" y="257"/>
                  </a:moveTo>
                  <a:lnTo>
                    <a:pt x="830" y="261"/>
                  </a:lnTo>
                  <a:lnTo>
                    <a:pt x="768" y="270"/>
                  </a:lnTo>
                  <a:lnTo>
                    <a:pt x="706" y="286"/>
                  </a:lnTo>
                  <a:lnTo>
                    <a:pt x="647" y="308"/>
                  </a:lnTo>
                  <a:lnTo>
                    <a:pt x="591" y="335"/>
                  </a:lnTo>
                  <a:lnTo>
                    <a:pt x="538" y="367"/>
                  </a:lnTo>
                  <a:lnTo>
                    <a:pt x="489" y="404"/>
                  </a:lnTo>
                  <a:lnTo>
                    <a:pt x="443" y="446"/>
                  </a:lnTo>
                  <a:lnTo>
                    <a:pt x="403" y="491"/>
                  </a:lnTo>
                  <a:lnTo>
                    <a:pt x="365" y="540"/>
                  </a:lnTo>
                  <a:lnTo>
                    <a:pt x="333" y="593"/>
                  </a:lnTo>
                  <a:lnTo>
                    <a:pt x="306" y="649"/>
                  </a:lnTo>
                  <a:lnTo>
                    <a:pt x="285" y="708"/>
                  </a:lnTo>
                  <a:lnTo>
                    <a:pt x="269" y="770"/>
                  </a:lnTo>
                  <a:lnTo>
                    <a:pt x="259" y="833"/>
                  </a:lnTo>
                  <a:lnTo>
                    <a:pt x="256" y="898"/>
                  </a:lnTo>
                  <a:lnTo>
                    <a:pt x="259" y="964"/>
                  </a:lnTo>
                  <a:lnTo>
                    <a:pt x="269" y="1028"/>
                  </a:lnTo>
                  <a:lnTo>
                    <a:pt x="285" y="1090"/>
                  </a:lnTo>
                  <a:lnTo>
                    <a:pt x="306" y="1148"/>
                  </a:lnTo>
                  <a:lnTo>
                    <a:pt x="333" y="1205"/>
                  </a:lnTo>
                  <a:lnTo>
                    <a:pt x="365" y="1258"/>
                  </a:lnTo>
                  <a:lnTo>
                    <a:pt x="403" y="1307"/>
                  </a:lnTo>
                  <a:lnTo>
                    <a:pt x="443" y="1352"/>
                  </a:lnTo>
                  <a:lnTo>
                    <a:pt x="489" y="1394"/>
                  </a:lnTo>
                  <a:lnTo>
                    <a:pt x="538" y="1430"/>
                  </a:lnTo>
                  <a:lnTo>
                    <a:pt x="591" y="1463"/>
                  </a:lnTo>
                  <a:lnTo>
                    <a:pt x="647" y="1490"/>
                  </a:lnTo>
                  <a:lnTo>
                    <a:pt x="706" y="1512"/>
                  </a:lnTo>
                  <a:lnTo>
                    <a:pt x="768" y="1528"/>
                  </a:lnTo>
                  <a:lnTo>
                    <a:pt x="830" y="1537"/>
                  </a:lnTo>
                  <a:lnTo>
                    <a:pt x="896" y="1540"/>
                  </a:lnTo>
                  <a:lnTo>
                    <a:pt x="962" y="1537"/>
                  </a:lnTo>
                  <a:lnTo>
                    <a:pt x="1025" y="1528"/>
                  </a:lnTo>
                  <a:lnTo>
                    <a:pt x="1086" y="1512"/>
                  </a:lnTo>
                  <a:lnTo>
                    <a:pt x="1145" y="1490"/>
                  </a:lnTo>
                  <a:lnTo>
                    <a:pt x="1201" y="1463"/>
                  </a:lnTo>
                  <a:lnTo>
                    <a:pt x="1254" y="1430"/>
                  </a:lnTo>
                  <a:lnTo>
                    <a:pt x="1303" y="1394"/>
                  </a:lnTo>
                  <a:lnTo>
                    <a:pt x="1348" y="1352"/>
                  </a:lnTo>
                  <a:lnTo>
                    <a:pt x="1390" y="1307"/>
                  </a:lnTo>
                  <a:lnTo>
                    <a:pt x="1427" y="1258"/>
                  </a:lnTo>
                  <a:lnTo>
                    <a:pt x="1459" y="1205"/>
                  </a:lnTo>
                  <a:lnTo>
                    <a:pt x="1486" y="1148"/>
                  </a:lnTo>
                  <a:lnTo>
                    <a:pt x="1507" y="1090"/>
                  </a:lnTo>
                  <a:lnTo>
                    <a:pt x="1524" y="1028"/>
                  </a:lnTo>
                  <a:lnTo>
                    <a:pt x="1533" y="964"/>
                  </a:lnTo>
                  <a:lnTo>
                    <a:pt x="1536" y="898"/>
                  </a:lnTo>
                  <a:lnTo>
                    <a:pt x="1533" y="833"/>
                  </a:lnTo>
                  <a:lnTo>
                    <a:pt x="1524" y="770"/>
                  </a:lnTo>
                  <a:lnTo>
                    <a:pt x="1507" y="708"/>
                  </a:lnTo>
                  <a:lnTo>
                    <a:pt x="1486" y="649"/>
                  </a:lnTo>
                  <a:lnTo>
                    <a:pt x="1459" y="593"/>
                  </a:lnTo>
                  <a:lnTo>
                    <a:pt x="1427" y="540"/>
                  </a:lnTo>
                  <a:lnTo>
                    <a:pt x="1390" y="491"/>
                  </a:lnTo>
                  <a:lnTo>
                    <a:pt x="1348" y="446"/>
                  </a:lnTo>
                  <a:lnTo>
                    <a:pt x="1303" y="404"/>
                  </a:lnTo>
                  <a:lnTo>
                    <a:pt x="1254" y="367"/>
                  </a:lnTo>
                  <a:lnTo>
                    <a:pt x="1201" y="335"/>
                  </a:lnTo>
                  <a:lnTo>
                    <a:pt x="1145" y="308"/>
                  </a:lnTo>
                  <a:lnTo>
                    <a:pt x="1086" y="286"/>
                  </a:lnTo>
                  <a:lnTo>
                    <a:pt x="1025" y="270"/>
                  </a:lnTo>
                  <a:lnTo>
                    <a:pt x="962" y="261"/>
                  </a:lnTo>
                  <a:lnTo>
                    <a:pt x="896" y="257"/>
                  </a:lnTo>
                  <a:close/>
                  <a:moveTo>
                    <a:pt x="896" y="0"/>
                  </a:moveTo>
                  <a:lnTo>
                    <a:pt x="973" y="3"/>
                  </a:lnTo>
                  <a:lnTo>
                    <a:pt x="1048" y="13"/>
                  </a:lnTo>
                  <a:lnTo>
                    <a:pt x="1122" y="30"/>
                  </a:lnTo>
                  <a:lnTo>
                    <a:pt x="1193" y="51"/>
                  </a:lnTo>
                  <a:lnTo>
                    <a:pt x="1262" y="79"/>
                  </a:lnTo>
                  <a:lnTo>
                    <a:pt x="1327" y="111"/>
                  </a:lnTo>
                  <a:lnTo>
                    <a:pt x="1389" y="149"/>
                  </a:lnTo>
                  <a:lnTo>
                    <a:pt x="1449" y="192"/>
                  </a:lnTo>
                  <a:lnTo>
                    <a:pt x="1504" y="239"/>
                  </a:lnTo>
                  <a:lnTo>
                    <a:pt x="1555" y="290"/>
                  </a:lnTo>
                  <a:lnTo>
                    <a:pt x="1602" y="345"/>
                  </a:lnTo>
                  <a:lnTo>
                    <a:pt x="1645" y="405"/>
                  </a:lnTo>
                  <a:lnTo>
                    <a:pt x="1682" y="467"/>
                  </a:lnTo>
                  <a:lnTo>
                    <a:pt x="1714" y="532"/>
                  </a:lnTo>
                  <a:lnTo>
                    <a:pt x="1742" y="601"/>
                  </a:lnTo>
                  <a:lnTo>
                    <a:pt x="1763" y="672"/>
                  </a:lnTo>
                  <a:lnTo>
                    <a:pt x="1779" y="746"/>
                  </a:lnTo>
                  <a:lnTo>
                    <a:pt x="1790" y="821"/>
                  </a:lnTo>
                  <a:lnTo>
                    <a:pt x="1793" y="898"/>
                  </a:lnTo>
                  <a:lnTo>
                    <a:pt x="1790" y="974"/>
                  </a:lnTo>
                  <a:lnTo>
                    <a:pt x="1780" y="1047"/>
                  </a:lnTo>
                  <a:lnTo>
                    <a:pt x="1766" y="1117"/>
                  </a:lnTo>
                  <a:lnTo>
                    <a:pt x="1746" y="1186"/>
                  </a:lnTo>
                  <a:lnTo>
                    <a:pt x="1720" y="1253"/>
                  </a:lnTo>
                  <a:lnTo>
                    <a:pt x="1689" y="1316"/>
                  </a:lnTo>
                  <a:lnTo>
                    <a:pt x="1654" y="1377"/>
                  </a:lnTo>
                  <a:lnTo>
                    <a:pt x="1614" y="1435"/>
                  </a:lnTo>
                  <a:lnTo>
                    <a:pt x="1571" y="1490"/>
                  </a:lnTo>
                  <a:lnTo>
                    <a:pt x="1523" y="1540"/>
                  </a:lnTo>
                  <a:lnTo>
                    <a:pt x="1471" y="1587"/>
                  </a:lnTo>
                  <a:lnTo>
                    <a:pt x="1416" y="1630"/>
                  </a:lnTo>
                  <a:lnTo>
                    <a:pt x="1358" y="1669"/>
                  </a:lnTo>
                  <a:lnTo>
                    <a:pt x="1296" y="1703"/>
                  </a:lnTo>
                  <a:lnTo>
                    <a:pt x="1232" y="1732"/>
                  </a:lnTo>
                  <a:lnTo>
                    <a:pt x="1165" y="1756"/>
                  </a:lnTo>
                  <a:lnTo>
                    <a:pt x="1095" y="1774"/>
                  </a:lnTo>
                  <a:lnTo>
                    <a:pt x="1024" y="1788"/>
                  </a:lnTo>
                  <a:lnTo>
                    <a:pt x="1024" y="2009"/>
                  </a:lnTo>
                  <a:lnTo>
                    <a:pt x="1049" y="2028"/>
                  </a:lnTo>
                  <a:lnTo>
                    <a:pt x="1072" y="2051"/>
                  </a:lnTo>
                  <a:lnTo>
                    <a:pt x="1091" y="2077"/>
                  </a:lnTo>
                  <a:lnTo>
                    <a:pt x="1106" y="2105"/>
                  </a:lnTo>
                  <a:lnTo>
                    <a:pt x="1118" y="2136"/>
                  </a:lnTo>
                  <a:lnTo>
                    <a:pt x="1125" y="2169"/>
                  </a:lnTo>
                  <a:lnTo>
                    <a:pt x="1128" y="2202"/>
                  </a:lnTo>
                  <a:lnTo>
                    <a:pt x="1128" y="3149"/>
                  </a:lnTo>
                  <a:lnTo>
                    <a:pt x="1125" y="3187"/>
                  </a:lnTo>
                  <a:lnTo>
                    <a:pt x="1116" y="3222"/>
                  </a:lnTo>
                  <a:lnTo>
                    <a:pt x="1102" y="3256"/>
                  </a:lnTo>
                  <a:lnTo>
                    <a:pt x="1084" y="3287"/>
                  </a:lnTo>
                  <a:lnTo>
                    <a:pt x="1060" y="3313"/>
                  </a:lnTo>
                  <a:lnTo>
                    <a:pt x="1033" y="3337"/>
                  </a:lnTo>
                  <a:lnTo>
                    <a:pt x="1002" y="3356"/>
                  </a:lnTo>
                  <a:lnTo>
                    <a:pt x="969" y="3370"/>
                  </a:lnTo>
                  <a:lnTo>
                    <a:pt x="933" y="3379"/>
                  </a:lnTo>
                  <a:lnTo>
                    <a:pt x="896" y="3382"/>
                  </a:lnTo>
                  <a:lnTo>
                    <a:pt x="858" y="3379"/>
                  </a:lnTo>
                  <a:lnTo>
                    <a:pt x="823" y="3370"/>
                  </a:lnTo>
                  <a:lnTo>
                    <a:pt x="789" y="3356"/>
                  </a:lnTo>
                  <a:lnTo>
                    <a:pt x="759" y="3337"/>
                  </a:lnTo>
                  <a:lnTo>
                    <a:pt x="732" y="3313"/>
                  </a:lnTo>
                  <a:lnTo>
                    <a:pt x="709" y="3287"/>
                  </a:lnTo>
                  <a:lnTo>
                    <a:pt x="689" y="3256"/>
                  </a:lnTo>
                  <a:lnTo>
                    <a:pt x="676" y="3222"/>
                  </a:lnTo>
                  <a:lnTo>
                    <a:pt x="667" y="3187"/>
                  </a:lnTo>
                  <a:lnTo>
                    <a:pt x="664" y="3149"/>
                  </a:lnTo>
                  <a:lnTo>
                    <a:pt x="664" y="2202"/>
                  </a:lnTo>
                  <a:lnTo>
                    <a:pt x="666" y="2169"/>
                  </a:lnTo>
                  <a:lnTo>
                    <a:pt x="674" y="2136"/>
                  </a:lnTo>
                  <a:lnTo>
                    <a:pt x="685" y="2105"/>
                  </a:lnTo>
                  <a:lnTo>
                    <a:pt x="701" y="2077"/>
                  </a:lnTo>
                  <a:lnTo>
                    <a:pt x="720" y="2051"/>
                  </a:lnTo>
                  <a:lnTo>
                    <a:pt x="743" y="2028"/>
                  </a:lnTo>
                  <a:lnTo>
                    <a:pt x="768" y="2009"/>
                  </a:lnTo>
                  <a:lnTo>
                    <a:pt x="768" y="1788"/>
                  </a:lnTo>
                  <a:lnTo>
                    <a:pt x="697" y="1774"/>
                  </a:lnTo>
                  <a:lnTo>
                    <a:pt x="628" y="1756"/>
                  </a:lnTo>
                  <a:lnTo>
                    <a:pt x="560" y="1732"/>
                  </a:lnTo>
                  <a:lnTo>
                    <a:pt x="496" y="1703"/>
                  </a:lnTo>
                  <a:lnTo>
                    <a:pt x="435" y="1669"/>
                  </a:lnTo>
                  <a:lnTo>
                    <a:pt x="375" y="1630"/>
                  </a:lnTo>
                  <a:lnTo>
                    <a:pt x="321" y="1587"/>
                  </a:lnTo>
                  <a:lnTo>
                    <a:pt x="269" y="1540"/>
                  </a:lnTo>
                  <a:lnTo>
                    <a:pt x="221" y="1490"/>
                  </a:lnTo>
                  <a:lnTo>
                    <a:pt x="177" y="1435"/>
                  </a:lnTo>
                  <a:lnTo>
                    <a:pt x="138" y="1377"/>
                  </a:lnTo>
                  <a:lnTo>
                    <a:pt x="102" y="1316"/>
                  </a:lnTo>
                  <a:lnTo>
                    <a:pt x="72" y="1253"/>
                  </a:lnTo>
                  <a:lnTo>
                    <a:pt x="47" y="1186"/>
                  </a:lnTo>
                  <a:lnTo>
                    <a:pt x="26" y="1117"/>
                  </a:lnTo>
                  <a:lnTo>
                    <a:pt x="11" y="1047"/>
                  </a:lnTo>
                  <a:lnTo>
                    <a:pt x="3" y="974"/>
                  </a:lnTo>
                  <a:lnTo>
                    <a:pt x="0" y="898"/>
                  </a:lnTo>
                  <a:lnTo>
                    <a:pt x="3" y="821"/>
                  </a:lnTo>
                  <a:lnTo>
                    <a:pt x="13" y="746"/>
                  </a:lnTo>
                  <a:lnTo>
                    <a:pt x="28" y="672"/>
                  </a:lnTo>
                  <a:lnTo>
                    <a:pt x="50" y="601"/>
                  </a:lnTo>
                  <a:lnTo>
                    <a:pt x="77" y="532"/>
                  </a:lnTo>
                  <a:lnTo>
                    <a:pt x="111" y="467"/>
                  </a:lnTo>
                  <a:lnTo>
                    <a:pt x="148" y="405"/>
                  </a:lnTo>
                  <a:lnTo>
                    <a:pt x="190" y="345"/>
                  </a:lnTo>
                  <a:lnTo>
                    <a:pt x="238" y="290"/>
                  </a:lnTo>
                  <a:lnTo>
                    <a:pt x="289" y="239"/>
                  </a:lnTo>
                  <a:lnTo>
                    <a:pt x="344" y="192"/>
                  </a:lnTo>
                  <a:lnTo>
                    <a:pt x="403" y="149"/>
                  </a:lnTo>
                  <a:lnTo>
                    <a:pt x="465" y="111"/>
                  </a:lnTo>
                  <a:lnTo>
                    <a:pt x="531" y="79"/>
                  </a:lnTo>
                  <a:lnTo>
                    <a:pt x="599" y="51"/>
                  </a:lnTo>
                  <a:lnTo>
                    <a:pt x="670" y="30"/>
                  </a:lnTo>
                  <a:lnTo>
                    <a:pt x="744" y="13"/>
                  </a:lnTo>
                  <a:lnTo>
                    <a:pt x="819" y="3"/>
                  </a:lnTo>
                  <a:lnTo>
                    <a:pt x="89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2" name="Freeform 488"/>
            <p:cNvSpPr>
              <a:spLocks/>
            </p:cNvSpPr>
            <p:nvPr/>
          </p:nvSpPr>
          <p:spPr bwMode="auto">
            <a:xfrm>
              <a:off x="5800726" y="5146676"/>
              <a:ext cx="57150" cy="95250"/>
            </a:xfrm>
            <a:custGeom>
              <a:avLst/>
              <a:gdLst>
                <a:gd name="T0" fmla="*/ 150 w 179"/>
                <a:gd name="T1" fmla="*/ 0 h 298"/>
                <a:gd name="T2" fmla="*/ 163 w 179"/>
                <a:gd name="T3" fmla="*/ 1 h 298"/>
                <a:gd name="T4" fmla="*/ 176 w 179"/>
                <a:gd name="T5" fmla="*/ 3 h 298"/>
                <a:gd name="T6" fmla="*/ 179 w 179"/>
                <a:gd name="T7" fmla="*/ 56 h 298"/>
                <a:gd name="T8" fmla="*/ 164 w 179"/>
                <a:gd name="T9" fmla="*/ 52 h 298"/>
                <a:gd name="T10" fmla="*/ 150 w 179"/>
                <a:gd name="T11" fmla="*/ 51 h 298"/>
                <a:gd name="T12" fmla="*/ 127 w 179"/>
                <a:gd name="T13" fmla="*/ 53 h 298"/>
                <a:gd name="T14" fmla="*/ 106 w 179"/>
                <a:gd name="T15" fmla="*/ 61 h 298"/>
                <a:gd name="T16" fmla="*/ 88 w 179"/>
                <a:gd name="T17" fmla="*/ 73 h 298"/>
                <a:gd name="T18" fmla="*/ 73 w 179"/>
                <a:gd name="T19" fmla="*/ 87 h 298"/>
                <a:gd name="T20" fmla="*/ 61 w 179"/>
                <a:gd name="T21" fmla="*/ 106 h 298"/>
                <a:gd name="T22" fmla="*/ 54 w 179"/>
                <a:gd name="T23" fmla="*/ 127 h 298"/>
                <a:gd name="T24" fmla="*/ 51 w 179"/>
                <a:gd name="T25" fmla="*/ 150 h 298"/>
                <a:gd name="T26" fmla="*/ 54 w 179"/>
                <a:gd name="T27" fmla="*/ 172 h 298"/>
                <a:gd name="T28" fmla="*/ 61 w 179"/>
                <a:gd name="T29" fmla="*/ 193 h 298"/>
                <a:gd name="T30" fmla="*/ 73 w 179"/>
                <a:gd name="T31" fmla="*/ 212 h 298"/>
                <a:gd name="T32" fmla="*/ 88 w 179"/>
                <a:gd name="T33" fmla="*/ 226 h 298"/>
                <a:gd name="T34" fmla="*/ 106 w 179"/>
                <a:gd name="T35" fmla="*/ 239 h 298"/>
                <a:gd name="T36" fmla="*/ 127 w 179"/>
                <a:gd name="T37" fmla="*/ 246 h 298"/>
                <a:gd name="T38" fmla="*/ 150 w 179"/>
                <a:gd name="T39" fmla="*/ 248 h 298"/>
                <a:gd name="T40" fmla="*/ 150 w 179"/>
                <a:gd name="T41" fmla="*/ 248 h 298"/>
                <a:gd name="T42" fmla="*/ 132 w 179"/>
                <a:gd name="T43" fmla="*/ 298 h 298"/>
                <a:gd name="T44" fmla="*/ 105 w 179"/>
                <a:gd name="T45" fmla="*/ 292 h 298"/>
                <a:gd name="T46" fmla="*/ 80 w 179"/>
                <a:gd name="T47" fmla="*/ 282 h 298"/>
                <a:gd name="T48" fmla="*/ 58 w 179"/>
                <a:gd name="T49" fmla="*/ 267 h 298"/>
                <a:gd name="T50" fmla="*/ 38 w 179"/>
                <a:gd name="T51" fmla="*/ 249 h 298"/>
                <a:gd name="T52" fmla="*/ 23 w 179"/>
                <a:gd name="T53" fmla="*/ 228 h 298"/>
                <a:gd name="T54" fmla="*/ 10 w 179"/>
                <a:gd name="T55" fmla="*/ 203 h 298"/>
                <a:gd name="T56" fmla="*/ 3 w 179"/>
                <a:gd name="T57" fmla="*/ 177 h 298"/>
                <a:gd name="T58" fmla="*/ 0 w 179"/>
                <a:gd name="T59" fmla="*/ 150 h 298"/>
                <a:gd name="T60" fmla="*/ 3 w 179"/>
                <a:gd name="T61" fmla="*/ 120 h 298"/>
                <a:gd name="T62" fmla="*/ 12 w 179"/>
                <a:gd name="T63" fmla="*/ 92 h 298"/>
                <a:gd name="T64" fmla="*/ 26 w 179"/>
                <a:gd name="T65" fmla="*/ 67 h 298"/>
                <a:gd name="T66" fmla="*/ 43 w 179"/>
                <a:gd name="T67" fmla="*/ 44 h 298"/>
                <a:gd name="T68" fmla="*/ 66 w 179"/>
                <a:gd name="T69" fmla="*/ 26 h 298"/>
                <a:gd name="T70" fmla="*/ 91 w 179"/>
                <a:gd name="T71" fmla="*/ 12 h 298"/>
                <a:gd name="T72" fmla="*/ 120 w 179"/>
                <a:gd name="T73" fmla="*/ 3 h 298"/>
                <a:gd name="T74" fmla="*/ 150 w 179"/>
                <a:gd name="T75" fmla="*/ 0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79" h="298">
                  <a:moveTo>
                    <a:pt x="150" y="0"/>
                  </a:moveTo>
                  <a:lnTo>
                    <a:pt x="163" y="1"/>
                  </a:lnTo>
                  <a:lnTo>
                    <a:pt x="176" y="3"/>
                  </a:lnTo>
                  <a:lnTo>
                    <a:pt x="179" y="56"/>
                  </a:lnTo>
                  <a:lnTo>
                    <a:pt x="164" y="52"/>
                  </a:lnTo>
                  <a:lnTo>
                    <a:pt x="150" y="51"/>
                  </a:lnTo>
                  <a:lnTo>
                    <a:pt x="127" y="53"/>
                  </a:lnTo>
                  <a:lnTo>
                    <a:pt x="106" y="61"/>
                  </a:lnTo>
                  <a:lnTo>
                    <a:pt x="88" y="73"/>
                  </a:lnTo>
                  <a:lnTo>
                    <a:pt x="73" y="87"/>
                  </a:lnTo>
                  <a:lnTo>
                    <a:pt x="61" y="106"/>
                  </a:lnTo>
                  <a:lnTo>
                    <a:pt x="54" y="127"/>
                  </a:lnTo>
                  <a:lnTo>
                    <a:pt x="51" y="150"/>
                  </a:lnTo>
                  <a:lnTo>
                    <a:pt x="54" y="172"/>
                  </a:lnTo>
                  <a:lnTo>
                    <a:pt x="61" y="193"/>
                  </a:lnTo>
                  <a:lnTo>
                    <a:pt x="73" y="212"/>
                  </a:lnTo>
                  <a:lnTo>
                    <a:pt x="88" y="226"/>
                  </a:lnTo>
                  <a:lnTo>
                    <a:pt x="106" y="239"/>
                  </a:lnTo>
                  <a:lnTo>
                    <a:pt x="127" y="246"/>
                  </a:lnTo>
                  <a:lnTo>
                    <a:pt x="150" y="248"/>
                  </a:lnTo>
                  <a:lnTo>
                    <a:pt x="150" y="248"/>
                  </a:lnTo>
                  <a:lnTo>
                    <a:pt x="132" y="298"/>
                  </a:lnTo>
                  <a:lnTo>
                    <a:pt x="105" y="292"/>
                  </a:lnTo>
                  <a:lnTo>
                    <a:pt x="80" y="282"/>
                  </a:lnTo>
                  <a:lnTo>
                    <a:pt x="58" y="267"/>
                  </a:lnTo>
                  <a:lnTo>
                    <a:pt x="38" y="249"/>
                  </a:lnTo>
                  <a:lnTo>
                    <a:pt x="23" y="228"/>
                  </a:lnTo>
                  <a:lnTo>
                    <a:pt x="10" y="203"/>
                  </a:lnTo>
                  <a:lnTo>
                    <a:pt x="3" y="177"/>
                  </a:lnTo>
                  <a:lnTo>
                    <a:pt x="0" y="150"/>
                  </a:lnTo>
                  <a:lnTo>
                    <a:pt x="3" y="120"/>
                  </a:lnTo>
                  <a:lnTo>
                    <a:pt x="12" y="92"/>
                  </a:lnTo>
                  <a:lnTo>
                    <a:pt x="26" y="67"/>
                  </a:lnTo>
                  <a:lnTo>
                    <a:pt x="43" y="44"/>
                  </a:lnTo>
                  <a:lnTo>
                    <a:pt x="66" y="26"/>
                  </a:lnTo>
                  <a:lnTo>
                    <a:pt x="91" y="12"/>
                  </a:lnTo>
                  <a:lnTo>
                    <a:pt x="120" y="3"/>
                  </a:lnTo>
                  <a:lnTo>
                    <a:pt x="15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3" name="Freeform 489"/>
            <p:cNvSpPr>
              <a:spLocks/>
            </p:cNvSpPr>
            <p:nvPr/>
          </p:nvSpPr>
          <p:spPr bwMode="auto">
            <a:xfrm>
              <a:off x="5664201" y="5014913"/>
              <a:ext cx="185738" cy="322263"/>
            </a:xfrm>
            <a:custGeom>
              <a:avLst/>
              <a:gdLst>
                <a:gd name="T0" fmla="*/ 418 w 584"/>
                <a:gd name="T1" fmla="*/ 35 h 1013"/>
                <a:gd name="T2" fmla="*/ 489 w 584"/>
                <a:gd name="T3" fmla="*/ 116 h 1013"/>
                <a:gd name="T4" fmla="*/ 545 w 584"/>
                <a:gd name="T5" fmla="*/ 208 h 1013"/>
                <a:gd name="T6" fmla="*/ 584 w 584"/>
                <a:gd name="T7" fmla="*/ 309 h 1013"/>
                <a:gd name="T8" fmla="*/ 509 w 584"/>
                <a:gd name="T9" fmla="*/ 318 h 1013"/>
                <a:gd name="T10" fmla="*/ 439 w 584"/>
                <a:gd name="T11" fmla="*/ 351 h 1013"/>
                <a:gd name="T12" fmla="*/ 384 w 584"/>
                <a:gd name="T13" fmla="*/ 399 h 1013"/>
                <a:gd name="T14" fmla="*/ 346 w 584"/>
                <a:gd name="T15" fmla="*/ 460 h 1013"/>
                <a:gd name="T16" fmla="*/ 326 w 584"/>
                <a:gd name="T17" fmla="*/ 528 h 1013"/>
                <a:gd name="T18" fmla="*/ 326 w 584"/>
                <a:gd name="T19" fmla="*/ 600 h 1013"/>
                <a:gd name="T20" fmla="*/ 347 w 584"/>
                <a:gd name="T21" fmla="*/ 672 h 1013"/>
                <a:gd name="T22" fmla="*/ 388 w 584"/>
                <a:gd name="T23" fmla="*/ 735 h 1013"/>
                <a:gd name="T24" fmla="*/ 443 w 584"/>
                <a:gd name="T25" fmla="*/ 781 h 1013"/>
                <a:gd name="T26" fmla="*/ 509 w 584"/>
                <a:gd name="T27" fmla="*/ 810 h 1013"/>
                <a:gd name="T28" fmla="*/ 447 w 584"/>
                <a:gd name="T29" fmla="*/ 889 h 1013"/>
                <a:gd name="T30" fmla="*/ 374 w 584"/>
                <a:gd name="T31" fmla="*/ 957 h 1013"/>
                <a:gd name="T32" fmla="*/ 290 w 584"/>
                <a:gd name="T33" fmla="*/ 1013 h 1013"/>
                <a:gd name="T34" fmla="*/ 275 w 584"/>
                <a:gd name="T35" fmla="*/ 927 h 1013"/>
                <a:gd name="T36" fmla="*/ 212 w 584"/>
                <a:gd name="T37" fmla="*/ 861 h 1013"/>
                <a:gd name="T38" fmla="*/ 134 w 584"/>
                <a:gd name="T39" fmla="*/ 894 h 1013"/>
                <a:gd name="T40" fmla="*/ 96 w 584"/>
                <a:gd name="T41" fmla="*/ 891 h 1013"/>
                <a:gd name="T42" fmla="*/ 65 w 584"/>
                <a:gd name="T43" fmla="*/ 869 h 1013"/>
                <a:gd name="T44" fmla="*/ 20 w 584"/>
                <a:gd name="T45" fmla="*/ 777 h 1013"/>
                <a:gd name="T46" fmla="*/ 13 w 584"/>
                <a:gd name="T47" fmla="*/ 739 h 1013"/>
                <a:gd name="T48" fmla="*/ 26 w 584"/>
                <a:gd name="T49" fmla="*/ 703 h 1013"/>
                <a:gd name="T50" fmla="*/ 55 w 584"/>
                <a:gd name="T51" fmla="*/ 678 h 1013"/>
                <a:gd name="T52" fmla="*/ 108 w 584"/>
                <a:gd name="T53" fmla="*/ 605 h 1013"/>
                <a:gd name="T54" fmla="*/ 110 w 584"/>
                <a:gd name="T55" fmla="*/ 514 h 1013"/>
                <a:gd name="T56" fmla="*/ 31 w 584"/>
                <a:gd name="T57" fmla="*/ 483 h 1013"/>
                <a:gd name="T58" fmla="*/ 7 w 584"/>
                <a:gd name="T59" fmla="*/ 453 h 1013"/>
                <a:gd name="T60" fmla="*/ 0 w 584"/>
                <a:gd name="T61" fmla="*/ 416 h 1013"/>
                <a:gd name="T62" fmla="*/ 33 w 584"/>
                <a:gd name="T63" fmla="*/ 318 h 1013"/>
                <a:gd name="T64" fmla="*/ 56 w 584"/>
                <a:gd name="T65" fmla="*/ 287 h 1013"/>
                <a:gd name="T66" fmla="*/ 91 w 584"/>
                <a:gd name="T67" fmla="*/ 271 h 1013"/>
                <a:gd name="T68" fmla="*/ 128 w 584"/>
                <a:gd name="T69" fmla="*/ 275 h 1013"/>
                <a:gd name="T70" fmla="*/ 217 w 584"/>
                <a:gd name="T71" fmla="*/ 261 h 1013"/>
                <a:gd name="T72" fmla="*/ 283 w 584"/>
                <a:gd name="T73" fmla="*/ 197 h 1013"/>
                <a:gd name="T74" fmla="*/ 249 w 584"/>
                <a:gd name="T75" fmla="*/ 119 h 1013"/>
                <a:gd name="T76" fmla="*/ 252 w 584"/>
                <a:gd name="T77" fmla="*/ 80 h 1013"/>
                <a:gd name="T78" fmla="*/ 274 w 584"/>
                <a:gd name="T79" fmla="*/ 50 h 1013"/>
                <a:gd name="T80" fmla="*/ 367 w 584"/>
                <a:gd name="T81" fmla="*/ 4 h 1013"/>
                <a:gd name="T82" fmla="*/ 379 w 584"/>
                <a:gd name="T83" fmla="*/ 0 h 10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584" h="1013">
                  <a:moveTo>
                    <a:pt x="379" y="0"/>
                  </a:moveTo>
                  <a:lnTo>
                    <a:pt x="418" y="35"/>
                  </a:lnTo>
                  <a:lnTo>
                    <a:pt x="456" y="74"/>
                  </a:lnTo>
                  <a:lnTo>
                    <a:pt x="489" y="116"/>
                  </a:lnTo>
                  <a:lnTo>
                    <a:pt x="519" y="161"/>
                  </a:lnTo>
                  <a:lnTo>
                    <a:pt x="545" y="208"/>
                  </a:lnTo>
                  <a:lnTo>
                    <a:pt x="567" y="258"/>
                  </a:lnTo>
                  <a:lnTo>
                    <a:pt x="584" y="309"/>
                  </a:lnTo>
                  <a:lnTo>
                    <a:pt x="546" y="311"/>
                  </a:lnTo>
                  <a:lnTo>
                    <a:pt x="509" y="318"/>
                  </a:lnTo>
                  <a:lnTo>
                    <a:pt x="471" y="332"/>
                  </a:lnTo>
                  <a:lnTo>
                    <a:pt x="439" y="351"/>
                  </a:lnTo>
                  <a:lnTo>
                    <a:pt x="410" y="373"/>
                  </a:lnTo>
                  <a:lnTo>
                    <a:pt x="384" y="399"/>
                  </a:lnTo>
                  <a:lnTo>
                    <a:pt x="363" y="428"/>
                  </a:lnTo>
                  <a:lnTo>
                    <a:pt x="346" y="460"/>
                  </a:lnTo>
                  <a:lnTo>
                    <a:pt x="334" y="493"/>
                  </a:lnTo>
                  <a:lnTo>
                    <a:pt x="326" y="528"/>
                  </a:lnTo>
                  <a:lnTo>
                    <a:pt x="323" y="564"/>
                  </a:lnTo>
                  <a:lnTo>
                    <a:pt x="326" y="600"/>
                  </a:lnTo>
                  <a:lnTo>
                    <a:pt x="334" y="636"/>
                  </a:lnTo>
                  <a:lnTo>
                    <a:pt x="347" y="672"/>
                  </a:lnTo>
                  <a:lnTo>
                    <a:pt x="365" y="705"/>
                  </a:lnTo>
                  <a:lnTo>
                    <a:pt x="388" y="735"/>
                  </a:lnTo>
                  <a:lnTo>
                    <a:pt x="414" y="760"/>
                  </a:lnTo>
                  <a:lnTo>
                    <a:pt x="443" y="781"/>
                  </a:lnTo>
                  <a:lnTo>
                    <a:pt x="476" y="797"/>
                  </a:lnTo>
                  <a:lnTo>
                    <a:pt x="509" y="810"/>
                  </a:lnTo>
                  <a:lnTo>
                    <a:pt x="480" y="851"/>
                  </a:lnTo>
                  <a:lnTo>
                    <a:pt x="447" y="889"/>
                  </a:lnTo>
                  <a:lnTo>
                    <a:pt x="412" y="925"/>
                  </a:lnTo>
                  <a:lnTo>
                    <a:pt x="374" y="957"/>
                  </a:lnTo>
                  <a:lnTo>
                    <a:pt x="334" y="986"/>
                  </a:lnTo>
                  <a:lnTo>
                    <a:pt x="290" y="1013"/>
                  </a:lnTo>
                  <a:lnTo>
                    <a:pt x="312" y="954"/>
                  </a:lnTo>
                  <a:lnTo>
                    <a:pt x="275" y="927"/>
                  </a:lnTo>
                  <a:lnTo>
                    <a:pt x="242" y="896"/>
                  </a:lnTo>
                  <a:lnTo>
                    <a:pt x="212" y="861"/>
                  </a:lnTo>
                  <a:lnTo>
                    <a:pt x="152" y="889"/>
                  </a:lnTo>
                  <a:lnTo>
                    <a:pt x="134" y="894"/>
                  </a:lnTo>
                  <a:lnTo>
                    <a:pt x="114" y="896"/>
                  </a:lnTo>
                  <a:lnTo>
                    <a:pt x="96" y="891"/>
                  </a:lnTo>
                  <a:lnTo>
                    <a:pt x="79" y="882"/>
                  </a:lnTo>
                  <a:lnTo>
                    <a:pt x="65" y="869"/>
                  </a:lnTo>
                  <a:lnTo>
                    <a:pt x="54" y="853"/>
                  </a:lnTo>
                  <a:lnTo>
                    <a:pt x="20" y="777"/>
                  </a:lnTo>
                  <a:lnTo>
                    <a:pt x="14" y="758"/>
                  </a:lnTo>
                  <a:lnTo>
                    <a:pt x="13" y="739"/>
                  </a:lnTo>
                  <a:lnTo>
                    <a:pt x="18" y="720"/>
                  </a:lnTo>
                  <a:lnTo>
                    <a:pt x="26" y="703"/>
                  </a:lnTo>
                  <a:lnTo>
                    <a:pt x="39" y="689"/>
                  </a:lnTo>
                  <a:lnTo>
                    <a:pt x="55" y="678"/>
                  </a:lnTo>
                  <a:lnTo>
                    <a:pt x="115" y="651"/>
                  </a:lnTo>
                  <a:lnTo>
                    <a:pt x="108" y="605"/>
                  </a:lnTo>
                  <a:lnTo>
                    <a:pt x="107" y="560"/>
                  </a:lnTo>
                  <a:lnTo>
                    <a:pt x="110" y="514"/>
                  </a:lnTo>
                  <a:lnTo>
                    <a:pt x="48" y="492"/>
                  </a:lnTo>
                  <a:lnTo>
                    <a:pt x="31" y="483"/>
                  </a:lnTo>
                  <a:lnTo>
                    <a:pt x="17" y="470"/>
                  </a:lnTo>
                  <a:lnTo>
                    <a:pt x="7" y="453"/>
                  </a:lnTo>
                  <a:lnTo>
                    <a:pt x="1" y="434"/>
                  </a:lnTo>
                  <a:lnTo>
                    <a:pt x="0" y="416"/>
                  </a:lnTo>
                  <a:lnTo>
                    <a:pt x="4" y="397"/>
                  </a:lnTo>
                  <a:lnTo>
                    <a:pt x="33" y="318"/>
                  </a:lnTo>
                  <a:lnTo>
                    <a:pt x="43" y="302"/>
                  </a:lnTo>
                  <a:lnTo>
                    <a:pt x="56" y="287"/>
                  </a:lnTo>
                  <a:lnTo>
                    <a:pt x="72" y="278"/>
                  </a:lnTo>
                  <a:lnTo>
                    <a:pt x="91" y="271"/>
                  </a:lnTo>
                  <a:lnTo>
                    <a:pt x="110" y="270"/>
                  </a:lnTo>
                  <a:lnTo>
                    <a:pt x="128" y="275"/>
                  </a:lnTo>
                  <a:lnTo>
                    <a:pt x="190" y="298"/>
                  </a:lnTo>
                  <a:lnTo>
                    <a:pt x="217" y="261"/>
                  </a:lnTo>
                  <a:lnTo>
                    <a:pt x="248" y="227"/>
                  </a:lnTo>
                  <a:lnTo>
                    <a:pt x="283" y="197"/>
                  </a:lnTo>
                  <a:lnTo>
                    <a:pt x="256" y="138"/>
                  </a:lnTo>
                  <a:lnTo>
                    <a:pt x="249" y="119"/>
                  </a:lnTo>
                  <a:lnTo>
                    <a:pt x="248" y="99"/>
                  </a:lnTo>
                  <a:lnTo>
                    <a:pt x="252" y="80"/>
                  </a:lnTo>
                  <a:lnTo>
                    <a:pt x="262" y="63"/>
                  </a:lnTo>
                  <a:lnTo>
                    <a:pt x="274" y="50"/>
                  </a:lnTo>
                  <a:lnTo>
                    <a:pt x="291" y="39"/>
                  </a:lnTo>
                  <a:lnTo>
                    <a:pt x="367" y="4"/>
                  </a:lnTo>
                  <a:lnTo>
                    <a:pt x="372" y="2"/>
                  </a:lnTo>
                  <a:lnTo>
                    <a:pt x="37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564" name="Freeform 645"/>
          <p:cNvSpPr>
            <a:spLocks noEditPoints="1"/>
          </p:cNvSpPr>
          <p:nvPr/>
        </p:nvSpPr>
        <p:spPr bwMode="auto">
          <a:xfrm>
            <a:off x="3464611" y="5839942"/>
            <a:ext cx="576054" cy="428429"/>
          </a:xfrm>
          <a:custGeom>
            <a:avLst/>
            <a:gdLst>
              <a:gd name="T0" fmla="*/ 2386 w 3592"/>
              <a:gd name="T1" fmla="*/ 1757 h 2671"/>
              <a:gd name="T2" fmla="*/ 2415 w 3592"/>
              <a:gd name="T3" fmla="*/ 1759 h 2671"/>
              <a:gd name="T4" fmla="*/ 2866 w 3592"/>
              <a:gd name="T5" fmla="*/ 1611 h 2671"/>
              <a:gd name="T6" fmla="*/ 2896 w 3592"/>
              <a:gd name="T7" fmla="*/ 1611 h 2671"/>
              <a:gd name="T8" fmla="*/ 1894 w 3592"/>
              <a:gd name="T9" fmla="*/ 1380 h 2671"/>
              <a:gd name="T10" fmla="*/ 1689 w 3592"/>
              <a:gd name="T11" fmla="*/ 1549 h 2671"/>
              <a:gd name="T12" fmla="*/ 1240 w 3592"/>
              <a:gd name="T13" fmla="*/ 1492 h 2671"/>
              <a:gd name="T14" fmla="*/ 857 w 3592"/>
              <a:gd name="T15" fmla="*/ 1630 h 2671"/>
              <a:gd name="T16" fmla="*/ 779 w 3592"/>
              <a:gd name="T17" fmla="*/ 1380 h 2671"/>
              <a:gd name="T18" fmla="*/ 2351 w 3592"/>
              <a:gd name="T19" fmla="*/ 1179 h 2671"/>
              <a:gd name="T20" fmla="*/ 2139 w 3592"/>
              <a:gd name="T21" fmla="*/ 1291 h 2671"/>
              <a:gd name="T22" fmla="*/ 2582 w 3592"/>
              <a:gd name="T23" fmla="*/ 1196 h 2671"/>
              <a:gd name="T24" fmla="*/ 2672 w 3592"/>
              <a:gd name="T25" fmla="*/ 837 h 2671"/>
              <a:gd name="T26" fmla="*/ 719 w 3592"/>
              <a:gd name="T27" fmla="*/ 1064 h 2671"/>
              <a:gd name="T28" fmla="*/ 691 w 3592"/>
              <a:gd name="T29" fmla="*/ 1053 h 2671"/>
              <a:gd name="T30" fmla="*/ 1334 w 3592"/>
              <a:gd name="T31" fmla="*/ 712 h 2671"/>
              <a:gd name="T32" fmla="*/ 1191 w 3592"/>
              <a:gd name="T33" fmla="*/ 917 h 2671"/>
              <a:gd name="T34" fmla="*/ 984 w 3592"/>
              <a:gd name="T35" fmla="*/ 522 h 2671"/>
              <a:gd name="T36" fmla="*/ 879 w 3592"/>
              <a:gd name="T37" fmla="*/ 7 h 2671"/>
              <a:gd name="T38" fmla="*/ 1337 w 3592"/>
              <a:gd name="T39" fmla="*/ 292 h 2671"/>
              <a:gd name="T40" fmla="*/ 1377 w 3592"/>
              <a:gd name="T41" fmla="*/ 292 h 2671"/>
              <a:gd name="T42" fmla="*/ 1934 w 3592"/>
              <a:gd name="T43" fmla="*/ 974 h 2671"/>
              <a:gd name="T44" fmla="*/ 2037 w 3592"/>
              <a:gd name="T45" fmla="*/ 1077 h 2671"/>
              <a:gd name="T46" fmla="*/ 2230 w 3592"/>
              <a:gd name="T47" fmla="*/ 745 h 2671"/>
              <a:gd name="T48" fmla="*/ 2548 w 3592"/>
              <a:gd name="T49" fmla="*/ 1149 h 2671"/>
              <a:gd name="T50" fmla="*/ 2668 w 3592"/>
              <a:gd name="T51" fmla="*/ 732 h 2671"/>
              <a:gd name="T52" fmla="*/ 2767 w 3592"/>
              <a:gd name="T53" fmla="*/ 994 h 2671"/>
              <a:gd name="T54" fmla="*/ 2807 w 3592"/>
              <a:gd name="T55" fmla="*/ 959 h 2671"/>
              <a:gd name="T56" fmla="*/ 3040 w 3592"/>
              <a:gd name="T57" fmla="*/ 1213 h 2671"/>
              <a:gd name="T58" fmla="*/ 3263 w 3592"/>
              <a:gd name="T59" fmla="*/ 405 h 2671"/>
              <a:gd name="T60" fmla="*/ 3295 w 3592"/>
              <a:gd name="T61" fmla="*/ 428 h 2671"/>
              <a:gd name="T62" fmla="*/ 3560 w 3592"/>
              <a:gd name="T63" fmla="*/ 1291 h 2671"/>
              <a:gd name="T64" fmla="*/ 3592 w 3592"/>
              <a:gd name="T65" fmla="*/ 1322 h 2671"/>
              <a:gd name="T66" fmla="*/ 3589 w 3592"/>
              <a:gd name="T67" fmla="*/ 1361 h 2671"/>
              <a:gd name="T68" fmla="*/ 3535 w 3592"/>
              <a:gd name="T69" fmla="*/ 1380 h 2671"/>
              <a:gd name="T70" fmla="*/ 3249 w 3592"/>
              <a:gd name="T71" fmla="*/ 2055 h 2671"/>
              <a:gd name="T72" fmla="*/ 3205 w 3592"/>
              <a:gd name="T73" fmla="*/ 2056 h 2671"/>
              <a:gd name="T74" fmla="*/ 2757 w 3592"/>
              <a:gd name="T75" fmla="*/ 2663 h 2671"/>
              <a:gd name="T76" fmla="*/ 2723 w 3592"/>
              <a:gd name="T77" fmla="*/ 2669 h 2671"/>
              <a:gd name="T78" fmla="*/ 2261 w 3592"/>
              <a:gd name="T79" fmla="*/ 2370 h 2671"/>
              <a:gd name="T80" fmla="*/ 2224 w 3592"/>
              <a:gd name="T81" fmla="*/ 2383 h 2671"/>
              <a:gd name="T82" fmla="*/ 1666 w 3592"/>
              <a:gd name="T83" fmla="*/ 1688 h 2671"/>
              <a:gd name="T84" fmla="*/ 1628 w 3592"/>
              <a:gd name="T85" fmla="*/ 1691 h 2671"/>
              <a:gd name="T86" fmla="*/ 1373 w 3592"/>
              <a:gd name="T87" fmla="*/ 1922 h 2671"/>
              <a:gd name="T88" fmla="*/ 1334 w 3592"/>
              <a:gd name="T89" fmla="*/ 1913 h 2671"/>
              <a:gd name="T90" fmla="*/ 934 w 3592"/>
              <a:gd name="T91" fmla="*/ 1937 h 2671"/>
              <a:gd name="T92" fmla="*/ 902 w 3592"/>
              <a:gd name="T93" fmla="*/ 1922 h 2671"/>
              <a:gd name="T94" fmla="*/ 795 w 3592"/>
              <a:gd name="T95" fmla="*/ 1709 h 2671"/>
              <a:gd name="T96" fmla="*/ 760 w 3592"/>
              <a:gd name="T97" fmla="*/ 1700 h 2671"/>
              <a:gd name="T98" fmla="*/ 343 w 3592"/>
              <a:gd name="T99" fmla="*/ 2262 h 2671"/>
              <a:gd name="T100" fmla="*/ 302 w 3592"/>
              <a:gd name="T101" fmla="*/ 2252 h 2671"/>
              <a:gd name="T102" fmla="*/ 34 w 3592"/>
              <a:gd name="T103" fmla="*/ 1380 h 2671"/>
              <a:gd name="T104" fmla="*/ 2 w 3592"/>
              <a:gd name="T105" fmla="*/ 1361 h 2671"/>
              <a:gd name="T106" fmla="*/ 10 w 3592"/>
              <a:gd name="T107" fmla="*/ 1299 h 2671"/>
              <a:gd name="T108" fmla="*/ 56 w 3592"/>
              <a:gd name="T109" fmla="*/ 1279 h 2671"/>
              <a:gd name="T110" fmla="*/ 352 w 3592"/>
              <a:gd name="T111" fmla="*/ 608 h 2671"/>
              <a:gd name="T112" fmla="*/ 394 w 3592"/>
              <a:gd name="T113" fmla="*/ 624 h 2671"/>
              <a:gd name="T114" fmla="*/ 845 w 3592"/>
              <a:gd name="T115" fmla="*/ 2 h 26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592" h="2671">
                <a:moveTo>
                  <a:pt x="1894" y="1380"/>
                </a:moveTo>
                <a:lnTo>
                  <a:pt x="2258" y="1959"/>
                </a:lnTo>
                <a:lnTo>
                  <a:pt x="2381" y="1764"/>
                </a:lnTo>
                <a:lnTo>
                  <a:pt x="2386" y="1757"/>
                </a:lnTo>
                <a:lnTo>
                  <a:pt x="2393" y="1754"/>
                </a:lnTo>
                <a:lnTo>
                  <a:pt x="2401" y="1753"/>
                </a:lnTo>
                <a:lnTo>
                  <a:pt x="2409" y="1755"/>
                </a:lnTo>
                <a:lnTo>
                  <a:pt x="2415" y="1759"/>
                </a:lnTo>
                <a:lnTo>
                  <a:pt x="2420" y="1766"/>
                </a:lnTo>
                <a:lnTo>
                  <a:pt x="2608" y="2149"/>
                </a:lnTo>
                <a:lnTo>
                  <a:pt x="2861" y="1618"/>
                </a:lnTo>
                <a:lnTo>
                  <a:pt x="2866" y="1611"/>
                </a:lnTo>
                <a:lnTo>
                  <a:pt x="2873" y="1607"/>
                </a:lnTo>
                <a:lnTo>
                  <a:pt x="2881" y="1605"/>
                </a:lnTo>
                <a:lnTo>
                  <a:pt x="2890" y="1607"/>
                </a:lnTo>
                <a:lnTo>
                  <a:pt x="2896" y="1611"/>
                </a:lnTo>
                <a:lnTo>
                  <a:pt x="2902" y="1618"/>
                </a:lnTo>
                <a:lnTo>
                  <a:pt x="2951" y="1722"/>
                </a:lnTo>
                <a:lnTo>
                  <a:pt x="3099" y="1380"/>
                </a:lnTo>
                <a:lnTo>
                  <a:pt x="1894" y="1380"/>
                </a:lnTo>
                <a:close/>
                <a:moveTo>
                  <a:pt x="1453" y="1380"/>
                </a:moveTo>
                <a:lnTo>
                  <a:pt x="1579" y="1549"/>
                </a:lnTo>
                <a:lnTo>
                  <a:pt x="1643" y="1636"/>
                </a:lnTo>
                <a:lnTo>
                  <a:pt x="1689" y="1549"/>
                </a:lnTo>
                <a:lnTo>
                  <a:pt x="1778" y="1380"/>
                </a:lnTo>
                <a:lnTo>
                  <a:pt x="1453" y="1380"/>
                </a:lnTo>
                <a:close/>
                <a:moveTo>
                  <a:pt x="1145" y="1380"/>
                </a:moveTo>
                <a:lnTo>
                  <a:pt x="1240" y="1492"/>
                </a:lnTo>
                <a:lnTo>
                  <a:pt x="1319" y="1380"/>
                </a:lnTo>
                <a:lnTo>
                  <a:pt x="1145" y="1380"/>
                </a:lnTo>
                <a:close/>
                <a:moveTo>
                  <a:pt x="779" y="1380"/>
                </a:moveTo>
                <a:lnTo>
                  <a:pt x="857" y="1630"/>
                </a:lnTo>
                <a:lnTo>
                  <a:pt x="921" y="1833"/>
                </a:lnTo>
                <a:lnTo>
                  <a:pt x="1009" y="1475"/>
                </a:lnTo>
                <a:lnTo>
                  <a:pt x="1032" y="1380"/>
                </a:lnTo>
                <a:lnTo>
                  <a:pt x="779" y="1380"/>
                </a:lnTo>
                <a:close/>
                <a:moveTo>
                  <a:pt x="2351" y="1179"/>
                </a:moveTo>
                <a:lnTo>
                  <a:pt x="2273" y="1291"/>
                </a:lnTo>
                <a:lnTo>
                  <a:pt x="2447" y="1291"/>
                </a:lnTo>
                <a:lnTo>
                  <a:pt x="2351" y="1179"/>
                </a:lnTo>
                <a:close/>
                <a:moveTo>
                  <a:pt x="1949" y="1034"/>
                </a:moveTo>
                <a:lnTo>
                  <a:pt x="1903" y="1122"/>
                </a:lnTo>
                <a:lnTo>
                  <a:pt x="1814" y="1291"/>
                </a:lnTo>
                <a:lnTo>
                  <a:pt x="2139" y="1291"/>
                </a:lnTo>
                <a:lnTo>
                  <a:pt x="2014" y="1121"/>
                </a:lnTo>
                <a:lnTo>
                  <a:pt x="1949" y="1034"/>
                </a:lnTo>
                <a:close/>
                <a:moveTo>
                  <a:pt x="2672" y="837"/>
                </a:moveTo>
                <a:lnTo>
                  <a:pt x="2582" y="1196"/>
                </a:lnTo>
                <a:lnTo>
                  <a:pt x="2559" y="1291"/>
                </a:lnTo>
                <a:lnTo>
                  <a:pt x="2812" y="1291"/>
                </a:lnTo>
                <a:lnTo>
                  <a:pt x="2735" y="1040"/>
                </a:lnTo>
                <a:lnTo>
                  <a:pt x="2672" y="837"/>
                </a:lnTo>
                <a:close/>
                <a:moveTo>
                  <a:pt x="984" y="522"/>
                </a:moveTo>
                <a:lnTo>
                  <a:pt x="731" y="1053"/>
                </a:lnTo>
                <a:lnTo>
                  <a:pt x="725" y="1060"/>
                </a:lnTo>
                <a:lnTo>
                  <a:pt x="719" y="1064"/>
                </a:lnTo>
                <a:lnTo>
                  <a:pt x="710" y="1065"/>
                </a:lnTo>
                <a:lnTo>
                  <a:pt x="703" y="1064"/>
                </a:lnTo>
                <a:lnTo>
                  <a:pt x="695" y="1060"/>
                </a:lnTo>
                <a:lnTo>
                  <a:pt x="691" y="1053"/>
                </a:lnTo>
                <a:lnTo>
                  <a:pt x="640" y="949"/>
                </a:lnTo>
                <a:lnTo>
                  <a:pt x="493" y="1291"/>
                </a:lnTo>
                <a:lnTo>
                  <a:pt x="1699" y="1291"/>
                </a:lnTo>
                <a:lnTo>
                  <a:pt x="1334" y="712"/>
                </a:lnTo>
                <a:lnTo>
                  <a:pt x="1211" y="907"/>
                </a:lnTo>
                <a:lnTo>
                  <a:pt x="1205" y="913"/>
                </a:lnTo>
                <a:lnTo>
                  <a:pt x="1199" y="916"/>
                </a:lnTo>
                <a:lnTo>
                  <a:pt x="1191" y="917"/>
                </a:lnTo>
                <a:lnTo>
                  <a:pt x="1183" y="916"/>
                </a:lnTo>
                <a:lnTo>
                  <a:pt x="1177" y="912"/>
                </a:lnTo>
                <a:lnTo>
                  <a:pt x="1172" y="905"/>
                </a:lnTo>
                <a:lnTo>
                  <a:pt x="984" y="522"/>
                </a:lnTo>
                <a:close/>
                <a:moveTo>
                  <a:pt x="857" y="0"/>
                </a:moveTo>
                <a:lnTo>
                  <a:pt x="857" y="0"/>
                </a:lnTo>
                <a:lnTo>
                  <a:pt x="868" y="2"/>
                </a:lnTo>
                <a:lnTo>
                  <a:pt x="879" y="7"/>
                </a:lnTo>
                <a:lnTo>
                  <a:pt x="886" y="17"/>
                </a:lnTo>
                <a:lnTo>
                  <a:pt x="1159" y="572"/>
                </a:lnTo>
                <a:lnTo>
                  <a:pt x="1330" y="300"/>
                </a:lnTo>
                <a:lnTo>
                  <a:pt x="1337" y="292"/>
                </a:lnTo>
                <a:lnTo>
                  <a:pt x="1347" y="288"/>
                </a:lnTo>
                <a:lnTo>
                  <a:pt x="1357" y="285"/>
                </a:lnTo>
                <a:lnTo>
                  <a:pt x="1368" y="288"/>
                </a:lnTo>
                <a:lnTo>
                  <a:pt x="1377" y="292"/>
                </a:lnTo>
                <a:lnTo>
                  <a:pt x="1384" y="300"/>
                </a:lnTo>
                <a:lnTo>
                  <a:pt x="1875" y="1078"/>
                </a:lnTo>
                <a:lnTo>
                  <a:pt x="1927" y="982"/>
                </a:lnTo>
                <a:lnTo>
                  <a:pt x="1934" y="974"/>
                </a:lnTo>
                <a:lnTo>
                  <a:pt x="1944" y="970"/>
                </a:lnTo>
                <a:lnTo>
                  <a:pt x="1955" y="972"/>
                </a:lnTo>
                <a:lnTo>
                  <a:pt x="1964" y="979"/>
                </a:lnTo>
                <a:lnTo>
                  <a:pt x="2037" y="1077"/>
                </a:lnTo>
                <a:lnTo>
                  <a:pt x="2204" y="762"/>
                </a:lnTo>
                <a:lnTo>
                  <a:pt x="2210" y="754"/>
                </a:lnTo>
                <a:lnTo>
                  <a:pt x="2219" y="747"/>
                </a:lnTo>
                <a:lnTo>
                  <a:pt x="2230" y="745"/>
                </a:lnTo>
                <a:lnTo>
                  <a:pt x="2241" y="746"/>
                </a:lnTo>
                <a:lnTo>
                  <a:pt x="2249" y="751"/>
                </a:lnTo>
                <a:lnTo>
                  <a:pt x="2257" y="758"/>
                </a:lnTo>
                <a:lnTo>
                  <a:pt x="2548" y="1149"/>
                </a:lnTo>
                <a:lnTo>
                  <a:pt x="2647" y="749"/>
                </a:lnTo>
                <a:lnTo>
                  <a:pt x="2651" y="740"/>
                </a:lnTo>
                <a:lnTo>
                  <a:pt x="2659" y="734"/>
                </a:lnTo>
                <a:lnTo>
                  <a:pt x="2668" y="732"/>
                </a:lnTo>
                <a:lnTo>
                  <a:pt x="2678" y="734"/>
                </a:lnTo>
                <a:lnTo>
                  <a:pt x="2686" y="740"/>
                </a:lnTo>
                <a:lnTo>
                  <a:pt x="2690" y="747"/>
                </a:lnTo>
                <a:lnTo>
                  <a:pt x="2767" y="994"/>
                </a:lnTo>
                <a:lnTo>
                  <a:pt x="2782" y="973"/>
                </a:lnTo>
                <a:lnTo>
                  <a:pt x="2788" y="965"/>
                </a:lnTo>
                <a:lnTo>
                  <a:pt x="2797" y="961"/>
                </a:lnTo>
                <a:lnTo>
                  <a:pt x="2807" y="959"/>
                </a:lnTo>
                <a:lnTo>
                  <a:pt x="2816" y="960"/>
                </a:lnTo>
                <a:lnTo>
                  <a:pt x="2824" y="964"/>
                </a:lnTo>
                <a:lnTo>
                  <a:pt x="2832" y="971"/>
                </a:lnTo>
                <a:lnTo>
                  <a:pt x="3040" y="1213"/>
                </a:lnTo>
                <a:lnTo>
                  <a:pt x="3233" y="430"/>
                </a:lnTo>
                <a:lnTo>
                  <a:pt x="3239" y="417"/>
                </a:lnTo>
                <a:lnTo>
                  <a:pt x="3250" y="409"/>
                </a:lnTo>
                <a:lnTo>
                  <a:pt x="3263" y="405"/>
                </a:lnTo>
                <a:lnTo>
                  <a:pt x="3273" y="406"/>
                </a:lnTo>
                <a:lnTo>
                  <a:pt x="3283" y="411"/>
                </a:lnTo>
                <a:lnTo>
                  <a:pt x="3290" y="418"/>
                </a:lnTo>
                <a:lnTo>
                  <a:pt x="3295" y="428"/>
                </a:lnTo>
                <a:lnTo>
                  <a:pt x="3559" y="1271"/>
                </a:lnTo>
                <a:lnTo>
                  <a:pt x="3560" y="1281"/>
                </a:lnTo>
                <a:lnTo>
                  <a:pt x="3557" y="1291"/>
                </a:lnTo>
                <a:lnTo>
                  <a:pt x="3560" y="1291"/>
                </a:lnTo>
                <a:lnTo>
                  <a:pt x="3573" y="1293"/>
                </a:lnTo>
                <a:lnTo>
                  <a:pt x="3583" y="1299"/>
                </a:lnTo>
                <a:lnTo>
                  <a:pt x="3589" y="1309"/>
                </a:lnTo>
                <a:lnTo>
                  <a:pt x="3592" y="1322"/>
                </a:lnTo>
                <a:lnTo>
                  <a:pt x="3592" y="1330"/>
                </a:lnTo>
                <a:lnTo>
                  <a:pt x="3592" y="1341"/>
                </a:lnTo>
                <a:lnTo>
                  <a:pt x="3592" y="1349"/>
                </a:lnTo>
                <a:lnTo>
                  <a:pt x="3589" y="1361"/>
                </a:lnTo>
                <a:lnTo>
                  <a:pt x="3583" y="1371"/>
                </a:lnTo>
                <a:lnTo>
                  <a:pt x="3573" y="1378"/>
                </a:lnTo>
                <a:lnTo>
                  <a:pt x="3560" y="1380"/>
                </a:lnTo>
                <a:lnTo>
                  <a:pt x="3535" y="1380"/>
                </a:lnTo>
                <a:lnTo>
                  <a:pt x="3536" y="1391"/>
                </a:lnTo>
                <a:lnTo>
                  <a:pt x="3533" y="1402"/>
                </a:lnTo>
                <a:lnTo>
                  <a:pt x="3256" y="2045"/>
                </a:lnTo>
                <a:lnTo>
                  <a:pt x="3249" y="2055"/>
                </a:lnTo>
                <a:lnTo>
                  <a:pt x="3239" y="2062"/>
                </a:lnTo>
                <a:lnTo>
                  <a:pt x="3227" y="2065"/>
                </a:lnTo>
                <a:lnTo>
                  <a:pt x="3215" y="2063"/>
                </a:lnTo>
                <a:lnTo>
                  <a:pt x="3205" y="2056"/>
                </a:lnTo>
                <a:lnTo>
                  <a:pt x="3197" y="2046"/>
                </a:lnTo>
                <a:lnTo>
                  <a:pt x="3125" y="1895"/>
                </a:lnTo>
                <a:lnTo>
                  <a:pt x="2763" y="2653"/>
                </a:lnTo>
                <a:lnTo>
                  <a:pt x="2757" y="2663"/>
                </a:lnTo>
                <a:lnTo>
                  <a:pt x="2747" y="2669"/>
                </a:lnTo>
                <a:lnTo>
                  <a:pt x="2735" y="2671"/>
                </a:lnTo>
                <a:lnTo>
                  <a:pt x="2735" y="2671"/>
                </a:lnTo>
                <a:lnTo>
                  <a:pt x="2723" y="2669"/>
                </a:lnTo>
                <a:lnTo>
                  <a:pt x="2713" y="2663"/>
                </a:lnTo>
                <a:lnTo>
                  <a:pt x="2707" y="2654"/>
                </a:lnTo>
                <a:lnTo>
                  <a:pt x="2434" y="2098"/>
                </a:lnTo>
                <a:lnTo>
                  <a:pt x="2261" y="2370"/>
                </a:lnTo>
                <a:lnTo>
                  <a:pt x="2254" y="2379"/>
                </a:lnTo>
                <a:lnTo>
                  <a:pt x="2245" y="2383"/>
                </a:lnTo>
                <a:lnTo>
                  <a:pt x="2234" y="2385"/>
                </a:lnTo>
                <a:lnTo>
                  <a:pt x="2224" y="2383"/>
                </a:lnTo>
                <a:lnTo>
                  <a:pt x="2215" y="2379"/>
                </a:lnTo>
                <a:lnTo>
                  <a:pt x="2208" y="2370"/>
                </a:lnTo>
                <a:lnTo>
                  <a:pt x="1717" y="1593"/>
                </a:lnTo>
                <a:lnTo>
                  <a:pt x="1666" y="1688"/>
                </a:lnTo>
                <a:lnTo>
                  <a:pt x="1658" y="1697"/>
                </a:lnTo>
                <a:lnTo>
                  <a:pt x="1647" y="1700"/>
                </a:lnTo>
                <a:lnTo>
                  <a:pt x="1636" y="1698"/>
                </a:lnTo>
                <a:lnTo>
                  <a:pt x="1628" y="1691"/>
                </a:lnTo>
                <a:lnTo>
                  <a:pt x="1556" y="1594"/>
                </a:lnTo>
                <a:lnTo>
                  <a:pt x="1389" y="1908"/>
                </a:lnTo>
                <a:lnTo>
                  <a:pt x="1382" y="1917"/>
                </a:lnTo>
                <a:lnTo>
                  <a:pt x="1373" y="1922"/>
                </a:lnTo>
                <a:lnTo>
                  <a:pt x="1363" y="1926"/>
                </a:lnTo>
                <a:lnTo>
                  <a:pt x="1352" y="1925"/>
                </a:lnTo>
                <a:lnTo>
                  <a:pt x="1342" y="1920"/>
                </a:lnTo>
                <a:lnTo>
                  <a:pt x="1334" y="1913"/>
                </a:lnTo>
                <a:lnTo>
                  <a:pt x="1044" y="1521"/>
                </a:lnTo>
                <a:lnTo>
                  <a:pt x="945" y="1921"/>
                </a:lnTo>
                <a:lnTo>
                  <a:pt x="940" y="1930"/>
                </a:lnTo>
                <a:lnTo>
                  <a:pt x="934" y="1937"/>
                </a:lnTo>
                <a:lnTo>
                  <a:pt x="924" y="1939"/>
                </a:lnTo>
                <a:lnTo>
                  <a:pt x="914" y="1937"/>
                </a:lnTo>
                <a:lnTo>
                  <a:pt x="907" y="1931"/>
                </a:lnTo>
                <a:lnTo>
                  <a:pt x="902" y="1922"/>
                </a:lnTo>
                <a:lnTo>
                  <a:pt x="825" y="1677"/>
                </a:lnTo>
                <a:lnTo>
                  <a:pt x="811" y="1698"/>
                </a:lnTo>
                <a:lnTo>
                  <a:pt x="804" y="1705"/>
                </a:lnTo>
                <a:lnTo>
                  <a:pt x="795" y="1709"/>
                </a:lnTo>
                <a:lnTo>
                  <a:pt x="785" y="1711"/>
                </a:lnTo>
                <a:lnTo>
                  <a:pt x="776" y="1710"/>
                </a:lnTo>
                <a:lnTo>
                  <a:pt x="767" y="1707"/>
                </a:lnTo>
                <a:lnTo>
                  <a:pt x="760" y="1700"/>
                </a:lnTo>
                <a:lnTo>
                  <a:pt x="552" y="1458"/>
                </a:lnTo>
                <a:lnTo>
                  <a:pt x="359" y="2241"/>
                </a:lnTo>
                <a:lnTo>
                  <a:pt x="353" y="2253"/>
                </a:lnTo>
                <a:lnTo>
                  <a:pt x="343" y="2262"/>
                </a:lnTo>
                <a:lnTo>
                  <a:pt x="329" y="2265"/>
                </a:lnTo>
                <a:lnTo>
                  <a:pt x="319" y="2264"/>
                </a:lnTo>
                <a:lnTo>
                  <a:pt x="310" y="2260"/>
                </a:lnTo>
                <a:lnTo>
                  <a:pt x="302" y="2252"/>
                </a:lnTo>
                <a:lnTo>
                  <a:pt x="298" y="2243"/>
                </a:lnTo>
                <a:lnTo>
                  <a:pt x="34" y="1400"/>
                </a:lnTo>
                <a:lnTo>
                  <a:pt x="33" y="1390"/>
                </a:lnTo>
                <a:lnTo>
                  <a:pt x="34" y="1380"/>
                </a:lnTo>
                <a:lnTo>
                  <a:pt x="32" y="1380"/>
                </a:lnTo>
                <a:lnTo>
                  <a:pt x="20" y="1378"/>
                </a:lnTo>
                <a:lnTo>
                  <a:pt x="10" y="1371"/>
                </a:lnTo>
                <a:lnTo>
                  <a:pt x="2" y="1361"/>
                </a:lnTo>
                <a:lnTo>
                  <a:pt x="0" y="1349"/>
                </a:lnTo>
                <a:lnTo>
                  <a:pt x="0" y="1322"/>
                </a:lnTo>
                <a:lnTo>
                  <a:pt x="2" y="1310"/>
                </a:lnTo>
                <a:lnTo>
                  <a:pt x="10" y="1299"/>
                </a:lnTo>
                <a:lnTo>
                  <a:pt x="20" y="1293"/>
                </a:lnTo>
                <a:lnTo>
                  <a:pt x="32" y="1291"/>
                </a:lnTo>
                <a:lnTo>
                  <a:pt x="58" y="1291"/>
                </a:lnTo>
                <a:lnTo>
                  <a:pt x="56" y="1279"/>
                </a:lnTo>
                <a:lnTo>
                  <a:pt x="59" y="1268"/>
                </a:lnTo>
                <a:lnTo>
                  <a:pt x="336" y="625"/>
                </a:lnTo>
                <a:lnTo>
                  <a:pt x="343" y="615"/>
                </a:lnTo>
                <a:lnTo>
                  <a:pt x="352" y="608"/>
                </a:lnTo>
                <a:lnTo>
                  <a:pt x="364" y="606"/>
                </a:lnTo>
                <a:lnTo>
                  <a:pt x="376" y="608"/>
                </a:lnTo>
                <a:lnTo>
                  <a:pt x="387" y="614"/>
                </a:lnTo>
                <a:lnTo>
                  <a:pt x="394" y="624"/>
                </a:lnTo>
                <a:lnTo>
                  <a:pt x="467" y="775"/>
                </a:lnTo>
                <a:lnTo>
                  <a:pt x="828" y="17"/>
                </a:lnTo>
                <a:lnTo>
                  <a:pt x="836" y="7"/>
                </a:lnTo>
                <a:lnTo>
                  <a:pt x="845" y="2"/>
                </a:lnTo>
                <a:lnTo>
                  <a:pt x="857" y="0"/>
                </a:lnTo>
                <a:close/>
              </a:path>
            </a:pathLst>
          </a:custGeom>
          <a:solidFill>
            <a:schemeClr val="tx1">
              <a:lumMod val="90000"/>
              <a:lumOff val="1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565" name="Group 564"/>
          <p:cNvGrpSpPr/>
          <p:nvPr/>
        </p:nvGrpSpPr>
        <p:grpSpPr>
          <a:xfrm>
            <a:off x="4427878" y="1949428"/>
            <a:ext cx="520508" cy="478328"/>
            <a:chOff x="5605463" y="2973388"/>
            <a:chExt cx="979488" cy="900113"/>
          </a:xfrm>
          <a:solidFill>
            <a:schemeClr val="tx1">
              <a:lumMod val="90000"/>
              <a:lumOff val="10000"/>
            </a:schemeClr>
          </a:solidFill>
        </p:grpSpPr>
        <p:sp>
          <p:nvSpPr>
            <p:cNvPr id="566" name="Freeform 43"/>
            <p:cNvSpPr>
              <a:spLocks/>
            </p:cNvSpPr>
            <p:nvPr/>
          </p:nvSpPr>
          <p:spPr bwMode="auto">
            <a:xfrm>
              <a:off x="5605463" y="2973388"/>
              <a:ext cx="979488" cy="900113"/>
            </a:xfrm>
            <a:custGeom>
              <a:avLst/>
              <a:gdLst>
                <a:gd name="T0" fmla="*/ 0 w 3705"/>
                <a:gd name="T1" fmla="*/ 0 h 3402"/>
                <a:gd name="T2" fmla="*/ 116 w 3705"/>
                <a:gd name="T3" fmla="*/ 0 h 3402"/>
                <a:gd name="T4" fmla="*/ 116 w 3705"/>
                <a:gd name="T5" fmla="*/ 1643 h 3402"/>
                <a:gd name="T6" fmla="*/ 3705 w 3705"/>
                <a:gd name="T7" fmla="*/ 1643 h 3402"/>
                <a:gd name="T8" fmla="*/ 3705 w 3705"/>
                <a:gd name="T9" fmla="*/ 1758 h 3402"/>
                <a:gd name="T10" fmla="*/ 116 w 3705"/>
                <a:gd name="T11" fmla="*/ 1758 h 3402"/>
                <a:gd name="T12" fmla="*/ 116 w 3705"/>
                <a:gd name="T13" fmla="*/ 3402 h 3402"/>
                <a:gd name="T14" fmla="*/ 0 w 3705"/>
                <a:gd name="T15" fmla="*/ 3402 h 3402"/>
                <a:gd name="T16" fmla="*/ 0 w 3705"/>
                <a:gd name="T17" fmla="*/ 0 h 3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05" h="3402">
                  <a:moveTo>
                    <a:pt x="0" y="0"/>
                  </a:moveTo>
                  <a:lnTo>
                    <a:pt x="116" y="0"/>
                  </a:lnTo>
                  <a:lnTo>
                    <a:pt x="116" y="1643"/>
                  </a:lnTo>
                  <a:lnTo>
                    <a:pt x="3705" y="1643"/>
                  </a:lnTo>
                  <a:lnTo>
                    <a:pt x="3705" y="1758"/>
                  </a:lnTo>
                  <a:lnTo>
                    <a:pt x="116" y="1758"/>
                  </a:lnTo>
                  <a:lnTo>
                    <a:pt x="116" y="3402"/>
                  </a:lnTo>
                  <a:lnTo>
                    <a:pt x="0" y="340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7" name="Rectangle 44"/>
            <p:cNvSpPr>
              <a:spLocks noChangeArrowheads="1"/>
            </p:cNvSpPr>
            <p:nvPr/>
          </p:nvSpPr>
          <p:spPr bwMode="auto">
            <a:xfrm>
              <a:off x="5657851" y="3017838"/>
              <a:ext cx="57150" cy="2540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8" name="Rectangle 45"/>
            <p:cNvSpPr>
              <a:spLocks noChangeArrowheads="1"/>
            </p:cNvSpPr>
            <p:nvPr/>
          </p:nvSpPr>
          <p:spPr bwMode="auto">
            <a:xfrm>
              <a:off x="5657851" y="3152775"/>
              <a:ext cx="57150" cy="2540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9" name="Rectangle 46"/>
            <p:cNvSpPr>
              <a:spLocks noChangeArrowheads="1"/>
            </p:cNvSpPr>
            <p:nvPr/>
          </p:nvSpPr>
          <p:spPr bwMode="auto">
            <a:xfrm>
              <a:off x="5657851" y="3289300"/>
              <a:ext cx="57150" cy="2540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0" name="Rectangle 47"/>
            <p:cNvSpPr>
              <a:spLocks noChangeArrowheads="1"/>
            </p:cNvSpPr>
            <p:nvPr/>
          </p:nvSpPr>
          <p:spPr bwMode="auto">
            <a:xfrm>
              <a:off x="5657851" y="3511550"/>
              <a:ext cx="57150" cy="2540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1" name="Rectangle 48"/>
            <p:cNvSpPr>
              <a:spLocks noChangeArrowheads="1"/>
            </p:cNvSpPr>
            <p:nvPr/>
          </p:nvSpPr>
          <p:spPr bwMode="auto">
            <a:xfrm>
              <a:off x="5657851" y="3646488"/>
              <a:ext cx="57150" cy="2540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2" name="Rectangle 49"/>
            <p:cNvSpPr>
              <a:spLocks noChangeArrowheads="1"/>
            </p:cNvSpPr>
            <p:nvPr/>
          </p:nvSpPr>
          <p:spPr bwMode="auto">
            <a:xfrm>
              <a:off x="5657851" y="3783013"/>
              <a:ext cx="57150" cy="2540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3" name="Freeform 50"/>
            <p:cNvSpPr>
              <a:spLocks/>
            </p:cNvSpPr>
            <p:nvPr/>
          </p:nvSpPr>
          <p:spPr bwMode="auto">
            <a:xfrm>
              <a:off x="5761038" y="3543300"/>
              <a:ext cx="749300" cy="231775"/>
            </a:xfrm>
            <a:custGeom>
              <a:avLst/>
              <a:gdLst>
                <a:gd name="T0" fmla="*/ 204 w 2838"/>
                <a:gd name="T1" fmla="*/ 0 h 877"/>
                <a:gd name="T2" fmla="*/ 339 w 2838"/>
                <a:gd name="T3" fmla="*/ 88 h 877"/>
                <a:gd name="T4" fmla="*/ 644 w 2838"/>
                <a:gd name="T5" fmla="*/ 2 h 877"/>
                <a:gd name="T6" fmla="*/ 949 w 2838"/>
                <a:gd name="T7" fmla="*/ 175 h 877"/>
                <a:gd name="T8" fmla="*/ 1422 w 2838"/>
                <a:gd name="T9" fmla="*/ 87 h 877"/>
                <a:gd name="T10" fmla="*/ 1533 w 2838"/>
                <a:gd name="T11" fmla="*/ 337 h 877"/>
                <a:gd name="T12" fmla="*/ 1812 w 2838"/>
                <a:gd name="T13" fmla="*/ 79 h 877"/>
                <a:gd name="T14" fmla="*/ 1974 w 2838"/>
                <a:gd name="T15" fmla="*/ 355 h 877"/>
                <a:gd name="T16" fmla="*/ 2076 w 2838"/>
                <a:gd name="T17" fmla="*/ 210 h 877"/>
                <a:gd name="T18" fmla="*/ 2486 w 2838"/>
                <a:gd name="T19" fmla="*/ 104 h 877"/>
                <a:gd name="T20" fmla="*/ 2838 w 2838"/>
                <a:gd name="T21" fmla="*/ 208 h 877"/>
                <a:gd name="T22" fmla="*/ 2827 w 2838"/>
                <a:gd name="T23" fmla="*/ 242 h 877"/>
                <a:gd name="T24" fmla="*/ 2485 w 2838"/>
                <a:gd name="T25" fmla="*/ 140 h 877"/>
                <a:gd name="T26" fmla="*/ 2097 w 2838"/>
                <a:gd name="T27" fmla="*/ 241 h 877"/>
                <a:gd name="T28" fmla="*/ 1993 w 2838"/>
                <a:gd name="T29" fmla="*/ 389 h 877"/>
                <a:gd name="T30" fmla="*/ 2012 w 2838"/>
                <a:gd name="T31" fmla="*/ 421 h 877"/>
                <a:gd name="T32" fmla="*/ 2172 w 2838"/>
                <a:gd name="T33" fmla="*/ 421 h 877"/>
                <a:gd name="T34" fmla="*/ 2280 w 2838"/>
                <a:gd name="T35" fmla="*/ 298 h 877"/>
                <a:gd name="T36" fmla="*/ 2687 w 2838"/>
                <a:gd name="T37" fmla="*/ 458 h 877"/>
                <a:gd name="T38" fmla="*/ 2674 w 2838"/>
                <a:gd name="T39" fmla="*/ 491 h 877"/>
                <a:gd name="T40" fmla="*/ 2290 w 2838"/>
                <a:gd name="T41" fmla="*/ 338 h 877"/>
                <a:gd name="T42" fmla="*/ 2188 w 2838"/>
                <a:gd name="T43" fmla="*/ 456 h 877"/>
                <a:gd name="T44" fmla="*/ 1991 w 2838"/>
                <a:gd name="T45" fmla="*/ 456 h 877"/>
                <a:gd name="T46" fmla="*/ 1970 w 2838"/>
                <a:gd name="T47" fmla="*/ 420 h 877"/>
                <a:gd name="T48" fmla="*/ 1823 w 2838"/>
                <a:gd name="T49" fmla="*/ 628 h 877"/>
                <a:gd name="T50" fmla="*/ 1294 w 2838"/>
                <a:gd name="T51" fmla="*/ 368 h 877"/>
                <a:gd name="T52" fmla="*/ 996 w 2838"/>
                <a:gd name="T53" fmla="*/ 789 h 877"/>
                <a:gd name="T54" fmla="*/ 612 w 2838"/>
                <a:gd name="T55" fmla="*/ 423 h 877"/>
                <a:gd name="T56" fmla="*/ 172 w 2838"/>
                <a:gd name="T57" fmla="*/ 877 h 877"/>
                <a:gd name="T58" fmla="*/ 148 w 2838"/>
                <a:gd name="T59" fmla="*/ 853 h 877"/>
                <a:gd name="T60" fmla="*/ 611 w 2838"/>
                <a:gd name="T61" fmla="*/ 374 h 877"/>
                <a:gd name="T62" fmla="*/ 990 w 2838"/>
                <a:gd name="T63" fmla="*/ 736 h 877"/>
                <a:gd name="T64" fmla="*/ 1282 w 2838"/>
                <a:gd name="T65" fmla="*/ 325 h 877"/>
                <a:gd name="T66" fmla="*/ 1812 w 2838"/>
                <a:gd name="T67" fmla="*/ 584 h 877"/>
                <a:gd name="T68" fmla="*/ 1951 w 2838"/>
                <a:gd name="T69" fmla="*/ 386 h 877"/>
                <a:gd name="T70" fmla="*/ 1804 w 2838"/>
                <a:gd name="T71" fmla="*/ 134 h 877"/>
                <a:gd name="T72" fmla="*/ 1522 w 2838"/>
                <a:gd name="T73" fmla="*/ 395 h 877"/>
                <a:gd name="T74" fmla="*/ 1402 w 2838"/>
                <a:gd name="T75" fmla="*/ 126 h 877"/>
                <a:gd name="T76" fmla="*/ 943 w 2838"/>
                <a:gd name="T77" fmla="*/ 212 h 877"/>
                <a:gd name="T78" fmla="*/ 640 w 2838"/>
                <a:gd name="T79" fmla="*/ 39 h 877"/>
                <a:gd name="T80" fmla="*/ 333 w 2838"/>
                <a:gd name="T81" fmla="*/ 125 h 877"/>
                <a:gd name="T82" fmla="*/ 202 w 2838"/>
                <a:gd name="T83" fmla="*/ 40 h 877"/>
                <a:gd name="T84" fmla="*/ 15 w 2838"/>
                <a:gd name="T85" fmla="*/ 123 h 877"/>
                <a:gd name="T86" fmla="*/ 0 w 2838"/>
                <a:gd name="T87" fmla="*/ 92 h 877"/>
                <a:gd name="T88" fmla="*/ 204 w 2838"/>
                <a:gd name="T89" fmla="*/ 0 h 8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838" h="877">
                  <a:moveTo>
                    <a:pt x="204" y="0"/>
                  </a:moveTo>
                  <a:lnTo>
                    <a:pt x="339" y="88"/>
                  </a:lnTo>
                  <a:lnTo>
                    <a:pt x="644" y="2"/>
                  </a:lnTo>
                  <a:lnTo>
                    <a:pt x="949" y="175"/>
                  </a:lnTo>
                  <a:lnTo>
                    <a:pt x="1422" y="87"/>
                  </a:lnTo>
                  <a:lnTo>
                    <a:pt x="1533" y="337"/>
                  </a:lnTo>
                  <a:lnTo>
                    <a:pt x="1812" y="79"/>
                  </a:lnTo>
                  <a:lnTo>
                    <a:pt x="1974" y="355"/>
                  </a:lnTo>
                  <a:lnTo>
                    <a:pt x="2076" y="210"/>
                  </a:lnTo>
                  <a:lnTo>
                    <a:pt x="2486" y="104"/>
                  </a:lnTo>
                  <a:lnTo>
                    <a:pt x="2838" y="208"/>
                  </a:lnTo>
                  <a:lnTo>
                    <a:pt x="2827" y="242"/>
                  </a:lnTo>
                  <a:lnTo>
                    <a:pt x="2485" y="140"/>
                  </a:lnTo>
                  <a:lnTo>
                    <a:pt x="2097" y="241"/>
                  </a:lnTo>
                  <a:lnTo>
                    <a:pt x="1993" y="389"/>
                  </a:lnTo>
                  <a:lnTo>
                    <a:pt x="2012" y="421"/>
                  </a:lnTo>
                  <a:lnTo>
                    <a:pt x="2172" y="421"/>
                  </a:lnTo>
                  <a:lnTo>
                    <a:pt x="2280" y="298"/>
                  </a:lnTo>
                  <a:lnTo>
                    <a:pt x="2687" y="458"/>
                  </a:lnTo>
                  <a:lnTo>
                    <a:pt x="2674" y="491"/>
                  </a:lnTo>
                  <a:lnTo>
                    <a:pt x="2290" y="338"/>
                  </a:lnTo>
                  <a:lnTo>
                    <a:pt x="2188" y="456"/>
                  </a:lnTo>
                  <a:lnTo>
                    <a:pt x="1991" y="456"/>
                  </a:lnTo>
                  <a:lnTo>
                    <a:pt x="1970" y="420"/>
                  </a:lnTo>
                  <a:lnTo>
                    <a:pt x="1823" y="628"/>
                  </a:lnTo>
                  <a:lnTo>
                    <a:pt x="1294" y="368"/>
                  </a:lnTo>
                  <a:lnTo>
                    <a:pt x="996" y="789"/>
                  </a:lnTo>
                  <a:lnTo>
                    <a:pt x="612" y="423"/>
                  </a:lnTo>
                  <a:lnTo>
                    <a:pt x="172" y="877"/>
                  </a:lnTo>
                  <a:lnTo>
                    <a:pt x="148" y="853"/>
                  </a:lnTo>
                  <a:lnTo>
                    <a:pt x="611" y="374"/>
                  </a:lnTo>
                  <a:lnTo>
                    <a:pt x="990" y="736"/>
                  </a:lnTo>
                  <a:lnTo>
                    <a:pt x="1282" y="325"/>
                  </a:lnTo>
                  <a:lnTo>
                    <a:pt x="1812" y="584"/>
                  </a:lnTo>
                  <a:lnTo>
                    <a:pt x="1951" y="386"/>
                  </a:lnTo>
                  <a:lnTo>
                    <a:pt x="1804" y="134"/>
                  </a:lnTo>
                  <a:lnTo>
                    <a:pt x="1522" y="395"/>
                  </a:lnTo>
                  <a:lnTo>
                    <a:pt x="1402" y="126"/>
                  </a:lnTo>
                  <a:lnTo>
                    <a:pt x="943" y="212"/>
                  </a:lnTo>
                  <a:lnTo>
                    <a:pt x="640" y="39"/>
                  </a:lnTo>
                  <a:lnTo>
                    <a:pt x="333" y="125"/>
                  </a:lnTo>
                  <a:lnTo>
                    <a:pt x="202" y="40"/>
                  </a:lnTo>
                  <a:lnTo>
                    <a:pt x="15" y="123"/>
                  </a:lnTo>
                  <a:lnTo>
                    <a:pt x="0" y="92"/>
                  </a:lnTo>
                  <a:lnTo>
                    <a:pt x="20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4" name="Freeform 51"/>
            <p:cNvSpPr>
              <a:spLocks/>
            </p:cNvSpPr>
            <p:nvPr/>
          </p:nvSpPr>
          <p:spPr bwMode="auto">
            <a:xfrm>
              <a:off x="5788026" y="2992438"/>
              <a:ext cx="735013" cy="269875"/>
            </a:xfrm>
            <a:custGeom>
              <a:avLst/>
              <a:gdLst>
                <a:gd name="T0" fmla="*/ 2426 w 2777"/>
                <a:gd name="T1" fmla="*/ 0 h 1018"/>
                <a:gd name="T2" fmla="*/ 2777 w 2777"/>
                <a:gd name="T3" fmla="*/ 104 h 1018"/>
                <a:gd name="T4" fmla="*/ 2767 w 2777"/>
                <a:gd name="T5" fmla="*/ 137 h 1018"/>
                <a:gd name="T6" fmla="*/ 2425 w 2777"/>
                <a:gd name="T7" fmla="*/ 36 h 1018"/>
                <a:gd name="T8" fmla="*/ 2037 w 2777"/>
                <a:gd name="T9" fmla="*/ 136 h 1018"/>
                <a:gd name="T10" fmla="*/ 1763 w 2777"/>
                <a:gd name="T11" fmla="*/ 524 h 1018"/>
                <a:gd name="T12" fmla="*/ 1234 w 2777"/>
                <a:gd name="T13" fmla="*/ 264 h 1018"/>
                <a:gd name="T14" fmla="*/ 936 w 2777"/>
                <a:gd name="T15" fmla="*/ 684 h 1018"/>
                <a:gd name="T16" fmla="*/ 551 w 2777"/>
                <a:gd name="T17" fmla="*/ 319 h 1018"/>
                <a:gd name="T18" fmla="*/ 293 w 2777"/>
                <a:gd name="T19" fmla="*/ 587 h 1018"/>
                <a:gd name="T20" fmla="*/ 338 w 2777"/>
                <a:gd name="T21" fmla="*/ 616 h 1018"/>
                <a:gd name="T22" fmla="*/ 644 w 2777"/>
                <a:gd name="T23" fmla="*/ 530 h 1018"/>
                <a:gd name="T24" fmla="*/ 948 w 2777"/>
                <a:gd name="T25" fmla="*/ 703 h 1018"/>
                <a:gd name="T26" fmla="*/ 1421 w 2777"/>
                <a:gd name="T27" fmla="*/ 615 h 1018"/>
                <a:gd name="T28" fmla="*/ 1532 w 2777"/>
                <a:gd name="T29" fmla="*/ 864 h 1018"/>
                <a:gd name="T30" fmla="*/ 1811 w 2777"/>
                <a:gd name="T31" fmla="*/ 607 h 1018"/>
                <a:gd name="T32" fmla="*/ 2011 w 2777"/>
                <a:gd name="T33" fmla="*/ 949 h 1018"/>
                <a:gd name="T34" fmla="*/ 2172 w 2777"/>
                <a:gd name="T35" fmla="*/ 949 h 1018"/>
                <a:gd name="T36" fmla="*/ 2280 w 2777"/>
                <a:gd name="T37" fmla="*/ 825 h 1018"/>
                <a:gd name="T38" fmla="*/ 2685 w 2777"/>
                <a:gd name="T39" fmla="*/ 987 h 1018"/>
                <a:gd name="T40" fmla="*/ 2673 w 2777"/>
                <a:gd name="T41" fmla="*/ 1018 h 1018"/>
                <a:gd name="T42" fmla="*/ 2289 w 2777"/>
                <a:gd name="T43" fmla="*/ 867 h 1018"/>
                <a:gd name="T44" fmla="*/ 2188 w 2777"/>
                <a:gd name="T45" fmla="*/ 983 h 1018"/>
                <a:gd name="T46" fmla="*/ 1991 w 2777"/>
                <a:gd name="T47" fmla="*/ 983 h 1018"/>
                <a:gd name="T48" fmla="*/ 1802 w 2777"/>
                <a:gd name="T49" fmla="*/ 662 h 1018"/>
                <a:gd name="T50" fmla="*/ 1520 w 2777"/>
                <a:gd name="T51" fmla="*/ 923 h 1018"/>
                <a:gd name="T52" fmla="*/ 1400 w 2777"/>
                <a:gd name="T53" fmla="*/ 654 h 1018"/>
                <a:gd name="T54" fmla="*/ 941 w 2777"/>
                <a:gd name="T55" fmla="*/ 739 h 1018"/>
                <a:gd name="T56" fmla="*/ 639 w 2777"/>
                <a:gd name="T57" fmla="*/ 567 h 1018"/>
                <a:gd name="T58" fmla="*/ 332 w 2777"/>
                <a:gd name="T59" fmla="*/ 654 h 1018"/>
                <a:gd name="T60" fmla="*/ 268 w 2777"/>
                <a:gd name="T61" fmla="*/ 612 h 1018"/>
                <a:gd name="T62" fmla="*/ 112 w 2777"/>
                <a:gd name="T63" fmla="*/ 773 h 1018"/>
                <a:gd name="T64" fmla="*/ 87 w 2777"/>
                <a:gd name="T65" fmla="*/ 749 h 1018"/>
                <a:gd name="T66" fmla="*/ 239 w 2777"/>
                <a:gd name="T67" fmla="*/ 592 h 1018"/>
                <a:gd name="T68" fmla="*/ 200 w 2777"/>
                <a:gd name="T69" fmla="*/ 568 h 1018"/>
                <a:gd name="T70" fmla="*/ 13 w 2777"/>
                <a:gd name="T71" fmla="*/ 651 h 1018"/>
                <a:gd name="T72" fmla="*/ 0 w 2777"/>
                <a:gd name="T73" fmla="*/ 619 h 1018"/>
                <a:gd name="T74" fmla="*/ 203 w 2777"/>
                <a:gd name="T75" fmla="*/ 528 h 1018"/>
                <a:gd name="T76" fmla="*/ 263 w 2777"/>
                <a:gd name="T77" fmla="*/ 568 h 1018"/>
                <a:gd name="T78" fmla="*/ 550 w 2777"/>
                <a:gd name="T79" fmla="*/ 270 h 1018"/>
                <a:gd name="T80" fmla="*/ 930 w 2777"/>
                <a:gd name="T81" fmla="*/ 631 h 1018"/>
                <a:gd name="T82" fmla="*/ 1222 w 2777"/>
                <a:gd name="T83" fmla="*/ 220 h 1018"/>
                <a:gd name="T84" fmla="*/ 1752 w 2777"/>
                <a:gd name="T85" fmla="*/ 479 h 1018"/>
                <a:gd name="T86" fmla="*/ 2016 w 2777"/>
                <a:gd name="T87" fmla="*/ 106 h 1018"/>
                <a:gd name="T88" fmla="*/ 2426 w 2777"/>
                <a:gd name="T89" fmla="*/ 0 h 10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777" h="1018">
                  <a:moveTo>
                    <a:pt x="2426" y="0"/>
                  </a:moveTo>
                  <a:lnTo>
                    <a:pt x="2777" y="104"/>
                  </a:lnTo>
                  <a:lnTo>
                    <a:pt x="2767" y="137"/>
                  </a:lnTo>
                  <a:lnTo>
                    <a:pt x="2425" y="36"/>
                  </a:lnTo>
                  <a:lnTo>
                    <a:pt x="2037" y="136"/>
                  </a:lnTo>
                  <a:lnTo>
                    <a:pt x="1763" y="524"/>
                  </a:lnTo>
                  <a:lnTo>
                    <a:pt x="1234" y="264"/>
                  </a:lnTo>
                  <a:lnTo>
                    <a:pt x="936" y="684"/>
                  </a:lnTo>
                  <a:lnTo>
                    <a:pt x="551" y="319"/>
                  </a:lnTo>
                  <a:lnTo>
                    <a:pt x="293" y="587"/>
                  </a:lnTo>
                  <a:lnTo>
                    <a:pt x="338" y="616"/>
                  </a:lnTo>
                  <a:lnTo>
                    <a:pt x="644" y="530"/>
                  </a:lnTo>
                  <a:lnTo>
                    <a:pt x="948" y="703"/>
                  </a:lnTo>
                  <a:lnTo>
                    <a:pt x="1421" y="615"/>
                  </a:lnTo>
                  <a:lnTo>
                    <a:pt x="1532" y="864"/>
                  </a:lnTo>
                  <a:lnTo>
                    <a:pt x="1811" y="607"/>
                  </a:lnTo>
                  <a:lnTo>
                    <a:pt x="2011" y="949"/>
                  </a:lnTo>
                  <a:lnTo>
                    <a:pt x="2172" y="949"/>
                  </a:lnTo>
                  <a:lnTo>
                    <a:pt x="2280" y="825"/>
                  </a:lnTo>
                  <a:lnTo>
                    <a:pt x="2685" y="987"/>
                  </a:lnTo>
                  <a:lnTo>
                    <a:pt x="2673" y="1018"/>
                  </a:lnTo>
                  <a:lnTo>
                    <a:pt x="2289" y="867"/>
                  </a:lnTo>
                  <a:lnTo>
                    <a:pt x="2188" y="983"/>
                  </a:lnTo>
                  <a:lnTo>
                    <a:pt x="1991" y="983"/>
                  </a:lnTo>
                  <a:lnTo>
                    <a:pt x="1802" y="662"/>
                  </a:lnTo>
                  <a:lnTo>
                    <a:pt x="1520" y="923"/>
                  </a:lnTo>
                  <a:lnTo>
                    <a:pt x="1400" y="654"/>
                  </a:lnTo>
                  <a:lnTo>
                    <a:pt x="941" y="739"/>
                  </a:lnTo>
                  <a:lnTo>
                    <a:pt x="639" y="567"/>
                  </a:lnTo>
                  <a:lnTo>
                    <a:pt x="332" y="654"/>
                  </a:lnTo>
                  <a:lnTo>
                    <a:pt x="268" y="612"/>
                  </a:lnTo>
                  <a:lnTo>
                    <a:pt x="112" y="773"/>
                  </a:lnTo>
                  <a:lnTo>
                    <a:pt x="87" y="749"/>
                  </a:lnTo>
                  <a:lnTo>
                    <a:pt x="239" y="592"/>
                  </a:lnTo>
                  <a:lnTo>
                    <a:pt x="200" y="568"/>
                  </a:lnTo>
                  <a:lnTo>
                    <a:pt x="13" y="651"/>
                  </a:lnTo>
                  <a:lnTo>
                    <a:pt x="0" y="619"/>
                  </a:lnTo>
                  <a:lnTo>
                    <a:pt x="203" y="528"/>
                  </a:lnTo>
                  <a:lnTo>
                    <a:pt x="263" y="568"/>
                  </a:lnTo>
                  <a:lnTo>
                    <a:pt x="550" y="270"/>
                  </a:lnTo>
                  <a:lnTo>
                    <a:pt x="930" y="631"/>
                  </a:lnTo>
                  <a:lnTo>
                    <a:pt x="1222" y="220"/>
                  </a:lnTo>
                  <a:lnTo>
                    <a:pt x="1752" y="479"/>
                  </a:lnTo>
                  <a:lnTo>
                    <a:pt x="2016" y="106"/>
                  </a:lnTo>
                  <a:lnTo>
                    <a:pt x="242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75" name="Group 574"/>
          <p:cNvGrpSpPr/>
          <p:nvPr/>
        </p:nvGrpSpPr>
        <p:grpSpPr>
          <a:xfrm>
            <a:off x="4394184" y="2751157"/>
            <a:ext cx="587896" cy="419295"/>
            <a:chOff x="1781175" y="3849688"/>
            <a:chExt cx="1057275" cy="754062"/>
          </a:xfrm>
          <a:solidFill>
            <a:schemeClr val="tx1">
              <a:lumMod val="90000"/>
              <a:lumOff val="10000"/>
            </a:schemeClr>
          </a:solidFill>
        </p:grpSpPr>
        <p:sp>
          <p:nvSpPr>
            <p:cNvPr id="576" name="Freeform 164"/>
            <p:cNvSpPr>
              <a:spLocks noEditPoints="1"/>
            </p:cNvSpPr>
            <p:nvPr/>
          </p:nvSpPr>
          <p:spPr bwMode="auto">
            <a:xfrm>
              <a:off x="1835150" y="3849688"/>
              <a:ext cx="947738" cy="581025"/>
            </a:xfrm>
            <a:custGeom>
              <a:avLst/>
              <a:gdLst>
                <a:gd name="T0" fmla="*/ 128 w 2986"/>
                <a:gd name="T1" fmla="*/ 128 h 1832"/>
                <a:gd name="T2" fmla="*/ 128 w 2986"/>
                <a:gd name="T3" fmla="*/ 1704 h 1832"/>
                <a:gd name="T4" fmla="*/ 2859 w 2986"/>
                <a:gd name="T5" fmla="*/ 1704 h 1832"/>
                <a:gd name="T6" fmla="*/ 2859 w 2986"/>
                <a:gd name="T7" fmla="*/ 128 h 1832"/>
                <a:gd name="T8" fmla="*/ 128 w 2986"/>
                <a:gd name="T9" fmla="*/ 128 h 1832"/>
                <a:gd name="T10" fmla="*/ 128 w 2986"/>
                <a:gd name="T11" fmla="*/ 0 h 1832"/>
                <a:gd name="T12" fmla="*/ 2859 w 2986"/>
                <a:gd name="T13" fmla="*/ 0 h 1832"/>
                <a:gd name="T14" fmla="*/ 2885 w 2986"/>
                <a:gd name="T15" fmla="*/ 3 h 1832"/>
                <a:gd name="T16" fmla="*/ 2909 w 2986"/>
                <a:gd name="T17" fmla="*/ 10 h 1832"/>
                <a:gd name="T18" fmla="*/ 2930 w 2986"/>
                <a:gd name="T19" fmla="*/ 22 h 1832"/>
                <a:gd name="T20" fmla="*/ 2950 w 2986"/>
                <a:gd name="T21" fmla="*/ 38 h 1832"/>
                <a:gd name="T22" fmla="*/ 2965 w 2986"/>
                <a:gd name="T23" fmla="*/ 57 h 1832"/>
                <a:gd name="T24" fmla="*/ 2977 w 2986"/>
                <a:gd name="T25" fmla="*/ 78 h 1832"/>
                <a:gd name="T26" fmla="*/ 2984 w 2986"/>
                <a:gd name="T27" fmla="*/ 102 h 1832"/>
                <a:gd name="T28" fmla="*/ 2986 w 2986"/>
                <a:gd name="T29" fmla="*/ 128 h 1832"/>
                <a:gd name="T30" fmla="*/ 2986 w 2986"/>
                <a:gd name="T31" fmla="*/ 1704 h 1832"/>
                <a:gd name="T32" fmla="*/ 2984 w 2986"/>
                <a:gd name="T33" fmla="*/ 1730 h 1832"/>
                <a:gd name="T34" fmla="*/ 2977 w 2986"/>
                <a:gd name="T35" fmla="*/ 1754 h 1832"/>
                <a:gd name="T36" fmla="*/ 2965 w 2986"/>
                <a:gd name="T37" fmla="*/ 1776 h 1832"/>
                <a:gd name="T38" fmla="*/ 2950 w 2986"/>
                <a:gd name="T39" fmla="*/ 1794 h 1832"/>
                <a:gd name="T40" fmla="*/ 2930 w 2986"/>
                <a:gd name="T41" fmla="*/ 1811 h 1832"/>
                <a:gd name="T42" fmla="*/ 2909 w 2986"/>
                <a:gd name="T43" fmla="*/ 1822 h 1832"/>
                <a:gd name="T44" fmla="*/ 2885 w 2986"/>
                <a:gd name="T45" fmla="*/ 1830 h 1832"/>
                <a:gd name="T46" fmla="*/ 2859 w 2986"/>
                <a:gd name="T47" fmla="*/ 1832 h 1832"/>
                <a:gd name="T48" fmla="*/ 128 w 2986"/>
                <a:gd name="T49" fmla="*/ 1832 h 1832"/>
                <a:gd name="T50" fmla="*/ 103 w 2986"/>
                <a:gd name="T51" fmla="*/ 1830 h 1832"/>
                <a:gd name="T52" fmla="*/ 78 w 2986"/>
                <a:gd name="T53" fmla="*/ 1822 h 1832"/>
                <a:gd name="T54" fmla="*/ 57 w 2986"/>
                <a:gd name="T55" fmla="*/ 1811 h 1832"/>
                <a:gd name="T56" fmla="*/ 38 w 2986"/>
                <a:gd name="T57" fmla="*/ 1794 h 1832"/>
                <a:gd name="T58" fmla="*/ 22 w 2986"/>
                <a:gd name="T59" fmla="*/ 1776 h 1832"/>
                <a:gd name="T60" fmla="*/ 10 w 2986"/>
                <a:gd name="T61" fmla="*/ 1754 h 1832"/>
                <a:gd name="T62" fmla="*/ 3 w 2986"/>
                <a:gd name="T63" fmla="*/ 1730 h 1832"/>
                <a:gd name="T64" fmla="*/ 0 w 2986"/>
                <a:gd name="T65" fmla="*/ 1704 h 1832"/>
                <a:gd name="T66" fmla="*/ 0 w 2986"/>
                <a:gd name="T67" fmla="*/ 128 h 1832"/>
                <a:gd name="T68" fmla="*/ 3 w 2986"/>
                <a:gd name="T69" fmla="*/ 102 h 1832"/>
                <a:gd name="T70" fmla="*/ 10 w 2986"/>
                <a:gd name="T71" fmla="*/ 78 h 1832"/>
                <a:gd name="T72" fmla="*/ 22 w 2986"/>
                <a:gd name="T73" fmla="*/ 57 h 1832"/>
                <a:gd name="T74" fmla="*/ 38 w 2986"/>
                <a:gd name="T75" fmla="*/ 38 h 1832"/>
                <a:gd name="T76" fmla="*/ 57 w 2986"/>
                <a:gd name="T77" fmla="*/ 22 h 1832"/>
                <a:gd name="T78" fmla="*/ 78 w 2986"/>
                <a:gd name="T79" fmla="*/ 10 h 1832"/>
                <a:gd name="T80" fmla="*/ 103 w 2986"/>
                <a:gd name="T81" fmla="*/ 3 h 1832"/>
                <a:gd name="T82" fmla="*/ 128 w 2986"/>
                <a:gd name="T83" fmla="*/ 0 h 18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986" h="1832">
                  <a:moveTo>
                    <a:pt x="128" y="128"/>
                  </a:moveTo>
                  <a:lnTo>
                    <a:pt x="128" y="1704"/>
                  </a:lnTo>
                  <a:lnTo>
                    <a:pt x="2859" y="1704"/>
                  </a:lnTo>
                  <a:lnTo>
                    <a:pt x="2859" y="128"/>
                  </a:lnTo>
                  <a:lnTo>
                    <a:pt x="128" y="128"/>
                  </a:lnTo>
                  <a:close/>
                  <a:moveTo>
                    <a:pt x="128" y="0"/>
                  </a:moveTo>
                  <a:lnTo>
                    <a:pt x="2859" y="0"/>
                  </a:lnTo>
                  <a:lnTo>
                    <a:pt x="2885" y="3"/>
                  </a:lnTo>
                  <a:lnTo>
                    <a:pt x="2909" y="10"/>
                  </a:lnTo>
                  <a:lnTo>
                    <a:pt x="2930" y="22"/>
                  </a:lnTo>
                  <a:lnTo>
                    <a:pt x="2950" y="38"/>
                  </a:lnTo>
                  <a:lnTo>
                    <a:pt x="2965" y="57"/>
                  </a:lnTo>
                  <a:lnTo>
                    <a:pt x="2977" y="78"/>
                  </a:lnTo>
                  <a:lnTo>
                    <a:pt x="2984" y="102"/>
                  </a:lnTo>
                  <a:lnTo>
                    <a:pt x="2986" y="128"/>
                  </a:lnTo>
                  <a:lnTo>
                    <a:pt x="2986" y="1704"/>
                  </a:lnTo>
                  <a:lnTo>
                    <a:pt x="2984" y="1730"/>
                  </a:lnTo>
                  <a:lnTo>
                    <a:pt x="2977" y="1754"/>
                  </a:lnTo>
                  <a:lnTo>
                    <a:pt x="2965" y="1776"/>
                  </a:lnTo>
                  <a:lnTo>
                    <a:pt x="2950" y="1794"/>
                  </a:lnTo>
                  <a:lnTo>
                    <a:pt x="2930" y="1811"/>
                  </a:lnTo>
                  <a:lnTo>
                    <a:pt x="2909" y="1822"/>
                  </a:lnTo>
                  <a:lnTo>
                    <a:pt x="2885" y="1830"/>
                  </a:lnTo>
                  <a:lnTo>
                    <a:pt x="2859" y="1832"/>
                  </a:lnTo>
                  <a:lnTo>
                    <a:pt x="128" y="1832"/>
                  </a:lnTo>
                  <a:lnTo>
                    <a:pt x="103" y="1830"/>
                  </a:lnTo>
                  <a:lnTo>
                    <a:pt x="78" y="1822"/>
                  </a:lnTo>
                  <a:lnTo>
                    <a:pt x="57" y="1811"/>
                  </a:lnTo>
                  <a:lnTo>
                    <a:pt x="38" y="1794"/>
                  </a:lnTo>
                  <a:lnTo>
                    <a:pt x="22" y="1776"/>
                  </a:lnTo>
                  <a:lnTo>
                    <a:pt x="10" y="1754"/>
                  </a:lnTo>
                  <a:lnTo>
                    <a:pt x="3" y="1730"/>
                  </a:lnTo>
                  <a:lnTo>
                    <a:pt x="0" y="1704"/>
                  </a:lnTo>
                  <a:lnTo>
                    <a:pt x="0" y="128"/>
                  </a:lnTo>
                  <a:lnTo>
                    <a:pt x="3" y="102"/>
                  </a:lnTo>
                  <a:lnTo>
                    <a:pt x="10" y="78"/>
                  </a:lnTo>
                  <a:lnTo>
                    <a:pt x="22" y="57"/>
                  </a:lnTo>
                  <a:lnTo>
                    <a:pt x="38" y="38"/>
                  </a:lnTo>
                  <a:lnTo>
                    <a:pt x="57" y="22"/>
                  </a:lnTo>
                  <a:lnTo>
                    <a:pt x="78" y="10"/>
                  </a:lnTo>
                  <a:lnTo>
                    <a:pt x="103" y="3"/>
                  </a:lnTo>
                  <a:lnTo>
                    <a:pt x="12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7" name="Freeform 165"/>
            <p:cNvSpPr>
              <a:spLocks noEditPoints="1"/>
            </p:cNvSpPr>
            <p:nvPr/>
          </p:nvSpPr>
          <p:spPr bwMode="auto">
            <a:xfrm>
              <a:off x="1781175" y="4552950"/>
              <a:ext cx="1057275" cy="50800"/>
            </a:xfrm>
            <a:custGeom>
              <a:avLst/>
              <a:gdLst>
                <a:gd name="T0" fmla="*/ 1426 w 3328"/>
                <a:gd name="T1" fmla="*/ 64 h 161"/>
                <a:gd name="T2" fmla="*/ 1416 w 3328"/>
                <a:gd name="T3" fmla="*/ 80 h 161"/>
                <a:gd name="T4" fmla="*/ 1426 w 3328"/>
                <a:gd name="T5" fmla="*/ 98 h 161"/>
                <a:gd name="T6" fmla="*/ 1893 w 3328"/>
                <a:gd name="T7" fmla="*/ 100 h 161"/>
                <a:gd name="T8" fmla="*/ 1910 w 3328"/>
                <a:gd name="T9" fmla="*/ 90 h 161"/>
                <a:gd name="T10" fmla="*/ 1910 w 3328"/>
                <a:gd name="T11" fmla="*/ 71 h 161"/>
                <a:gd name="T12" fmla="*/ 1893 w 3328"/>
                <a:gd name="T13" fmla="*/ 61 h 161"/>
                <a:gd name="T14" fmla="*/ 34 w 3328"/>
                <a:gd name="T15" fmla="*/ 0 h 161"/>
                <a:gd name="T16" fmla="*/ 46 w 3328"/>
                <a:gd name="T17" fmla="*/ 2 h 161"/>
                <a:gd name="T18" fmla="*/ 3291 w 3328"/>
                <a:gd name="T19" fmla="*/ 2 h 161"/>
                <a:gd name="T20" fmla="*/ 3309 w 3328"/>
                <a:gd name="T21" fmla="*/ 2 h 161"/>
                <a:gd name="T22" fmla="*/ 3325 w 3328"/>
                <a:gd name="T23" fmla="*/ 17 h 161"/>
                <a:gd name="T24" fmla="*/ 3328 w 3328"/>
                <a:gd name="T25" fmla="*/ 41 h 161"/>
                <a:gd name="T26" fmla="*/ 3317 w 3328"/>
                <a:gd name="T27" fmla="*/ 61 h 161"/>
                <a:gd name="T28" fmla="*/ 3286 w 3328"/>
                <a:gd name="T29" fmla="*/ 78 h 161"/>
                <a:gd name="T30" fmla="*/ 3228 w 3328"/>
                <a:gd name="T31" fmla="*/ 93 h 161"/>
                <a:gd name="T32" fmla="*/ 3146 w 3328"/>
                <a:gd name="T33" fmla="*/ 108 h 161"/>
                <a:gd name="T34" fmla="*/ 3045 w 3328"/>
                <a:gd name="T35" fmla="*/ 119 h 161"/>
                <a:gd name="T36" fmla="*/ 2928 w 3328"/>
                <a:gd name="T37" fmla="*/ 128 h 161"/>
                <a:gd name="T38" fmla="*/ 2799 w 3328"/>
                <a:gd name="T39" fmla="*/ 136 h 161"/>
                <a:gd name="T40" fmla="*/ 2661 w 3328"/>
                <a:gd name="T41" fmla="*/ 143 h 161"/>
                <a:gd name="T42" fmla="*/ 2516 w 3328"/>
                <a:gd name="T43" fmla="*/ 148 h 161"/>
                <a:gd name="T44" fmla="*/ 2370 w 3328"/>
                <a:gd name="T45" fmla="*/ 153 h 161"/>
                <a:gd name="T46" fmla="*/ 2226 w 3328"/>
                <a:gd name="T47" fmla="*/ 156 h 161"/>
                <a:gd name="T48" fmla="*/ 2085 w 3328"/>
                <a:gd name="T49" fmla="*/ 158 h 161"/>
                <a:gd name="T50" fmla="*/ 1955 w 3328"/>
                <a:gd name="T51" fmla="*/ 159 h 161"/>
                <a:gd name="T52" fmla="*/ 1835 w 3328"/>
                <a:gd name="T53" fmla="*/ 160 h 161"/>
                <a:gd name="T54" fmla="*/ 1732 w 3328"/>
                <a:gd name="T55" fmla="*/ 161 h 161"/>
                <a:gd name="T56" fmla="*/ 1646 w 3328"/>
                <a:gd name="T57" fmla="*/ 161 h 161"/>
                <a:gd name="T58" fmla="*/ 1377 w 3328"/>
                <a:gd name="T59" fmla="*/ 160 h 161"/>
                <a:gd name="T60" fmla="*/ 1118 w 3328"/>
                <a:gd name="T61" fmla="*/ 156 h 161"/>
                <a:gd name="T62" fmla="*/ 877 w 3328"/>
                <a:gd name="T63" fmla="*/ 151 h 161"/>
                <a:gd name="T64" fmla="*/ 657 w 3328"/>
                <a:gd name="T65" fmla="*/ 143 h 161"/>
                <a:gd name="T66" fmla="*/ 484 w 3328"/>
                <a:gd name="T67" fmla="*/ 135 h 161"/>
                <a:gd name="T68" fmla="*/ 357 w 3328"/>
                <a:gd name="T69" fmla="*/ 127 h 161"/>
                <a:gd name="T70" fmla="*/ 256 w 3328"/>
                <a:gd name="T71" fmla="*/ 119 h 161"/>
                <a:gd name="T72" fmla="*/ 177 w 3328"/>
                <a:gd name="T73" fmla="*/ 110 h 161"/>
                <a:gd name="T74" fmla="*/ 117 w 3328"/>
                <a:gd name="T75" fmla="*/ 101 h 161"/>
                <a:gd name="T76" fmla="*/ 74 w 3328"/>
                <a:gd name="T77" fmla="*/ 92 h 161"/>
                <a:gd name="T78" fmla="*/ 45 w 3328"/>
                <a:gd name="T79" fmla="*/ 83 h 161"/>
                <a:gd name="T80" fmla="*/ 26 w 3328"/>
                <a:gd name="T81" fmla="*/ 75 h 161"/>
                <a:gd name="T82" fmla="*/ 15 w 3328"/>
                <a:gd name="T83" fmla="*/ 68 h 161"/>
                <a:gd name="T84" fmla="*/ 9 w 3328"/>
                <a:gd name="T85" fmla="*/ 61 h 161"/>
                <a:gd name="T86" fmla="*/ 1 w 3328"/>
                <a:gd name="T87" fmla="*/ 45 h 161"/>
                <a:gd name="T88" fmla="*/ 4 w 3328"/>
                <a:gd name="T89" fmla="*/ 18 h 161"/>
                <a:gd name="T90" fmla="*/ 21 w 3328"/>
                <a:gd name="T91" fmla="*/ 2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328" h="161">
                  <a:moveTo>
                    <a:pt x="1436" y="61"/>
                  </a:moveTo>
                  <a:lnTo>
                    <a:pt x="1426" y="64"/>
                  </a:lnTo>
                  <a:lnTo>
                    <a:pt x="1419" y="71"/>
                  </a:lnTo>
                  <a:lnTo>
                    <a:pt x="1416" y="80"/>
                  </a:lnTo>
                  <a:lnTo>
                    <a:pt x="1419" y="90"/>
                  </a:lnTo>
                  <a:lnTo>
                    <a:pt x="1426" y="98"/>
                  </a:lnTo>
                  <a:lnTo>
                    <a:pt x="1436" y="100"/>
                  </a:lnTo>
                  <a:lnTo>
                    <a:pt x="1893" y="100"/>
                  </a:lnTo>
                  <a:lnTo>
                    <a:pt x="1903" y="98"/>
                  </a:lnTo>
                  <a:lnTo>
                    <a:pt x="1910" y="90"/>
                  </a:lnTo>
                  <a:lnTo>
                    <a:pt x="1912" y="80"/>
                  </a:lnTo>
                  <a:lnTo>
                    <a:pt x="1910" y="71"/>
                  </a:lnTo>
                  <a:lnTo>
                    <a:pt x="1903" y="64"/>
                  </a:lnTo>
                  <a:lnTo>
                    <a:pt x="1893" y="61"/>
                  </a:lnTo>
                  <a:lnTo>
                    <a:pt x="1436" y="61"/>
                  </a:lnTo>
                  <a:close/>
                  <a:moveTo>
                    <a:pt x="34" y="0"/>
                  </a:moveTo>
                  <a:lnTo>
                    <a:pt x="39" y="1"/>
                  </a:lnTo>
                  <a:lnTo>
                    <a:pt x="46" y="2"/>
                  </a:lnTo>
                  <a:lnTo>
                    <a:pt x="3285" y="2"/>
                  </a:lnTo>
                  <a:lnTo>
                    <a:pt x="3291" y="2"/>
                  </a:lnTo>
                  <a:lnTo>
                    <a:pt x="3297" y="0"/>
                  </a:lnTo>
                  <a:lnTo>
                    <a:pt x="3309" y="2"/>
                  </a:lnTo>
                  <a:lnTo>
                    <a:pt x="3318" y="8"/>
                  </a:lnTo>
                  <a:lnTo>
                    <a:pt x="3325" y="17"/>
                  </a:lnTo>
                  <a:lnTo>
                    <a:pt x="3328" y="30"/>
                  </a:lnTo>
                  <a:lnTo>
                    <a:pt x="3328" y="41"/>
                  </a:lnTo>
                  <a:lnTo>
                    <a:pt x="3324" y="51"/>
                  </a:lnTo>
                  <a:lnTo>
                    <a:pt x="3317" y="61"/>
                  </a:lnTo>
                  <a:lnTo>
                    <a:pt x="3305" y="70"/>
                  </a:lnTo>
                  <a:lnTo>
                    <a:pt x="3286" y="78"/>
                  </a:lnTo>
                  <a:lnTo>
                    <a:pt x="3260" y="86"/>
                  </a:lnTo>
                  <a:lnTo>
                    <a:pt x="3228" y="93"/>
                  </a:lnTo>
                  <a:lnTo>
                    <a:pt x="3190" y="101"/>
                  </a:lnTo>
                  <a:lnTo>
                    <a:pt x="3146" y="108"/>
                  </a:lnTo>
                  <a:lnTo>
                    <a:pt x="3098" y="113"/>
                  </a:lnTo>
                  <a:lnTo>
                    <a:pt x="3045" y="119"/>
                  </a:lnTo>
                  <a:lnTo>
                    <a:pt x="2988" y="124"/>
                  </a:lnTo>
                  <a:lnTo>
                    <a:pt x="2928" y="128"/>
                  </a:lnTo>
                  <a:lnTo>
                    <a:pt x="2865" y="133"/>
                  </a:lnTo>
                  <a:lnTo>
                    <a:pt x="2799" y="136"/>
                  </a:lnTo>
                  <a:lnTo>
                    <a:pt x="2731" y="140"/>
                  </a:lnTo>
                  <a:lnTo>
                    <a:pt x="2661" y="143"/>
                  </a:lnTo>
                  <a:lnTo>
                    <a:pt x="2589" y="146"/>
                  </a:lnTo>
                  <a:lnTo>
                    <a:pt x="2516" y="148"/>
                  </a:lnTo>
                  <a:lnTo>
                    <a:pt x="2444" y="151"/>
                  </a:lnTo>
                  <a:lnTo>
                    <a:pt x="2370" y="153"/>
                  </a:lnTo>
                  <a:lnTo>
                    <a:pt x="2297" y="154"/>
                  </a:lnTo>
                  <a:lnTo>
                    <a:pt x="2226" y="156"/>
                  </a:lnTo>
                  <a:lnTo>
                    <a:pt x="2154" y="157"/>
                  </a:lnTo>
                  <a:lnTo>
                    <a:pt x="2085" y="158"/>
                  </a:lnTo>
                  <a:lnTo>
                    <a:pt x="2019" y="159"/>
                  </a:lnTo>
                  <a:lnTo>
                    <a:pt x="1955" y="159"/>
                  </a:lnTo>
                  <a:lnTo>
                    <a:pt x="1893" y="160"/>
                  </a:lnTo>
                  <a:lnTo>
                    <a:pt x="1835" y="160"/>
                  </a:lnTo>
                  <a:lnTo>
                    <a:pt x="1781" y="161"/>
                  </a:lnTo>
                  <a:lnTo>
                    <a:pt x="1732" y="161"/>
                  </a:lnTo>
                  <a:lnTo>
                    <a:pt x="1686" y="161"/>
                  </a:lnTo>
                  <a:lnTo>
                    <a:pt x="1646" y="161"/>
                  </a:lnTo>
                  <a:lnTo>
                    <a:pt x="1510" y="161"/>
                  </a:lnTo>
                  <a:lnTo>
                    <a:pt x="1377" y="160"/>
                  </a:lnTo>
                  <a:lnTo>
                    <a:pt x="1245" y="158"/>
                  </a:lnTo>
                  <a:lnTo>
                    <a:pt x="1118" y="156"/>
                  </a:lnTo>
                  <a:lnTo>
                    <a:pt x="995" y="154"/>
                  </a:lnTo>
                  <a:lnTo>
                    <a:pt x="877" y="151"/>
                  </a:lnTo>
                  <a:lnTo>
                    <a:pt x="764" y="147"/>
                  </a:lnTo>
                  <a:lnTo>
                    <a:pt x="657" y="143"/>
                  </a:lnTo>
                  <a:lnTo>
                    <a:pt x="557" y="139"/>
                  </a:lnTo>
                  <a:lnTo>
                    <a:pt x="484" y="135"/>
                  </a:lnTo>
                  <a:lnTo>
                    <a:pt x="416" y="131"/>
                  </a:lnTo>
                  <a:lnTo>
                    <a:pt x="357" y="127"/>
                  </a:lnTo>
                  <a:lnTo>
                    <a:pt x="303" y="123"/>
                  </a:lnTo>
                  <a:lnTo>
                    <a:pt x="256" y="119"/>
                  </a:lnTo>
                  <a:lnTo>
                    <a:pt x="214" y="114"/>
                  </a:lnTo>
                  <a:lnTo>
                    <a:pt x="177" y="110"/>
                  </a:lnTo>
                  <a:lnTo>
                    <a:pt x="145" y="106"/>
                  </a:lnTo>
                  <a:lnTo>
                    <a:pt x="117" y="101"/>
                  </a:lnTo>
                  <a:lnTo>
                    <a:pt x="94" y="97"/>
                  </a:lnTo>
                  <a:lnTo>
                    <a:pt x="74" y="92"/>
                  </a:lnTo>
                  <a:lnTo>
                    <a:pt x="58" y="87"/>
                  </a:lnTo>
                  <a:lnTo>
                    <a:pt x="45" y="83"/>
                  </a:lnTo>
                  <a:lnTo>
                    <a:pt x="35" y="79"/>
                  </a:lnTo>
                  <a:lnTo>
                    <a:pt x="26" y="75"/>
                  </a:lnTo>
                  <a:lnTo>
                    <a:pt x="19" y="71"/>
                  </a:lnTo>
                  <a:lnTo>
                    <a:pt x="15" y="68"/>
                  </a:lnTo>
                  <a:lnTo>
                    <a:pt x="11" y="64"/>
                  </a:lnTo>
                  <a:lnTo>
                    <a:pt x="9" y="61"/>
                  </a:lnTo>
                  <a:lnTo>
                    <a:pt x="6" y="57"/>
                  </a:lnTo>
                  <a:lnTo>
                    <a:pt x="1" y="45"/>
                  </a:lnTo>
                  <a:lnTo>
                    <a:pt x="0" y="32"/>
                  </a:lnTo>
                  <a:lnTo>
                    <a:pt x="4" y="18"/>
                  </a:lnTo>
                  <a:lnTo>
                    <a:pt x="11" y="8"/>
                  </a:lnTo>
                  <a:lnTo>
                    <a:pt x="21" y="2"/>
                  </a:lnTo>
                  <a:lnTo>
                    <a:pt x="3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8" name="Freeform 166"/>
            <p:cNvSpPr>
              <a:spLocks noEditPoints="1"/>
            </p:cNvSpPr>
            <p:nvPr/>
          </p:nvSpPr>
          <p:spPr bwMode="auto">
            <a:xfrm>
              <a:off x="1785938" y="4437063"/>
              <a:ext cx="1047750" cy="104775"/>
            </a:xfrm>
            <a:custGeom>
              <a:avLst/>
              <a:gdLst>
                <a:gd name="T0" fmla="*/ 257 w 3303"/>
                <a:gd name="T1" fmla="*/ 64 h 332"/>
                <a:gd name="T2" fmla="*/ 97 w 3303"/>
                <a:gd name="T3" fmla="*/ 271 h 332"/>
                <a:gd name="T4" fmla="*/ 3208 w 3303"/>
                <a:gd name="T5" fmla="*/ 271 h 332"/>
                <a:gd name="T6" fmla="*/ 3055 w 3303"/>
                <a:gd name="T7" fmla="*/ 64 h 332"/>
                <a:gd name="T8" fmla="*/ 257 w 3303"/>
                <a:gd name="T9" fmla="*/ 64 h 332"/>
                <a:gd name="T10" fmla="*/ 242 w 3303"/>
                <a:gd name="T11" fmla="*/ 0 h 332"/>
                <a:gd name="T12" fmla="*/ 3071 w 3303"/>
                <a:gd name="T13" fmla="*/ 0 h 332"/>
                <a:gd name="T14" fmla="*/ 3080 w 3303"/>
                <a:gd name="T15" fmla="*/ 1 h 332"/>
                <a:gd name="T16" fmla="*/ 3089 w 3303"/>
                <a:gd name="T17" fmla="*/ 6 h 332"/>
                <a:gd name="T18" fmla="*/ 3097 w 3303"/>
                <a:gd name="T19" fmla="*/ 13 h 332"/>
                <a:gd name="T20" fmla="*/ 3293 w 3303"/>
                <a:gd name="T21" fmla="*/ 280 h 332"/>
                <a:gd name="T22" fmla="*/ 3300 w 3303"/>
                <a:gd name="T23" fmla="*/ 290 h 332"/>
                <a:gd name="T24" fmla="*/ 3303 w 3303"/>
                <a:gd name="T25" fmla="*/ 302 h 332"/>
                <a:gd name="T26" fmla="*/ 3301 w 3303"/>
                <a:gd name="T27" fmla="*/ 316 h 332"/>
                <a:gd name="T28" fmla="*/ 3294 w 3303"/>
                <a:gd name="T29" fmla="*/ 325 h 332"/>
                <a:gd name="T30" fmla="*/ 3284 w 3303"/>
                <a:gd name="T31" fmla="*/ 332 h 332"/>
                <a:gd name="T32" fmla="*/ 21 w 3303"/>
                <a:gd name="T33" fmla="*/ 332 h 332"/>
                <a:gd name="T34" fmla="*/ 10 w 3303"/>
                <a:gd name="T35" fmla="*/ 326 h 332"/>
                <a:gd name="T36" fmla="*/ 3 w 3303"/>
                <a:gd name="T37" fmla="*/ 317 h 332"/>
                <a:gd name="T38" fmla="*/ 0 w 3303"/>
                <a:gd name="T39" fmla="*/ 305 h 332"/>
                <a:gd name="T40" fmla="*/ 1 w 3303"/>
                <a:gd name="T41" fmla="*/ 294 h 332"/>
                <a:gd name="T42" fmla="*/ 7 w 3303"/>
                <a:gd name="T43" fmla="*/ 283 h 332"/>
                <a:gd name="T44" fmla="*/ 216 w 3303"/>
                <a:gd name="T45" fmla="*/ 12 h 332"/>
                <a:gd name="T46" fmla="*/ 223 w 3303"/>
                <a:gd name="T47" fmla="*/ 5 h 332"/>
                <a:gd name="T48" fmla="*/ 231 w 3303"/>
                <a:gd name="T49" fmla="*/ 1 h 332"/>
                <a:gd name="T50" fmla="*/ 242 w 3303"/>
                <a:gd name="T51" fmla="*/ 0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303" h="332">
                  <a:moveTo>
                    <a:pt x="257" y="64"/>
                  </a:moveTo>
                  <a:lnTo>
                    <a:pt x="97" y="271"/>
                  </a:lnTo>
                  <a:lnTo>
                    <a:pt x="3208" y="271"/>
                  </a:lnTo>
                  <a:lnTo>
                    <a:pt x="3055" y="64"/>
                  </a:lnTo>
                  <a:lnTo>
                    <a:pt x="257" y="64"/>
                  </a:lnTo>
                  <a:close/>
                  <a:moveTo>
                    <a:pt x="242" y="0"/>
                  </a:moveTo>
                  <a:lnTo>
                    <a:pt x="3071" y="0"/>
                  </a:lnTo>
                  <a:lnTo>
                    <a:pt x="3080" y="1"/>
                  </a:lnTo>
                  <a:lnTo>
                    <a:pt x="3089" y="6"/>
                  </a:lnTo>
                  <a:lnTo>
                    <a:pt x="3097" y="13"/>
                  </a:lnTo>
                  <a:lnTo>
                    <a:pt x="3293" y="280"/>
                  </a:lnTo>
                  <a:lnTo>
                    <a:pt x="3300" y="290"/>
                  </a:lnTo>
                  <a:lnTo>
                    <a:pt x="3303" y="302"/>
                  </a:lnTo>
                  <a:lnTo>
                    <a:pt x="3301" y="316"/>
                  </a:lnTo>
                  <a:lnTo>
                    <a:pt x="3294" y="325"/>
                  </a:lnTo>
                  <a:lnTo>
                    <a:pt x="3284" y="332"/>
                  </a:lnTo>
                  <a:lnTo>
                    <a:pt x="21" y="332"/>
                  </a:lnTo>
                  <a:lnTo>
                    <a:pt x="10" y="326"/>
                  </a:lnTo>
                  <a:lnTo>
                    <a:pt x="3" y="317"/>
                  </a:lnTo>
                  <a:lnTo>
                    <a:pt x="0" y="305"/>
                  </a:lnTo>
                  <a:lnTo>
                    <a:pt x="1" y="294"/>
                  </a:lnTo>
                  <a:lnTo>
                    <a:pt x="7" y="283"/>
                  </a:lnTo>
                  <a:lnTo>
                    <a:pt x="216" y="12"/>
                  </a:lnTo>
                  <a:lnTo>
                    <a:pt x="223" y="5"/>
                  </a:lnTo>
                  <a:lnTo>
                    <a:pt x="231" y="1"/>
                  </a:lnTo>
                  <a:lnTo>
                    <a:pt x="24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9" name="Freeform 167"/>
            <p:cNvSpPr>
              <a:spLocks/>
            </p:cNvSpPr>
            <p:nvPr/>
          </p:nvSpPr>
          <p:spPr bwMode="auto">
            <a:xfrm>
              <a:off x="2076450" y="4087813"/>
              <a:ext cx="22225" cy="111125"/>
            </a:xfrm>
            <a:custGeom>
              <a:avLst/>
              <a:gdLst>
                <a:gd name="T0" fmla="*/ 71 w 71"/>
                <a:gd name="T1" fmla="*/ 0 h 350"/>
                <a:gd name="T2" fmla="*/ 71 w 71"/>
                <a:gd name="T3" fmla="*/ 350 h 350"/>
                <a:gd name="T4" fmla="*/ 46 w 71"/>
                <a:gd name="T5" fmla="*/ 321 h 350"/>
                <a:gd name="T6" fmla="*/ 27 w 71"/>
                <a:gd name="T7" fmla="*/ 289 h 350"/>
                <a:gd name="T8" fmla="*/ 12 w 71"/>
                <a:gd name="T9" fmla="*/ 252 h 350"/>
                <a:gd name="T10" fmla="*/ 3 w 71"/>
                <a:gd name="T11" fmla="*/ 215 h 350"/>
                <a:gd name="T12" fmla="*/ 0 w 71"/>
                <a:gd name="T13" fmla="*/ 174 h 350"/>
                <a:gd name="T14" fmla="*/ 3 w 71"/>
                <a:gd name="T15" fmla="*/ 135 h 350"/>
                <a:gd name="T16" fmla="*/ 12 w 71"/>
                <a:gd name="T17" fmla="*/ 97 h 350"/>
                <a:gd name="T18" fmla="*/ 27 w 71"/>
                <a:gd name="T19" fmla="*/ 62 h 350"/>
                <a:gd name="T20" fmla="*/ 46 w 71"/>
                <a:gd name="T21" fmla="*/ 29 h 350"/>
                <a:gd name="T22" fmla="*/ 71 w 71"/>
                <a:gd name="T23" fmla="*/ 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1" h="350">
                  <a:moveTo>
                    <a:pt x="71" y="0"/>
                  </a:moveTo>
                  <a:lnTo>
                    <a:pt x="71" y="350"/>
                  </a:lnTo>
                  <a:lnTo>
                    <a:pt x="46" y="321"/>
                  </a:lnTo>
                  <a:lnTo>
                    <a:pt x="27" y="289"/>
                  </a:lnTo>
                  <a:lnTo>
                    <a:pt x="12" y="252"/>
                  </a:lnTo>
                  <a:lnTo>
                    <a:pt x="3" y="215"/>
                  </a:lnTo>
                  <a:lnTo>
                    <a:pt x="0" y="174"/>
                  </a:lnTo>
                  <a:lnTo>
                    <a:pt x="3" y="135"/>
                  </a:lnTo>
                  <a:lnTo>
                    <a:pt x="12" y="97"/>
                  </a:lnTo>
                  <a:lnTo>
                    <a:pt x="27" y="62"/>
                  </a:lnTo>
                  <a:lnTo>
                    <a:pt x="46" y="29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0" name="Freeform 168"/>
            <p:cNvSpPr>
              <a:spLocks/>
            </p:cNvSpPr>
            <p:nvPr/>
          </p:nvSpPr>
          <p:spPr bwMode="auto">
            <a:xfrm>
              <a:off x="2236788" y="4019550"/>
              <a:ext cx="30163" cy="52388"/>
            </a:xfrm>
            <a:custGeom>
              <a:avLst/>
              <a:gdLst>
                <a:gd name="T0" fmla="*/ 0 w 94"/>
                <a:gd name="T1" fmla="*/ 0 h 167"/>
                <a:gd name="T2" fmla="*/ 34 w 94"/>
                <a:gd name="T3" fmla="*/ 14 h 167"/>
                <a:gd name="T4" fmla="*/ 66 w 94"/>
                <a:gd name="T5" fmla="*/ 33 h 167"/>
                <a:gd name="T6" fmla="*/ 94 w 94"/>
                <a:gd name="T7" fmla="*/ 56 h 167"/>
                <a:gd name="T8" fmla="*/ 69 w 94"/>
                <a:gd name="T9" fmla="*/ 87 h 167"/>
                <a:gd name="T10" fmla="*/ 47 w 94"/>
                <a:gd name="T11" fmla="*/ 121 h 167"/>
                <a:gd name="T12" fmla="*/ 30 w 94"/>
                <a:gd name="T13" fmla="*/ 158 h 167"/>
                <a:gd name="T14" fmla="*/ 0 w 94"/>
                <a:gd name="T15" fmla="*/ 167 h 167"/>
                <a:gd name="T16" fmla="*/ 0 w 94"/>
                <a:gd name="T17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4" h="167">
                  <a:moveTo>
                    <a:pt x="0" y="0"/>
                  </a:moveTo>
                  <a:lnTo>
                    <a:pt x="34" y="14"/>
                  </a:lnTo>
                  <a:lnTo>
                    <a:pt x="66" y="33"/>
                  </a:lnTo>
                  <a:lnTo>
                    <a:pt x="94" y="56"/>
                  </a:lnTo>
                  <a:lnTo>
                    <a:pt x="69" y="87"/>
                  </a:lnTo>
                  <a:lnTo>
                    <a:pt x="47" y="121"/>
                  </a:lnTo>
                  <a:lnTo>
                    <a:pt x="30" y="158"/>
                  </a:lnTo>
                  <a:lnTo>
                    <a:pt x="0" y="16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1" name="Freeform 169"/>
            <p:cNvSpPr>
              <a:spLocks/>
            </p:cNvSpPr>
            <p:nvPr/>
          </p:nvSpPr>
          <p:spPr bwMode="auto">
            <a:xfrm>
              <a:off x="2152650" y="4019550"/>
              <a:ext cx="31750" cy="203200"/>
            </a:xfrm>
            <a:custGeom>
              <a:avLst/>
              <a:gdLst>
                <a:gd name="T0" fmla="*/ 99 w 99"/>
                <a:gd name="T1" fmla="*/ 0 h 638"/>
                <a:gd name="T2" fmla="*/ 99 w 99"/>
                <a:gd name="T3" fmla="*/ 292 h 638"/>
                <a:gd name="T4" fmla="*/ 78 w 99"/>
                <a:gd name="T5" fmla="*/ 325 h 638"/>
                <a:gd name="T6" fmla="*/ 62 w 99"/>
                <a:gd name="T7" fmla="*/ 362 h 638"/>
                <a:gd name="T8" fmla="*/ 51 w 99"/>
                <a:gd name="T9" fmla="*/ 399 h 638"/>
                <a:gd name="T10" fmla="*/ 44 w 99"/>
                <a:gd name="T11" fmla="*/ 439 h 638"/>
                <a:gd name="T12" fmla="*/ 41 w 99"/>
                <a:gd name="T13" fmla="*/ 480 h 638"/>
                <a:gd name="T14" fmla="*/ 44 w 99"/>
                <a:gd name="T15" fmla="*/ 522 h 638"/>
                <a:gd name="T16" fmla="*/ 51 w 99"/>
                <a:gd name="T17" fmla="*/ 563 h 638"/>
                <a:gd name="T18" fmla="*/ 63 w 99"/>
                <a:gd name="T19" fmla="*/ 601 h 638"/>
                <a:gd name="T20" fmla="*/ 80 w 99"/>
                <a:gd name="T21" fmla="*/ 638 h 638"/>
                <a:gd name="T22" fmla="*/ 13 w 99"/>
                <a:gd name="T23" fmla="*/ 638 h 638"/>
                <a:gd name="T24" fmla="*/ 7 w 99"/>
                <a:gd name="T25" fmla="*/ 638 h 638"/>
                <a:gd name="T26" fmla="*/ 0 w 99"/>
                <a:gd name="T27" fmla="*/ 637 h 638"/>
                <a:gd name="T28" fmla="*/ 0 w 99"/>
                <a:gd name="T29" fmla="*/ 68 h 638"/>
                <a:gd name="T30" fmla="*/ 21 w 99"/>
                <a:gd name="T31" fmla="*/ 46 h 638"/>
                <a:gd name="T32" fmla="*/ 45 w 99"/>
                <a:gd name="T33" fmla="*/ 28 h 638"/>
                <a:gd name="T34" fmla="*/ 71 w 99"/>
                <a:gd name="T35" fmla="*/ 13 h 638"/>
                <a:gd name="T36" fmla="*/ 99 w 99"/>
                <a:gd name="T37" fmla="*/ 0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9" h="638">
                  <a:moveTo>
                    <a:pt x="99" y="0"/>
                  </a:moveTo>
                  <a:lnTo>
                    <a:pt x="99" y="292"/>
                  </a:lnTo>
                  <a:lnTo>
                    <a:pt x="78" y="325"/>
                  </a:lnTo>
                  <a:lnTo>
                    <a:pt x="62" y="362"/>
                  </a:lnTo>
                  <a:lnTo>
                    <a:pt x="51" y="399"/>
                  </a:lnTo>
                  <a:lnTo>
                    <a:pt x="44" y="439"/>
                  </a:lnTo>
                  <a:lnTo>
                    <a:pt x="41" y="480"/>
                  </a:lnTo>
                  <a:lnTo>
                    <a:pt x="44" y="522"/>
                  </a:lnTo>
                  <a:lnTo>
                    <a:pt x="51" y="563"/>
                  </a:lnTo>
                  <a:lnTo>
                    <a:pt x="63" y="601"/>
                  </a:lnTo>
                  <a:lnTo>
                    <a:pt x="80" y="638"/>
                  </a:lnTo>
                  <a:lnTo>
                    <a:pt x="13" y="638"/>
                  </a:lnTo>
                  <a:lnTo>
                    <a:pt x="7" y="638"/>
                  </a:lnTo>
                  <a:lnTo>
                    <a:pt x="0" y="637"/>
                  </a:lnTo>
                  <a:lnTo>
                    <a:pt x="0" y="68"/>
                  </a:lnTo>
                  <a:lnTo>
                    <a:pt x="21" y="46"/>
                  </a:lnTo>
                  <a:lnTo>
                    <a:pt x="45" y="28"/>
                  </a:lnTo>
                  <a:lnTo>
                    <a:pt x="71" y="13"/>
                  </a:lnTo>
                  <a:lnTo>
                    <a:pt x="9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2" name="Freeform 170"/>
            <p:cNvSpPr>
              <a:spLocks/>
            </p:cNvSpPr>
            <p:nvPr/>
          </p:nvSpPr>
          <p:spPr bwMode="auto">
            <a:xfrm>
              <a:off x="2193925" y="4014788"/>
              <a:ext cx="33338" cy="85725"/>
            </a:xfrm>
            <a:custGeom>
              <a:avLst/>
              <a:gdLst>
                <a:gd name="T0" fmla="*/ 56 w 104"/>
                <a:gd name="T1" fmla="*/ 0 h 269"/>
                <a:gd name="T2" fmla="*/ 81 w 104"/>
                <a:gd name="T3" fmla="*/ 2 h 269"/>
                <a:gd name="T4" fmla="*/ 104 w 104"/>
                <a:gd name="T5" fmla="*/ 5 h 269"/>
                <a:gd name="T6" fmla="*/ 104 w 104"/>
                <a:gd name="T7" fmla="*/ 194 h 269"/>
                <a:gd name="T8" fmla="*/ 65 w 104"/>
                <a:gd name="T9" fmla="*/ 214 h 269"/>
                <a:gd name="T10" fmla="*/ 31 w 104"/>
                <a:gd name="T11" fmla="*/ 240 h 269"/>
                <a:gd name="T12" fmla="*/ 0 w 104"/>
                <a:gd name="T13" fmla="*/ 269 h 269"/>
                <a:gd name="T14" fmla="*/ 0 w 104"/>
                <a:gd name="T15" fmla="*/ 8 h 269"/>
                <a:gd name="T16" fmla="*/ 28 w 104"/>
                <a:gd name="T17" fmla="*/ 3 h 269"/>
                <a:gd name="T18" fmla="*/ 56 w 104"/>
                <a:gd name="T19" fmla="*/ 0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4" h="269">
                  <a:moveTo>
                    <a:pt x="56" y="0"/>
                  </a:moveTo>
                  <a:lnTo>
                    <a:pt x="81" y="2"/>
                  </a:lnTo>
                  <a:lnTo>
                    <a:pt x="104" y="5"/>
                  </a:lnTo>
                  <a:lnTo>
                    <a:pt x="104" y="194"/>
                  </a:lnTo>
                  <a:lnTo>
                    <a:pt x="65" y="214"/>
                  </a:lnTo>
                  <a:lnTo>
                    <a:pt x="31" y="240"/>
                  </a:lnTo>
                  <a:lnTo>
                    <a:pt x="0" y="269"/>
                  </a:lnTo>
                  <a:lnTo>
                    <a:pt x="0" y="8"/>
                  </a:lnTo>
                  <a:lnTo>
                    <a:pt x="28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3" name="Freeform 171"/>
            <p:cNvSpPr>
              <a:spLocks/>
            </p:cNvSpPr>
            <p:nvPr/>
          </p:nvSpPr>
          <p:spPr bwMode="auto">
            <a:xfrm>
              <a:off x="2109788" y="4056063"/>
              <a:ext cx="31750" cy="165100"/>
            </a:xfrm>
            <a:custGeom>
              <a:avLst/>
              <a:gdLst>
                <a:gd name="T0" fmla="*/ 104 w 104"/>
                <a:gd name="T1" fmla="*/ 0 h 523"/>
                <a:gd name="T2" fmla="*/ 104 w 104"/>
                <a:gd name="T3" fmla="*/ 523 h 523"/>
                <a:gd name="T4" fmla="*/ 67 w 104"/>
                <a:gd name="T5" fmla="*/ 512 h 523"/>
                <a:gd name="T6" fmla="*/ 32 w 104"/>
                <a:gd name="T7" fmla="*/ 497 h 523"/>
                <a:gd name="T8" fmla="*/ 0 w 104"/>
                <a:gd name="T9" fmla="*/ 478 h 523"/>
                <a:gd name="T10" fmla="*/ 0 w 104"/>
                <a:gd name="T11" fmla="*/ 72 h 523"/>
                <a:gd name="T12" fmla="*/ 28 w 104"/>
                <a:gd name="T13" fmla="*/ 54 h 523"/>
                <a:gd name="T14" fmla="*/ 57 w 104"/>
                <a:gd name="T15" fmla="*/ 40 h 523"/>
                <a:gd name="T16" fmla="*/ 89 w 104"/>
                <a:gd name="T17" fmla="*/ 31 h 523"/>
                <a:gd name="T18" fmla="*/ 104 w 104"/>
                <a:gd name="T19" fmla="*/ 0 h 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4" h="523">
                  <a:moveTo>
                    <a:pt x="104" y="0"/>
                  </a:moveTo>
                  <a:lnTo>
                    <a:pt x="104" y="523"/>
                  </a:lnTo>
                  <a:lnTo>
                    <a:pt x="67" y="512"/>
                  </a:lnTo>
                  <a:lnTo>
                    <a:pt x="32" y="497"/>
                  </a:lnTo>
                  <a:lnTo>
                    <a:pt x="0" y="478"/>
                  </a:lnTo>
                  <a:lnTo>
                    <a:pt x="0" y="72"/>
                  </a:lnTo>
                  <a:lnTo>
                    <a:pt x="28" y="54"/>
                  </a:lnTo>
                  <a:lnTo>
                    <a:pt x="57" y="40"/>
                  </a:lnTo>
                  <a:lnTo>
                    <a:pt x="89" y="31"/>
                  </a:lnTo>
                  <a:lnTo>
                    <a:pt x="10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4" name="Freeform 172"/>
            <p:cNvSpPr>
              <a:spLocks/>
            </p:cNvSpPr>
            <p:nvPr/>
          </p:nvSpPr>
          <p:spPr bwMode="auto">
            <a:xfrm>
              <a:off x="2368550" y="4014788"/>
              <a:ext cx="33338" cy="276225"/>
            </a:xfrm>
            <a:custGeom>
              <a:avLst/>
              <a:gdLst>
                <a:gd name="T0" fmla="*/ 3 w 104"/>
                <a:gd name="T1" fmla="*/ 0 h 871"/>
                <a:gd name="T2" fmla="*/ 38 w 104"/>
                <a:gd name="T3" fmla="*/ 3 h 871"/>
                <a:gd name="T4" fmla="*/ 71 w 104"/>
                <a:gd name="T5" fmla="*/ 8 h 871"/>
                <a:gd name="T6" fmla="*/ 104 w 104"/>
                <a:gd name="T7" fmla="*/ 16 h 871"/>
                <a:gd name="T8" fmla="*/ 104 w 104"/>
                <a:gd name="T9" fmla="*/ 871 h 871"/>
                <a:gd name="T10" fmla="*/ 0 w 104"/>
                <a:gd name="T11" fmla="*/ 871 h 871"/>
                <a:gd name="T12" fmla="*/ 0 w 104"/>
                <a:gd name="T13" fmla="*/ 0 h 871"/>
                <a:gd name="T14" fmla="*/ 1 w 104"/>
                <a:gd name="T15" fmla="*/ 0 h 871"/>
                <a:gd name="T16" fmla="*/ 3 w 104"/>
                <a:gd name="T17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4" h="871">
                  <a:moveTo>
                    <a:pt x="3" y="0"/>
                  </a:moveTo>
                  <a:lnTo>
                    <a:pt x="38" y="3"/>
                  </a:lnTo>
                  <a:lnTo>
                    <a:pt x="71" y="8"/>
                  </a:lnTo>
                  <a:lnTo>
                    <a:pt x="104" y="16"/>
                  </a:lnTo>
                  <a:lnTo>
                    <a:pt x="104" y="871"/>
                  </a:lnTo>
                  <a:lnTo>
                    <a:pt x="0" y="871"/>
                  </a:lnTo>
                  <a:lnTo>
                    <a:pt x="0" y="0"/>
                  </a:lnTo>
                  <a:lnTo>
                    <a:pt x="1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5" name="Freeform 173"/>
            <p:cNvSpPr>
              <a:spLocks/>
            </p:cNvSpPr>
            <p:nvPr/>
          </p:nvSpPr>
          <p:spPr bwMode="auto">
            <a:xfrm>
              <a:off x="2327275" y="4016375"/>
              <a:ext cx="31750" cy="274638"/>
            </a:xfrm>
            <a:custGeom>
              <a:avLst/>
              <a:gdLst>
                <a:gd name="T0" fmla="*/ 98 w 98"/>
                <a:gd name="T1" fmla="*/ 0 h 868"/>
                <a:gd name="T2" fmla="*/ 98 w 98"/>
                <a:gd name="T3" fmla="*/ 868 h 868"/>
                <a:gd name="T4" fmla="*/ 0 w 98"/>
                <a:gd name="T5" fmla="*/ 868 h 868"/>
                <a:gd name="T6" fmla="*/ 0 w 98"/>
                <a:gd name="T7" fmla="*/ 25 h 868"/>
                <a:gd name="T8" fmla="*/ 31 w 98"/>
                <a:gd name="T9" fmla="*/ 14 h 868"/>
                <a:gd name="T10" fmla="*/ 64 w 98"/>
                <a:gd name="T11" fmla="*/ 5 h 868"/>
                <a:gd name="T12" fmla="*/ 98 w 98"/>
                <a:gd name="T13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8" h="868">
                  <a:moveTo>
                    <a:pt x="98" y="0"/>
                  </a:moveTo>
                  <a:lnTo>
                    <a:pt x="98" y="868"/>
                  </a:lnTo>
                  <a:lnTo>
                    <a:pt x="0" y="868"/>
                  </a:lnTo>
                  <a:lnTo>
                    <a:pt x="0" y="25"/>
                  </a:lnTo>
                  <a:lnTo>
                    <a:pt x="31" y="14"/>
                  </a:lnTo>
                  <a:lnTo>
                    <a:pt x="64" y="5"/>
                  </a:lnTo>
                  <a:lnTo>
                    <a:pt x="9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6" name="Freeform 174"/>
            <p:cNvSpPr>
              <a:spLocks/>
            </p:cNvSpPr>
            <p:nvPr/>
          </p:nvSpPr>
          <p:spPr bwMode="auto">
            <a:xfrm>
              <a:off x="2193925" y="4103688"/>
              <a:ext cx="33338" cy="161925"/>
            </a:xfrm>
            <a:custGeom>
              <a:avLst/>
              <a:gdLst>
                <a:gd name="T0" fmla="*/ 104 w 104"/>
                <a:gd name="T1" fmla="*/ 0 h 510"/>
                <a:gd name="T2" fmla="*/ 104 w 104"/>
                <a:gd name="T3" fmla="*/ 510 h 510"/>
                <a:gd name="T4" fmla="*/ 77 w 104"/>
                <a:gd name="T5" fmla="*/ 483 h 510"/>
                <a:gd name="T6" fmla="*/ 52 w 104"/>
                <a:gd name="T7" fmla="*/ 454 h 510"/>
                <a:gd name="T8" fmla="*/ 31 w 104"/>
                <a:gd name="T9" fmla="*/ 422 h 510"/>
                <a:gd name="T10" fmla="*/ 13 w 104"/>
                <a:gd name="T11" fmla="*/ 388 h 510"/>
                <a:gd name="T12" fmla="*/ 0 w 104"/>
                <a:gd name="T13" fmla="*/ 351 h 510"/>
                <a:gd name="T14" fmla="*/ 0 w 104"/>
                <a:gd name="T15" fmla="*/ 159 h 510"/>
                <a:gd name="T16" fmla="*/ 13 w 104"/>
                <a:gd name="T17" fmla="*/ 122 h 510"/>
                <a:gd name="T18" fmla="*/ 31 w 104"/>
                <a:gd name="T19" fmla="*/ 88 h 510"/>
                <a:gd name="T20" fmla="*/ 52 w 104"/>
                <a:gd name="T21" fmla="*/ 55 h 510"/>
                <a:gd name="T22" fmla="*/ 77 w 104"/>
                <a:gd name="T23" fmla="*/ 27 h 510"/>
                <a:gd name="T24" fmla="*/ 104 w 104"/>
                <a:gd name="T25" fmla="*/ 0 h 5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4" h="510">
                  <a:moveTo>
                    <a:pt x="104" y="0"/>
                  </a:moveTo>
                  <a:lnTo>
                    <a:pt x="104" y="510"/>
                  </a:lnTo>
                  <a:lnTo>
                    <a:pt x="77" y="483"/>
                  </a:lnTo>
                  <a:lnTo>
                    <a:pt x="52" y="454"/>
                  </a:lnTo>
                  <a:lnTo>
                    <a:pt x="31" y="422"/>
                  </a:lnTo>
                  <a:lnTo>
                    <a:pt x="13" y="388"/>
                  </a:lnTo>
                  <a:lnTo>
                    <a:pt x="0" y="351"/>
                  </a:lnTo>
                  <a:lnTo>
                    <a:pt x="0" y="159"/>
                  </a:lnTo>
                  <a:lnTo>
                    <a:pt x="13" y="122"/>
                  </a:lnTo>
                  <a:lnTo>
                    <a:pt x="31" y="88"/>
                  </a:lnTo>
                  <a:lnTo>
                    <a:pt x="52" y="55"/>
                  </a:lnTo>
                  <a:lnTo>
                    <a:pt x="77" y="27"/>
                  </a:lnTo>
                  <a:lnTo>
                    <a:pt x="10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7" name="Freeform 175"/>
            <p:cNvSpPr>
              <a:spLocks/>
            </p:cNvSpPr>
            <p:nvPr/>
          </p:nvSpPr>
          <p:spPr bwMode="auto">
            <a:xfrm>
              <a:off x="2284413" y="4029075"/>
              <a:ext cx="33338" cy="261938"/>
            </a:xfrm>
            <a:custGeom>
              <a:avLst/>
              <a:gdLst>
                <a:gd name="T0" fmla="*/ 104 w 104"/>
                <a:gd name="T1" fmla="*/ 0 h 827"/>
                <a:gd name="T2" fmla="*/ 104 w 104"/>
                <a:gd name="T3" fmla="*/ 827 h 827"/>
                <a:gd name="T4" fmla="*/ 38 w 104"/>
                <a:gd name="T5" fmla="*/ 827 h 827"/>
                <a:gd name="T6" fmla="*/ 0 w 104"/>
                <a:gd name="T7" fmla="*/ 825 h 827"/>
                <a:gd name="T8" fmla="*/ 0 w 104"/>
                <a:gd name="T9" fmla="*/ 91 h 827"/>
                <a:gd name="T10" fmla="*/ 23 w 104"/>
                <a:gd name="T11" fmla="*/ 65 h 827"/>
                <a:gd name="T12" fmla="*/ 47 w 104"/>
                <a:gd name="T13" fmla="*/ 41 h 827"/>
                <a:gd name="T14" fmla="*/ 75 w 104"/>
                <a:gd name="T15" fmla="*/ 18 h 827"/>
                <a:gd name="T16" fmla="*/ 104 w 104"/>
                <a:gd name="T17" fmla="*/ 0 h 8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4" h="827">
                  <a:moveTo>
                    <a:pt x="104" y="0"/>
                  </a:moveTo>
                  <a:lnTo>
                    <a:pt x="104" y="827"/>
                  </a:lnTo>
                  <a:lnTo>
                    <a:pt x="38" y="827"/>
                  </a:lnTo>
                  <a:lnTo>
                    <a:pt x="0" y="825"/>
                  </a:lnTo>
                  <a:lnTo>
                    <a:pt x="0" y="91"/>
                  </a:lnTo>
                  <a:lnTo>
                    <a:pt x="23" y="65"/>
                  </a:lnTo>
                  <a:lnTo>
                    <a:pt x="47" y="41"/>
                  </a:lnTo>
                  <a:lnTo>
                    <a:pt x="75" y="18"/>
                  </a:lnTo>
                  <a:lnTo>
                    <a:pt x="10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8" name="Freeform 176"/>
            <p:cNvSpPr>
              <a:spLocks/>
            </p:cNvSpPr>
            <p:nvPr/>
          </p:nvSpPr>
          <p:spPr bwMode="auto">
            <a:xfrm>
              <a:off x="2236788" y="4073525"/>
              <a:ext cx="38100" cy="215900"/>
            </a:xfrm>
            <a:custGeom>
              <a:avLst/>
              <a:gdLst>
                <a:gd name="T0" fmla="*/ 117 w 117"/>
                <a:gd name="T1" fmla="*/ 0 h 677"/>
                <a:gd name="T2" fmla="*/ 117 w 117"/>
                <a:gd name="T3" fmla="*/ 677 h 677"/>
                <a:gd name="T4" fmla="*/ 75 w 117"/>
                <a:gd name="T5" fmla="*/ 665 h 677"/>
                <a:gd name="T6" fmla="*/ 36 w 117"/>
                <a:gd name="T7" fmla="*/ 649 h 677"/>
                <a:gd name="T8" fmla="*/ 0 w 117"/>
                <a:gd name="T9" fmla="*/ 628 h 677"/>
                <a:gd name="T10" fmla="*/ 0 w 117"/>
                <a:gd name="T11" fmla="*/ 70 h 677"/>
                <a:gd name="T12" fmla="*/ 33 w 117"/>
                <a:gd name="T13" fmla="*/ 51 h 677"/>
                <a:gd name="T14" fmla="*/ 68 w 117"/>
                <a:gd name="T15" fmla="*/ 35 h 677"/>
                <a:gd name="T16" fmla="*/ 106 w 117"/>
                <a:gd name="T17" fmla="*/ 23 h 677"/>
                <a:gd name="T18" fmla="*/ 117 w 117"/>
                <a:gd name="T19" fmla="*/ 0 h 6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7" h="677">
                  <a:moveTo>
                    <a:pt x="117" y="0"/>
                  </a:moveTo>
                  <a:lnTo>
                    <a:pt x="117" y="677"/>
                  </a:lnTo>
                  <a:lnTo>
                    <a:pt x="75" y="665"/>
                  </a:lnTo>
                  <a:lnTo>
                    <a:pt x="36" y="649"/>
                  </a:lnTo>
                  <a:lnTo>
                    <a:pt x="0" y="628"/>
                  </a:lnTo>
                  <a:lnTo>
                    <a:pt x="0" y="70"/>
                  </a:lnTo>
                  <a:lnTo>
                    <a:pt x="33" y="51"/>
                  </a:lnTo>
                  <a:lnTo>
                    <a:pt x="68" y="35"/>
                  </a:lnTo>
                  <a:lnTo>
                    <a:pt x="106" y="23"/>
                  </a:lnTo>
                  <a:lnTo>
                    <a:pt x="11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9" name="Freeform 177"/>
            <p:cNvSpPr>
              <a:spLocks/>
            </p:cNvSpPr>
            <p:nvPr/>
          </p:nvSpPr>
          <p:spPr bwMode="auto">
            <a:xfrm>
              <a:off x="2498725" y="4098925"/>
              <a:ext cx="31750" cy="171450"/>
            </a:xfrm>
            <a:custGeom>
              <a:avLst/>
              <a:gdLst>
                <a:gd name="T0" fmla="*/ 0 w 99"/>
                <a:gd name="T1" fmla="*/ 0 h 540"/>
                <a:gd name="T2" fmla="*/ 30 w 99"/>
                <a:gd name="T3" fmla="*/ 25 h 540"/>
                <a:gd name="T4" fmla="*/ 56 w 99"/>
                <a:gd name="T5" fmla="*/ 51 h 540"/>
                <a:gd name="T6" fmla="*/ 80 w 99"/>
                <a:gd name="T7" fmla="*/ 81 h 540"/>
                <a:gd name="T8" fmla="*/ 99 w 99"/>
                <a:gd name="T9" fmla="*/ 114 h 540"/>
                <a:gd name="T10" fmla="*/ 99 w 99"/>
                <a:gd name="T11" fmla="*/ 425 h 540"/>
                <a:gd name="T12" fmla="*/ 80 w 99"/>
                <a:gd name="T13" fmla="*/ 458 h 540"/>
                <a:gd name="T14" fmla="*/ 56 w 99"/>
                <a:gd name="T15" fmla="*/ 488 h 540"/>
                <a:gd name="T16" fmla="*/ 30 w 99"/>
                <a:gd name="T17" fmla="*/ 515 h 540"/>
                <a:gd name="T18" fmla="*/ 0 w 99"/>
                <a:gd name="T19" fmla="*/ 540 h 540"/>
                <a:gd name="T20" fmla="*/ 0 w 99"/>
                <a:gd name="T21" fmla="*/ 0 h 5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9" h="540">
                  <a:moveTo>
                    <a:pt x="0" y="0"/>
                  </a:moveTo>
                  <a:lnTo>
                    <a:pt x="30" y="25"/>
                  </a:lnTo>
                  <a:lnTo>
                    <a:pt x="56" y="51"/>
                  </a:lnTo>
                  <a:lnTo>
                    <a:pt x="80" y="81"/>
                  </a:lnTo>
                  <a:lnTo>
                    <a:pt x="99" y="114"/>
                  </a:lnTo>
                  <a:lnTo>
                    <a:pt x="99" y="425"/>
                  </a:lnTo>
                  <a:lnTo>
                    <a:pt x="80" y="458"/>
                  </a:lnTo>
                  <a:lnTo>
                    <a:pt x="56" y="488"/>
                  </a:lnTo>
                  <a:lnTo>
                    <a:pt x="30" y="515"/>
                  </a:lnTo>
                  <a:lnTo>
                    <a:pt x="0" y="54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0" name="Freeform 178"/>
            <p:cNvSpPr>
              <a:spLocks/>
            </p:cNvSpPr>
            <p:nvPr/>
          </p:nvSpPr>
          <p:spPr bwMode="auto">
            <a:xfrm>
              <a:off x="2455863" y="4059238"/>
              <a:ext cx="33338" cy="230188"/>
            </a:xfrm>
            <a:custGeom>
              <a:avLst/>
              <a:gdLst>
                <a:gd name="T0" fmla="*/ 0 w 104"/>
                <a:gd name="T1" fmla="*/ 0 h 726"/>
                <a:gd name="T2" fmla="*/ 16 w 104"/>
                <a:gd name="T3" fmla="*/ 25 h 726"/>
                <a:gd name="T4" fmla="*/ 31 w 104"/>
                <a:gd name="T5" fmla="*/ 51 h 726"/>
                <a:gd name="T6" fmla="*/ 43 w 104"/>
                <a:gd name="T7" fmla="*/ 79 h 726"/>
                <a:gd name="T8" fmla="*/ 74 w 104"/>
                <a:gd name="T9" fmla="*/ 91 h 726"/>
                <a:gd name="T10" fmla="*/ 104 w 104"/>
                <a:gd name="T11" fmla="*/ 106 h 726"/>
                <a:gd name="T12" fmla="*/ 104 w 104"/>
                <a:gd name="T13" fmla="*/ 687 h 726"/>
                <a:gd name="T14" fmla="*/ 71 w 104"/>
                <a:gd name="T15" fmla="*/ 704 h 726"/>
                <a:gd name="T16" fmla="*/ 37 w 104"/>
                <a:gd name="T17" fmla="*/ 716 h 726"/>
                <a:gd name="T18" fmla="*/ 0 w 104"/>
                <a:gd name="T19" fmla="*/ 726 h 726"/>
                <a:gd name="T20" fmla="*/ 0 w 104"/>
                <a:gd name="T21" fmla="*/ 0 h 7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4" h="726">
                  <a:moveTo>
                    <a:pt x="0" y="0"/>
                  </a:moveTo>
                  <a:lnTo>
                    <a:pt x="16" y="25"/>
                  </a:lnTo>
                  <a:lnTo>
                    <a:pt x="31" y="51"/>
                  </a:lnTo>
                  <a:lnTo>
                    <a:pt x="43" y="79"/>
                  </a:lnTo>
                  <a:lnTo>
                    <a:pt x="74" y="91"/>
                  </a:lnTo>
                  <a:lnTo>
                    <a:pt x="104" y="106"/>
                  </a:lnTo>
                  <a:lnTo>
                    <a:pt x="104" y="687"/>
                  </a:lnTo>
                  <a:lnTo>
                    <a:pt x="71" y="704"/>
                  </a:lnTo>
                  <a:lnTo>
                    <a:pt x="37" y="716"/>
                  </a:lnTo>
                  <a:lnTo>
                    <a:pt x="0" y="72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1" name="Freeform 179"/>
            <p:cNvSpPr>
              <a:spLocks/>
            </p:cNvSpPr>
            <p:nvPr/>
          </p:nvSpPr>
          <p:spPr bwMode="auto">
            <a:xfrm>
              <a:off x="2411413" y="4024313"/>
              <a:ext cx="34925" cy="266700"/>
            </a:xfrm>
            <a:custGeom>
              <a:avLst/>
              <a:gdLst>
                <a:gd name="T0" fmla="*/ 0 w 107"/>
                <a:gd name="T1" fmla="*/ 0 h 843"/>
                <a:gd name="T2" fmla="*/ 39 w 107"/>
                <a:gd name="T3" fmla="*/ 20 h 843"/>
                <a:gd name="T4" fmla="*/ 75 w 107"/>
                <a:gd name="T5" fmla="*/ 45 h 843"/>
                <a:gd name="T6" fmla="*/ 107 w 107"/>
                <a:gd name="T7" fmla="*/ 74 h 843"/>
                <a:gd name="T8" fmla="*/ 107 w 107"/>
                <a:gd name="T9" fmla="*/ 842 h 843"/>
                <a:gd name="T10" fmla="*/ 76 w 107"/>
                <a:gd name="T11" fmla="*/ 843 h 843"/>
                <a:gd name="T12" fmla="*/ 0 w 107"/>
                <a:gd name="T13" fmla="*/ 843 h 843"/>
                <a:gd name="T14" fmla="*/ 0 w 107"/>
                <a:gd name="T15" fmla="*/ 0 h 8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7" h="843">
                  <a:moveTo>
                    <a:pt x="0" y="0"/>
                  </a:moveTo>
                  <a:lnTo>
                    <a:pt x="39" y="20"/>
                  </a:lnTo>
                  <a:lnTo>
                    <a:pt x="75" y="45"/>
                  </a:lnTo>
                  <a:lnTo>
                    <a:pt x="107" y="74"/>
                  </a:lnTo>
                  <a:lnTo>
                    <a:pt x="107" y="842"/>
                  </a:lnTo>
                  <a:lnTo>
                    <a:pt x="76" y="843"/>
                  </a:lnTo>
                  <a:lnTo>
                    <a:pt x="0" y="843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92" name="Group 591"/>
          <p:cNvGrpSpPr/>
          <p:nvPr/>
        </p:nvGrpSpPr>
        <p:grpSpPr>
          <a:xfrm>
            <a:off x="4489998" y="3524018"/>
            <a:ext cx="396268" cy="431830"/>
            <a:chOff x="7186613" y="4408488"/>
            <a:chExt cx="866775" cy="944563"/>
          </a:xfrm>
          <a:solidFill>
            <a:schemeClr val="tx1">
              <a:lumMod val="90000"/>
              <a:lumOff val="10000"/>
            </a:schemeClr>
          </a:solidFill>
        </p:grpSpPr>
        <p:sp>
          <p:nvSpPr>
            <p:cNvPr id="593" name="Freeform 308"/>
            <p:cNvSpPr>
              <a:spLocks/>
            </p:cNvSpPr>
            <p:nvPr/>
          </p:nvSpPr>
          <p:spPr bwMode="auto">
            <a:xfrm>
              <a:off x="7454901" y="5259388"/>
              <a:ext cx="44450" cy="50800"/>
            </a:xfrm>
            <a:custGeom>
              <a:avLst/>
              <a:gdLst>
                <a:gd name="T0" fmla="*/ 84 w 167"/>
                <a:gd name="T1" fmla="*/ 0 h 193"/>
                <a:gd name="T2" fmla="*/ 167 w 167"/>
                <a:gd name="T3" fmla="*/ 86 h 193"/>
                <a:gd name="T4" fmla="*/ 167 w 167"/>
                <a:gd name="T5" fmla="*/ 193 h 193"/>
                <a:gd name="T6" fmla="*/ 0 w 167"/>
                <a:gd name="T7" fmla="*/ 193 h 193"/>
                <a:gd name="T8" fmla="*/ 0 w 167"/>
                <a:gd name="T9" fmla="*/ 87 h 193"/>
                <a:gd name="T10" fmla="*/ 84 w 167"/>
                <a:gd name="T11" fmla="*/ 0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7" h="193">
                  <a:moveTo>
                    <a:pt x="84" y="0"/>
                  </a:moveTo>
                  <a:lnTo>
                    <a:pt x="167" y="86"/>
                  </a:lnTo>
                  <a:lnTo>
                    <a:pt x="167" y="193"/>
                  </a:lnTo>
                  <a:lnTo>
                    <a:pt x="0" y="193"/>
                  </a:lnTo>
                  <a:lnTo>
                    <a:pt x="0" y="87"/>
                  </a:lnTo>
                  <a:lnTo>
                    <a:pt x="8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4" name="Freeform 309"/>
            <p:cNvSpPr>
              <a:spLocks noEditPoints="1"/>
            </p:cNvSpPr>
            <p:nvPr/>
          </p:nvSpPr>
          <p:spPr bwMode="auto">
            <a:xfrm>
              <a:off x="7186613" y="4408488"/>
              <a:ext cx="866775" cy="944563"/>
            </a:xfrm>
            <a:custGeom>
              <a:avLst/>
              <a:gdLst>
                <a:gd name="T0" fmla="*/ 1215 w 3274"/>
                <a:gd name="T1" fmla="*/ 3442 h 3569"/>
                <a:gd name="T2" fmla="*/ 2496 w 3274"/>
                <a:gd name="T3" fmla="*/ 874 h 3569"/>
                <a:gd name="T4" fmla="*/ 2444 w 3274"/>
                <a:gd name="T5" fmla="*/ 914 h 3569"/>
                <a:gd name="T6" fmla="*/ 2454 w 3274"/>
                <a:gd name="T7" fmla="*/ 982 h 3569"/>
                <a:gd name="T8" fmla="*/ 2882 w 3274"/>
                <a:gd name="T9" fmla="*/ 1047 h 3569"/>
                <a:gd name="T10" fmla="*/ 1963 w 3274"/>
                <a:gd name="T11" fmla="*/ 1656 h 3569"/>
                <a:gd name="T12" fmla="*/ 1119 w 3274"/>
                <a:gd name="T13" fmla="*/ 1556 h 3569"/>
                <a:gd name="T14" fmla="*/ 1062 w 3274"/>
                <a:gd name="T15" fmla="*/ 1563 h 3569"/>
                <a:gd name="T16" fmla="*/ 359 w 3274"/>
                <a:gd name="T17" fmla="*/ 2430 h 3569"/>
                <a:gd name="T18" fmla="*/ 384 w 3274"/>
                <a:gd name="T19" fmla="*/ 2493 h 3569"/>
                <a:gd name="T20" fmla="*/ 441 w 3274"/>
                <a:gd name="T21" fmla="*/ 2506 h 3569"/>
                <a:gd name="T22" fmla="*/ 1099 w 3274"/>
                <a:gd name="T23" fmla="*/ 1725 h 3569"/>
                <a:gd name="T24" fmla="*/ 1610 w 3274"/>
                <a:gd name="T25" fmla="*/ 2313 h 3569"/>
                <a:gd name="T26" fmla="*/ 1662 w 3274"/>
                <a:gd name="T27" fmla="*/ 2285 h 3569"/>
                <a:gd name="T28" fmla="*/ 2865 w 3274"/>
                <a:gd name="T29" fmla="*/ 1529 h 3569"/>
                <a:gd name="T30" fmla="*/ 2899 w 3274"/>
                <a:gd name="T31" fmla="*/ 1586 h 3569"/>
                <a:gd name="T32" fmla="*/ 2951 w 3274"/>
                <a:gd name="T33" fmla="*/ 1593 h 3569"/>
                <a:gd name="T34" fmla="*/ 2998 w 3274"/>
                <a:gd name="T35" fmla="*/ 1546 h 3569"/>
                <a:gd name="T36" fmla="*/ 3131 w 3274"/>
                <a:gd name="T37" fmla="*/ 961 h 3569"/>
                <a:gd name="T38" fmla="*/ 2514 w 3274"/>
                <a:gd name="T39" fmla="*/ 872 h 3569"/>
                <a:gd name="T40" fmla="*/ 2015 w 3274"/>
                <a:gd name="T41" fmla="*/ 2045 h 3569"/>
                <a:gd name="T42" fmla="*/ 1698 w 3274"/>
                <a:gd name="T43" fmla="*/ 2435 h 3569"/>
                <a:gd name="T44" fmla="*/ 1578 w 3274"/>
                <a:gd name="T45" fmla="*/ 2455 h 3569"/>
                <a:gd name="T46" fmla="*/ 1469 w 3274"/>
                <a:gd name="T47" fmla="*/ 2405 h 3569"/>
                <a:gd name="T48" fmla="*/ 559 w 3274"/>
                <a:gd name="T49" fmla="*/ 2601 h 3569"/>
                <a:gd name="T50" fmla="*/ 454 w 3274"/>
                <a:gd name="T51" fmla="*/ 2652 h 3569"/>
                <a:gd name="T52" fmla="*/ 325 w 3274"/>
                <a:gd name="T53" fmla="*/ 2628 h 3569"/>
                <a:gd name="T54" fmla="*/ 239 w 3274"/>
                <a:gd name="T55" fmla="*/ 2534 h 3569"/>
                <a:gd name="T56" fmla="*/ 227 w 3274"/>
                <a:gd name="T57" fmla="*/ 2410 h 3569"/>
                <a:gd name="T58" fmla="*/ 941 w 3274"/>
                <a:gd name="T59" fmla="*/ 1503 h 3569"/>
                <a:gd name="T60" fmla="*/ 1038 w 3274"/>
                <a:gd name="T61" fmla="*/ 1438 h 3569"/>
                <a:gd name="T62" fmla="*/ 1156 w 3274"/>
                <a:gd name="T63" fmla="*/ 1438 h 3569"/>
                <a:gd name="T64" fmla="*/ 1254 w 3274"/>
                <a:gd name="T65" fmla="*/ 1504 h 3569"/>
                <a:gd name="T66" fmla="*/ 1904 w 3274"/>
                <a:gd name="T67" fmla="*/ 1539 h 3569"/>
                <a:gd name="T68" fmla="*/ 179 w 3274"/>
                <a:gd name="T69" fmla="*/ 0 h 3569"/>
                <a:gd name="T70" fmla="*/ 2105 w 3274"/>
                <a:gd name="T71" fmla="*/ 25 h 3569"/>
                <a:gd name="T72" fmla="*/ 2183 w 3274"/>
                <a:gd name="T73" fmla="*/ 117 h 3569"/>
                <a:gd name="T74" fmla="*/ 2492 w 3274"/>
                <a:gd name="T75" fmla="*/ 1151 h 3569"/>
                <a:gd name="T76" fmla="*/ 2385 w 3274"/>
                <a:gd name="T77" fmla="*/ 1113 h 3569"/>
                <a:gd name="T78" fmla="*/ 2309 w 3274"/>
                <a:gd name="T79" fmla="*/ 1000 h 3569"/>
                <a:gd name="T80" fmla="*/ 2324 w 3274"/>
                <a:gd name="T81" fmla="*/ 863 h 3569"/>
                <a:gd name="T82" fmla="*/ 2420 w 3274"/>
                <a:gd name="T83" fmla="*/ 768 h 3569"/>
                <a:gd name="T84" fmla="*/ 3094 w 3274"/>
                <a:gd name="T85" fmla="*/ 810 h 3569"/>
                <a:gd name="T86" fmla="*/ 3200 w 3274"/>
                <a:gd name="T87" fmla="*/ 854 h 3569"/>
                <a:gd name="T88" fmla="*/ 3268 w 3274"/>
                <a:gd name="T89" fmla="*/ 960 h 3569"/>
                <a:gd name="T90" fmla="*/ 3126 w 3274"/>
                <a:gd name="T91" fmla="*/ 1592 h 3569"/>
                <a:gd name="T92" fmla="*/ 3053 w 3274"/>
                <a:gd name="T93" fmla="*/ 1699 h 3569"/>
                <a:gd name="T94" fmla="*/ 2931 w 3274"/>
                <a:gd name="T95" fmla="*/ 1741 h 3569"/>
                <a:gd name="T96" fmla="*/ 2821 w 3274"/>
                <a:gd name="T97" fmla="*/ 1709 h 3569"/>
                <a:gd name="T98" fmla="*/ 2743 w 3274"/>
                <a:gd name="T99" fmla="*/ 1612 h 3569"/>
                <a:gd name="T100" fmla="*/ 2736 w 3274"/>
                <a:gd name="T101" fmla="*/ 1487 h 3569"/>
                <a:gd name="T102" fmla="*/ 2191 w 3274"/>
                <a:gd name="T103" fmla="*/ 3421 h 3569"/>
                <a:gd name="T104" fmla="*/ 2130 w 3274"/>
                <a:gd name="T105" fmla="*/ 3526 h 3569"/>
                <a:gd name="T106" fmla="*/ 2014 w 3274"/>
                <a:gd name="T107" fmla="*/ 3569 h 3569"/>
                <a:gd name="T108" fmla="*/ 88 w 3274"/>
                <a:gd name="T109" fmla="*/ 3543 h 3569"/>
                <a:gd name="T110" fmla="*/ 11 w 3274"/>
                <a:gd name="T111" fmla="*/ 3452 h 3569"/>
                <a:gd name="T112" fmla="*/ 3 w 3274"/>
                <a:gd name="T113" fmla="*/ 147 h 3569"/>
                <a:gd name="T114" fmla="*/ 64 w 3274"/>
                <a:gd name="T115" fmla="*/ 43 h 3569"/>
                <a:gd name="T116" fmla="*/ 179 w 3274"/>
                <a:gd name="T117" fmla="*/ 0 h 35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274" h="3569">
                  <a:moveTo>
                    <a:pt x="1098" y="3163"/>
                  </a:moveTo>
                  <a:lnTo>
                    <a:pt x="979" y="3287"/>
                  </a:lnTo>
                  <a:lnTo>
                    <a:pt x="979" y="3442"/>
                  </a:lnTo>
                  <a:lnTo>
                    <a:pt x="1215" y="3442"/>
                  </a:lnTo>
                  <a:lnTo>
                    <a:pt x="1215" y="3287"/>
                  </a:lnTo>
                  <a:lnTo>
                    <a:pt x="1098" y="3163"/>
                  </a:lnTo>
                  <a:close/>
                  <a:moveTo>
                    <a:pt x="2514" y="872"/>
                  </a:moveTo>
                  <a:lnTo>
                    <a:pt x="2496" y="874"/>
                  </a:lnTo>
                  <a:lnTo>
                    <a:pt x="2480" y="878"/>
                  </a:lnTo>
                  <a:lnTo>
                    <a:pt x="2464" y="888"/>
                  </a:lnTo>
                  <a:lnTo>
                    <a:pt x="2453" y="900"/>
                  </a:lnTo>
                  <a:lnTo>
                    <a:pt x="2444" y="914"/>
                  </a:lnTo>
                  <a:lnTo>
                    <a:pt x="2440" y="932"/>
                  </a:lnTo>
                  <a:lnTo>
                    <a:pt x="2440" y="951"/>
                  </a:lnTo>
                  <a:lnTo>
                    <a:pt x="2445" y="967"/>
                  </a:lnTo>
                  <a:lnTo>
                    <a:pt x="2454" y="982"/>
                  </a:lnTo>
                  <a:lnTo>
                    <a:pt x="2466" y="994"/>
                  </a:lnTo>
                  <a:lnTo>
                    <a:pt x="2482" y="1001"/>
                  </a:lnTo>
                  <a:lnTo>
                    <a:pt x="2499" y="1006"/>
                  </a:lnTo>
                  <a:lnTo>
                    <a:pt x="2882" y="1047"/>
                  </a:lnTo>
                  <a:lnTo>
                    <a:pt x="1980" y="1639"/>
                  </a:lnTo>
                  <a:lnTo>
                    <a:pt x="1973" y="1645"/>
                  </a:lnTo>
                  <a:lnTo>
                    <a:pt x="1968" y="1650"/>
                  </a:lnTo>
                  <a:lnTo>
                    <a:pt x="1963" y="1656"/>
                  </a:lnTo>
                  <a:lnTo>
                    <a:pt x="1605" y="2135"/>
                  </a:lnTo>
                  <a:lnTo>
                    <a:pt x="1152" y="1577"/>
                  </a:lnTo>
                  <a:lnTo>
                    <a:pt x="1136" y="1563"/>
                  </a:lnTo>
                  <a:lnTo>
                    <a:pt x="1119" y="1556"/>
                  </a:lnTo>
                  <a:lnTo>
                    <a:pt x="1100" y="1552"/>
                  </a:lnTo>
                  <a:lnTo>
                    <a:pt x="1099" y="1552"/>
                  </a:lnTo>
                  <a:lnTo>
                    <a:pt x="1080" y="1556"/>
                  </a:lnTo>
                  <a:lnTo>
                    <a:pt x="1062" y="1563"/>
                  </a:lnTo>
                  <a:lnTo>
                    <a:pt x="1047" y="1577"/>
                  </a:lnTo>
                  <a:lnTo>
                    <a:pt x="374" y="2398"/>
                  </a:lnTo>
                  <a:lnTo>
                    <a:pt x="365" y="2414"/>
                  </a:lnTo>
                  <a:lnTo>
                    <a:pt x="359" y="2430"/>
                  </a:lnTo>
                  <a:lnTo>
                    <a:pt x="359" y="2448"/>
                  </a:lnTo>
                  <a:lnTo>
                    <a:pt x="364" y="2465"/>
                  </a:lnTo>
                  <a:lnTo>
                    <a:pt x="371" y="2480"/>
                  </a:lnTo>
                  <a:lnTo>
                    <a:pt x="384" y="2493"/>
                  </a:lnTo>
                  <a:lnTo>
                    <a:pt x="397" y="2502"/>
                  </a:lnTo>
                  <a:lnTo>
                    <a:pt x="411" y="2506"/>
                  </a:lnTo>
                  <a:lnTo>
                    <a:pt x="427" y="2509"/>
                  </a:lnTo>
                  <a:lnTo>
                    <a:pt x="441" y="2506"/>
                  </a:lnTo>
                  <a:lnTo>
                    <a:pt x="454" y="2502"/>
                  </a:lnTo>
                  <a:lnTo>
                    <a:pt x="468" y="2494"/>
                  </a:lnTo>
                  <a:lnTo>
                    <a:pt x="479" y="2483"/>
                  </a:lnTo>
                  <a:lnTo>
                    <a:pt x="1099" y="1725"/>
                  </a:lnTo>
                  <a:lnTo>
                    <a:pt x="1555" y="2287"/>
                  </a:lnTo>
                  <a:lnTo>
                    <a:pt x="1571" y="2300"/>
                  </a:lnTo>
                  <a:lnTo>
                    <a:pt x="1589" y="2309"/>
                  </a:lnTo>
                  <a:lnTo>
                    <a:pt x="1610" y="2313"/>
                  </a:lnTo>
                  <a:lnTo>
                    <a:pt x="1625" y="2310"/>
                  </a:lnTo>
                  <a:lnTo>
                    <a:pt x="1638" y="2305"/>
                  </a:lnTo>
                  <a:lnTo>
                    <a:pt x="1652" y="2296"/>
                  </a:lnTo>
                  <a:lnTo>
                    <a:pt x="1662" y="2285"/>
                  </a:lnTo>
                  <a:lnTo>
                    <a:pt x="2064" y="1745"/>
                  </a:lnTo>
                  <a:lnTo>
                    <a:pt x="2964" y="1153"/>
                  </a:lnTo>
                  <a:lnTo>
                    <a:pt x="2868" y="1510"/>
                  </a:lnTo>
                  <a:lnTo>
                    <a:pt x="2865" y="1529"/>
                  </a:lnTo>
                  <a:lnTo>
                    <a:pt x="2869" y="1546"/>
                  </a:lnTo>
                  <a:lnTo>
                    <a:pt x="2875" y="1562"/>
                  </a:lnTo>
                  <a:lnTo>
                    <a:pt x="2885" y="1575"/>
                  </a:lnTo>
                  <a:lnTo>
                    <a:pt x="2899" y="1586"/>
                  </a:lnTo>
                  <a:lnTo>
                    <a:pt x="2915" y="1593"/>
                  </a:lnTo>
                  <a:lnTo>
                    <a:pt x="2924" y="1595"/>
                  </a:lnTo>
                  <a:lnTo>
                    <a:pt x="2933" y="1595"/>
                  </a:lnTo>
                  <a:lnTo>
                    <a:pt x="2951" y="1593"/>
                  </a:lnTo>
                  <a:lnTo>
                    <a:pt x="2967" y="1586"/>
                  </a:lnTo>
                  <a:lnTo>
                    <a:pt x="2980" y="1577"/>
                  </a:lnTo>
                  <a:lnTo>
                    <a:pt x="2991" y="1562"/>
                  </a:lnTo>
                  <a:lnTo>
                    <a:pt x="2998" y="1546"/>
                  </a:lnTo>
                  <a:lnTo>
                    <a:pt x="3141" y="1017"/>
                  </a:lnTo>
                  <a:lnTo>
                    <a:pt x="3143" y="997"/>
                  </a:lnTo>
                  <a:lnTo>
                    <a:pt x="3140" y="978"/>
                  </a:lnTo>
                  <a:lnTo>
                    <a:pt x="3131" y="961"/>
                  </a:lnTo>
                  <a:lnTo>
                    <a:pt x="3117" y="946"/>
                  </a:lnTo>
                  <a:lnTo>
                    <a:pt x="3101" y="937"/>
                  </a:lnTo>
                  <a:lnTo>
                    <a:pt x="3082" y="932"/>
                  </a:lnTo>
                  <a:lnTo>
                    <a:pt x="2514" y="872"/>
                  </a:lnTo>
                  <a:close/>
                  <a:moveTo>
                    <a:pt x="179" y="179"/>
                  </a:moveTo>
                  <a:lnTo>
                    <a:pt x="179" y="3098"/>
                  </a:lnTo>
                  <a:lnTo>
                    <a:pt x="2015" y="3098"/>
                  </a:lnTo>
                  <a:lnTo>
                    <a:pt x="2015" y="2045"/>
                  </a:lnTo>
                  <a:lnTo>
                    <a:pt x="1768" y="2376"/>
                  </a:lnTo>
                  <a:lnTo>
                    <a:pt x="1748" y="2400"/>
                  </a:lnTo>
                  <a:lnTo>
                    <a:pt x="1725" y="2419"/>
                  </a:lnTo>
                  <a:lnTo>
                    <a:pt x="1698" y="2435"/>
                  </a:lnTo>
                  <a:lnTo>
                    <a:pt x="1670" y="2447"/>
                  </a:lnTo>
                  <a:lnTo>
                    <a:pt x="1641" y="2455"/>
                  </a:lnTo>
                  <a:lnTo>
                    <a:pt x="1610" y="2458"/>
                  </a:lnTo>
                  <a:lnTo>
                    <a:pt x="1578" y="2455"/>
                  </a:lnTo>
                  <a:lnTo>
                    <a:pt x="1548" y="2448"/>
                  </a:lnTo>
                  <a:lnTo>
                    <a:pt x="1519" y="2438"/>
                  </a:lnTo>
                  <a:lnTo>
                    <a:pt x="1493" y="2423"/>
                  </a:lnTo>
                  <a:lnTo>
                    <a:pt x="1469" y="2405"/>
                  </a:lnTo>
                  <a:lnTo>
                    <a:pt x="1449" y="2383"/>
                  </a:lnTo>
                  <a:lnTo>
                    <a:pt x="1097" y="1950"/>
                  </a:lnTo>
                  <a:lnTo>
                    <a:pt x="580" y="2579"/>
                  </a:lnTo>
                  <a:lnTo>
                    <a:pt x="559" y="2601"/>
                  </a:lnTo>
                  <a:lnTo>
                    <a:pt x="536" y="2620"/>
                  </a:lnTo>
                  <a:lnTo>
                    <a:pt x="511" y="2634"/>
                  </a:lnTo>
                  <a:lnTo>
                    <a:pt x="483" y="2645"/>
                  </a:lnTo>
                  <a:lnTo>
                    <a:pt x="454" y="2652"/>
                  </a:lnTo>
                  <a:lnTo>
                    <a:pt x="425" y="2654"/>
                  </a:lnTo>
                  <a:lnTo>
                    <a:pt x="389" y="2651"/>
                  </a:lnTo>
                  <a:lnTo>
                    <a:pt x="356" y="2642"/>
                  </a:lnTo>
                  <a:lnTo>
                    <a:pt x="325" y="2628"/>
                  </a:lnTo>
                  <a:lnTo>
                    <a:pt x="296" y="2608"/>
                  </a:lnTo>
                  <a:lnTo>
                    <a:pt x="273" y="2586"/>
                  </a:lnTo>
                  <a:lnTo>
                    <a:pt x="254" y="2562"/>
                  </a:lnTo>
                  <a:lnTo>
                    <a:pt x="239" y="2534"/>
                  </a:lnTo>
                  <a:lnTo>
                    <a:pt x="229" y="2504"/>
                  </a:lnTo>
                  <a:lnTo>
                    <a:pt x="223" y="2472"/>
                  </a:lnTo>
                  <a:lnTo>
                    <a:pt x="222" y="2440"/>
                  </a:lnTo>
                  <a:lnTo>
                    <a:pt x="227" y="2410"/>
                  </a:lnTo>
                  <a:lnTo>
                    <a:pt x="235" y="2380"/>
                  </a:lnTo>
                  <a:lnTo>
                    <a:pt x="250" y="2351"/>
                  </a:lnTo>
                  <a:lnTo>
                    <a:pt x="268" y="2325"/>
                  </a:lnTo>
                  <a:lnTo>
                    <a:pt x="941" y="1503"/>
                  </a:lnTo>
                  <a:lnTo>
                    <a:pt x="962" y="1482"/>
                  </a:lnTo>
                  <a:lnTo>
                    <a:pt x="985" y="1463"/>
                  </a:lnTo>
                  <a:lnTo>
                    <a:pt x="1010" y="1449"/>
                  </a:lnTo>
                  <a:lnTo>
                    <a:pt x="1038" y="1438"/>
                  </a:lnTo>
                  <a:lnTo>
                    <a:pt x="1067" y="1431"/>
                  </a:lnTo>
                  <a:lnTo>
                    <a:pt x="1097" y="1429"/>
                  </a:lnTo>
                  <a:lnTo>
                    <a:pt x="1128" y="1431"/>
                  </a:lnTo>
                  <a:lnTo>
                    <a:pt x="1156" y="1438"/>
                  </a:lnTo>
                  <a:lnTo>
                    <a:pt x="1184" y="1449"/>
                  </a:lnTo>
                  <a:lnTo>
                    <a:pt x="1209" y="1463"/>
                  </a:lnTo>
                  <a:lnTo>
                    <a:pt x="1234" y="1482"/>
                  </a:lnTo>
                  <a:lnTo>
                    <a:pt x="1254" y="1504"/>
                  </a:lnTo>
                  <a:lnTo>
                    <a:pt x="1599" y="1928"/>
                  </a:lnTo>
                  <a:lnTo>
                    <a:pt x="1853" y="1586"/>
                  </a:lnTo>
                  <a:lnTo>
                    <a:pt x="1876" y="1561"/>
                  </a:lnTo>
                  <a:lnTo>
                    <a:pt x="1904" y="1539"/>
                  </a:lnTo>
                  <a:lnTo>
                    <a:pt x="2015" y="1465"/>
                  </a:lnTo>
                  <a:lnTo>
                    <a:pt x="2014" y="179"/>
                  </a:lnTo>
                  <a:lnTo>
                    <a:pt x="179" y="179"/>
                  </a:lnTo>
                  <a:close/>
                  <a:moveTo>
                    <a:pt x="179" y="0"/>
                  </a:moveTo>
                  <a:lnTo>
                    <a:pt x="2014" y="0"/>
                  </a:lnTo>
                  <a:lnTo>
                    <a:pt x="2047" y="3"/>
                  </a:lnTo>
                  <a:lnTo>
                    <a:pt x="2077" y="12"/>
                  </a:lnTo>
                  <a:lnTo>
                    <a:pt x="2105" y="25"/>
                  </a:lnTo>
                  <a:lnTo>
                    <a:pt x="2130" y="43"/>
                  </a:lnTo>
                  <a:lnTo>
                    <a:pt x="2152" y="64"/>
                  </a:lnTo>
                  <a:lnTo>
                    <a:pt x="2170" y="89"/>
                  </a:lnTo>
                  <a:lnTo>
                    <a:pt x="2183" y="117"/>
                  </a:lnTo>
                  <a:lnTo>
                    <a:pt x="2191" y="147"/>
                  </a:lnTo>
                  <a:lnTo>
                    <a:pt x="2194" y="179"/>
                  </a:lnTo>
                  <a:lnTo>
                    <a:pt x="2194" y="1347"/>
                  </a:lnTo>
                  <a:lnTo>
                    <a:pt x="2492" y="1151"/>
                  </a:lnTo>
                  <a:lnTo>
                    <a:pt x="2483" y="1151"/>
                  </a:lnTo>
                  <a:lnTo>
                    <a:pt x="2448" y="1144"/>
                  </a:lnTo>
                  <a:lnTo>
                    <a:pt x="2414" y="1131"/>
                  </a:lnTo>
                  <a:lnTo>
                    <a:pt x="2385" y="1113"/>
                  </a:lnTo>
                  <a:lnTo>
                    <a:pt x="2359" y="1091"/>
                  </a:lnTo>
                  <a:lnTo>
                    <a:pt x="2337" y="1063"/>
                  </a:lnTo>
                  <a:lnTo>
                    <a:pt x="2320" y="1033"/>
                  </a:lnTo>
                  <a:lnTo>
                    <a:pt x="2309" y="1000"/>
                  </a:lnTo>
                  <a:lnTo>
                    <a:pt x="2304" y="966"/>
                  </a:lnTo>
                  <a:lnTo>
                    <a:pt x="2304" y="930"/>
                  </a:lnTo>
                  <a:lnTo>
                    <a:pt x="2310" y="895"/>
                  </a:lnTo>
                  <a:lnTo>
                    <a:pt x="2324" y="863"/>
                  </a:lnTo>
                  <a:lnTo>
                    <a:pt x="2341" y="833"/>
                  </a:lnTo>
                  <a:lnTo>
                    <a:pt x="2364" y="806"/>
                  </a:lnTo>
                  <a:lnTo>
                    <a:pt x="2390" y="785"/>
                  </a:lnTo>
                  <a:lnTo>
                    <a:pt x="2420" y="768"/>
                  </a:lnTo>
                  <a:lnTo>
                    <a:pt x="2452" y="757"/>
                  </a:lnTo>
                  <a:lnTo>
                    <a:pt x="2486" y="750"/>
                  </a:lnTo>
                  <a:lnTo>
                    <a:pt x="2523" y="750"/>
                  </a:lnTo>
                  <a:lnTo>
                    <a:pt x="3094" y="810"/>
                  </a:lnTo>
                  <a:lnTo>
                    <a:pt x="3123" y="815"/>
                  </a:lnTo>
                  <a:lnTo>
                    <a:pt x="3151" y="824"/>
                  </a:lnTo>
                  <a:lnTo>
                    <a:pt x="3176" y="837"/>
                  </a:lnTo>
                  <a:lnTo>
                    <a:pt x="3200" y="854"/>
                  </a:lnTo>
                  <a:lnTo>
                    <a:pt x="3221" y="874"/>
                  </a:lnTo>
                  <a:lnTo>
                    <a:pt x="3239" y="897"/>
                  </a:lnTo>
                  <a:lnTo>
                    <a:pt x="3257" y="926"/>
                  </a:lnTo>
                  <a:lnTo>
                    <a:pt x="3268" y="960"/>
                  </a:lnTo>
                  <a:lnTo>
                    <a:pt x="3274" y="993"/>
                  </a:lnTo>
                  <a:lnTo>
                    <a:pt x="3274" y="1028"/>
                  </a:lnTo>
                  <a:lnTo>
                    <a:pt x="3268" y="1062"/>
                  </a:lnTo>
                  <a:lnTo>
                    <a:pt x="3126" y="1592"/>
                  </a:lnTo>
                  <a:lnTo>
                    <a:pt x="3114" y="1623"/>
                  </a:lnTo>
                  <a:lnTo>
                    <a:pt x="3099" y="1651"/>
                  </a:lnTo>
                  <a:lnTo>
                    <a:pt x="3078" y="1677"/>
                  </a:lnTo>
                  <a:lnTo>
                    <a:pt x="3053" y="1699"/>
                  </a:lnTo>
                  <a:lnTo>
                    <a:pt x="3027" y="1716"/>
                  </a:lnTo>
                  <a:lnTo>
                    <a:pt x="2997" y="1730"/>
                  </a:lnTo>
                  <a:lnTo>
                    <a:pt x="2965" y="1737"/>
                  </a:lnTo>
                  <a:lnTo>
                    <a:pt x="2931" y="1741"/>
                  </a:lnTo>
                  <a:lnTo>
                    <a:pt x="2905" y="1739"/>
                  </a:lnTo>
                  <a:lnTo>
                    <a:pt x="2880" y="1734"/>
                  </a:lnTo>
                  <a:lnTo>
                    <a:pt x="2849" y="1723"/>
                  </a:lnTo>
                  <a:lnTo>
                    <a:pt x="2821" y="1709"/>
                  </a:lnTo>
                  <a:lnTo>
                    <a:pt x="2796" y="1689"/>
                  </a:lnTo>
                  <a:lnTo>
                    <a:pt x="2775" y="1667"/>
                  </a:lnTo>
                  <a:lnTo>
                    <a:pt x="2756" y="1640"/>
                  </a:lnTo>
                  <a:lnTo>
                    <a:pt x="2743" y="1612"/>
                  </a:lnTo>
                  <a:lnTo>
                    <a:pt x="2733" y="1581"/>
                  </a:lnTo>
                  <a:lnTo>
                    <a:pt x="2729" y="1550"/>
                  </a:lnTo>
                  <a:lnTo>
                    <a:pt x="2729" y="1519"/>
                  </a:lnTo>
                  <a:lnTo>
                    <a:pt x="2736" y="1487"/>
                  </a:lnTo>
                  <a:lnTo>
                    <a:pt x="2740" y="1471"/>
                  </a:lnTo>
                  <a:lnTo>
                    <a:pt x="2194" y="1830"/>
                  </a:lnTo>
                  <a:lnTo>
                    <a:pt x="2194" y="3389"/>
                  </a:lnTo>
                  <a:lnTo>
                    <a:pt x="2191" y="3421"/>
                  </a:lnTo>
                  <a:lnTo>
                    <a:pt x="2183" y="3452"/>
                  </a:lnTo>
                  <a:lnTo>
                    <a:pt x="2170" y="3479"/>
                  </a:lnTo>
                  <a:lnTo>
                    <a:pt x="2152" y="3505"/>
                  </a:lnTo>
                  <a:lnTo>
                    <a:pt x="2130" y="3526"/>
                  </a:lnTo>
                  <a:lnTo>
                    <a:pt x="2105" y="3543"/>
                  </a:lnTo>
                  <a:lnTo>
                    <a:pt x="2077" y="3557"/>
                  </a:lnTo>
                  <a:lnTo>
                    <a:pt x="2047" y="3565"/>
                  </a:lnTo>
                  <a:lnTo>
                    <a:pt x="2014" y="3569"/>
                  </a:lnTo>
                  <a:lnTo>
                    <a:pt x="179" y="3569"/>
                  </a:lnTo>
                  <a:lnTo>
                    <a:pt x="147" y="3565"/>
                  </a:lnTo>
                  <a:lnTo>
                    <a:pt x="117" y="3557"/>
                  </a:lnTo>
                  <a:lnTo>
                    <a:pt x="88" y="3543"/>
                  </a:lnTo>
                  <a:lnTo>
                    <a:pt x="64" y="3526"/>
                  </a:lnTo>
                  <a:lnTo>
                    <a:pt x="42" y="3505"/>
                  </a:lnTo>
                  <a:lnTo>
                    <a:pt x="24" y="3479"/>
                  </a:lnTo>
                  <a:lnTo>
                    <a:pt x="11" y="3452"/>
                  </a:lnTo>
                  <a:lnTo>
                    <a:pt x="3" y="3421"/>
                  </a:lnTo>
                  <a:lnTo>
                    <a:pt x="0" y="3389"/>
                  </a:lnTo>
                  <a:lnTo>
                    <a:pt x="0" y="179"/>
                  </a:lnTo>
                  <a:lnTo>
                    <a:pt x="3" y="147"/>
                  </a:lnTo>
                  <a:lnTo>
                    <a:pt x="11" y="117"/>
                  </a:lnTo>
                  <a:lnTo>
                    <a:pt x="24" y="89"/>
                  </a:lnTo>
                  <a:lnTo>
                    <a:pt x="42" y="64"/>
                  </a:lnTo>
                  <a:lnTo>
                    <a:pt x="64" y="43"/>
                  </a:lnTo>
                  <a:lnTo>
                    <a:pt x="88" y="25"/>
                  </a:lnTo>
                  <a:lnTo>
                    <a:pt x="117" y="12"/>
                  </a:lnTo>
                  <a:lnTo>
                    <a:pt x="147" y="3"/>
                  </a:lnTo>
                  <a:lnTo>
                    <a:pt x="17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5" name="Rectangle 310"/>
            <p:cNvSpPr>
              <a:spLocks noChangeArrowheads="1"/>
            </p:cNvSpPr>
            <p:nvPr/>
          </p:nvSpPr>
          <p:spPr bwMode="auto">
            <a:xfrm>
              <a:off x="7296151" y="4546600"/>
              <a:ext cx="130175" cy="952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6" name="Rectangle 311"/>
            <p:cNvSpPr>
              <a:spLocks noChangeArrowheads="1"/>
            </p:cNvSpPr>
            <p:nvPr/>
          </p:nvSpPr>
          <p:spPr bwMode="auto">
            <a:xfrm>
              <a:off x="7296151" y="4519613"/>
              <a:ext cx="61913" cy="952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7" name="Rectangle 312"/>
            <p:cNvSpPr>
              <a:spLocks noChangeArrowheads="1"/>
            </p:cNvSpPr>
            <p:nvPr/>
          </p:nvSpPr>
          <p:spPr bwMode="auto">
            <a:xfrm>
              <a:off x="7296151" y="4575175"/>
              <a:ext cx="244475" cy="952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8" name="Freeform 313"/>
            <p:cNvSpPr>
              <a:spLocks/>
            </p:cNvSpPr>
            <p:nvPr/>
          </p:nvSpPr>
          <p:spPr bwMode="auto">
            <a:xfrm>
              <a:off x="7524751" y="4683125"/>
              <a:ext cx="57150" cy="47625"/>
            </a:xfrm>
            <a:custGeom>
              <a:avLst/>
              <a:gdLst>
                <a:gd name="T0" fmla="*/ 182 w 214"/>
                <a:gd name="T1" fmla="*/ 0 h 184"/>
                <a:gd name="T2" fmla="*/ 197 w 214"/>
                <a:gd name="T3" fmla="*/ 17 h 184"/>
                <a:gd name="T4" fmla="*/ 207 w 214"/>
                <a:gd name="T5" fmla="*/ 36 h 184"/>
                <a:gd name="T6" fmla="*/ 212 w 214"/>
                <a:gd name="T7" fmla="*/ 56 h 184"/>
                <a:gd name="T8" fmla="*/ 214 w 214"/>
                <a:gd name="T9" fmla="*/ 76 h 184"/>
                <a:gd name="T10" fmla="*/ 212 w 214"/>
                <a:gd name="T11" fmla="*/ 99 h 184"/>
                <a:gd name="T12" fmla="*/ 207 w 214"/>
                <a:gd name="T13" fmla="*/ 118 h 184"/>
                <a:gd name="T14" fmla="*/ 197 w 214"/>
                <a:gd name="T15" fmla="*/ 137 h 184"/>
                <a:gd name="T16" fmla="*/ 182 w 214"/>
                <a:gd name="T17" fmla="*/ 152 h 184"/>
                <a:gd name="T18" fmla="*/ 166 w 214"/>
                <a:gd name="T19" fmla="*/ 167 h 184"/>
                <a:gd name="T20" fmla="*/ 147 w 214"/>
                <a:gd name="T21" fmla="*/ 177 h 184"/>
                <a:gd name="T22" fmla="*/ 127 w 214"/>
                <a:gd name="T23" fmla="*/ 182 h 184"/>
                <a:gd name="T24" fmla="*/ 106 w 214"/>
                <a:gd name="T25" fmla="*/ 184 h 184"/>
                <a:gd name="T26" fmla="*/ 85 w 214"/>
                <a:gd name="T27" fmla="*/ 182 h 184"/>
                <a:gd name="T28" fmla="*/ 65 w 214"/>
                <a:gd name="T29" fmla="*/ 177 h 184"/>
                <a:gd name="T30" fmla="*/ 46 w 214"/>
                <a:gd name="T31" fmla="*/ 167 h 184"/>
                <a:gd name="T32" fmla="*/ 30 w 214"/>
                <a:gd name="T33" fmla="*/ 152 h 184"/>
                <a:gd name="T34" fmla="*/ 16 w 214"/>
                <a:gd name="T35" fmla="*/ 136 h 184"/>
                <a:gd name="T36" fmla="*/ 6 w 214"/>
                <a:gd name="T37" fmla="*/ 115 h 184"/>
                <a:gd name="T38" fmla="*/ 0 w 214"/>
                <a:gd name="T39" fmla="*/ 94 h 184"/>
                <a:gd name="T40" fmla="*/ 22 w 214"/>
                <a:gd name="T41" fmla="*/ 91 h 184"/>
                <a:gd name="T42" fmla="*/ 27 w 214"/>
                <a:gd name="T43" fmla="*/ 107 h 184"/>
                <a:gd name="T44" fmla="*/ 34 w 214"/>
                <a:gd name="T45" fmla="*/ 123 h 184"/>
                <a:gd name="T46" fmla="*/ 45 w 214"/>
                <a:gd name="T47" fmla="*/ 137 h 184"/>
                <a:gd name="T48" fmla="*/ 61 w 214"/>
                <a:gd name="T49" fmla="*/ 149 h 184"/>
                <a:gd name="T50" fmla="*/ 79 w 214"/>
                <a:gd name="T51" fmla="*/ 158 h 184"/>
                <a:gd name="T52" fmla="*/ 97 w 214"/>
                <a:gd name="T53" fmla="*/ 161 h 184"/>
                <a:gd name="T54" fmla="*/ 116 w 214"/>
                <a:gd name="T55" fmla="*/ 161 h 184"/>
                <a:gd name="T56" fmla="*/ 134 w 214"/>
                <a:gd name="T57" fmla="*/ 158 h 184"/>
                <a:gd name="T58" fmla="*/ 151 w 214"/>
                <a:gd name="T59" fmla="*/ 149 h 184"/>
                <a:gd name="T60" fmla="*/ 167 w 214"/>
                <a:gd name="T61" fmla="*/ 137 h 184"/>
                <a:gd name="T62" fmla="*/ 180 w 214"/>
                <a:gd name="T63" fmla="*/ 119 h 184"/>
                <a:gd name="T64" fmla="*/ 189 w 214"/>
                <a:gd name="T65" fmla="*/ 100 h 184"/>
                <a:gd name="T66" fmla="*/ 191 w 214"/>
                <a:gd name="T67" fmla="*/ 76 h 184"/>
                <a:gd name="T68" fmla="*/ 189 w 214"/>
                <a:gd name="T69" fmla="*/ 54 h 184"/>
                <a:gd name="T70" fmla="*/ 180 w 214"/>
                <a:gd name="T71" fmla="*/ 35 h 184"/>
                <a:gd name="T72" fmla="*/ 167 w 214"/>
                <a:gd name="T73" fmla="*/ 17 h 184"/>
                <a:gd name="T74" fmla="*/ 182 w 214"/>
                <a:gd name="T75" fmla="*/ 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14" h="184">
                  <a:moveTo>
                    <a:pt x="182" y="0"/>
                  </a:moveTo>
                  <a:lnTo>
                    <a:pt x="197" y="17"/>
                  </a:lnTo>
                  <a:lnTo>
                    <a:pt x="207" y="36"/>
                  </a:lnTo>
                  <a:lnTo>
                    <a:pt x="212" y="56"/>
                  </a:lnTo>
                  <a:lnTo>
                    <a:pt x="214" y="76"/>
                  </a:lnTo>
                  <a:lnTo>
                    <a:pt x="212" y="99"/>
                  </a:lnTo>
                  <a:lnTo>
                    <a:pt x="207" y="118"/>
                  </a:lnTo>
                  <a:lnTo>
                    <a:pt x="197" y="137"/>
                  </a:lnTo>
                  <a:lnTo>
                    <a:pt x="182" y="152"/>
                  </a:lnTo>
                  <a:lnTo>
                    <a:pt x="166" y="167"/>
                  </a:lnTo>
                  <a:lnTo>
                    <a:pt x="147" y="177"/>
                  </a:lnTo>
                  <a:lnTo>
                    <a:pt x="127" y="182"/>
                  </a:lnTo>
                  <a:lnTo>
                    <a:pt x="106" y="184"/>
                  </a:lnTo>
                  <a:lnTo>
                    <a:pt x="85" y="182"/>
                  </a:lnTo>
                  <a:lnTo>
                    <a:pt x="65" y="177"/>
                  </a:lnTo>
                  <a:lnTo>
                    <a:pt x="46" y="167"/>
                  </a:lnTo>
                  <a:lnTo>
                    <a:pt x="30" y="152"/>
                  </a:lnTo>
                  <a:lnTo>
                    <a:pt x="16" y="136"/>
                  </a:lnTo>
                  <a:lnTo>
                    <a:pt x="6" y="115"/>
                  </a:lnTo>
                  <a:lnTo>
                    <a:pt x="0" y="94"/>
                  </a:lnTo>
                  <a:lnTo>
                    <a:pt x="22" y="91"/>
                  </a:lnTo>
                  <a:lnTo>
                    <a:pt x="27" y="107"/>
                  </a:lnTo>
                  <a:lnTo>
                    <a:pt x="34" y="123"/>
                  </a:lnTo>
                  <a:lnTo>
                    <a:pt x="45" y="137"/>
                  </a:lnTo>
                  <a:lnTo>
                    <a:pt x="61" y="149"/>
                  </a:lnTo>
                  <a:lnTo>
                    <a:pt x="79" y="158"/>
                  </a:lnTo>
                  <a:lnTo>
                    <a:pt x="97" y="161"/>
                  </a:lnTo>
                  <a:lnTo>
                    <a:pt x="116" y="161"/>
                  </a:lnTo>
                  <a:lnTo>
                    <a:pt x="134" y="158"/>
                  </a:lnTo>
                  <a:lnTo>
                    <a:pt x="151" y="149"/>
                  </a:lnTo>
                  <a:lnTo>
                    <a:pt x="167" y="137"/>
                  </a:lnTo>
                  <a:lnTo>
                    <a:pt x="180" y="119"/>
                  </a:lnTo>
                  <a:lnTo>
                    <a:pt x="189" y="100"/>
                  </a:lnTo>
                  <a:lnTo>
                    <a:pt x="191" y="76"/>
                  </a:lnTo>
                  <a:lnTo>
                    <a:pt x="189" y="54"/>
                  </a:lnTo>
                  <a:lnTo>
                    <a:pt x="180" y="35"/>
                  </a:lnTo>
                  <a:lnTo>
                    <a:pt x="167" y="17"/>
                  </a:lnTo>
                  <a:lnTo>
                    <a:pt x="18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9" name="Freeform 314"/>
            <p:cNvSpPr>
              <a:spLocks noEditPoints="1"/>
            </p:cNvSpPr>
            <p:nvPr/>
          </p:nvSpPr>
          <p:spPr bwMode="auto">
            <a:xfrm>
              <a:off x="7418388" y="4618038"/>
              <a:ext cx="282575" cy="150813"/>
            </a:xfrm>
            <a:custGeom>
              <a:avLst/>
              <a:gdLst>
                <a:gd name="T0" fmla="*/ 1001 w 1065"/>
                <a:gd name="T1" fmla="*/ 202 h 569"/>
                <a:gd name="T2" fmla="*/ 1032 w 1065"/>
                <a:gd name="T3" fmla="*/ 219 h 569"/>
                <a:gd name="T4" fmla="*/ 1032 w 1065"/>
                <a:gd name="T5" fmla="*/ 183 h 569"/>
                <a:gd name="T6" fmla="*/ 451 w 1065"/>
                <a:gd name="T7" fmla="*/ 128 h 569"/>
                <a:gd name="T8" fmla="*/ 452 w 1065"/>
                <a:gd name="T9" fmla="*/ 173 h 569"/>
                <a:gd name="T10" fmla="*/ 560 w 1065"/>
                <a:gd name="T11" fmla="*/ 172 h 569"/>
                <a:gd name="T12" fmla="*/ 644 w 1065"/>
                <a:gd name="T13" fmla="*/ 235 h 569"/>
                <a:gd name="T14" fmla="*/ 709 w 1065"/>
                <a:gd name="T15" fmla="*/ 263 h 569"/>
                <a:gd name="T16" fmla="*/ 633 w 1065"/>
                <a:gd name="T17" fmla="*/ 161 h 569"/>
                <a:gd name="T18" fmla="*/ 508 w 1065"/>
                <a:gd name="T19" fmla="*/ 120 h 569"/>
                <a:gd name="T20" fmla="*/ 23 w 1065"/>
                <a:gd name="T21" fmla="*/ 43 h 569"/>
                <a:gd name="T22" fmla="*/ 54 w 1065"/>
                <a:gd name="T23" fmla="*/ 61 h 569"/>
                <a:gd name="T24" fmla="*/ 54 w 1065"/>
                <a:gd name="T25" fmla="*/ 25 h 569"/>
                <a:gd name="T26" fmla="*/ 69 w 1065"/>
                <a:gd name="T27" fmla="*/ 9 h 569"/>
                <a:gd name="T28" fmla="*/ 384 w 1065"/>
                <a:gd name="T29" fmla="*/ 132 h 569"/>
                <a:gd name="T30" fmla="*/ 508 w 1065"/>
                <a:gd name="T31" fmla="*/ 97 h 569"/>
                <a:gd name="T32" fmla="*/ 641 w 1065"/>
                <a:gd name="T33" fmla="*/ 138 h 569"/>
                <a:gd name="T34" fmla="*/ 726 w 1065"/>
                <a:gd name="T35" fmla="*/ 244 h 569"/>
                <a:gd name="T36" fmla="*/ 996 w 1065"/>
                <a:gd name="T37" fmla="*/ 168 h 569"/>
                <a:gd name="T38" fmla="*/ 1048 w 1065"/>
                <a:gd name="T39" fmla="*/ 166 h 569"/>
                <a:gd name="T40" fmla="*/ 1063 w 1065"/>
                <a:gd name="T41" fmla="*/ 215 h 569"/>
                <a:gd name="T42" fmla="*/ 1022 w 1065"/>
                <a:gd name="T43" fmla="*/ 245 h 569"/>
                <a:gd name="T44" fmla="*/ 980 w 1065"/>
                <a:gd name="T45" fmla="*/ 213 h 569"/>
                <a:gd name="T46" fmla="*/ 745 w 1065"/>
                <a:gd name="T47" fmla="*/ 333 h 569"/>
                <a:gd name="T48" fmla="*/ 700 w 1065"/>
                <a:gd name="T49" fmla="*/ 472 h 569"/>
                <a:gd name="T50" fmla="*/ 719 w 1065"/>
                <a:gd name="T51" fmla="*/ 367 h 569"/>
                <a:gd name="T52" fmla="*/ 676 w 1065"/>
                <a:gd name="T53" fmla="*/ 342 h 569"/>
                <a:gd name="T54" fmla="*/ 627 w 1065"/>
                <a:gd name="T55" fmla="*/ 453 h 569"/>
                <a:gd name="T56" fmla="*/ 534 w 1065"/>
                <a:gd name="T57" fmla="*/ 500 h 569"/>
                <a:gd name="T58" fmla="*/ 431 w 1065"/>
                <a:gd name="T59" fmla="*/ 484 h 569"/>
                <a:gd name="T60" fmla="*/ 356 w 1065"/>
                <a:gd name="T61" fmla="*/ 410 h 569"/>
                <a:gd name="T62" fmla="*/ 368 w 1065"/>
                <a:gd name="T63" fmla="*/ 378 h 569"/>
                <a:gd name="T64" fmla="*/ 426 w 1065"/>
                <a:gd name="T65" fmla="*/ 455 h 569"/>
                <a:gd name="T66" fmla="*/ 535 w 1065"/>
                <a:gd name="T67" fmla="*/ 477 h 569"/>
                <a:gd name="T68" fmla="*/ 627 w 1065"/>
                <a:gd name="T69" fmla="*/ 419 h 569"/>
                <a:gd name="T70" fmla="*/ 587 w 1065"/>
                <a:gd name="T71" fmla="*/ 417 h 569"/>
                <a:gd name="T72" fmla="*/ 630 w 1065"/>
                <a:gd name="T73" fmla="*/ 252 h 569"/>
                <a:gd name="T74" fmla="*/ 536 w 1065"/>
                <a:gd name="T75" fmla="*/ 190 h 569"/>
                <a:gd name="T76" fmla="*/ 442 w 1065"/>
                <a:gd name="T77" fmla="*/ 203 h 569"/>
                <a:gd name="T78" fmla="*/ 403 w 1065"/>
                <a:gd name="T79" fmla="*/ 229 h 569"/>
                <a:gd name="T80" fmla="*/ 362 w 1065"/>
                <a:gd name="T81" fmla="*/ 313 h 569"/>
                <a:gd name="T82" fmla="*/ 370 w 1065"/>
                <a:gd name="T83" fmla="*/ 235 h 569"/>
                <a:gd name="T84" fmla="*/ 356 w 1065"/>
                <a:gd name="T85" fmla="*/ 184 h 569"/>
                <a:gd name="T86" fmla="*/ 297 w 1065"/>
                <a:gd name="T87" fmla="*/ 299 h 569"/>
                <a:gd name="T88" fmla="*/ 324 w 1065"/>
                <a:gd name="T89" fmla="*/ 441 h 569"/>
                <a:gd name="T90" fmla="*/ 433 w 1065"/>
                <a:gd name="T91" fmla="*/ 532 h 569"/>
                <a:gd name="T92" fmla="*/ 576 w 1065"/>
                <a:gd name="T93" fmla="*/ 536 h 569"/>
                <a:gd name="T94" fmla="*/ 618 w 1065"/>
                <a:gd name="T95" fmla="*/ 542 h 569"/>
                <a:gd name="T96" fmla="*/ 470 w 1065"/>
                <a:gd name="T97" fmla="*/ 565 h 569"/>
                <a:gd name="T98" fmla="*/ 341 w 1065"/>
                <a:gd name="T99" fmla="*/ 499 h 569"/>
                <a:gd name="T100" fmla="*/ 275 w 1065"/>
                <a:gd name="T101" fmla="*/ 371 h 569"/>
                <a:gd name="T102" fmla="*/ 297 w 1065"/>
                <a:gd name="T103" fmla="*/ 226 h 569"/>
                <a:gd name="T104" fmla="*/ 293 w 1065"/>
                <a:gd name="T105" fmla="*/ 54 h 569"/>
                <a:gd name="T106" fmla="*/ 57 w 1065"/>
                <a:gd name="T107" fmla="*/ 84 h 569"/>
                <a:gd name="T108" fmla="*/ 9 w 1065"/>
                <a:gd name="T109" fmla="*/ 68 h 569"/>
                <a:gd name="T110" fmla="*/ 9 w 1065"/>
                <a:gd name="T111" fmla="*/ 18 h 5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065" h="569">
                  <a:moveTo>
                    <a:pt x="1022" y="181"/>
                  </a:moveTo>
                  <a:lnTo>
                    <a:pt x="1012" y="183"/>
                  </a:lnTo>
                  <a:lnTo>
                    <a:pt x="1005" y="191"/>
                  </a:lnTo>
                  <a:lnTo>
                    <a:pt x="1001" y="202"/>
                  </a:lnTo>
                  <a:lnTo>
                    <a:pt x="1005" y="212"/>
                  </a:lnTo>
                  <a:lnTo>
                    <a:pt x="1012" y="219"/>
                  </a:lnTo>
                  <a:lnTo>
                    <a:pt x="1022" y="222"/>
                  </a:lnTo>
                  <a:lnTo>
                    <a:pt x="1032" y="219"/>
                  </a:lnTo>
                  <a:lnTo>
                    <a:pt x="1040" y="212"/>
                  </a:lnTo>
                  <a:lnTo>
                    <a:pt x="1043" y="202"/>
                  </a:lnTo>
                  <a:lnTo>
                    <a:pt x="1040" y="191"/>
                  </a:lnTo>
                  <a:lnTo>
                    <a:pt x="1032" y="183"/>
                  </a:lnTo>
                  <a:lnTo>
                    <a:pt x="1022" y="181"/>
                  </a:lnTo>
                  <a:close/>
                  <a:moveTo>
                    <a:pt x="508" y="120"/>
                  </a:moveTo>
                  <a:lnTo>
                    <a:pt x="478" y="122"/>
                  </a:lnTo>
                  <a:lnTo>
                    <a:pt x="451" y="128"/>
                  </a:lnTo>
                  <a:lnTo>
                    <a:pt x="424" y="138"/>
                  </a:lnTo>
                  <a:lnTo>
                    <a:pt x="399" y="150"/>
                  </a:lnTo>
                  <a:lnTo>
                    <a:pt x="426" y="184"/>
                  </a:lnTo>
                  <a:lnTo>
                    <a:pt x="452" y="173"/>
                  </a:lnTo>
                  <a:lnTo>
                    <a:pt x="480" y="166"/>
                  </a:lnTo>
                  <a:lnTo>
                    <a:pt x="507" y="164"/>
                  </a:lnTo>
                  <a:lnTo>
                    <a:pt x="534" y="166"/>
                  </a:lnTo>
                  <a:lnTo>
                    <a:pt x="560" y="172"/>
                  </a:lnTo>
                  <a:lnTo>
                    <a:pt x="585" y="183"/>
                  </a:lnTo>
                  <a:lnTo>
                    <a:pt x="607" y="196"/>
                  </a:lnTo>
                  <a:lnTo>
                    <a:pt x="627" y="214"/>
                  </a:lnTo>
                  <a:lnTo>
                    <a:pt x="644" y="235"/>
                  </a:lnTo>
                  <a:lnTo>
                    <a:pt x="659" y="257"/>
                  </a:lnTo>
                  <a:lnTo>
                    <a:pt x="669" y="281"/>
                  </a:lnTo>
                  <a:lnTo>
                    <a:pt x="674" y="307"/>
                  </a:lnTo>
                  <a:lnTo>
                    <a:pt x="709" y="263"/>
                  </a:lnTo>
                  <a:lnTo>
                    <a:pt x="696" y="234"/>
                  </a:lnTo>
                  <a:lnTo>
                    <a:pt x="680" y="206"/>
                  </a:lnTo>
                  <a:lnTo>
                    <a:pt x="658" y="182"/>
                  </a:lnTo>
                  <a:lnTo>
                    <a:pt x="633" y="161"/>
                  </a:lnTo>
                  <a:lnTo>
                    <a:pt x="606" y="143"/>
                  </a:lnTo>
                  <a:lnTo>
                    <a:pt x="575" y="131"/>
                  </a:lnTo>
                  <a:lnTo>
                    <a:pt x="543" y="122"/>
                  </a:lnTo>
                  <a:lnTo>
                    <a:pt x="508" y="120"/>
                  </a:lnTo>
                  <a:close/>
                  <a:moveTo>
                    <a:pt x="43" y="22"/>
                  </a:moveTo>
                  <a:lnTo>
                    <a:pt x="33" y="25"/>
                  </a:lnTo>
                  <a:lnTo>
                    <a:pt x="25" y="33"/>
                  </a:lnTo>
                  <a:lnTo>
                    <a:pt x="23" y="43"/>
                  </a:lnTo>
                  <a:lnTo>
                    <a:pt x="25" y="54"/>
                  </a:lnTo>
                  <a:lnTo>
                    <a:pt x="33" y="61"/>
                  </a:lnTo>
                  <a:lnTo>
                    <a:pt x="43" y="64"/>
                  </a:lnTo>
                  <a:lnTo>
                    <a:pt x="54" y="61"/>
                  </a:lnTo>
                  <a:lnTo>
                    <a:pt x="62" y="54"/>
                  </a:lnTo>
                  <a:lnTo>
                    <a:pt x="64" y="43"/>
                  </a:lnTo>
                  <a:lnTo>
                    <a:pt x="62" y="33"/>
                  </a:lnTo>
                  <a:lnTo>
                    <a:pt x="54" y="25"/>
                  </a:lnTo>
                  <a:lnTo>
                    <a:pt x="43" y="22"/>
                  </a:lnTo>
                  <a:close/>
                  <a:moveTo>
                    <a:pt x="43" y="0"/>
                  </a:moveTo>
                  <a:lnTo>
                    <a:pt x="57" y="2"/>
                  </a:lnTo>
                  <a:lnTo>
                    <a:pt x="69" y="9"/>
                  </a:lnTo>
                  <a:lnTo>
                    <a:pt x="79" y="19"/>
                  </a:lnTo>
                  <a:lnTo>
                    <a:pt x="85" y="32"/>
                  </a:lnTo>
                  <a:lnTo>
                    <a:pt x="304" y="32"/>
                  </a:lnTo>
                  <a:lnTo>
                    <a:pt x="384" y="132"/>
                  </a:lnTo>
                  <a:lnTo>
                    <a:pt x="413" y="118"/>
                  </a:lnTo>
                  <a:lnTo>
                    <a:pt x="443" y="107"/>
                  </a:lnTo>
                  <a:lnTo>
                    <a:pt x="475" y="100"/>
                  </a:lnTo>
                  <a:lnTo>
                    <a:pt x="508" y="97"/>
                  </a:lnTo>
                  <a:lnTo>
                    <a:pt x="544" y="100"/>
                  </a:lnTo>
                  <a:lnTo>
                    <a:pt x="579" y="108"/>
                  </a:lnTo>
                  <a:lnTo>
                    <a:pt x="611" y="121"/>
                  </a:lnTo>
                  <a:lnTo>
                    <a:pt x="641" y="138"/>
                  </a:lnTo>
                  <a:lnTo>
                    <a:pt x="667" y="160"/>
                  </a:lnTo>
                  <a:lnTo>
                    <a:pt x="691" y="184"/>
                  </a:lnTo>
                  <a:lnTo>
                    <a:pt x="711" y="213"/>
                  </a:lnTo>
                  <a:lnTo>
                    <a:pt x="726" y="244"/>
                  </a:lnTo>
                  <a:lnTo>
                    <a:pt x="769" y="190"/>
                  </a:lnTo>
                  <a:lnTo>
                    <a:pt x="980" y="190"/>
                  </a:lnTo>
                  <a:lnTo>
                    <a:pt x="987" y="177"/>
                  </a:lnTo>
                  <a:lnTo>
                    <a:pt x="996" y="168"/>
                  </a:lnTo>
                  <a:lnTo>
                    <a:pt x="1008" y="161"/>
                  </a:lnTo>
                  <a:lnTo>
                    <a:pt x="1022" y="158"/>
                  </a:lnTo>
                  <a:lnTo>
                    <a:pt x="1037" y="160"/>
                  </a:lnTo>
                  <a:lnTo>
                    <a:pt x="1048" y="166"/>
                  </a:lnTo>
                  <a:lnTo>
                    <a:pt x="1058" y="176"/>
                  </a:lnTo>
                  <a:lnTo>
                    <a:pt x="1063" y="187"/>
                  </a:lnTo>
                  <a:lnTo>
                    <a:pt x="1065" y="202"/>
                  </a:lnTo>
                  <a:lnTo>
                    <a:pt x="1063" y="215"/>
                  </a:lnTo>
                  <a:lnTo>
                    <a:pt x="1058" y="227"/>
                  </a:lnTo>
                  <a:lnTo>
                    <a:pt x="1048" y="236"/>
                  </a:lnTo>
                  <a:lnTo>
                    <a:pt x="1037" y="242"/>
                  </a:lnTo>
                  <a:lnTo>
                    <a:pt x="1022" y="245"/>
                  </a:lnTo>
                  <a:lnTo>
                    <a:pt x="1008" y="242"/>
                  </a:lnTo>
                  <a:lnTo>
                    <a:pt x="996" y="236"/>
                  </a:lnTo>
                  <a:lnTo>
                    <a:pt x="987" y="225"/>
                  </a:lnTo>
                  <a:lnTo>
                    <a:pt x="980" y="213"/>
                  </a:lnTo>
                  <a:lnTo>
                    <a:pt x="780" y="213"/>
                  </a:lnTo>
                  <a:lnTo>
                    <a:pt x="735" y="268"/>
                  </a:lnTo>
                  <a:lnTo>
                    <a:pt x="742" y="300"/>
                  </a:lnTo>
                  <a:lnTo>
                    <a:pt x="745" y="333"/>
                  </a:lnTo>
                  <a:lnTo>
                    <a:pt x="742" y="370"/>
                  </a:lnTo>
                  <a:lnTo>
                    <a:pt x="733" y="406"/>
                  </a:lnTo>
                  <a:lnTo>
                    <a:pt x="718" y="440"/>
                  </a:lnTo>
                  <a:lnTo>
                    <a:pt x="700" y="472"/>
                  </a:lnTo>
                  <a:lnTo>
                    <a:pt x="681" y="458"/>
                  </a:lnTo>
                  <a:lnTo>
                    <a:pt x="698" y="430"/>
                  </a:lnTo>
                  <a:lnTo>
                    <a:pt x="712" y="399"/>
                  </a:lnTo>
                  <a:lnTo>
                    <a:pt x="719" y="367"/>
                  </a:lnTo>
                  <a:lnTo>
                    <a:pt x="722" y="333"/>
                  </a:lnTo>
                  <a:lnTo>
                    <a:pt x="721" y="312"/>
                  </a:lnTo>
                  <a:lnTo>
                    <a:pt x="717" y="290"/>
                  </a:lnTo>
                  <a:lnTo>
                    <a:pt x="676" y="342"/>
                  </a:lnTo>
                  <a:lnTo>
                    <a:pt x="672" y="372"/>
                  </a:lnTo>
                  <a:lnTo>
                    <a:pt x="662" y="401"/>
                  </a:lnTo>
                  <a:lnTo>
                    <a:pt x="648" y="429"/>
                  </a:lnTo>
                  <a:lnTo>
                    <a:pt x="627" y="453"/>
                  </a:lnTo>
                  <a:lnTo>
                    <a:pt x="606" y="471"/>
                  </a:lnTo>
                  <a:lnTo>
                    <a:pt x="583" y="484"/>
                  </a:lnTo>
                  <a:lnTo>
                    <a:pt x="559" y="494"/>
                  </a:lnTo>
                  <a:lnTo>
                    <a:pt x="534" y="500"/>
                  </a:lnTo>
                  <a:lnTo>
                    <a:pt x="507" y="502"/>
                  </a:lnTo>
                  <a:lnTo>
                    <a:pt x="482" y="500"/>
                  </a:lnTo>
                  <a:lnTo>
                    <a:pt x="456" y="494"/>
                  </a:lnTo>
                  <a:lnTo>
                    <a:pt x="431" y="484"/>
                  </a:lnTo>
                  <a:lnTo>
                    <a:pt x="409" y="471"/>
                  </a:lnTo>
                  <a:lnTo>
                    <a:pt x="388" y="453"/>
                  </a:lnTo>
                  <a:lnTo>
                    <a:pt x="370" y="432"/>
                  </a:lnTo>
                  <a:lnTo>
                    <a:pt x="356" y="410"/>
                  </a:lnTo>
                  <a:lnTo>
                    <a:pt x="346" y="386"/>
                  </a:lnTo>
                  <a:lnTo>
                    <a:pt x="340" y="359"/>
                  </a:lnTo>
                  <a:lnTo>
                    <a:pt x="362" y="356"/>
                  </a:lnTo>
                  <a:lnTo>
                    <a:pt x="368" y="378"/>
                  </a:lnTo>
                  <a:lnTo>
                    <a:pt x="377" y="400"/>
                  </a:lnTo>
                  <a:lnTo>
                    <a:pt x="388" y="419"/>
                  </a:lnTo>
                  <a:lnTo>
                    <a:pt x="403" y="436"/>
                  </a:lnTo>
                  <a:lnTo>
                    <a:pt x="426" y="455"/>
                  </a:lnTo>
                  <a:lnTo>
                    <a:pt x="452" y="468"/>
                  </a:lnTo>
                  <a:lnTo>
                    <a:pt x="480" y="477"/>
                  </a:lnTo>
                  <a:lnTo>
                    <a:pt x="507" y="479"/>
                  </a:lnTo>
                  <a:lnTo>
                    <a:pt x="535" y="477"/>
                  </a:lnTo>
                  <a:lnTo>
                    <a:pt x="562" y="468"/>
                  </a:lnTo>
                  <a:lnTo>
                    <a:pt x="588" y="455"/>
                  </a:lnTo>
                  <a:lnTo>
                    <a:pt x="611" y="436"/>
                  </a:lnTo>
                  <a:lnTo>
                    <a:pt x="627" y="419"/>
                  </a:lnTo>
                  <a:lnTo>
                    <a:pt x="639" y="399"/>
                  </a:lnTo>
                  <a:lnTo>
                    <a:pt x="648" y="377"/>
                  </a:lnTo>
                  <a:lnTo>
                    <a:pt x="604" y="431"/>
                  </a:lnTo>
                  <a:lnTo>
                    <a:pt x="587" y="417"/>
                  </a:lnTo>
                  <a:lnTo>
                    <a:pt x="654" y="333"/>
                  </a:lnTo>
                  <a:lnTo>
                    <a:pt x="651" y="304"/>
                  </a:lnTo>
                  <a:lnTo>
                    <a:pt x="643" y="277"/>
                  </a:lnTo>
                  <a:lnTo>
                    <a:pt x="630" y="252"/>
                  </a:lnTo>
                  <a:lnTo>
                    <a:pt x="611" y="229"/>
                  </a:lnTo>
                  <a:lnTo>
                    <a:pt x="589" y="212"/>
                  </a:lnTo>
                  <a:lnTo>
                    <a:pt x="564" y="198"/>
                  </a:lnTo>
                  <a:lnTo>
                    <a:pt x="536" y="190"/>
                  </a:lnTo>
                  <a:lnTo>
                    <a:pt x="507" y="187"/>
                  </a:lnTo>
                  <a:lnTo>
                    <a:pt x="484" y="188"/>
                  </a:lnTo>
                  <a:lnTo>
                    <a:pt x="462" y="194"/>
                  </a:lnTo>
                  <a:lnTo>
                    <a:pt x="442" y="203"/>
                  </a:lnTo>
                  <a:lnTo>
                    <a:pt x="486" y="258"/>
                  </a:lnTo>
                  <a:lnTo>
                    <a:pt x="468" y="272"/>
                  </a:lnTo>
                  <a:lnTo>
                    <a:pt x="422" y="214"/>
                  </a:lnTo>
                  <a:lnTo>
                    <a:pt x="403" y="229"/>
                  </a:lnTo>
                  <a:lnTo>
                    <a:pt x="388" y="248"/>
                  </a:lnTo>
                  <a:lnTo>
                    <a:pt x="376" y="268"/>
                  </a:lnTo>
                  <a:lnTo>
                    <a:pt x="367" y="290"/>
                  </a:lnTo>
                  <a:lnTo>
                    <a:pt x="362" y="313"/>
                  </a:lnTo>
                  <a:lnTo>
                    <a:pt x="339" y="310"/>
                  </a:lnTo>
                  <a:lnTo>
                    <a:pt x="346" y="283"/>
                  </a:lnTo>
                  <a:lnTo>
                    <a:pt x="356" y="258"/>
                  </a:lnTo>
                  <a:lnTo>
                    <a:pt x="370" y="235"/>
                  </a:lnTo>
                  <a:lnTo>
                    <a:pt x="388" y="214"/>
                  </a:lnTo>
                  <a:lnTo>
                    <a:pt x="408" y="196"/>
                  </a:lnTo>
                  <a:lnTo>
                    <a:pt x="380" y="162"/>
                  </a:lnTo>
                  <a:lnTo>
                    <a:pt x="356" y="184"/>
                  </a:lnTo>
                  <a:lnTo>
                    <a:pt x="335" y="208"/>
                  </a:lnTo>
                  <a:lnTo>
                    <a:pt x="318" y="236"/>
                  </a:lnTo>
                  <a:lnTo>
                    <a:pt x="305" y="267"/>
                  </a:lnTo>
                  <a:lnTo>
                    <a:pt x="297" y="299"/>
                  </a:lnTo>
                  <a:lnTo>
                    <a:pt x="294" y="333"/>
                  </a:lnTo>
                  <a:lnTo>
                    <a:pt x="298" y="371"/>
                  </a:lnTo>
                  <a:lnTo>
                    <a:pt x="308" y="408"/>
                  </a:lnTo>
                  <a:lnTo>
                    <a:pt x="324" y="441"/>
                  </a:lnTo>
                  <a:lnTo>
                    <a:pt x="345" y="471"/>
                  </a:lnTo>
                  <a:lnTo>
                    <a:pt x="370" y="496"/>
                  </a:lnTo>
                  <a:lnTo>
                    <a:pt x="400" y="517"/>
                  </a:lnTo>
                  <a:lnTo>
                    <a:pt x="433" y="532"/>
                  </a:lnTo>
                  <a:lnTo>
                    <a:pt x="470" y="542"/>
                  </a:lnTo>
                  <a:lnTo>
                    <a:pt x="508" y="547"/>
                  </a:lnTo>
                  <a:lnTo>
                    <a:pt x="543" y="543"/>
                  </a:lnTo>
                  <a:lnTo>
                    <a:pt x="576" y="536"/>
                  </a:lnTo>
                  <a:lnTo>
                    <a:pt x="608" y="521"/>
                  </a:lnTo>
                  <a:lnTo>
                    <a:pt x="636" y="502"/>
                  </a:lnTo>
                  <a:lnTo>
                    <a:pt x="651" y="521"/>
                  </a:lnTo>
                  <a:lnTo>
                    <a:pt x="618" y="542"/>
                  </a:lnTo>
                  <a:lnTo>
                    <a:pt x="583" y="556"/>
                  </a:lnTo>
                  <a:lnTo>
                    <a:pt x="546" y="565"/>
                  </a:lnTo>
                  <a:lnTo>
                    <a:pt x="508" y="569"/>
                  </a:lnTo>
                  <a:lnTo>
                    <a:pt x="470" y="565"/>
                  </a:lnTo>
                  <a:lnTo>
                    <a:pt x="433" y="556"/>
                  </a:lnTo>
                  <a:lnTo>
                    <a:pt x="400" y="542"/>
                  </a:lnTo>
                  <a:lnTo>
                    <a:pt x="369" y="523"/>
                  </a:lnTo>
                  <a:lnTo>
                    <a:pt x="341" y="499"/>
                  </a:lnTo>
                  <a:lnTo>
                    <a:pt x="317" y="472"/>
                  </a:lnTo>
                  <a:lnTo>
                    <a:pt x="298" y="441"/>
                  </a:lnTo>
                  <a:lnTo>
                    <a:pt x="284" y="408"/>
                  </a:lnTo>
                  <a:lnTo>
                    <a:pt x="275" y="371"/>
                  </a:lnTo>
                  <a:lnTo>
                    <a:pt x="272" y="333"/>
                  </a:lnTo>
                  <a:lnTo>
                    <a:pt x="275" y="295"/>
                  </a:lnTo>
                  <a:lnTo>
                    <a:pt x="284" y="260"/>
                  </a:lnTo>
                  <a:lnTo>
                    <a:pt x="297" y="226"/>
                  </a:lnTo>
                  <a:lnTo>
                    <a:pt x="316" y="196"/>
                  </a:lnTo>
                  <a:lnTo>
                    <a:pt x="339" y="169"/>
                  </a:lnTo>
                  <a:lnTo>
                    <a:pt x="366" y="145"/>
                  </a:lnTo>
                  <a:lnTo>
                    <a:pt x="293" y="54"/>
                  </a:lnTo>
                  <a:lnTo>
                    <a:pt x="85" y="54"/>
                  </a:lnTo>
                  <a:lnTo>
                    <a:pt x="79" y="67"/>
                  </a:lnTo>
                  <a:lnTo>
                    <a:pt x="69" y="77"/>
                  </a:lnTo>
                  <a:lnTo>
                    <a:pt x="57" y="84"/>
                  </a:lnTo>
                  <a:lnTo>
                    <a:pt x="43" y="86"/>
                  </a:lnTo>
                  <a:lnTo>
                    <a:pt x="30" y="84"/>
                  </a:lnTo>
                  <a:lnTo>
                    <a:pt x="17" y="78"/>
                  </a:lnTo>
                  <a:lnTo>
                    <a:pt x="9" y="68"/>
                  </a:lnTo>
                  <a:lnTo>
                    <a:pt x="2" y="57"/>
                  </a:lnTo>
                  <a:lnTo>
                    <a:pt x="0" y="43"/>
                  </a:lnTo>
                  <a:lnTo>
                    <a:pt x="2" y="30"/>
                  </a:lnTo>
                  <a:lnTo>
                    <a:pt x="9" y="18"/>
                  </a:lnTo>
                  <a:lnTo>
                    <a:pt x="17" y="8"/>
                  </a:lnTo>
                  <a:lnTo>
                    <a:pt x="30" y="2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00" name="Group 599"/>
          <p:cNvGrpSpPr/>
          <p:nvPr/>
        </p:nvGrpSpPr>
        <p:grpSpPr>
          <a:xfrm>
            <a:off x="4416056" y="4267038"/>
            <a:ext cx="544152" cy="482829"/>
            <a:chOff x="4410075" y="4362450"/>
            <a:chExt cx="1112838" cy="987426"/>
          </a:xfrm>
          <a:solidFill>
            <a:schemeClr val="tx1">
              <a:lumMod val="90000"/>
              <a:lumOff val="10000"/>
            </a:schemeClr>
          </a:solidFill>
        </p:grpSpPr>
        <p:sp>
          <p:nvSpPr>
            <p:cNvPr id="601" name="Freeform 409"/>
            <p:cNvSpPr>
              <a:spLocks/>
            </p:cNvSpPr>
            <p:nvPr/>
          </p:nvSpPr>
          <p:spPr bwMode="auto">
            <a:xfrm>
              <a:off x="4700588" y="4430713"/>
              <a:ext cx="822325" cy="919163"/>
            </a:xfrm>
            <a:custGeom>
              <a:avLst/>
              <a:gdLst>
                <a:gd name="T0" fmla="*/ 1285 w 2592"/>
                <a:gd name="T1" fmla="*/ 10 h 2896"/>
                <a:gd name="T2" fmla="*/ 1295 w 2592"/>
                <a:gd name="T3" fmla="*/ 107 h 2896"/>
                <a:gd name="T4" fmla="*/ 2553 w 2592"/>
                <a:gd name="T5" fmla="*/ 118 h 2896"/>
                <a:gd name="T6" fmla="*/ 2589 w 2592"/>
                <a:gd name="T7" fmla="*/ 164 h 2896"/>
                <a:gd name="T8" fmla="*/ 2581 w 2592"/>
                <a:gd name="T9" fmla="*/ 222 h 2896"/>
                <a:gd name="T10" fmla="*/ 2535 w 2592"/>
                <a:gd name="T11" fmla="*/ 257 h 2896"/>
                <a:gd name="T12" fmla="*/ 2355 w 2592"/>
                <a:gd name="T13" fmla="*/ 1751 h 2896"/>
                <a:gd name="T14" fmla="*/ 2553 w 2592"/>
                <a:gd name="T15" fmla="*/ 1762 h 2896"/>
                <a:gd name="T16" fmla="*/ 2589 w 2592"/>
                <a:gd name="T17" fmla="*/ 1807 h 2896"/>
                <a:gd name="T18" fmla="*/ 2581 w 2592"/>
                <a:gd name="T19" fmla="*/ 1866 h 2896"/>
                <a:gd name="T20" fmla="*/ 2535 w 2592"/>
                <a:gd name="T21" fmla="*/ 1901 h 2896"/>
                <a:gd name="T22" fmla="*/ 1383 w 2592"/>
                <a:gd name="T23" fmla="*/ 1906 h 2896"/>
                <a:gd name="T24" fmla="*/ 1394 w 2592"/>
                <a:gd name="T25" fmla="*/ 1915 h 2896"/>
                <a:gd name="T26" fmla="*/ 1815 w 2592"/>
                <a:gd name="T27" fmla="*/ 2502 h 2896"/>
                <a:gd name="T28" fmla="*/ 1826 w 2592"/>
                <a:gd name="T29" fmla="*/ 2549 h 2896"/>
                <a:gd name="T30" fmla="*/ 1800 w 2592"/>
                <a:gd name="T31" fmla="*/ 2590 h 2896"/>
                <a:gd name="T32" fmla="*/ 1763 w 2592"/>
                <a:gd name="T33" fmla="*/ 2602 h 2896"/>
                <a:gd name="T34" fmla="*/ 1722 w 2592"/>
                <a:gd name="T35" fmla="*/ 2587 h 2896"/>
                <a:gd name="T36" fmla="*/ 1411 w 2592"/>
                <a:gd name="T37" fmla="*/ 2832 h 2896"/>
                <a:gd name="T38" fmla="*/ 1385 w 2592"/>
                <a:gd name="T39" fmla="*/ 2883 h 2896"/>
                <a:gd name="T40" fmla="*/ 1327 w 2592"/>
                <a:gd name="T41" fmla="*/ 2892 h 2896"/>
                <a:gd name="T42" fmla="*/ 1287 w 2592"/>
                <a:gd name="T43" fmla="*/ 2852 h 2896"/>
                <a:gd name="T44" fmla="*/ 984 w 2592"/>
                <a:gd name="T45" fmla="*/ 2576 h 2896"/>
                <a:gd name="T46" fmla="*/ 942 w 2592"/>
                <a:gd name="T47" fmla="*/ 2601 h 2896"/>
                <a:gd name="T48" fmla="*/ 894 w 2592"/>
                <a:gd name="T49" fmla="*/ 2590 h 2896"/>
                <a:gd name="T50" fmla="*/ 869 w 2592"/>
                <a:gd name="T51" fmla="*/ 2549 h 2896"/>
                <a:gd name="T52" fmla="*/ 879 w 2592"/>
                <a:gd name="T53" fmla="*/ 2502 h 2896"/>
                <a:gd name="T54" fmla="*/ 1297 w 2592"/>
                <a:gd name="T55" fmla="*/ 1919 h 2896"/>
                <a:gd name="T56" fmla="*/ 1308 w 2592"/>
                <a:gd name="T57" fmla="*/ 1908 h 2896"/>
                <a:gd name="T58" fmla="*/ 75 w 2592"/>
                <a:gd name="T59" fmla="*/ 1903 h 2896"/>
                <a:gd name="T60" fmla="*/ 22 w 2592"/>
                <a:gd name="T61" fmla="*/ 1881 h 2896"/>
                <a:gd name="T62" fmla="*/ 0 w 2592"/>
                <a:gd name="T63" fmla="*/ 1827 h 2896"/>
                <a:gd name="T64" fmla="*/ 22 w 2592"/>
                <a:gd name="T65" fmla="*/ 1774 h 2896"/>
                <a:gd name="T66" fmla="*/ 75 w 2592"/>
                <a:gd name="T67" fmla="*/ 1751 h 2896"/>
                <a:gd name="T68" fmla="*/ 286 w 2592"/>
                <a:gd name="T69" fmla="*/ 820 h 2896"/>
                <a:gd name="T70" fmla="*/ 2257 w 2592"/>
                <a:gd name="T71" fmla="*/ 1751 h 2896"/>
                <a:gd name="T72" fmla="*/ 334 w 2592"/>
                <a:gd name="T73" fmla="*/ 357 h 2896"/>
                <a:gd name="T74" fmla="*/ 262 w 2592"/>
                <a:gd name="T75" fmla="*/ 353 h 2896"/>
                <a:gd name="T76" fmla="*/ 75 w 2592"/>
                <a:gd name="T77" fmla="*/ 260 h 2896"/>
                <a:gd name="T78" fmla="*/ 22 w 2592"/>
                <a:gd name="T79" fmla="*/ 238 h 2896"/>
                <a:gd name="T80" fmla="*/ 0 w 2592"/>
                <a:gd name="T81" fmla="*/ 184 h 2896"/>
                <a:gd name="T82" fmla="*/ 22 w 2592"/>
                <a:gd name="T83" fmla="*/ 131 h 2896"/>
                <a:gd name="T84" fmla="*/ 75 w 2592"/>
                <a:gd name="T85" fmla="*/ 107 h 2896"/>
                <a:gd name="T86" fmla="*/ 1223 w 2592"/>
                <a:gd name="T87" fmla="*/ 22 h 2896"/>
                <a:gd name="T88" fmla="*/ 1258 w 2592"/>
                <a:gd name="T89" fmla="*/ 0 h 28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592" h="2896">
                  <a:moveTo>
                    <a:pt x="1258" y="0"/>
                  </a:moveTo>
                  <a:lnTo>
                    <a:pt x="1273" y="2"/>
                  </a:lnTo>
                  <a:lnTo>
                    <a:pt x="1285" y="10"/>
                  </a:lnTo>
                  <a:lnTo>
                    <a:pt x="1292" y="22"/>
                  </a:lnTo>
                  <a:lnTo>
                    <a:pt x="1295" y="37"/>
                  </a:lnTo>
                  <a:lnTo>
                    <a:pt x="1295" y="107"/>
                  </a:lnTo>
                  <a:lnTo>
                    <a:pt x="2515" y="107"/>
                  </a:lnTo>
                  <a:lnTo>
                    <a:pt x="2535" y="110"/>
                  </a:lnTo>
                  <a:lnTo>
                    <a:pt x="2553" y="118"/>
                  </a:lnTo>
                  <a:lnTo>
                    <a:pt x="2569" y="131"/>
                  </a:lnTo>
                  <a:lnTo>
                    <a:pt x="2581" y="146"/>
                  </a:lnTo>
                  <a:lnTo>
                    <a:pt x="2589" y="164"/>
                  </a:lnTo>
                  <a:lnTo>
                    <a:pt x="2592" y="184"/>
                  </a:lnTo>
                  <a:lnTo>
                    <a:pt x="2589" y="204"/>
                  </a:lnTo>
                  <a:lnTo>
                    <a:pt x="2581" y="222"/>
                  </a:lnTo>
                  <a:lnTo>
                    <a:pt x="2569" y="238"/>
                  </a:lnTo>
                  <a:lnTo>
                    <a:pt x="2553" y="250"/>
                  </a:lnTo>
                  <a:lnTo>
                    <a:pt x="2535" y="257"/>
                  </a:lnTo>
                  <a:lnTo>
                    <a:pt x="2515" y="260"/>
                  </a:lnTo>
                  <a:lnTo>
                    <a:pt x="2355" y="260"/>
                  </a:lnTo>
                  <a:lnTo>
                    <a:pt x="2355" y="1751"/>
                  </a:lnTo>
                  <a:lnTo>
                    <a:pt x="2515" y="1751"/>
                  </a:lnTo>
                  <a:lnTo>
                    <a:pt x="2535" y="1753"/>
                  </a:lnTo>
                  <a:lnTo>
                    <a:pt x="2553" y="1762"/>
                  </a:lnTo>
                  <a:lnTo>
                    <a:pt x="2569" y="1774"/>
                  </a:lnTo>
                  <a:lnTo>
                    <a:pt x="2581" y="1789"/>
                  </a:lnTo>
                  <a:lnTo>
                    <a:pt x="2589" y="1807"/>
                  </a:lnTo>
                  <a:lnTo>
                    <a:pt x="2592" y="1827"/>
                  </a:lnTo>
                  <a:lnTo>
                    <a:pt x="2589" y="1847"/>
                  </a:lnTo>
                  <a:lnTo>
                    <a:pt x="2581" y="1866"/>
                  </a:lnTo>
                  <a:lnTo>
                    <a:pt x="2569" y="1881"/>
                  </a:lnTo>
                  <a:lnTo>
                    <a:pt x="2553" y="1893"/>
                  </a:lnTo>
                  <a:lnTo>
                    <a:pt x="2535" y="1901"/>
                  </a:lnTo>
                  <a:lnTo>
                    <a:pt x="2515" y="1903"/>
                  </a:lnTo>
                  <a:lnTo>
                    <a:pt x="1379" y="1903"/>
                  </a:lnTo>
                  <a:lnTo>
                    <a:pt x="1383" y="1906"/>
                  </a:lnTo>
                  <a:lnTo>
                    <a:pt x="1387" y="1908"/>
                  </a:lnTo>
                  <a:lnTo>
                    <a:pt x="1390" y="1911"/>
                  </a:lnTo>
                  <a:lnTo>
                    <a:pt x="1394" y="1915"/>
                  </a:lnTo>
                  <a:lnTo>
                    <a:pt x="1397" y="1918"/>
                  </a:lnTo>
                  <a:lnTo>
                    <a:pt x="1399" y="1920"/>
                  </a:lnTo>
                  <a:lnTo>
                    <a:pt x="1815" y="2502"/>
                  </a:lnTo>
                  <a:lnTo>
                    <a:pt x="1823" y="2517"/>
                  </a:lnTo>
                  <a:lnTo>
                    <a:pt x="1826" y="2533"/>
                  </a:lnTo>
                  <a:lnTo>
                    <a:pt x="1826" y="2549"/>
                  </a:lnTo>
                  <a:lnTo>
                    <a:pt x="1822" y="2565"/>
                  </a:lnTo>
                  <a:lnTo>
                    <a:pt x="1812" y="2579"/>
                  </a:lnTo>
                  <a:lnTo>
                    <a:pt x="1800" y="2590"/>
                  </a:lnTo>
                  <a:lnTo>
                    <a:pt x="1789" y="2597"/>
                  </a:lnTo>
                  <a:lnTo>
                    <a:pt x="1776" y="2601"/>
                  </a:lnTo>
                  <a:lnTo>
                    <a:pt x="1763" y="2602"/>
                  </a:lnTo>
                  <a:lnTo>
                    <a:pt x="1748" y="2601"/>
                  </a:lnTo>
                  <a:lnTo>
                    <a:pt x="1734" y="2596"/>
                  </a:lnTo>
                  <a:lnTo>
                    <a:pt x="1722" y="2587"/>
                  </a:lnTo>
                  <a:lnTo>
                    <a:pt x="1711" y="2576"/>
                  </a:lnTo>
                  <a:lnTo>
                    <a:pt x="1411" y="2155"/>
                  </a:lnTo>
                  <a:lnTo>
                    <a:pt x="1411" y="2832"/>
                  </a:lnTo>
                  <a:lnTo>
                    <a:pt x="1408" y="2852"/>
                  </a:lnTo>
                  <a:lnTo>
                    <a:pt x="1398" y="2869"/>
                  </a:lnTo>
                  <a:lnTo>
                    <a:pt x="1385" y="2883"/>
                  </a:lnTo>
                  <a:lnTo>
                    <a:pt x="1368" y="2892"/>
                  </a:lnTo>
                  <a:lnTo>
                    <a:pt x="1347" y="2896"/>
                  </a:lnTo>
                  <a:lnTo>
                    <a:pt x="1327" y="2892"/>
                  </a:lnTo>
                  <a:lnTo>
                    <a:pt x="1310" y="2883"/>
                  </a:lnTo>
                  <a:lnTo>
                    <a:pt x="1296" y="2869"/>
                  </a:lnTo>
                  <a:lnTo>
                    <a:pt x="1287" y="2852"/>
                  </a:lnTo>
                  <a:lnTo>
                    <a:pt x="1283" y="2832"/>
                  </a:lnTo>
                  <a:lnTo>
                    <a:pt x="1283" y="2155"/>
                  </a:lnTo>
                  <a:lnTo>
                    <a:pt x="984" y="2576"/>
                  </a:lnTo>
                  <a:lnTo>
                    <a:pt x="972" y="2588"/>
                  </a:lnTo>
                  <a:lnTo>
                    <a:pt x="957" y="2597"/>
                  </a:lnTo>
                  <a:lnTo>
                    <a:pt x="942" y="2601"/>
                  </a:lnTo>
                  <a:lnTo>
                    <a:pt x="926" y="2602"/>
                  </a:lnTo>
                  <a:lnTo>
                    <a:pt x="909" y="2599"/>
                  </a:lnTo>
                  <a:lnTo>
                    <a:pt x="894" y="2590"/>
                  </a:lnTo>
                  <a:lnTo>
                    <a:pt x="882" y="2579"/>
                  </a:lnTo>
                  <a:lnTo>
                    <a:pt x="873" y="2565"/>
                  </a:lnTo>
                  <a:lnTo>
                    <a:pt x="869" y="2549"/>
                  </a:lnTo>
                  <a:lnTo>
                    <a:pt x="868" y="2533"/>
                  </a:lnTo>
                  <a:lnTo>
                    <a:pt x="872" y="2517"/>
                  </a:lnTo>
                  <a:lnTo>
                    <a:pt x="879" y="2502"/>
                  </a:lnTo>
                  <a:lnTo>
                    <a:pt x="1295" y="1920"/>
                  </a:lnTo>
                  <a:lnTo>
                    <a:pt x="1296" y="1919"/>
                  </a:lnTo>
                  <a:lnTo>
                    <a:pt x="1297" y="1919"/>
                  </a:lnTo>
                  <a:lnTo>
                    <a:pt x="1300" y="1915"/>
                  </a:lnTo>
                  <a:lnTo>
                    <a:pt x="1305" y="1911"/>
                  </a:lnTo>
                  <a:lnTo>
                    <a:pt x="1308" y="1908"/>
                  </a:lnTo>
                  <a:lnTo>
                    <a:pt x="1311" y="1906"/>
                  </a:lnTo>
                  <a:lnTo>
                    <a:pt x="1315" y="1903"/>
                  </a:lnTo>
                  <a:lnTo>
                    <a:pt x="75" y="1903"/>
                  </a:lnTo>
                  <a:lnTo>
                    <a:pt x="55" y="1901"/>
                  </a:lnTo>
                  <a:lnTo>
                    <a:pt x="37" y="1893"/>
                  </a:lnTo>
                  <a:lnTo>
                    <a:pt x="22" y="1881"/>
                  </a:lnTo>
                  <a:lnTo>
                    <a:pt x="9" y="1866"/>
                  </a:lnTo>
                  <a:lnTo>
                    <a:pt x="2" y="1847"/>
                  </a:lnTo>
                  <a:lnTo>
                    <a:pt x="0" y="1827"/>
                  </a:lnTo>
                  <a:lnTo>
                    <a:pt x="2" y="1807"/>
                  </a:lnTo>
                  <a:lnTo>
                    <a:pt x="9" y="1789"/>
                  </a:lnTo>
                  <a:lnTo>
                    <a:pt x="22" y="1774"/>
                  </a:lnTo>
                  <a:lnTo>
                    <a:pt x="37" y="1762"/>
                  </a:lnTo>
                  <a:lnTo>
                    <a:pt x="55" y="1753"/>
                  </a:lnTo>
                  <a:lnTo>
                    <a:pt x="75" y="1751"/>
                  </a:lnTo>
                  <a:lnTo>
                    <a:pt x="237" y="1751"/>
                  </a:lnTo>
                  <a:lnTo>
                    <a:pt x="237" y="839"/>
                  </a:lnTo>
                  <a:lnTo>
                    <a:pt x="286" y="820"/>
                  </a:lnTo>
                  <a:lnTo>
                    <a:pt x="334" y="798"/>
                  </a:lnTo>
                  <a:lnTo>
                    <a:pt x="334" y="1751"/>
                  </a:lnTo>
                  <a:lnTo>
                    <a:pt x="2257" y="1751"/>
                  </a:lnTo>
                  <a:lnTo>
                    <a:pt x="2257" y="260"/>
                  </a:lnTo>
                  <a:lnTo>
                    <a:pt x="334" y="260"/>
                  </a:lnTo>
                  <a:lnTo>
                    <a:pt x="334" y="357"/>
                  </a:lnTo>
                  <a:lnTo>
                    <a:pt x="311" y="353"/>
                  </a:lnTo>
                  <a:lnTo>
                    <a:pt x="288" y="352"/>
                  </a:lnTo>
                  <a:lnTo>
                    <a:pt x="262" y="353"/>
                  </a:lnTo>
                  <a:lnTo>
                    <a:pt x="237" y="358"/>
                  </a:lnTo>
                  <a:lnTo>
                    <a:pt x="237" y="260"/>
                  </a:lnTo>
                  <a:lnTo>
                    <a:pt x="75" y="260"/>
                  </a:lnTo>
                  <a:lnTo>
                    <a:pt x="55" y="257"/>
                  </a:lnTo>
                  <a:lnTo>
                    <a:pt x="37" y="250"/>
                  </a:lnTo>
                  <a:lnTo>
                    <a:pt x="22" y="238"/>
                  </a:lnTo>
                  <a:lnTo>
                    <a:pt x="9" y="222"/>
                  </a:lnTo>
                  <a:lnTo>
                    <a:pt x="2" y="204"/>
                  </a:lnTo>
                  <a:lnTo>
                    <a:pt x="0" y="184"/>
                  </a:lnTo>
                  <a:lnTo>
                    <a:pt x="2" y="164"/>
                  </a:lnTo>
                  <a:lnTo>
                    <a:pt x="9" y="146"/>
                  </a:lnTo>
                  <a:lnTo>
                    <a:pt x="22" y="131"/>
                  </a:lnTo>
                  <a:lnTo>
                    <a:pt x="37" y="118"/>
                  </a:lnTo>
                  <a:lnTo>
                    <a:pt x="55" y="110"/>
                  </a:lnTo>
                  <a:lnTo>
                    <a:pt x="75" y="107"/>
                  </a:lnTo>
                  <a:lnTo>
                    <a:pt x="1221" y="107"/>
                  </a:lnTo>
                  <a:lnTo>
                    <a:pt x="1221" y="37"/>
                  </a:lnTo>
                  <a:lnTo>
                    <a:pt x="1223" y="22"/>
                  </a:lnTo>
                  <a:lnTo>
                    <a:pt x="1231" y="10"/>
                  </a:lnTo>
                  <a:lnTo>
                    <a:pt x="1243" y="2"/>
                  </a:lnTo>
                  <a:lnTo>
                    <a:pt x="12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2" name="Freeform 410"/>
            <p:cNvSpPr>
              <a:spLocks noEditPoints="1"/>
            </p:cNvSpPr>
            <p:nvPr/>
          </p:nvSpPr>
          <p:spPr bwMode="auto">
            <a:xfrm>
              <a:off x="4838700" y="4657725"/>
              <a:ext cx="546100" cy="173038"/>
            </a:xfrm>
            <a:custGeom>
              <a:avLst/>
              <a:gdLst>
                <a:gd name="T0" fmla="*/ 780 w 1723"/>
                <a:gd name="T1" fmla="*/ 457 h 546"/>
                <a:gd name="T2" fmla="*/ 801 w 1723"/>
                <a:gd name="T3" fmla="*/ 507 h 546"/>
                <a:gd name="T4" fmla="*/ 851 w 1723"/>
                <a:gd name="T5" fmla="*/ 487 h 546"/>
                <a:gd name="T6" fmla="*/ 830 w 1723"/>
                <a:gd name="T7" fmla="*/ 437 h 546"/>
                <a:gd name="T8" fmla="*/ 1374 w 1723"/>
                <a:gd name="T9" fmla="*/ 342 h 546"/>
                <a:gd name="T10" fmla="*/ 1374 w 1723"/>
                <a:gd name="T11" fmla="*/ 396 h 546"/>
                <a:gd name="T12" fmla="*/ 1428 w 1723"/>
                <a:gd name="T13" fmla="*/ 396 h 546"/>
                <a:gd name="T14" fmla="*/ 1428 w 1723"/>
                <a:gd name="T15" fmla="*/ 342 h 546"/>
                <a:gd name="T16" fmla="*/ 1082 w 1723"/>
                <a:gd name="T17" fmla="*/ 192 h 546"/>
                <a:gd name="T18" fmla="*/ 1062 w 1723"/>
                <a:gd name="T19" fmla="*/ 242 h 546"/>
                <a:gd name="T20" fmla="*/ 1112 w 1723"/>
                <a:gd name="T21" fmla="*/ 262 h 546"/>
                <a:gd name="T22" fmla="*/ 1132 w 1723"/>
                <a:gd name="T23" fmla="*/ 212 h 546"/>
                <a:gd name="T24" fmla="*/ 73 w 1723"/>
                <a:gd name="T25" fmla="*/ 180 h 546"/>
                <a:gd name="T26" fmla="*/ 36 w 1723"/>
                <a:gd name="T27" fmla="*/ 219 h 546"/>
                <a:gd name="T28" fmla="*/ 73 w 1723"/>
                <a:gd name="T29" fmla="*/ 257 h 546"/>
                <a:gd name="T30" fmla="*/ 111 w 1723"/>
                <a:gd name="T31" fmla="*/ 219 h 546"/>
                <a:gd name="T32" fmla="*/ 73 w 1723"/>
                <a:gd name="T33" fmla="*/ 180 h 546"/>
                <a:gd name="T34" fmla="*/ 453 w 1723"/>
                <a:gd name="T35" fmla="*/ 174 h 546"/>
                <a:gd name="T36" fmla="*/ 473 w 1723"/>
                <a:gd name="T37" fmla="*/ 224 h 546"/>
                <a:gd name="T38" fmla="*/ 523 w 1723"/>
                <a:gd name="T39" fmla="*/ 204 h 546"/>
                <a:gd name="T40" fmla="*/ 503 w 1723"/>
                <a:gd name="T41" fmla="*/ 154 h 546"/>
                <a:gd name="T42" fmla="*/ 1622 w 1723"/>
                <a:gd name="T43" fmla="*/ 46 h 546"/>
                <a:gd name="T44" fmla="*/ 1622 w 1723"/>
                <a:gd name="T45" fmla="*/ 101 h 546"/>
                <a:gd name="T46" fmla="*/ 1676 w 1723"/>
                <a:gd name="T47" fmla="*/ 101 h 546"/>
                <a:gd name="T48" fmla="*/ 1676 w 1723"/>
                <a:gd name="T49" fmla="*/ 46 h 546"/>
                <a:gd name="T50" fmla="*/ 1668 w 1723"/>
                <a:gd name="T51" fmla="*/ 3 h 546"/>
                <a:gd name="T52" fmla="*/ 1721 w 1723"/>
                <a:gd name="T53" fmla="*/ 54 h 546"/>
                <a:gd name="T54" fmla="*/ 1701 w 1723"/>
                <a:gd name="T55" fmla="*/ 126 h 546"/>
                <a:gd name="T56" fmla="*/ 1641 w 1723"/>
                <a:gd name="T57" fmla="*/ 147 h 546"/>
                <a:gd name="T58" fmla="*/ 1475 w 1723"/>
                <a:gd name="T59" fmla="*/ 370 h 546"/>
                <a:gd name="T60" fmla="*/ 1438 w 1723"/>
                <a:gd name="T61" fmla="*/ 432 h 546"/>
                <a:gd name="T62" fmla="*/ 1366 w 1723"/>
                <a:gd name="T63" fmla="*/ 433 h 546"/>
                <a:gd name="T64" fmla="*/ 1328 w 1723"/>
                <a:gd name="T65" fmla="*/ 377 h 546"/>
                <a:gd name="T66" fmla="*/ 1097 w 1723"/>
                <a:gd name="T67" fmla="*/ 300 h 546"/>
                <a:gd name="T68" fmla="*/ 889 w 1723"/>
                <a:gd name="T69" fmla="*/ 466 h 546"/>
                <a:gd name="T70" fmla="*/ 868 w 1723"/>
                <a:gd name="T71" fmla="*/ 524 h 546"/>
                <a:gd name="T72" fmla="*/ 796 w 1723"/>
                <a:gd name="T73" fmla="*/ 543 h 546"/>
                <a:gd name="T74" fmla="*/ 744 w 1723"/>
                <a:gd name="T75" fmla="*/ 492 h 546"/>
                <a:gd name="T76" fmla="*/ 515 w 1723"/>
                <a:gd name="T77" fmla="*/ 257 h 546"/>
                <a:gd name="T78" fmla="*/ 452 w 1723"/>
                <a:gd name="T79" fmla="*/ 253 h 546"/>
                <a:gd name="T80" fmla="*/ 128 w 1723"/>
                <a:gd name="T81" fmla="*/ 268 h 546"/>
                <a:gd name="T82" fmla="*/ 54 w 1723"/>
                <a:gd name="T83" fmla="*/ 290 h 546"/>
                <a:gd name="T84" fmla="*/ 3 w 1723"/>
                <a:gd name="T85" fmla="*/ 238 h 546"/>
                <a:gd name="T86" fmla="*/ 21 w 1723"/>
                <a:gd name="T87" fmla="*/ 167 h 546"/>
                <a:gd name="T88" fmla="*/ 92 w 1723"/>
                <a:gd name="T89" fmla="*/ 147 h 546"/>
                <a:gd name="T90" fmla="*/ 422 w 1723"/>
                <a:gd name="T91" fmla="*/ 156 h 546"/>
                <a:gd name="T92" fmla="*/ 488 w 1723"/>
                <a:gd name="T93" fmla="*/ 114 h 546"/>
                <a:gd name="T94" fmla="*/ 552 w 1723"/>
                <a:gd name="T95" fmla="*/ 152 h 546"/>
                <a:gd name="T96" fmla="*/ 560 w 1723"/>
                <a:gd name="T97" fmla="*/ 202 h 546"/>
                <a:gd name="T98" fmla="*/ 830 w 1723"/>
                <a:gd name="T99" fmla="*/ 399 h 546"/>
                <a:gd name="T100" fmla="*/ 1023 w 1723"/>
                <a:gd name="T101" fmla="*/ 227 h 546"/>
                <a:gd name="T102" fmla="*/ 1060 w 1723"/>
                <a:gd name="T103" fmla="*/ 163 h 546"/>
                <a:gd name="T104" fmla="*/ 1138 w 1723"/>
                <a:gd name="T105" fmla="*/ 165 h 546"/>
                <a:gd name="T106" fmla="*/ 1356 w 1723"/>
                <a:gd name="T107" fmla="*/ 311 h 546"/>
                <a:gd name="T108" fmla="*/ 1409 w 1723"/>
                <a:gd name="T109" fmla="*/ 296 h 546"/>
                <a:gd name="T110" fmla="*/ 1575 w 1723"/>
                <a:gd name="T111" fmla="*/ 74 h 546"/>
                <a:gd name="T112" fmla="*/ 1612 w 1723"/>
                <a:gd name="T113" fmla="*/ 10 h 5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723" h="546">
                  <a:moveTo>
                    <a:pt x="815" y="433"/>
                  </a:moveTo>
                  <a:lnTo>
                    <a:pt x="801" y="437"/>
                  </a:lnTo>
                  <a:lnTo>
                    <a:pt x="789" y="445"/>
                  </a:lnTo>
                  <a:lnTo>
                    <a:pt x="780" y="457"/>
                  </a:lnTo>
                  <a:lnTo>
                    <a:pt x="777" y="472"/>
                  </a:lnTo>
                  <a:lnTo>
                    <a:pt x="780" y="487"/>
                  </a:lnTo>
                  <a:lnTo>
                    <a:pt x="789" y="499"/>
                  </a:lnTo>
                  <a:lnTo>
                    <a:pt x="801" y="507"/>
                  </a:lnTo>
                  <a:lnTo>
                    <a:pt x="815" y="510"/>
                  </a:lnTo>
                  <a:lnTo>
                    <a:pt x="830" y="507"/>
                  </a:lnTo>
                  <a:lnTo>
                    <a:pt x="843" y="499"/>
                  </a:lnTo>
                  <a:lnTo>
                    <a:pt x="851" y="487"/>
                  </a:lnTo>
                  <a:lnTo>
                    <a:pt x="854" y="472"/>
                  </a:lnTo>
                  <a:lnTo>
                    <a:pt x="851" y="457"/>
                  </a:lnTo>
                  <a:lnTo>
                    <a:pt x="843" y="445"/>
                  </a:lnTo>
                  <a:lnTo>
                    <a:pt x="830" y="437"/>
                  </a:lnTo>
                  <a:lnTo>
                    <a:pt x="815" y="433"/>
                  </a:lnTo>
                  <a:close/>
                  <a:moveTo>
                    <a:pt x="1402" y="331"/>
                  </a:moveTo>
                  <a:lnTo>
                    <a:pt x="1387" y="333"/>
                  </a:lnTo>
                  <a:lnTo>
                    <a:pt x="1374" y="342"/>
                  </a:lnTo>
                  <a:lnTo>
                    <a:pt x="1365" y="355"/>
                  </a:lnTo>
                  <a:lnTo>
                    <a:pt x="1363" y="370"/>
                  </a:lnTo>
                  <a:lnTo>
                    <a:pt x="1365" y="383"/>
                  </a:lnTo>
                  <a:lnTo>
                    <a:pt x="1374" y="396"/>
                  </a:lnTo>
                  <a:lnTo>
                    <a:pt x="1387" y="405"/>
                  </a:lnTo>
                  <a:lnTo>
                    <a:pt x="1402" y="407"/>
                  </a:lnTo>
                  <a:lnTo>
                    <a:pt x="1416" y="405"/>
                  </a:lnTo>
                  <a:lnTo>
                    <a:pt x="1428" y="396"/>
                  </a:lnTo>
                  <a:lnTo>
                    <a:pt x="1437" y="383"/>
                  </a:lnTo>
                  <a:lnTo>
                    <a:pt x="1439" y="370"/>
                  </a:lnTo>
                  <a:lnTo>
                    <a:pt x="1437" y="355"/>
                  </a:lnTo>
                  <a:lnTo>
                    <a:pt x="1428" y="342"/>
                  </a:lnTo>
                  <a:lnTo>
                    <a:pt x="1416" y="333"/>
                  </a:lnTo>
                  <a:lnTo>
                    <a:pt x="1402" y="331"/>
                  </a:lnTo>
                  <a:close/>
                  <a:moveTo>
                    <a:pt x="1097" y="189"/>
                  </a:moveTo>
                  <a:lnTo>
                    <a:pt x="1082" y="192"/>
                  </a:lnTo>
                  <a:lnTo>
                    <a:pt x="1070" y="199"/>
                  </a:lnTo>
                  <a:lnTo>
                    <a:pt x="1062" y="212"/>
                  </a:lnTo>
                  <a:lnTo>
                    <a:pt x="1059" y="227"/>
                  </a:lnTo>
                  <a:lnTo>
                    <a:pt x="1062" y="242"/>
                  </a:lnTo>
                  <a:lnTo>
                    <a:pt x="1070" y="254"/>
                  </a:lnTo>
                  <a:lnTo>
                    <a:pt x="1082" y="262"/>
                  </a:lnTo>
                  <a:lnTo>
                    <a:pt x="1097" y="265"/>
                  </a:lnTo>
                  <a:lnTo>
                    <a:pt x="1112" y="262"/>
                  </a:lnTo>
                  <a:lnTo>
                    <a:pt x="1124" y="254"/>
                  </a:lnTo>
                  <a:lnTo>
                    <a:pt x="1132" y="242"/>
                  </a:lnTo>
                  <a:lnTo>
                    <a:pt x="1136" y="227"/>
                  </a:lnTo>
                  <a:lnTo>
                    <a:pt x="1132" y="212"/>
                  </a:lnTo>
                  <a:lnTo>
                    <a:pt x="1124" y="199"/>
                  </a:lnTo>
                  <a:lnTo>
                    <a:pt x="1112" y="192"/>
                  </a:lnTo>
                  <a:lnTo>
                    <a:pt x="1097" y="189"/>
                  </a:lnTo>
                  <a:close/>
                  <a:moveTo>
                    <a:pt x="73" y="180"/>
                  </a:moveTo>
                  <a:lnTo>
                    <a:pt x="58" y="184"/>
                  </a:lnTo>
                  <a:lnTo>
                    <a:pt x="46" y="191"/>
                  </a:lnTo>
                  <a:lnTo>
                    <a:pt x="38" y="204"/>
                  </a:lnTo>
                  <a:lnTo>
                    <a:pt x="36" y="219"/>
                  </a:lnTo>
                  <a:lnTo>
                    <a:pt x="38" y="234"/>
                  </a:lnTo>
                  <a:lnTo>
                    <a:pt x="46" y="245"/>
                  </a:lnTo>
                  <a:lnTo>
                    <a:pt x="58" y="254"/>
                  </a:lnTo>
                  <a:lnTo>
                    <a:pt x="73" y="257"/>
                  </a:lnTo>
                  <a:lnTo>
                    <a:pt x="88" y="254"/>
                  </a:lnTo>
                  <a:lnTo>
                    <a:pt x="101" y="245"/>
                  </a:lnTo>
                  <a:lnTo>
                    <a:pt x="109" y="234"/>
                  </a:lnTo>
                  <a:lnTo>
                    <a:pt x="111" y="219"/>
                  </a:lnTo>
                  <a:lnTo>
                    <a:pt x="109" y="204"/>
                  </a:lnTo>
                  <a:lnTo>
                    <a:pt x="101" y="191"/>
                  </a:lnTo>
                  <a:lnTo>
                    <a:pt x="88" y="184"/>
                  </a:lnTo>
                  <a:lnTo>
                    <a:pt x="73" y="180"/>
                  </a:lnTo>
                  <a:close/>
                  <a:moveTo>
                    <a:pt x="488" y="151"/>
                  </a:moveTo>
                  <a:lnTo>
                    <a:pt x="473" y="154"/>
                  </a:lnTo>
                  <a:lnTo>
                    <a:pt x="461" y="161"/>
                  </a:lnTo>
                  <a:lnTo>
                    <a:pt x="453" y="174"/>
                  </a:lnTo>
                  <a:lnTo>
                    <a:pt x="450" y="189"/>
                  </a:lnTo>
                  <a:lnTo>
                    <a:pt x="453" y="204"/>
                  </a:lnTo>
                  <a:lnTo>
                    <a:pt x="461" y="215"/>
                  </a:lnTo>
                  <a:lnTo>
                    <a:pt x="473" y="224"/>
                  </a:lnTo>
                  <a:lnTo>
                    <a:pt x="488" y="227"/>
                  </a:lnTo>
                  <a:lnTo>
                    <a:pt x="503" y="224"/>
                  </a:lnTo>
                  <a:lnTo>
                    <a:pt x="515" y="215"/>
                  </a:lnTo>
                  <a:lnTo>
                    <a:pt x="523" y="204"/>
                  </a:lnTo>
                  <a:lnTo>
                    <a:pt x="526" y="189"/>
                  </a:lnTo>
                  <a:lnTo>
                    <a:pt x="523" y="174"/>
                  </a:lnTo>
                  <a:lnTo>
                    <a:pt x="515" y="161"/>
                  </a:lnTo>
                  <a:lnTo>
                    <a:pt x="503" y="154"/>
                  </a:lnTo>
                  <a:lnTo>
                    <a:pt x="488" y="151"/>
                  </a:lnTo>
                  <a:close/>
                  <a:moveTo>
                    <a:pt x="1649" y="36"/>
                  </a:moveTo>
                  <a:lnTo>
                    <a:pt x="1634" y="39"/>
                  </a:lnTo>
                  <a:lnTo>
                    <a:pt x="1622" y="46"/>
                  </a:lnTo>
                  <a:lnTo>
                    <a:pt x="1614" y="59"/>
                  </a:lnTo>
                  <a:lnTo>
                    <a:pt x="1611" y="74"/>
                  </a:lnTo>
                  <a:lnTo>
                    <a:pt x="1614" y="89"/>
                  </a:lnTo>
                  <a:lnTo>
                    <a:pt x="1622" y="101"/>
                  </a:lnTo>
                  <a:lnTo>
                    <a:pt x="1634" y="109"/>
                  </a:lnTo>
                  <a:lnTo>
                    <a:pt x="1649" y="112"/>
                  </a:lnTo>
                  <a:lnTo>
                    <a:pt x="1664" y="109"/>
                  </a:lnTo>
                  <a:lnTo>
                    <a:pt x="1676" y="101"/>
                  </a:lnTo>
                  <a:lnTo>
                    <a:pt x="1684" y="89"/>
                  </a:lnTo>
                  <a:lnTo>
                    <a:pt x="1688" y="74"/>
                  </a:lnTo>
                  <a:lnTo>
                    <a:pt x="1684" y="59"/>
                  </a:lnTo>
                  <a:lnTo>
                    <a:pt x="1676" y="46"/>
                  </a:lnTo>
                  <a:lnTo>
                    <a:pt x="1664" y="39"/>
                  </a:lnTo>
                  <a:lnTo>
                    <a:pt x="1649" y="36"/>
                  </a:lnTo>
                  <a:close/>
                  <a:moveTo>
                    <a:pt x="1649" y="0"/>
                  </a:moveTo>
                  <a:lnTo>
                    <a:pt x="1668" y="3"/>
                  </a:lnTo>
                  <a:lnTo>
                    <a:pt x="1687" y="10"/>
                  </a:lnTo>
                  <a:lnTo>
                    <a:pt x="1701" y="22"/>
                  </a:lnTo>
                  <a:lnTo>
                    <a:pt x="1713" y="37"/>
                  </a:lnTo>
                  <a:lnTo>
                    <a:pt x="1721" y="54"/>
                  </a:lnTo>
                  <a:lnTo>
                    <a:pt x="1723" y="74"/>
                  </a:lnTo>
                  <a:lnTo>
                    <a:pt x="1721" y="93"/>
                  </a:lnTo>
                  <a:lnTo>
                    <a:pt x="1713" y="111"/>
                  </a:lnTo>
                  <a:lnTo>
                    <a:pt x="1701" y="126"/>
                  </a:lnTo>
                  <a:lnTo>
                    <a:pt x="1687" y="138"/>
                  </a:lnTo>
                  <a:lnTo>
                    <a:pt x="1668" y="145"/>
                  </a:lnTo>
                  <a:lnTo>
                    <a:pt x="1649" y="147"/>
                  </a:lnTo>
                  <a:lnTo>
                    <a:pt x="1641" y="147"/>
                  </a:lnTo>
                  <a:lnTo>
                    <a:pt x="1633" y="145"/>
                  </a:lnTo>
                  <a:lnTo>
                    <a:pt x="1470" y="344"/>
                  </a:lnTo>
                  <a:lnTo>
                    <a:pt x="1474" y="356"/>
                  </a:lnTo>
                  <a:lnTo>
                    <a:pt x="1475" y="370"/>
                  </a:lnTo>
                  <a:lnTo>
                    <a:pt x="1472" y="389"/>
                  </a:lnTo>
                  <a:lnTo>
                    <a:pt x="1464" y="407"/>
                  </a:lnTo>
                  <a:lnTo>
                    <a:pt x="1453" y="422"/>
                  </a:lnTo>
                  <a:lnTo>
                    <a:pt x="1438" y="432"/>
                  </a:lnTo>
                  <a:lnTo>
                    <a:pt x="1421" y="440"/>
                  </a:lnTo>
                  <a:lnTo>
                    <a:pt x="1400" y="443"/>
                  </a:lnTo>
                  <a:lnTo>
                    <a:pt x="1382" y="441"/>
                  </a:lnTo>
                  <a:lnTo>
                    <a:pt x="1366" y="433"/>
                  </a:lnTo>
                  <a:lnTo>
                    <a:pt x="1352" y="424"/>
                  </a:lnTo>
                  <a:lnTo>
                    <a:pt x="1340" y="410"/>
                  </a:lnTo>
                  <a:lnTo>
                    <a:pt x="1332" y="394"/>
                  </a:lnTo>
                  <a:lnTo>
                    <a:pt x="1328" y="377"/>
                  </a:lnTo>
                  <a:lnTo>
                    <a:pt x="1143" y="285"/>
                  </a:lnTo>
                  <a:lnTo>
                    <a:pt x="1129" y="293"/>
                  </a:lnTo>
                  <a:lnTo>
                    <a:pt x="1113" y="298"/>
                  </a:lnTo>
                  <a:lnTo>
                    <a:pt x="1097" y="300"/>
                  </a:lnTo>
                  <a:lnTo>
                    <a:pt x="1083" y="299"/>
                  </a:lnTo>
                  <a:lnTo>
                    <a:pt x="1070" y="295"/>
                  </a:lnTo>
                  <a:lnTo>
                    <a:pt x="888" y="460"/>
                  </a:lnTo>
                  <a:lnTo>
                    <a:pt x="889" y="466"/>
                  </a:lnTo>
                  <a:lnTo>
                    <a:pt x="890" y="472"/>
                  </a:lnTo>
                  <a:lnTo>
                    <a:pt x="887" y="492"/>
                  </a:lnTo>
                  <a:lnTo>
                    <a:pt x="879" y="509"/>
                  </a:lnTo>
                  <a:lnTo>
                    <a:pt x="868" y="524"/>
                  </a:lnTo>
                  <a:lnTo>
                    <a:pt x="853" y="536"/>
                  </a:lnTo>
                  <a:lnTo>
                    <a:pt x="836" y="543"/>
                  </a:lnTo>
                  <a:lnTo>
                    <a:pt x="815" y="546"/>
                  </a:lnTo>
                  <a:lnTo>
                    <a:pt x="796" y="543"/>
                  </a:lnTo>
                  <a:lnTo>
                    <a:pt x="778" y="536"/>
                  </a:lnTo>
                  <a:lnTo>
                    <a:pt x="763" y="524"/>
                  </a:lnTo>
                  <a:lnTo>
                    <a:pt x="752" y="509"/>
                  </a:lnTo>
                  <a:lnTo>
                    <a:pt x="744" y="492"/>
                  </a:lnTo>
                  <a:lnTo>
                    <a:pt x="742" y="472"/>
                  </a:lnTo>
                  <a:lnTo>
                    <a:pt x="742" y="467"/>
                  </a:lnTo>
                  <a:lnTo>
                    <a:pt x="743" y="463"/>
                  </a:lnTo>
                  <a:lnTo>
                    <a:pt x="515" y="257"/>
                  </a:lnTo>
                  <a:lnTo>
                    <a:pt x="503" y="261"/>
                  </a:lnTo>
                  <a:lnTo>
                    <a:pt x="488" y="262"/>
                  </a:lnTo>
                  <a:lnTo>
                    <a:pt x="469" y="260"/>
                  </a:lnTo>
                  <a:lnTo>
                    <a:pt x="452" y="253"/>
                  </a:lnTo>
                  <a:lnTo>
                    <a:pt x="437" y="242"/>
                  </a:lnTo>
                  <a:lnTo>
                    <a:pt x="425" y="227"/>
                  </a:lnTo>
                  <a:lnTo>
                    <a:pt x="140" y="251"/>
                  </a:lnTo>
                  <a:lnTo>
                    <a:pt x="128" y="268"/>
                  </a:lnTo>
                  <a:lnTo>
                    <a:pt x="113" y="280"/>
                  </a:lnTo>
                  <a:lnTo>
                    <a:pt x="94" y="289"/>
                  </a:lnTo>
                  <a:lnTo>
                    <a:pt x="73" y="292"/>
                  </a:lnTo>
                  <a:lnTo>
                    <a:pt x="54" y="290"/>
                  </a:lnTo>
                  <a:lnTo>
                    <a:pt x="36" y="282"/>
                  </a:lnTo>
                  <a:lnTo>
                    <a:pt x="21" y="271"/>
                  </a:lnTo>
                  <a:lnTo>
                    <a:pt x="10" y="256"/>
                  </a:lnTo>
                  <a:lnTo>
                    <a:pt x="3" y="238"/>
                  </a:lnTo>
                  <a:lnTo>
                    <a:pt x="0" y="219"/>
                  </a:lnTo>
                  <a:lnTo>
                    <a:pt x="3" y="198"/>
                  </a:lnTo>
                  <a:lnTo>
                    <a:pt x="10" y="181"/>
                  </a:lnTo>
                  <a:lnTo>
                    <a:pt x="21" y="167"/>
                  </a:lnTo>
                  <a:lnTo>
                    <a:pt x="36" y="155"/>
                  </a:lnTo>
                  <a:lnTo>
                    <a:pt x="54" y="147"/>
                  </a:lnTo>
                  <a:lnTo>
                    <a:pt x="73" y="144"/>
                  </a:lnTo>
                  <a:lnTo>
                    <a:pt x="92" y="147"/>
                  </a:lnTo>
                  <a:lnTo>
                    <a:pt x="109" y="154"/>
                  </a:lnTo>
                  <a:lnTo>
                    <a:pt x="124" y="165"/>
                  </a:lnTo>
                  <a:lnTo>
                    <a:pt x="136" y="179"/>
                  </a:lnTo>
                  <a:lnTo>
                    <a:pt x="422" y="156"/>
                  </a:lnTo>
                  <a:lnTo>
                    <a:pt x="434" y="140"/>
                  </a:lnTo>
                  <a:lnTo>
                    <a:pt x="448" y="126"/>
                  </a:lnTo>
                  <a:lnTo>
                    <a:pt x="468" y="118"/>
                  </a:lnTo>
                  <a:lnTo>
                    <a:pt x="488" y="114"/>
                  </a:lnTo>
                  <a:lnTo>
                    <a:pt x="508" y="118"/>
                  </a:lnTo>
                  <a:lnTo>
                    <a:pt x="525" y="125"/>
                  </a:lnTo>
                  <a:lnTo>
                    <a:pt x="540" y="137"/>
                  </a:lnTo>
                  <a:lnTo>
                    <a:pt x="552" y="152"/>
                  </a:lnTo>
                  <a:lnTo>
                    <a:pt x="559" y="170"/>
                  </a:lnTo>
                  <a:lnTo>
                    <a:pt x="562" y="189"/>
                  </a:lnTo>
                  <a:lnTo>
                    <a:pt x="561" y="195"/>
                  </a:lnTo>
                  <a:lnTo>
                    <a:pt x="560" y="202"/>
                  </a:lnTo>
                  <a:lnTo>
                    <a:pt x="785" y="405"/>
                  </a:lnTo>
                  <a:lnTo>
                    <a:pt x="799" y="400"/>
                  </a:lnTo>
                  <a:lnTo>
                    <a:pt x="815" y="398"/>
                  </a:lnTo>
                  <a:lnTo>
                    <a:pt x="830" y="399"/>
                  </a:lnTo>
                  <a:lnTo>
                    <a:pt x="844" y="404"/>
                  </a:lnTo>
                  <a:lnTo>
                    <a:pt x="1025" y="241"/>
                  </a:lnTo>
                  <a:lnTo>
                    <a:pt x="1024" y="234"/>
                  </a:lnTo>
                  <a:lnTo>
                    <a:pt x="1023" y="227"/>
                  </a:lnTo>
                  <a:lnTo>
                    <a:pt x="1026" y="207"/>
                  </a:lnTo>
                  <a:lnTo>
                    <a:pt x="1033" y="190"/>
                  </a:lnTo>
                  <a:lnTo>
                    <a:pt x="1045" y="175"/>
                  </a:lnTo>
                  <a:lnTo>
                    <a:pt x="1060" y="163"/>
                  </a:lnTo>
                  <a:lnTo>
                    <a:pt x="1077" y="156"/>
                  </a:lnTo>
                  <a:lnTo>
                    <a:pt x="1097" y="154"/>
                  </a:lnTo>
                  <a:lnTo>
                    <a:pt x="1119" y="157"/>
                  </a:lnTo>
                  <a:lnTo>
                    <a:pt x="1138" y="165"/>
                  </a:lnTo>
                  <a:lnTo>
                    <a:pt x="1153" y="179"/>
                  </a:lnTo>
                  <a:lnTo>
                    <a:pt x="1164" y="197"/>
                  </a:lnTo>
                  <a:lnTo>
                    <a:pt x="1170" y="219"/>
                  </a:lnTo>
                  <a:lnTo>
                    <a:pt x="1356" y="311"/>
                  </a:lnTo>
                  <a:lnTo>
                    <a:pt x="1370" y="303"/>
                  </a:lnTo>
                  <a:lnTo>
                    <a:pt x="1384" y="297"/>
                  </a:lnTo>
                  <a:lnTo>
                    <a:pt x="1402" y="295"/>
                  </a:lnTo>
                  <a:lnTo>
                    <a:pt x="1409" y="296"/>
                  </a:lnTo>
                  <a:lnTo>
                    <a:pt x="1416" y="297"/>
                  </a:lnTo>
                  <a:lnTo>
                    <a:pt x="1580" y="98"/>
                  </a:lnTo>
                  <a:lnTo>
                    <a:pt x="1577" y="87"/>
                  </a:lnTo>
                  <a:lnTo>
                    <a:pt x="1575" y="74"/>
                  </a:lnTo>
                  <a:lnTo>
                    <a:pt x="1578" y="54"/>
                  </a:lnTo>
                  <a:lnTo>
                    <a:pt x="1586" y="37"/>
                  </a:lnTo>
                  <a:lnTo>
                    <a:pt x="1597" y="22"/>
                  </a:lnTo>
                  <a:lnTo>
                    <a:pt x="1612" y="10"/>
                  </a:lnTo>
                  <a:lnTo>
                    <a:pt x="1630" y="3"/>
                  </a:lnTo>
                  <a:lnTo>
                    <a:pt x="16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3" name="Freeform 411"/>
            <p:cNvSpPr>
              <a:spLocks/>
            </p:cNvSpPr>
            <p:nvPr/>
          </p:nvSpPr>
          <p:spPr bwMode="auto">
            <a:xfrm>
              <a:off x="4456113" y="4362450"/>
              <a:ext cx="173038" cy="173038"/>
            </a:xfrm>
            <a:custGeom>
              <a:avLst/>
              <a:gdLst>
                <a:gd name="T0" fmla="*/ 273 w 546"/>
                <a:gd name="T1" fmla="*/ 0 h 547"/>
                <a:gd name="T2" fmla="*/ 273 w 546"/>
                <a:gd name="T3" fmla="*/ 0 h 547"/>
                <a:gd name="T4" fmla="*/ 313 w 546"/>
                <a:gd name="T5" fmla="*/ 3 h 547"/>
                <a:gd name="T6" fmla="*/ 352 w 546"/>
                <a:gd name="T7" fmla="*/ 12 h 547"/>
                <a:gd name="T8" fmla="*/ 388 w 546"/>
                <a:gd name="T9" fmla="*/ 26 h 547"/>
                <a:gd name="T10" fmla="*/ 422 w 546"/>
                <a:gd name="T11" fmla="*/ 44 h 547"/>
                <a:gd name="T12" fmla="*/ 452 w 546"/>
                <a:gd name="T13" fmla="*/ 67 h 547"/>
                <a:gd name="T14" fmla="*/ 479 w 546"/>
                <a:gd name="T15" fmla="*/ 94 h 547"/>
                <a:gd name="T16" fmla="*/ 502 w 546"/>
                <a:gd name="T17" fmla="*/ 124 h 547"/>
                <a:gd name="T18" fmla="*/ 521 w 546"/>
                <a:gd name="T19" fmla="*/ 158 h 547"/>
                <a:gd name="T20" fmla="*/ 535 w 546"/>
                <a:gd name="T21" fmla="*/ 195 h 547"/>
                <a:gd name="T22" fmla="*/ 543 w 546"/>
                <a:gd name="T23" fmla="*/ 233 h 547"/>
                <a:gd name="T24" fmla="*/ 546 w 546"/>
                <a:gd name="T25" fmla="*/ 273 h 547"/>
                <a:gd name="T26" fmla="*/ 543 w 546"/>
                <a:gd name="T27" fmla="*/ 314 h 547"/>
                <a:gd name="T28" fmla="*/ 535 w 546"/>
                <a:gd name="T29" fmla="*/ 352 h 547"/>
                <a:gd name="T30" fmla="*/ 521 w 546"/>
                <a:gd name="T31" fmla="*/ 388 h 547"/>
                <a:gd name="T32" fmla="*/ 502 w 546"/>
                <a:gd name="T33" fmla="*/ 422 h 547"/>
                <a:gd name="T34" fmla="*/ 479 w 546"/>
                <a:gd name="T35" fmla="*/ 452 h 547"/>
                <a:gd name="T36" fmla="*/ 452 w 546"/>
                <a:gd name="T37" fmla="*/ 480 h 547"/>
                <a:gd name="T38" fmla="*/ 422 w 546"/>
                <a:gd name="T39" fmla="*/ 502 h 547"/>
                <a:gd name="T40" fmla="*/ 388 w 546"/>
                <a:gd name="T41" fmla="*/ 521 h 547"/>
                <a:gd name="T42" fmla="*/ 352 w 546"/>
                <a:gd name="T43" fmla="*/ 535 h 547"/>
                <a:gd name="T44" fmla="*/ 313 w 546"/>
                <a:gd name="T45" fmla="*/ 543 h 547"/>
                <a:gd name="T46" fmla="*/ 273 w 546"/>
                <a:gd name="T47" fmla="*/ 547 h 547"/>
                <a:gd name="T48" fmla="*/ 232 w 546"/>
                <a:gd name="T49" fmla="*/ 543 h 547"/>
                <a:gd name="T50" fmla="*/ 194 w 546"/>
                <a:gd name="T51" fmla="*/ 535 h 547"/>
                <a:gd name="T52" fmla="*/ 157 w 546"/>
                <a:gd name="T53" fmla="*/ 521 h 547"/>
                <a:gd name="T54" fmla="*/ 124 w 546"/>
                <a:gd name="T55" fmla="*/ 502 h 547"/>
                <a:gd name="T56" fmla="*/ 93 w 546"/>
                <a:gd name="T57" fmla="*/ 480 h 547"/>
                <a:gd name="T58" fmla="*/ 67 w 546"/>
                <a:gd name="T59" fmla="*/ 452 h 547"/>
                <a:gd name="T60" fmla="*/ 43 w 546"/>
                <a:gd name="T61" fmla="*/ 422 h 547"/>
                <a:gd name="T62" fmla="*/ 25 w 546"/>
                <a:gd name="T63" fmla="*/ 388 h 547"/>
                <a:gd name="T64" fmla="*/ 11 w 546"/>
                <a:gd name="T65" fmla="*/ 352 h 547"/>
                <a:gd name="T66" fmla="*/ 3 w 546"/>
                <a:gd name="T67" fmla="*/ 314 h 547"/>
                <a:gd name="T68" fmla="*/ 0 w 546"/>
                <a:gd name="T69" fmla="*/ 273 h 547"/>
                <a:gd name="T70" fmla="*/ 3 w 546"/>
                <a:gd name="T71" fmla="*/ 233 h 547"/>
                <a:gd name="T72" fmla="*/ 11 w 546"/>
                <a:gd name="T73" fmla="*/ 195 h 547"/>
                <a:gd name="T74" fmla="*/ 25 w 546"/>
                <a:gd name="T75" fmla="*/ 158 h 547"/>
                <a:gd name="T76" fmla="*/ 43 w 546"/>
                <a:gd name="T77" fmla="*/ 124 h 547"/>
                <a:gd name="T78" fmla="*/ 67 w 546"/>
                <a:gd name="T79" fmla="*/ 94 h 547"/>
                <a:gd name="T80" fmla="*/ 93 w 546"/>
                <a:gd name="T81" fmla="*/ 67 h 547"/>
                <a:gd name="T82" fmla="*/ 124 w 546"/>
                <a:gd name="T83" fmla="*/ 44 h 547"/>
                <a:gd name="T84" fmla="*/ 157 w 546"/>
                <a:gd name="T85" fmla="*/ 26 h 547"/>
                <a:gd name="T86" fmla="*/ 194 w 546"/>
                <a:gd name="T87" fmla="*/ 12 h 547"/>
                <a:gd name="T88" fmla="*/ 232 w 546"/>
                <a:gd name="T89" fmla="*/ 3 h 547"/>
                <a:gd name="T90" fmla="*/ 273 w 546"/>
                <a:gd name="T91" fmla="*/ 0 h 5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546" h="547">
                  <a:moveTo>
                    <a:pt x="273" y="0"/>
                  </a:moveTo>
                  <a:lnTo>
                    <a:pt x="273" y="0"/>
                  </a:lnTo>
                  <a:lnTo>
                    <a:pt x="313" y="3"/>
                  </a:lnTo>
                  <a:lnTo>
                    <a:pt x="352" y="12"/>
                  </a:lnTo>
                  <a:lnTo>
                    <a:pt x="388" y="26"/>
                  </a:lnTo>
                  <a:lnTo>
                    <a:pt x="422" y="44"/>
                  </a:lnTo>
                  <a:lnTo>
                    <a:pt x="452" y="67"/>
                  </a:lnTo>
                  <a:lnTo>
                    <a:pt x="479" y="94"/>
                  </a:lnTo>
                  <a:lnTo>
                    <a:pt x="502" y="124"/>
                  </a:lnTo>
                  <a:lnTo>
                    <a:pt x="521" y="158"/>
                  </a:lnTo>
                  <a:lnTo>
                    <a:pt x="535" y="195"/>
                  </a:lnTo>
                  <a:lnTo>
                    <a:pt x="543" y="233"/>
                  </a:lnTo>
                  <a:lnTo>
                    <a:pt x="546" y="273"/>
                  </a:lnTo>
                  <a:lnTo>
                    <a:pt x="543" y="314"/>
                  </a:lnTo>
                  <a:lnTo>
                    <a:pt x="535" y="352"/>
                  </a:lnTo>
                  <a:lnTo>
                    <a:pt x="521" y="388"/>
                  </a:lnTo>
                  <a:lnTo>
                    <a:pt x="502" y="422"/>
                  </a:lnTo>
                  <a:lnTo>
                    <a:pt x="479" y="452"/>
                  </a:lnTo>
                  <a:lnTo>
                    <a:pt x="452" y="480"/>
                  </a:lnTo>
                  <a:lnTo>
                    <a:pt x="422" y="502"/>
                  </a:lnTo>
                  <a:lnTo>
                    <a:pt x="388" y="521"/>
                  </a:lnTo>
                  <a:lnTo>
                    <a:pt x="352" y="535"/>
                  </a:lnTo>
                  <a:lnTo>
                    <a:pt x="313" y="543"/>
                  </a:lnTo>
                  <a:lnTo>
                    <a:pt x="273" y="547"/>
                  </a:lnTo>
                  <a:lnTo>
                    <a:pt x="232" y="543"/>
                  </a:lnTo>
                  <a:lnTo>
                    <a:pt x="194" y="535"/>
                  </a:lnTo>
                  <a:lnTo>
                    <a:pt x="157" y="521"/>
                  </a:lnTo>
                  <a:lnTo>
                    <a:pt x="124" y="502"/>
                  </a:lnTo>
                  <a:lnTo>
                    <a:pt x="93" y="480"/>
                  </a:lnTo>
                  <a:lnTo>
                    <a:pt x="67" y="452"/>
                  </a:lnTo>
                  <a:lnTo>
                    <a:pt x="43" y="422"/>
                  </a:lnTo>
                  <a:lnTo>
                    <a:pt x="25" y="388"/>
                  </a:lnTo>
                  <a:lnTo>
                    <a:pt x="11" y="352"/>
                  </a:lnTo>
                  <a:lnTo>
                    <a:pt x="3" y="314"/>
                  </a:lnTo>
                  <a:lnTo>
                    <a:pt x="0" y="273"/>
                  </a:lnTo>
                  <a:lnTo>
                    <a:pt x="3" y="233"/>
                  </a:lnTo>
                  <a:lnTo>
                    <a:pt x="11" y="195"/>
                  </a:lnTo>
                  <a:lnTo>
                    <a:pt x="25" y="158"/>
                  </a:lnTo>
                  <a:lnTo>
                    <a:pt x="43" y="124"/>
                  </a:lnTo>
                  <a:lnTo>
                    <a:pt x="67" y="94"/>
                  </a:lnTo>
                  <a:lnTo>
                    <a:pt x="93" y="67"/>
                  </a:lnTo>
                  <a:lnTo>
                    <a:pt x="124" y="44"/>
                  </a:lnTo>
                  <a:lnTo>
                    <a:pt x="157" y="26"/>
                  </a:lnTo>
                  <a:lnTo>
                    <a:pt x="194" y="12"/>
                  </a:lnTo>
                  <a:lnTo>
                    <a:pt x="232" y="3"/>
                  </a:lnTo>
                  <a:lnTo>
                    <a:pt x="27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4" name="Freeform 412"/>
            <p:cNvSpPr>
              <a:spLocks/>
            </p:cNvSpPr>
            <p:nvPr/>
          </p:nvSpPr>
          <p:spPr bwMode="auto">
            <a:xfrm>
              <a:off x="4410075" y="4554538"/>
              <a:ext cx="461963" cy="746125"/>
            </a:xfrm>
            <a:custGeom>
              <a:avLst/>
              <a:gdLst>
                <a:gd name="T0" fmla="*/ 1374 w 1455"/>
                <a:gd name="T1" fmla="*/ 12 h 2350"/>
                <a:gd name="T2" fmla="*/ 1424 w 1455"/>
                <a:gd name="T3" fmla="*/ 51 h 2350"/>
                <a:gd name="T4" fmla="*/ 1452 w 1455"/>
                <a:gd name="T5" fmla="*/ 107 h 2350"/>
                <a:gd name="T6" fmla="*/ 1451 w 1455"/>
                <a:gd name="T7" fmla="*/ 169 h 2350"/>
                <a:gd name="T8" fmla="*/ 1413 w 1455"/>
                <a:gd name="T9" fmla="*/ 222 h 2350"/>
                <a:gd name="T10" fmla="*/ 1222 w 1455"/>
                <a:gd name="T11" fmla="*/ 312 h 2350"/>
                <a:gd name="T12" fmla="*/ 960 w 1455"/>
                <a:gd name="T13" fmla="*/ 386 h 2350"/>
                <a:gd name="T14" fmla="*/ 689 w 1455"/>
                <a:gd name="T15" fmla="*/ 416 h 2350"/>
                <a:gd name="T16" fmla="*/ 682 w 1455"/>
                <a:gd name="T17" fmla="*/ 1083 h 2350"/>
                <a:gd name="T18" fmla="*/ 780 w 1455"/>
                <a:gd name="T19" fmla="*/ 1432 h 2350"/>
                <a:gd name="T20" fmla="*/ 830 w 1455"/>
                <a:gd name="T21" fmla="*/ 1790 h 2350"/>
                <a:gd name="T22" fmla="*/ 838 w 1455"/>
                <a:gd name="T23" fmla="*/ 2058 h 2350"/>
                <a:gd name="T24" fmla="*/ 808 w 1455"/>
                <a:gd name="T25" fmla="*/ 2117 h 2350"/>
                <a:gd name="T26" fmla="*/ 755 w 1455"/>
                <a:gd name="T27" fmla="*/ 2150 h 2350"/>
                <a:gd name="T28" fmla="*/ 691 w 1455"/>
                <a:gd name="T29" fmla="*/ 2155 h 2350"/>
                <a:gd name="T30" fmla="*/ 633 w 1455"/>
                <a:gd name="T31" fmla="*/ 2131 h 2350"/>
                <a:gd name="T32" fmla="*/ 592 w 1455"/>
                <a:gd name="T33" fmla="*/ 2081 h 2350"/>
                <a:gd name="T34" fmla="*/ 581 w 1455"/>
                <a:gd name="T35" fmla="*/ 1915 h 2350"/>
                <a:gd name="T36" fmla="*/ 545 w 1455"/>
                <a:gd name="T37" fmla="*/ 1572 h 2350"/>
                <a:gd name="T38" fmla="*/ 464 w 1455"/>
                <a:gd name="T39" fmla="*/ 1236 h 2350"/>
                <a:gd name="T40" fmla="*/ 462 w 1455"/>
                <a:gd name="T41" fmla="*/ 1405 h 2350"/>
                <a:gd name="T42" fmla="*/ 451 w 1455"/>
                <a:gd name="T43" fmla="*/ 1656 h 2350"/>
                <a:gd name="T44" fmla="*/ 407 w 1455"/>
                <a:gd name="T45" fmla="*/ 1901 h 2350"/>
                <a:gd name="T46" fmla="*/ 323 w 1455"/>
                <a:gd name="T47" fmla="*/ 2139 h 2350"/>
                <a:gd name="T48" fmla="*/ 224 w 1455"/>
                <a:gd name="T49" fmla="*/ 2312 h 2350"/>
                <a:gd name="T50" fmla="*/ 163 w 1455"/>
                <a:gd name="T51" fmla="*/ 2347 h 2350"/>
                <a:gd name="T52" fmla="*/ 96 w 1455"/>
                <a:gd name="T53" fmla="*/ 2344 h 2350"/>
                <a:gd name="T54" fmla="*/ 38 w 1455"/>
                <a:gd name="T55" fmla="*/ 2311 h 2350"/>
                <a:gd name="T56" fmla="*/ 4 w 1455"/>
                <a:gd name="T57" fmla="*/ 2255 h 2350"/>
                <a:gd name="T58" fmla="*/ 7 w 1455"/>
                <a:gd name="T59" fmla="*/ 2185 h 2350"/>
                <a:gd name="T60" fmla="*/ 97 w 1455"/>
                <a:gd name="T61" fmla="*/ 2017 h 2350"/>
                <a:gd name="T62" fmla="*/ 170 w 1455"/>
                <a:gd name="T63" fmla="*/ 1794 h 2350"/>
                <a:gd name="T64" fmla="*/ 202 w 1455"/>
                <a:gd name="T65" fmla="*/ 1563 h 2350"/>
                <a:gd name="T66" fmla="*/ 205 w 1455"/>
                <a:gd name="T67" fmla="*/ 1326 h 2350"/>
                <a:gd name="T68" fmla="*/ 177 w 1455"/>
                <a:gd name="T69" fmla="*/ 1144 h 2350"/>
                <a:gd name="T70" fmla="*/ 145 w 1455"/>
                <a:gd name="T71" fmla="*/ 1061 h 2350"/>
                <a:gd name="T72" fmla="*/ 146 w 1455"/>
                <a:gd name="T73" fmla="*/ 225 h 2350"/>
                <a:gd name="T74" fmla="*/ 190 w 1455"/>
                <a:gd name="T75" fmla="*/ 130 h 2350"/>
                <a:gd name="T76" fmla="*/ 275 w 1455"/>
                <a:gd name="T77" fmla="*/ 70 h 2350"/>
                <a:gd name="T78" fmla="*/ 484 w 1455"/>
                <a:gd name="T79" fmla="*/ 57 h 2350"/>
                <a:gd name="T80" fmla="*/ 574 w 1455"/>
                <a:gd name="T81" fmla="*/ 79 h 2350"/>
                <a:gd name="T82" fmla="*/ 645 w 1455"/>
                <a:gd name="T83" fmla="*/ 135 h 2350"/>
                <a:gd name="T84" fmla="*/ 838 w 1455"/>
                <a:gd name="T85" fmla="*/ 147 h 2350"/>
                <a:gd name="T86" fmla="*/ 1097 w 1455"/>
                <a:gd name="T87" fmla="*/ 86 h 2350"/>
                <a:gd name="T88" fmla="*/ 1286 w 1455"/>
                <a:gd name="T89" fmla="*/ 5 h 2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455" h="2350">
                  <a:moveTo>
                    <a:pt x="1333" y="0"/>
                  </a:moveTo>
                  <a:lnTo>
                    <a:pt x="1354" y="3"/>
                  </a:lnTo>
                  <a:lnTo>
                    <a:pt x="1374" y="12"/>
                  </a:lnTo>
                  <a:lnTo>
                    <a:pt x="1393" y="22"/>
                  </a:lnTo>
                  <a:lnTo>
                    <a:pt x="1409" y="35"/>
                  </a:lnTo>
                  <a:lnTo>
                    <a:pt x="1424" y="51"/>
                  </a:lnTo>
                  <a:lnTo>
                    <a:pt x="1437" y="69"/>
                  </a:lnTo>
                  <a:lnTo>
                    <a:pt x="1445" y="88"/>
                  </a:lnTo>
                  <a:lnTo>
                    <a:pt x="1452" y="107"/>
                  </a:lnTo>
                  <a:lnTo>
                    <a:pt x="1455" y="129"/>
                  </a:lnTo>
                  <a:lnTo>
                    <a:pt x="1455" y="149"/>
                  </a:lnTo>
                  <a:lnTo>
                    <a:pt x="1451" y="169"/>
                  </a:lnTo>
                  <a:lnTo>
                    <a:pt x="1442" y="188"/>
                  </a:lnTo>
                  <a:lnTo>
                    <a:pt x="1431" y="206"/>
                  </a:lnTo>
                  <a:lnTo>
                    <a:pt x="1413" y="222"/>
                  </a:lnTo>
                  <a:lnTo>
                    <a:pt x="1391" y="236"/>
                  </a:lnTo>
                  <a:lnTo>
                    <a:pt x="1307" y="276"/>
                  </a:lnTo>
                  <a:lnTo>
                    <a:pt x="1222" y="312"/>
                  </a:lnTo>
                  <a:lnTo>
                    <a:pt x="1136" y="341"/>
                  </a:lnTo>
                  <a:lnTo>
                    <a:pt x="1049" y="366"/>
                  </a:lnTo>
                  <a:lnTo>
                    <a:pt x="960" y="386"/>
                  </a:lnTo>
                  <a:lnTo>
                    <a:pt x="870" y="401"/>
                  </a:lnTo>
                  <a:lnTo>
                    <a:pt x="780" y="410"/>
                  </a:lnTo>
                  <a:lnTo>
                    <a:pt x="689" y="416"/>
                  </a:lnTo>
                  <a:lnTo>
                    <a:pt x="689" y="1030"/>
                  </a:lnTo>
                  <a:lnTo>
                    <a:pt x="687" y="1057"/>
                  </a:lnTo>
                  <a:lnTo>
                    <a:pt x="682" y="1083"/>
                  </a:lnTo>
                  <a:lnTo>
                    <a:pt x="720" y="1199"/>
                  </a:lnTo>
                  <a:lnTo>
                    <a:pt x="752" y="1314"/>
                  </a:lnTo>
                  <a:lnTo>
                    <a:pt x="780" y="1432"/>
                  </a:lnTo>
                  <a:lnTo>
                    <a:pt x="801" y="1551"/>
                  </a:lnTo>
                  <a:lnTo>
                    <a:pt x="817" y="1670"/>
                  </a:lnTo>
                  <a:lnTo>
                    <a:pt x="830" y="1790"/>
                  </a:lnTo>
                  <a:lnTo>
                    <a:pt x="836" y="1911"/>
                  </a:lnTo>
                  <a:lnTo>
                    <a:pt x="839" y="2032"/>
                  </a:lnTo>
                  <a:lnTo>
                    <a:pt x="838" y="2058"/>
                  </a:lnTo>
                  <a:lnTo>
                    <a:pt x="832" y="2081"/>
                  </a:lnTo>
                  <a:lnTo>
                    <a:pt x="821" y="2101"/>
                  </a:lnTo>
                  <a:lnTo>
                    <a:pt x="808" y="2117"/>
                  </a:lnTo>
                  <a:lnTo>
                    <a:pt x="792" y="2131"/>
                  </a:lnTo>
                  <a:lnTo>
                    <a:pt x="774" y="2143"/>
                  </a:lnTo>
                  <a:lnTo>
                    <a:pt x="755" y="2150"/>
                  </a:lnTo>
                  <a:lnTo>
                    <a:pt x="734" y="2155"/>
                  </a:lnTo>
                  <a:lnTo>
                    <a:pt x="713" y="2156"/>
                  </a:lnTo>
                  <a:lnTo>
                    <a:pt x="691" y="2155"/>
                  </a:lnTo>
                  <a:lnTo>
                    <a:pt x="671" y="2150"/>
                  </a:lnTo>
                  <a:lnTo>
                    <a:pt x="651" y="2142"/>
                  </a:lnTo>
                  <a:lnTo>
                    <a:pt x="633" y="2131"/>
                  </a:lnTo>
                  <a:lnTo>
                    <a:pt x="617" y="2117"/>
                  </a:lnTo>
                  <a:lnTo>
                    <a:pt x="603" y="2101"/>
                  </a:lnTo>
                  <a:lnTo>
                    <a:pt x="592" y="2081"/>
                  </a:lnTo>
                  <a:lnTo>
                    <a:pt x="586" y="2058"/>
                  </a:lnTo>
                  <a:lnTo>
                    <a:pt x="584" y="2032"/>
                  </a:lnTo>
                  <a:lnTo>
                    <a:pt x="581" y="1915"/>
                  </a:lnTo>
                  <a:lnTo>
                    <a:pt x="573" y="1800"/>
                  </a:lnTo>
                  <a:lnTo>
                    <a:pt x="561" y="1686"/>
                  </a:lnTo>
                  <a:lnTo>
                    <a:pt x="545" y="1572"/>
                  </a:lnTo>
                  <a:lnTo>
                    <a:pt x="523" y="1459"/>
                  </a:lnTo>
                  <a:lnTo>
                    <a:pt x="496" y="1346"/>
                  </a:lnTo>
                  <a:lnTo>
                    <a:pt x="464" y="1236"/>
                  </a:lnTo>
                  <a:lnTo>
                    <a:pt x="455" y="1236"/>
                  </a:lnTo>
                  <a:lnTo>
                    <a:pt x="461" y="1320"/>
                  </a:lnTo>
                  <a:lnTo>
                    <a:pt x="462" y="1405"/>
                  </a:lnTo>
                  <a:lnTo>
                    <a:pt x="462" y="1489"/>
                  </a:lnTo>
                  <a:lnTo>
                    <a:pt x="457" y="1573"/>
                  </a:lnTo>
                  <a:lnTo>
                    <a:pt x="451" y="1656"/>
                  </a:lnTo>
                  <a:lnTo>
                    <a:pt x="440" y="1739"/>
                  </a:lnTo>
                  <a:lnTo>
                    <a:pt x="425" y="1821"/>
                  </a:lnTo>
                  <a:lnTo>
                    <a:pt x="407" y="1901"/>
                  </a:lnTo>
                  <a:lnTo>
                    <a:pt x="384" y="1982"/>
                  </a:lnTo>
                  <a:lnTo>
                    <a:pt x="356" y="2061"/>
                  </a:lnTo>
                  <a:lnTo>
                    <a:pt x="323" y="2139"/>
                  </a:lnTo>
                  <a:lnTo>
                    <a:pt x="285" y="2215"/>
                  </a:lnTo>
                  <a:lnTo>
                    <a:pt x="241" y="2291"/>
                  </a:lnTo>
                  <a:lnTo>
                    <a:pt x="224" y="2312"/>
                  </a:lnTo>
                  <a:lnTo>
                    <a:pt x="206" y="2329"/>
                  </a:lnTo>
                  <a:lnTo>
                    <a:pt x="185" y="2341"/>
                  </a:lnTo>
                  <a:lnTo>
                    <a:pt x="163" y="2347"/>
                  </a:lnTo>
                  <a:lnTo>
                    <a:pt x="140" y="2350"/>
                  </a:lnTo>
                  <a:lnTo>
                    <a:pt x="118" y="2349"/>
                  </a:lnTo>
                  <a:lnTo>
                    <a:pt x="96" y="2344"/>
                  </a:lnTo>
                  <a:lnTo>
                    <a:pt x="76" y="2336"/>
                  </a:lnTo>
                  <a:lnTo>
                    <a:pt x="55" y="2325"/>
                  </a:lnTo>
                  <a:lnTo>
                    <a:pt x="38" y="2311"/>
                  </a:lnTo>
                  <a:lnTo>
                    <a:pt x="23" y="2294"/>
                  </a:lnTo>
                  <a:lnTo>
                    <a:pt x="12" y="2275"/>
                  </a:lnTo>
                  <a:lnTo>
                    <a:pt x="4" y="2255"/>
                  </a:lnTo>
                  <a:lnTo>
                    <a:pt x="0" y="2233"/>
                  </a:lnTo>
                  <a:lnTo>
                    <a:pt x="1" y="2210"/>
                  </a:lnTo>
                  <a:lnTo>
                    <a:pt x="7" y="2185"/>
                  </a:lnTo>
                  <a:lnTo>
                    <a:pt x="20" y="2161"/>
                  </a:lnTo>
                  <a:lnTo>
                    <a:pt x="62" y="2090"/>
                  </a:lnTo>
                  <a:lnTo>
                    <a:pt x="97" y="2017"/>
                  </a:lnTo>
                  <a:lnTo>
                    <a:pt x="127" y="1944"/>
                  </a:lnTo>
                  <a:lnTo>
                    <a:pt x="150" y="1870"/>
                  </a:lnTo>
                  <a:lnTo>
                    <a:pt x="170" y="1794"/>
                  </a:lnTo>
                  <a:lnTo>
                    <a:pt x="185" y="1719"/>
                  </a:lnTo>
                  <a:lnTo>
                    <a:pt x="196" y="1641"/>
                  </a:lnTo>
                  <a:lnTo>
                    <a:pt x="202" y="1563"/>
                  </a:lnTo>
                  <a:lnTo>
                    <a:pt x="206" y="1485"/>
                  </a:lnTo>
                  <a:lnTo>
                    <a:pt x="206" y="1406"/>
                  </a:lnTo>
                  <a:lnTo>
                    <a:pt x="205" y="1326"/>
                  </a:lnTo>
                  <a:lnTo>
                    <a:pt x="201" y="1246"/>
                  </a:lnTo>
                  <a:lnTo>
                    <a:pt x="195" y="1167"/>
                  </a:lnTo>
                  <a:lnTo>
                    <a:pt x="177" y="1144"/>
                  </a:lnTo>
                  <a:lnTo>
                    <a:pt x="162" y="1119"/>
                  </a:lnTo>
                  <a:lnTo>
                    <a:pt x="151" y="1091"/>
                  </a:lnTo>
                  <a:lnTo>
                    <a:pt x="145" y="1061"/>
                  </a:lnTo>
                  <a:lnTo>
                    <a:pt x="143" y="1030"/>
                  </a:lnTo>
                  <a:lnTo>
                    <a:pt x="143" y="262"/>
                  </a:lnTo>
                  <a:lnTo>
                    <a:pt x="146" y="225"/>
                  </a:lnTo>
                  <a:lnTo>
                    <a:pt x="155" y="190"/>
                  </a:lnTo>
                  <a:lnTo>
                    <a:pt x="170" y="158"/>
                  </a:lnTo>
                  <a:lnTo>
                    <a:pt x="190" y="130"/>
                  </a:lnTo>
                  <a:lnTo>
                    <a:pt x="215" y="105"/>
                  </a:lnTo>
                  <a:lnTo>
                    <a:pt x="244" y="85"/>
                  </a:lnTo>
                  <a:lnTo>
                    <a:pt x="275" y="70"/>
                  </a:lnTo>
                  <a:lnTo>
                    <a:pt x="311" y="61"/>
                  </a:lnTo>
                  <a:lnTo>
                    <a:pt x="348" y="57"/>
                  </a:lnTo>
                  <a:lnTo>
                    <a:pt x="484" y="57"/>
                  </a:lnTo>
                  <a:lnTo>
                    <a:pt x="516" y="60"/>
                  </a:lnTo>
                  <a:lnTo>
                    <a:pt x="547" y="67"/>
                  </a:lnTo>
                  <a:lnTo>
                    <a:pt x="574" y="79"/>
                  </a:lnTo>
                  <a:lnTo>
                    <a:pt x="601" y="94"/>
                  </a:lnTo>
                  <a:lnTo>
                    <a:pt x="624" y="113"/>
                  </a:lnTo>
                  <a:lnTo>
                    <a:pt x="645" y="135"/>
                  </a:lnTo>
                  <a:lnTo>
                    <a:pt x="662" y="161"/>
                  </a:lnTo>
                  <a:lnTo>
                    <a:pt x="751" y="156"/>
                  </a:lnTo>
                  <a:lnTo>
                    <a:pt x="838" y="147"/>
                  </a:lnTo>
                  <a:lnTo>
                    <a:pt x="925" y="132"/>
                  </a:lnTo>
                  <a:lnTo>
                    <a:pt x="1012" y="112"/>
                  </a:lnTo>
                  <a:lnTo>
                    <a:pt x="1097" y="86"/>
                  </a:lnTo>
                  <a:lnTo>
                    <a:pt x="1180" y="53"/>
                  </a:lnTo>
                  <a:lnTo>
                    <a:pt x="1261" y="15"/>
                  </a:lnTo>
                  <a:lnTo>
                    <a:pt x="1286" y="5"/>
                  </a:lnTo>
                  <a:lnTo>
                    <a:pt x="1309" y="0"/>
                  </a:lnTo>
                  <a:lnTo>
                    <a:pt x="133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05" name="Group 604"/>
          <p:cNvGrpSpPr/>
          <p:nvPr/>
        </p:nvGrpSpPr>
        <p:grpSpPr>
          <a:xfrm>
            <a:off x="4431724" y="5038519"/>
            <a:ext cx="512817" cy="496198"/>
            <a:chOff x="6381750" y="4954588"/>
            <a:chExt cx="1028700" cy="995362"/>
          </a:xfrm>
          <a:solidFill>
            <a:schemeClr val="tx1">
              <a:lumMod val="90000"/>
              <a:lumOff val="10000"/>
            </a:schemeClr>
          </a:solidFill>
        </p:grpSpPr>
        <p:sp>
          <p:nvSpPr>
            <p:cNvPr id="606" name="Freeform 494"/>
            <p:cNvSpPr>
              <a:spLocks noEditPoints="1"/>
            </p:cNvSpPr>
            <p:nvPr/>
          </p:nvSpPr>
          <p:spPr bwMode="auto">
            <a:xfrm>
              <a:off x="6427788" y="5024438"/>
              <a:ext cx="858838" cy="865188"/>
            </a:xfrm>
            <a:custGeom>
              <a:avLst/>
              <a:gdLst>
                <a:gd name="T0" fmla="*/ 1981 w 3246"/>
                <a:gd name="T1" fmla="*/ 331 h 3265"/>
                <a:gd name="T2" fmla="*/ 1740 w 3246"/>
                <a:gd name="T3" fmla="*/ 442 h 3265"/>
                <a:gd name="T4" fmla="*/ 1546 w 3246"/>
                <a:gd name="T5" fmla="*/ 639 h 3265"/>
                <a:gd name="T6" fmla="*/ 1435 w 3246"/>
                <a:gd name="T7" fmla="*/ 882 h 3265"/>
                <a:gd name="T8" fmla="*/ 1413 w 3246"/>
                <a:gd name="T9" fmla="*/ 1143 h 3265"/>
                <a:gd name="T10" fmla="*/ 1479 w 3246"/>
                <a:gd name="T11" fmla="*/ 1397 h 3265"/>
                <a:gd name="T12" fmla="*/ 1634 w 3246"/>
                <a:gd name="T13" fmla="*/ 1621 h 3265"/>
                <a:gd name="T14" fmla="*/ 1856 w 3246"/>
                <a:gd name="T15" fmla="*/ 1778 h 3265"/>
                <a:gd name="T16" fmla="*/ 2110 w 3246"/>
                <a:gd name="T17" fmla="*/ 1844 h 3265"/>
                <a:gd name="T18" fmla="*/ 2370 w 3246"/>
                <a:gd name="T19" fmla="*/ 1822 h 3265"/>
                <a:gd name="T20" fmla="*/ 2611 w 3246"/>
                <a:gd name="T21" fmla="*/ 1711 h 3265"/>
                <a:gd name="T22" fmla="*/ 2805 w 3246"/>
                <a:gd name="T23" fmla="*/ 1515 h 3265"/>
                <a:gd name="T24" fmla="*/ 2916 w 3246"/>
                <a:gd name="T25" fmla="*/ 1272 h 3265"/>
                <a:gd name="T26" fmla="*/ 2938 w 3246"/>
                <a:gd name="T27" fmla="*/ 1011 h 3265"/>
                <a:gd name="T28" fmla="*/ 2872 w 3246"/>
                <a:gd name="T29" fmla="*/ 756 h 3265"/>
                <a:gd name="T30" fmla="*/ 2717 w 3246"/>
                <a:gd name="T31" fmla="*/ 532 h 3265"/>
                <a:gd name="T32" fmla="*/ 2494 w 3246"/>
                <a:gd name="T33" fmla="*/ 377 h 3265"/>
                <a:gd name="T34" fmla="*/ 2240 w 3246"/>
                <a:gd name="T35" fmla="*/ 310 h 3265"/>
                <a:gd name="T36" fmla="*/ 2370 w 3246"/>
                <a:gd name="T37" fmla="*/ 16 h 3265"/>
                <a:gd name="T38" fmla="*/ 2670 w 3246"/>
                <a:gd name="T39" fmla="*/ 119 h 3265"/>
                <a:gd name="T40" fmla="*/ 2934 w 3246"/>
                <a:gd name="T41" fmla="*/ 314 h 3265"/>
                <a:gd name="T42" fmla="*/ 3126 w 3246"/>
                <a:gd name="T43" fmla="*/ 579 h 3265"/>
                <a:gd name="T44" fmla="*/ 3229 w 3246"/>
                <a:gd name="T45" fmla="*/ 880 h 3265"/>
                <a:gd name="T46" fmla="*/ 3241 w 3246"/>
                <a:gd name="T47" fmla="*/ 1195 h 3265"/>
                <a:gd name="T48" fmla="*/ 3161 w 3246"/>
                <a:gd name="T49" fmla="*/ 1502 h 3265"/>
                <a:gd name="T50" fmla="*/ 2990 w 3246"/>
                <a:gd name="T51" fmla="*/ 1778 h 3265"/>
                <a:gd name="T52" fmla="*/ 2738 w 3246"/>
                <a:gd name="T53" fmla="*/ 1995 h 3265"/>
                <a:gd name="T54" fmla="*/ 2443 w 3246"/>
                <a:gd name="T55" fmla="*/ 2121 h 3265"/>
                <a:gd name="T56" fmla="*/ 2130 w 3246"/>
                <a:gd name="T57" fmla="*/ 2154 h 3265"/>
                <a:gd name="T58" fmla="*/ 1818 w 3246"/>
                <a:gd name="T59" fmla="*/ 2094 h 3265"/>
                <a:gd name="T60" fmla="*/ 1534 w 3246"/>
                <a:gd name="T61" fmla="*/ 1941 h 3265"/>
                <a:gd name="T62" fmla="*/ 1347 w 3246"/>
                <a:gd name="T63" fmla="*/ 2243 h 3265"/>
                <a:gd name="T64" fmla="*/ 1273 w 3246"/>
                <a:gd name="T65" fmla="*/ 2381 h 3265"/>
                <a:gd name="T66" fmla="*/ 372 w 3246"/>
                <a:gd name="T67" fmla="*/ 3250 h 3265"/>
                <a:gd name="T68" fmla="*/ 219 w 3246"/>
                <a:gd name="T69" fmla="*/ 3261 h 3265"/>
                <a:gd name="T70" fmla="*/ 81 w 3246"/>
                <a:gd name="T71" fmla="*/ 3184 h 3265"/>
                <a:gd name="T72" fmla="*/ 6 w 3246"/>
                <a:gd name="T73" fmla="*/ 3045 h 3265"/>
                <a:gd name="T74" fmla="*/ 17 w 3246"/>
                <a:gd name="T75" fmla="*/ 2891 h 3265"/>
                <a:gd name="T76" fmla="*/ 879 w 3246"/>
                <a:gd name="T77" fmla="*/ 1986 h 3265"/>
                <a:gd name="T78" fmla="*/ 1017 w 3246"/>
                <a:gd name="T79" fmla="*/ 1911 h 3265"/>
                <a:gd name="T80" fmla="*/ 1317 w 3246"/>
                <a:gd name="T81" fmla="*/ 1723 h 3265"/>
                <a:gd name="T82" fmla="*/ 1164 w 3246"/>
                <a:gd name="T83" fmla="*/ 1436 h 3265"/>
                <a:gd name="T84" fmla="*/ 1105 w 3246"/>
                <a:gd name="T85" fmla="*/ 1123 h 3265"/>
                <a:gd name="T86" fmla="*/ 1138 w 3246"/>
                <a:gd name="T87" fmla="*/ 807 h 3265"/>
                <a:gd name="T88" fmla="*/ 1263 w 3246"/>
                <a:gd name="T89" fmla="*/ 511 h 3265"/>
                <a:gd name="T90" fmla="*/ 1479 w 3246"/>
                <a:gd name="T91" fmla="*/ 257 h 3265"/>
                <a:gd name="T92" fmla="*/ 1753 w 3246"/>
                <a:gd name="T93" fmla="*/ 85 h 3265"/>
                <a:gd name="T94" fmla="*/ 2057 w 3246"/>
                <a:gd name="T95" fmla="*/ 5 h 3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246" h="3265">
                  <a:moveTo>
                    <a:pt x="2175" y="306"/>
                  </a:moveTo>
                  <a:lnTo>
                    <a:pt x="2110" y="310"/>
                  </a:lnTo>
                  <a:lnTo>
                    <a:pt x="2045" y="318"/>
                  </a:lnTo>
                  <a:lnTo>
                    <a:pt x="1981" y="331"/>
                  </a:lnTo>
                  <a:lnTo>
                    <a:pt x="1918" y="352"/>
                  </a:lnTo>
                  <a:lnTo>
                    <a:pt x="1856" y="377"/>
                  </a:lnTo>
                  <a:lnTo>
                    <a:pt x="1797" y="407"/>
                  </a:lnTo>
                  <a:lnTo>
                    <a:pt x="1740" y="442"/>
                  </a:lnTo>
                  <a:lnTo>
                    <a:pt x="1685" y="484"/>
                  </a:lnTo>
                  <a:lnTo>
                    <a:pt x="1634" y="532"/>
                  </a:lnTo>
                  <a:lnTo>
                    <a:pt x="1586" y="584"/>
                  </a:lnTo>
                  <a:lnTo>
                    <a:pt x="1546" y="639"/>
                  </a:lnTo>
                  <a:lnTo>
                    <a:pt x="1509" y="696"/>
                  </a:lnTo>
                  <a:lnTo>
                    <a:pt x="1479" y="756"/>
                  </a:lnTo>
                  <a:lnTo>
                    <a:pt x="1454" y="818"/>
                  </a:lnTo>
                  <a:lnTo>
                    <a:pt x="1435" y="882"/>
                  </a:lnTo>
                  <a:lnTo>
                    <a:pt x="1421" y="946"/>
                  </a:lnTo>
                  <a:lnTo>
                    <a:pt x="1413" y="1011"/>
                  </a:lnTo>
                  <a:lnTo>
                    <a:pt x="1410" y="1077"/>
                  </a:lnTo>
                  <a:lnTo>
                    <a:pt x="1413" y="1143"/>
                  </a:lnTo>
                  <a:lnTo>
                    <a:pt x="1421" y="1208"/>
                  </a:lnTo>
                  <a:lnTo>
                    <a:pt x="1435" y="1272"/>
                  </a:lnTo>
                  <a:lnTo>
                    <a:pt x="1454" y="1335"/>
                  </a:lnTo>
                  <a:lnTo>
                    <a:pt x="1479" y="1397"/>
                  </a:lnTo>
                  <a:lnTo>
                    <a:pt x="1509" y="1457"/>
                  </a:lnTo>
                  <a:lnTo>
                    <a:pt x="1546" y="1515"/>
                  </a:lnTo>
                  <a:lnTo>
                    <a:pt x="1586" y="1570"/>
                  </a:lnTo>
                  <a:lnTo>
                    <a:pt x="1634" y="1621"/>
                  </a:lnTo>
                  <a:lnTo>
                    <a:pt x="1685" y="1669"/>
                  </a:lnTo>
                  <a:lnTo>
                    <a:pt x="1740" y="1711"/>
                  </a:lnTo>
                  <a:lnTo>
                    <a:pt x="1797" y="1747"/>
                  </a:lnTo>
                  <a:lnTo>
                    <a:pt x="1856" y="1778"/>
                  </a:lnTo>
                  <a:lnTo>
                    <a:pt x="1918" y="1802"/>
                  </a:lnTo>
                  <a:lnTo>
                    <a:pt x="1981" y="1822"/>
                  </a:lnTo>
                  <a:lnTo>
                    <a:pt x="2045" y="1835"/>
                  </a:lnTo>
                  <a:lnTo>
                    <a:pt x="2110" y="1844"/>
                  </a:lnTo>
                  <a:lnTo>
                    <a:pt x="2175" y="1847"/>
                  </a:lnTo>
                  <a:lnTo>
                    <a:pt x="2240" y="1844"/>
                  </a:lnTo>
                  <a:lnTo>
                    <a:pt x="2306" y="1835"/>
                  </a:lnTo>
                  <a:lnTo>
                    <a:pt x="2370" y="1822"/>
                  </a:lnTo>
                  <a:lnTo>
                    <a:pt x="2433" y="1802"/>
                  </a:lnTo>
                  <a:lnTo>
                    <a:pt x="2494" y="1778"/>
                  </a:lnTo>
                  <a:lnTo>
                    <a:pt x="2553" y="1747"/>
                  </a:lnTo>
                  <a:lnTo>
                    <a:pt x="2611" y="1711"/>
                  </a:lnTo>
                  <a:lnTo>
                    <a:pt x="2665" y="1669"/>
                  </a:lnTo>
                  <a:lnTo>
                    <a:pt x="2717" y="1621"/>
                  </a:lnTo>
                  <a:lnTo>
                    <a:pt x="2764" y="1570"/>
                  </a:lnTo>
                  <a:lnTo>
                    <a:pt x="2805" y="1515"/>
                  </a:lnTo>
                  <a:lnTo>
                    <a:pt x="2841" y="1457"/>
                  </a:lnTo>
                  <a:lnTo>
                    <a:pt x="2872" y="1397"/>
                  </a:lnTo>
                  <a:lnTo>
                    <a:pt x="2897" y="1335"/>
                  </a:lnTo>
                  <a:lnTo>
                    <a:pt x="2916" y="1272"/>
                  </a:lnTo>
                  <a:lnTo>
                    <a:pt x="2930" y="1208"/>
                  </a:lnTo>
                  <a:lnTo>
                    <a:pt x="2938" y="1143"/>
                  </a:lnTo>
                  <a:lnTo>
                    <a:pt x="2941" y="1077"/>
                  </a:lnTo>
                  <a:lnTo>
                    <a:pt x="2938" y="1011"/>
                  </a:lnTo>
                  <a:lnTo>
                    <a:pt x="2930" y="946"/>
                  </a:lnTo>
                  <a:lnTo>
                    <a:pt x="2916" y="882"/>
                  </a:lnTo>
                  <a:lnTo>
                    <a:pt x="2897" y="818"/>
                  </a:lnTo>
                  <a:lnTo>
                    <a:pt x="2872" y="756"/>
                  </a:lnTo>
                  <a:lnTo>
                    <a:pt x="2841" y="696"/>
                  </a:lnTo>
                  <a:lnTo>
                    <a:pt x="2805" y="639"/>
                  </a:lnTo>
                  <a:lnTo>
                    <a:pt x="2764" y="584"/>
                  </a:lnTo>
                  <a:lnTo>
                    <a:pt x="2717" y="532"/>
                  </a:lnTo>
                  <a:lnTo>
                    <a:pt x="2665" y="484"/>
                  </a:lnTo>
                  <a:lnTo>
                    <a:pt x="2611" y="442"/>
                  </a:lnTo>
                  <a:lnTo>
                    <a:pt x="2553" y="407"/>
                  </a:lnTo>
                  <a:lnTo>
                    <a:pt x="2494" y="377"/>
                  </a:lnTo>
                  <a:lnTo>
                    <a:pt x="2433" y="352"/>
                  </a:lnTo>
                  <a:lnTo>
                    <a:pt x="2370" y="331"/>
                  </a:lnTo>
                  <a:lnTo>
                    <a:pt x="2306" y="318"/>
                  </a:lnTo>
                  <a:lnTo>
                    <a:pt x="2240" y="310"/>
                  </a:lnTo>
                  <a:lnTo>
                    <a:pt x="2175" y="306"/>
                  </a:lnTo>
                  <a:close/>
                  <a:moveTo>
                    <a:pt x="2214" y="0"/>
                  </a:moveTo>
                  <a:lnTo>
                    <a:pt x="2293" y="5"/>
                  </a:lnTo>
                  <a:lnTo>
                    <a:pt x="2370" y="16"/>
                  </a:lnTo>
                  <a:lnTo>
                    <a:pt x="2447" y="33"/>
                  </a:lnTo>
                  <a:lnTo>
                    <a:pt x="2523" y="56"/>
                  </a:lnTo>
                  <a:lnTo>
                    <a:pt x="2597" y="85"/>
                  </a:lnTo>
                  <a:lnTo>
                    <a:pt x="2670" y="119"/>
                  </a:lnTo>
                  <a:lnTo>
                    <a:pt x="2740" y="159"/>
                  </a:lnTo>
                  <a:lnTo>
                    <a:pt x="2808" y="206"/>
                  </a:lnTo>
                  <a:lnTo>
                    <a:pt x="2872" y="257"/>
                  </a:lnTo>
                  <a:lnTo>
                    <a:pt x="2934" y="314"/>
                  </a:lnTo>
                  <a:lnTo>
                    <a:pt x="2990" y="375"/>
                  </a:lnTo>
                  <a:lnTo>
                    <a:pt x="3042" y="441"/>
                  </a:lnTo>
                  <a:lnTo>
                    <a:pt x="3087" y="508"/>
                  </a:lnTo>
                  <a:lnTo>
                    <a:pt x="3126" y="579"/>
                  </a:lnTo>
                  <a:lnTo>
                    <a:pt x="3161" y="652"/>
                  </a:lnTo>
                  <a:lnTo>
                    <a:pt x="3189" y="727"/>
                  </a:lnTo>
                  <a:lnTo>
                    <a:pt x="3212" y="803"/>
                  </a:lnTo>
                  <a:lnTo>
                    <a:pt x="3229" y="880"/>
                  </a:lnTo>
                  <a:lnTo>
                    <a:pt x="3241" y="958"/>
                  </a:lnTo>
                  <a:lnTo>
                    <a:pt x="3246" y="1037"/>
                  </a:lnTo>
                  <a:lnTo>
                    <a:pt x="3246" y="1116"/>
                  </a:lnTo>
                  <a:lnTo>
                    <a:pt x="3241" y="1195"/>
                  </a:lnTo>
                  <a:lnTo>
                    <a:pt x="3229" y="1273"/>
                  </a:lnTo>
                  <a:lnTo>
                    <a:pt x="3212" y="1351"/>
                  </a:lnTo>
                  <a:lnTo>
                    <a:pt x="3189" y="1427"/>
                  </a:lnTo>
                  <a:lnTo>
                    <a:pt x="3161" y="1502"/>
                  </a:lnTo>
                  <a:lnTo>
                    <a:pt x="3126" y="1575"/>
                  </a:lnTo>
                  <a:lnTo>
                    <a:pt x="3087" y="1645"/>
                  </a:lnTo>
                  <a:lnTo>
                    <a:pt x="3042" y="1712"/>
                  </a:lnTo>
                  <a:lnTo>
                    <a:pt x="2990" y="1778"/>
                  </a:lnTo>
                  <a:lnTo>
                    <a:pt x="2934" y="1840"/>
                  </a:lnTo>
                  <a:lnTo>
                    <a:pt x="2872" y="1898"/>
                  </a:lnTo>
                  <a:lnTo>
                    <a:pt x="2806" y="1949"/>
                  </a:lnTo>
                  <a:lnTo>
                    <a:pt x="2738" y="1995"/>
                  </a:lnTo>
                  <a:lnTo>
                    <a:pt x="2667" y="2035"/>
                  </a:lnTo>
                  <a:lnTo>
                    <a:pt x="2595" y="2070"/>
                  </a:lnTo>
                  <a:lnTo>
                    <a:pt x="2520" y="2099"/>
                  </a:lnTo>
                  <a:lnTo>
                    <a:pt x="2443" y="2121"/>
                  </a:lnTo>
                  <a:lnTo>
                    <a:pt x="2365" y="2138"/>
                  </a:lnTo>
                  <a:lnTo>
                    <a:pt x="2287" y="2149"/>
                  </a:lnTo>
                  <a:lnTo>
                    <a:pt x="2208" y="2155"/>
                  </a:lnTo>
                  <a:lnTo>
                    <a:pt x="2130" y="2154"/>
                  </a:lnTo>
                  <a:lnTo>
                    <a:pt x="2050" y="2148"/>
                  </a:lnTo>
                  <a:lnTo>
                    <a:pt x="1972" y="2136"/>
                  </a:lnTo>
                  <a:lnTo>
                    <a:pt x="1894" y="2118"/>
                  </a:lnTo>
                  <a:lnTo>
                    <a:pt x="1818" y="2094"/>
                  </a:lnTo>
                  <a:lnTo>
                    <a:pt x="1745" y="2064"/>
                  </a:lnTo>
                  <a:lnTo>
                    <a:pt x="1672" y="2029"/>
                  </a:lnTo>
                  <a:lnTo>
                    <a:pt x="1601" y="1987"/>
                  </a:lnTo>
                  <a:lnTo>
                    <a:pt x="1534" y="1941"/>
                  </a:lnTo>
                  <a:lnTo>
                    <a:pt x="1347" y="2127"/>
                  </a:lnTo>
                  <a:lnTo>
                    <a:pt x="1352" y="2166"/>
                  </a:lnTo>
                  <a:lnTo>
                    <a:pt x="1352" y="2205"/>
                  </a:lnTo>
                  <a:lnTo>
                    <a:pt x="1347" y="2243"/>
                  </a:lnTo>
                  <a:lnTo>
                    <a:pt x="1337" y="2281"/>
                  </a:lnTo>
                  <a:lnTo>
                    <a:pt x="1320" y="2316"/>
                  </a:lnTo>
                  <a:lnTo>
                    <a:pt x="1299" y="2350"/>
                  </a:lnTo>
                  <a:lnTo>
                    <a:pt x="1273" y="2381"/>
                  </a:lnTo>
                  <a:lnTo>
                    <a:pt x="473" y="3184"/>
                  </a:lnTo>
                  <a:lnTo>
                    <a:pt x="443" y="3212"/>
                  </a:lnTo>
                  <a:lnTo>
                    <a:pt x="408" y="3233"/>
                  </a:lnTo>
                  <a:lnTo>
                    <a:pt x="372" y="3250"/>
                  </a:lnTo>
                  <a:lnTo>
                    <a:pt x="336" y="3261"/>
                  </a:lnTo>
                  <a:lnTo>
                    <a:pt x="296" y="3265"/>
                  </a:lnTo>
                  <a:lnTo>
                    <a:pt x="258" y="3265"/>
                  </a:lnTo>
                  <a:lnTo>
                    <a:pt x="219" y="3261"/>
                  </a:lnTo>
                  <a:lnTo>
                    <a:pt x="182" y="3250"/>
                  </a:lnTo>
                  <a:lnTo>
                    <a:pt x="146" y="3233"/>
                  </a:lnTo>
                  <a:lnTo>
                    <a:pt x="112" y="3212"/>
                  </a:lnTo>
                  <a:lnTo>
                    <a:pt x="81" y="3184"/>
                  </a:lnTo>
                  <a:lnTo>
                    <a:pt x="54" y="3153"/>
                  </a:lnTo>
                  <a:lnTo>
                    <a:pt x="32" y="3119"/>
                  </a:lnTo>
                  <a:lnTo>
                    <a:pt x="17" y="3082"/>
                  </a:lnTo>
                  <a:lnTo>
                    <a:pt x="6" y="3045"/>
                  </a:lnTo>
                  <a:lnTo>
                    <a:pt x="0" y="3007"/>
                  </a:lnTo>
                  <a:lnTo>
                    <a:pt x="0" y="2967"/>
                  </a:lnTo>
                  <a:lnTo>
                    <a:pt x="6" y="2929"/>
                  </a:lnTo>
                  <a:lnTo>
                    <a:pt x="17" y="2891"/>
                  </a:lnTo>
                  <a:lnTo>
                    <a:pt x="32" y="2855"/>
                  </a:lnTo>
                  <a:lnTo>
                    <a:pt x="54" y="2820"/>
                  </a:lnTo>
                  <a:lnTo>
                    <a:pt x="81" y="2789"/>
                  </a:lnTo>
                  <a:lnTo>
                    <a:pt x="879" y="1986"/>
                  </a:lnTo>
                  <a:lnTo>
                    <a:pt x="910" y="1959"/>
                  </a:lnTo>
                  <a:lnTo>
                    <a:pt x="944" y="1937"/>
                  </a:lnTo>
                  <a:lnTo>
                    <a:pt x="980" y="1922"/>
                  </a:lnTo>
                  <a:lnTo>
                    <a:pt x="1017" y="1911"/>
                  </a:lnTo>
                  <a:lnTo>
                    <a:pt x="1055" y="1905"/>
                  </a:lnTo>
                  <a:lnTo>
                    <a:pt x="1093" y="1905"/>
                  </a:lnTo>
                  <a:lnTo>
                    <a:pt x="1131" y="1910"/>
                  </a:lnTo>
                  <a:lnTo>
                    <a:pt x="1317" y="1723"/>
                  </a:lnTo>
                  <a:lnTo>
                    <a:pt x="1270" y="1655"/>
                  </a:lnTo>
                  <a:lnTo>
                    <a:pt x="1230" y="1584"/>
                  </a:lnTo>
                  <a:lnTo>
                    <a:pt x="1194" y="1511"/>
                  </a:lnTo>
                  <a:lnTo>
                    <a:pt x="1164" y="1436"/>
                  </a:lnTo>
                  <a:lnTo>
                    <a:pt x="1142" y="1359"/>
                  </a:lnTo>
                  <a:lnTo>
                    <a:pt x="1124" y="1281"/>
                  </a:lnTo>
                  <a:lnTo>
                    <a:pt x="1111" y="1202"/>
                  </a:lnTo>
                  <a:lnTo>
                    <a:pt x="1105" y="1123"/>
                  </a:lnTo>
                  <a:lnTo>
                    <a:pt x="1105" y="1043"/>
                  </a:lnTo>
                  <a:lnTo>
                    <a:pt x="1110" y="964"/>
                  </a:lnTo>
                  <a:lnTo>
                    <a:pt x="1120" y="885"/>
                  </a:lnTo>
                  <a:lnTo>
                    <a:pt x="1138" y="807"/>
                  </a:lnTo>
                  <a:lnTo>
                    <a:pt x="1161" y="731"/>
                  </a:lnTo>
                  <a:lnTo>
                    <a:pt x="1189" y="655"/>
                  </a:lnTo>
                  <a:lnTo>
                    <a:pt x="1223" y="581"/>
                  </a:lnTo>
                  <a:lnTo>
                    <a:pt x="1263" y="511"/>
                  </a:lnTo>
                  <a:lnTo>
                    <a:pt x="1308" y="442"/>
                  </a:lnTo>
                  <a:lnTo>
                    <a:pt x="1361" y="377"/>
                  </a:lnTo>
                  <a:lnTo>
                    <a:pt x="1418" y="314"/>
                  </a:lnTo>
                  <a:lnTo>
                    <a:pt x="1479" y="257"/>
                  </a:lnTo>
                  <a:lnTo>
                    <a:pt x="1544" y="206"/>
                  </a:lnTo>
                  <a:lnTo>
                    <a:pt x="1611" y="159"/>
                  </a:lnTo>
                  <a:lnTo>
                    <a:pt x="1682" y="119"/>
                  </a:lnTo>
                  <a:lnTo>
                    <a:pt x="1753" y="85"/>
                  </a:lnTo>
                  <a:lnTo>
                    <a:pt x="1828" y="56"/>
                  </a:lnTo>
                  <a:lnTo>
                    <a:pt x="1903" y="33"/>
                  </a:lnTo>
                  <a:lnTo>
                    <a:pt x="1980" y="16"/>
                  </a:lnTo>
                  <a:lnTo>
                    <a:pt x="2057" y="5"/>
                  </a:lnTo>
                  <a:lnTo>
                    <a:pt x="2136" y="0"/>
                  </a:lnTo>
                  <a:lnTo>
                    <a:pt x="22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7" name="Freeform 495"/>
            <p:cNvSpPr>
              <a:spLocks/>
            </p:cNvSpPr>
            <p:nvPr/>
          </p:nvSpPr>
          <p:spPr bwMode="auto">
            <a:xfrm>
              <a:off x="6381750" y="4954588"/>
              <a:ext cx="284163" cy="285750"/>
            </a:xfrm>
            <a:custGeom>
              <a:avLst/>
              <a:gdLst>
                <a:gd name="T0" fmla="*/ 272 w 1071"/>
                <a:gd name="T1" fmla="*/ 0 h 1079"/>
                <a:gd name="T2" fmla="*/ 1071 w 1071"/>
                <a:gd name="T3" fmla="*/ 0 h 1079"/>
                <a:gd name="T4" fmla="*/ 1071 w 1071"/>
                <a:gd name="T5" fmla="*/ 154 h 1079"/>
                <a:gd name="T6" fmla="*/ 272 w 1071"/>
                <a:gd name="T7" fmla="*/ 154 h 1079"/>
                <a:gd name="T8" fmla="*/ 245 w 1071"/>
                <a:gd name="T9" fmla="*/ 156 h 1079"/>
                <a:gd name="T10" fmla="*/ 220 w 1071"/>
                <a:gd name="T11" fmla="*/ 166 h 1079"/>
                <a:gd name="T12" fmla="*/ 197 w 1071"/>
                <a:gd name="T13" fmla="*/ 180 h 1079"/>
                <a:gd name="T14" fmla="*/ 180 w 1071"/>
                <a:gd name="T15" fmla="*/ 200 h 1079"/>
                <a:gd name="T16" fmla="*/ 165 w 1071"/>
                <a:gd name="T17" fmla="*/ 221 h 1079"/>
                <a:gd name="T18" fmla="*/ 156 w 1071"/>
                <a:gd name="T19" fmla="*/ 246 h 1079"/>
                <a:gd name="T20" fmla="*/ 153 w 1071"/>
                <a:gd name="T21" fmla="*/ 274 h 1079"/>
                <a:gd name="T22" fmla="*/ 153 w 1071"/>
                <a:gd name="T23" fmla="*/ 1079 h 1079"/>
                <a:gd name="T24" fmla="*/ 0 w 1071"/>
                <a:gd name="T25" fmla="*/ 1079 h 1079"/>
                <a:gd name="T26" fmla="*/ 0 w 1071"/>
                <a:gd name="T27" fmla="*/ 274 h 1079"/>
                <a:gd name="T28" fmla="*/ 4 w 1071"/>
                <a:gd name="T29" fmla="*/ 229 h 1079"/>
                <a:gd name="T30" fmla="*/ 14 w 1071"/>
                <a:gd name="T31" fmla="*/ 188 h 1079"/>
                <a:gd name="T32" fmla="*/ 31 w 1071"/>
                <a:gd name="T33" fmla="*/ 148 h 1079"/>
                <a:gd name="T34" fmla="*/ 52 w 1071"/>
                <a:gd name="T35" fmla="*/ 112 h 1079"/>
                <a:gd name="T36" fmla="*/ 80 w 1071"/>
                <a:gd name="T37" fmla="*/ 80 h 1079"/>
                <a:gd name="T38" fmla="*/ 112 w 1071"/>
                <a:gd name="T39" fmla="*/ 52 h 1079"/>
                <a:gd name="T40" fmla="*/ 147 w 1071"/>
                <a:gd name="T41" fmla="*/ 31 h 1079"/>
                <a:gd name="T42" fmla="*/ 187 w 1071"/>
                <a:gd name="T43" fmla="*/ 14 h 1079"/>
                <a:gd name="T44" fmla="*/ 228 w 1071"/>
                <a:gd name="T45" fmla="*/ 3 h 1079"/>
                <a:gd name="T46" fmla="*/ 272 w 1071"/>
                <a:gd name="T47" fmla="*/ 0 h 10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071" h="1079">
                  <a:moveTo>
                    <a:pt x="272" y="0"/>
                  </a:moveTo>
                  <a:lnTo>
                    <a:pt x="1071" y="0"/>
                  </a:lnTo>
                  <a:lnTo>
                    <a:pt x="1071" y="154"/>
                  </a:lnTo>
                  <a:lnTo>
                    <a:pt x="272" y="154"/>
                  </a:lnTo>
                  <a:lnTo>
                    <a:pt x="245" y="156"/>
                  </a:lnTo>
                  <a:lnTo>
                    <a:pt x="220" y="166"/>
                  </a:lnTo>
                  <a:lnTo>
                    <a:pt x="197" y="180"/>
                  </a:lnTo>
                  <a:lnTo>
                    <a:pt x="180" y="200"/>
                  </a:lnTo>
                  <a:lnTo>
                    <a:pt x="165" y="221"/>
                  </a:lnTo>
                  <a:lnTo>
                    <a:pt x="156" y="246"/>
                  </a:lnTo>
                  <a:lnTo>
                    <a:pt x="153" y="274"/>
                  </a:lnTo>
                  <a:lnTo>
                    <a:pt x="153" y="1079"/>
                  </a:lnTo>
                  <a:lnTo>
                    <a:pt x="0" y="1079"/>
                  </a:lnTo>
                  <a:lnTo>
                    <a:pt x="0" y="274"/>
                  </a:lnTo>
                  <a:lnTo>
                    <a:pt x="4" y="229"/>
                  </a:lnTo>
                  <a:lnTo>
                    <a:pt x="14" y="188"/>
                  </a:lnTo>
                  <a:lnTo>
                    <a:pt x="31" y="148"/>
                  </a:lnTo>
                  <a:lnTo>
                    <a:pt x="52" y="112"/>
                  </a:lnTo>
                  <a:lnTo>
                    <a:pt x="80" y="80"/>
                  </a:lnTo>
                  <a:lnTo>
                    <a:pt x="112" y="52"/>
                  </a:lnTo>
                  <a:lnTo>
                    <a:pt x="147" y="31"/>
                  </a:lnTo>
                  <a:lnTo>
                    <a:pt x="187" y="14"/>
                  </a:lnTo>
                  <a:lnTo>
                    <a:pt x="228" y="3"/>
                  </a:lnTo>
                  <a:lnTo>
                    <a:pt x="2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8" name="Freeform 496"/>
            <p:cNvSpPr>
              <a:spLocks/>
            </p:cNvSpPr>
            <p:nvPr/>
          </p:nvSpPr>
          <p:spPr bwMode="auto">
            <a:xfrm>
              <a:off x="7127875" y="5664200"/>
              <a:ext cx="282575" cy="285750"/>
            </a:xfrm>
            <a:custGeom>
              <a:avLst/>
              <a:gdLst>
                <a:gd name="T0" fmla="*/ 919 w 1073"/>
                <a:gd name="T1" fmla="*/ 0 h 1078"/>
                <a:gd name="T2" fmla="*/ 1073 w 1073"/>
                <a:gd name="T3" fmla="*/ 0 h 1078"/>
                <a:gd name="T4" fmla="*/ 1073 w 1073"/>
                <a:gd name="T5" fmla="*/ 804 h 1078"/>
                <a:gd name="T6" fmla="*/ 1069 w 1073"/>
                <a:gd name="T7" fmla="*/ 848 h 1078"/>
                <a:gd name="T8" fmla="*/ 1058 w 1073"/>
                <a:gd name="T9" fmla="*/ 891 h 1078"/>
                <a:gd name="T10" fmla="*/ 1042 w 1073"/>
                <a:gd name="T11" fmla="*/ 930 h 1078"/>
                <a:gd name="T12" fmla="*/ 1019 w 1073"/>
                <a:gd name="T13" fmla="*/ 965 h 1078"/>
                <a:gd name="T14" fmla="*/ 993 w 1073"/>
                <a:gd name="T15" fmla="*/ 998 h 1078"/>
                <a:gd name="T16" fmla="*/ 961 w 1073"/>
                <a:gd name="T17" fmla="*/ 1025 h 1078"/>
                <a:gd name="T18" fmla="*/ 925 w 1073"/>
                <a:gd name="T19" fmla="*/ 1048 h 1078"/>
                <a:gd name="T20" fmla="*/ 886 w 1073"/>
                <a:gd name="T21" fmla="*/ 1065 h 1078"/>
                <a:gd name="T22" fmla="*/ 844 w 1073"/>
                <a:gd name="T23" fmla="*/ 1074 h 1078"/>
                <a:gd name="T24" fmla="*/ 800 w 1073"/>
                <a:gd name="T25" fmla="*/ 1078 h 1078"/>
                <a:gd name="T26" fmla="*/ 0 w 1073"/>
                <a:gd name="T27" fmla="*/ 1078 h 1078"/>
                <a:gd name="T28" fmla="*/ 0 w 1073"/>
                <a:gd name="T29" fmla="*/ 925 h 1078"/>
                <a:gd name="T30" fmla="*/ 800 w 1073"/>
                <a:gd name="T31" fmla="*/ 925 h 1078"/>
                <a:gd name="T32" fmla="*/ 828 w 1073"/>
                <a:gd name="T33" fmla="*/ 921 h 1078"/>
                <a:gd name="T34" fmla="*/ 853 w 1073"/>
                <a:gd name="T35" fmla="*/ 912 h 1078"/>
                <a:gd name="T36" fmla="*/ 874 w 1073"/>
                <a:gd name="T37" fmla="*/ 898 h 1078"/>
                <a:gd name="T38" fmla="*/ 893 w 1073"/>
                <a:gd name="T39" fmla="*/ 879 h 1078"/>
                <a:gd name="T40" fmla="*/ 907 w 1073"/>
                <a:gd name="T41" fmla="*/ 857 h 1078"/>
                <a:gd name="T42" fmla="*/ 916 w 1073"/>
                <a:gd name="T43" fmla="*/ 831 h 1078"/>
                <a:gd name="T44" fmla="*/ 919 w 1073"/>
                <a:gd name="T45" fmla="*/ 804 h 1078"/>
                <a:gd name="T46" fmla="*/ 919 w 1073"/>
                <a:gd name="T47" fmla="*/ 0 h 10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073" h="1078">
                  <a:moveTo>
                    <a:pt x="919" y="0"/>
                  </a:moveTo>
                  <a:lnTo>
                    <a:pt x="1073" y="0"/>
                  </a:lnTo>
                  <a:lnTo>
                    <a:pt x="1073" y="804"/>
                  </a:lnTo>
                  <a:lnTo>
                    <a:pt x="1069" y="848"/>
                  </a:lnTo>
                  <a:lnTo>
                    <a:pt x="1058" y="891"/>
                  </a:lnTo>
                  <a:lnTo>
                    <a:pt x="1042" y="930"/>
                  </a:lnTo>
                  <a:lnTo>
                    <a:pt x="1019" y="965"/>
                  </a:lnTo>
                  <a:lnTo>
                    <a:pt x="993" y="998"/>
                  </a:lnTo>
                  <a:lnTo>
                    <a:pt x="961" y="1025"/>
                  </a:lnTo>
                  <a:lnTo>
                    <a:pt x="925" y="1048"/>
                  </a:lnTo>
                  <a:lnTo>
                    <a:pt x="886" y="1065"/>
                  </a:lnTo>
                  <a:lnTo>
                    <a:pt x="844" y="1074"/>
                  </a:lnTo>
                  <a:lnTo>
                    <a:pt x="800" y="1078"/>
                  </a:lnTo>
                  <a:lnTo>
                    <a:pt x="0" y="1078"/>
                  </a:lnTo>
                  <a:lnTo>
                    <a:pt x="0" y="925"/>
                  </a:lnTo>
                  <a:lnTo>
                    <a:pt x="800" y="925"/>
                  </a:lnTo>
                  <a:lnTo>
                    <a:pt x="828" y="921"/>
                  </a:lnTo>
                  <a:lnTo>
                    <a:pt x="853" y="912"/>
                  </a:lnTo>
                  <a:lnTo>
                    <a:pt x="874" y="898"/>
                  </a:lnTo>
                  <a:lnTo>
                    <a:pt x="893" y="879"/>
                  </a:lnTo>
                  <a:lnTo>
                    <a:pt x="907" y="857"/>
                  </a:lnTo>
                  <a:lnTo>
                    <a:pt x="916" y="831"/>
                  </a:lnTo>
                  <a:lnTo>
                    <a:pt x="919" y="804"/>
                  </a:lnTo>
                  <a:lnTo>
                    <a:pt x="91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09" name="Group 608"/>
          <p:cNvGrpSpPr/>
          <p:nvPr/>
        </p:nvGrpSpPr>
        <p:grpSpPr>
          <a:xfrm>
            <a:off x="4446282" y="5822614"/>
            <a:ext cx="483701" cy="463084"/>
            <a:chOff x="5067300" y="5702300"/>
            <a:chExt cx="968375" cy="927100"/>
          </a:xfrm>
          <a:solidFill>
            <a:schemeClr val="tx1">
              <a:lumMod val="90000"/>
              <a:lumOff val="10000"/>
            </a:schemeClr>
          </a:solidFill>
        </p:grpSpPr>
        <p:sp>
          <p:nvSpPr>
            <p:cNvPr id="610" name="Freeform 650"/>
            <p:cNvSpPr>
              <a:spLocks/>
            </p:cNvSpPr>
            <p:nvPr/>
          </p:nvSpPr>
          <p:spPr bwMode="auto">
            <a:xfrm>
              <a:off x="5067300" y="6053138"/>
              <a:ext cx="193675" cy="452438"/>
            </a:xfrm>
            <a:custGeom>
              <a:avLst/>
              <a:gdLst>
                <a:gd name="T0" fmla="*/ 634 w 731"/>
                <a:gd name="T1" fmla="*/ 18 h 1711"/>
                <a:gd name="T2" fmla="*/ 534 w 731"/>
                <a:gd name="T3" fmla="*/ 409 h 1711"/>
                <a:gd name="T4" fmla="*/ 512 w 731"/>
                <a:gd name="T5" fmla="*/ 182 h 1711"/>
                <a:gd name="T6" fmla="*/ 449 w 731"/>
                <a:gd name="T7" fmla="*/ 233 h 1711"/>
                <a:gd name="T8" fmla="*/ 392 w 731"/>
                <a:gd name="T9" fmla="*/ 285 h 1711"/>
                <a:gd name="T10" fmla="*/ 343 w 731"/>
                <a:gd name="T11" fmla="*/ 339 h 1711"/>
                <a:gd name="T12" fmla="*/ 301 w 731"/>
                <a:gd name="T13" fmla="*/ 396 h 1711"/>
                <a:gd name="T14" fmla="*/ 271 w 731"/>
                <a:gd name="T15" fmla="*/ 457 h 1711"/>
                <a:gd name="T16" fmla="*/ 253 w 731"/>
                <a:gd name="T17" fmla="*/ 523 h 1711"/>
                <a:gd name="T18" fmla="*/ 247 w 731"/>
                <a:gd name="T19" fmla="*/ 595 h 1711"/>
                <a:gd name="T20" fmla="*/ 257 w 731"/>
                <a:gd name="T21" fmla="*/ 675 h 1711"/>
                <a:gd name="T22" fmla="*/ 283 w 731"/>
                <a:gd name="T23" fmla="*/ 763 h 1711"/>
                <a:gd name="T24" fmla="*/ 328 w 731"/>
                <a:gd name="T25" fmla="*/ 861 h 1711"/>
                <a:gd name="T26" fmla="*/ 392 w 731"/>
                <a:gd name="T27" fmla="*/ 970 h 1711"/>
                <a:gd name="T28" fmla="*/ 424 w 731"/>
                <a:gd name="T29" fmla="*/ 985 h 1711"/>
                <a:gd name="T30" fmla="*/ 514 w 731"/>
                <a:gd name="T31" fmla="*/ 1012 h 1711"/>
                <a:gd name="T32" fmla="*/ 593 w 731"/>
                <a:gd name="T33" fmla="*/ 1059 h 1711"/>
                <a:gd name="T34" fmla="*/ 657 w 731"/>
                <a:gd name="T35" fmla="*/ 1126 h 1711"/>
                <a:gd name="T36" fmla="*/ 703 w 731"/>
                <a:gd name="T37" fmla="*/ 1206 h 1711"/>
                <a:gd name="T38" fmla="*/ 728 w 731"/>
                <a:gd name="T39" fmla="*/ 1297 h 1711"/>
                <a:gd name="T40" fmla="*/ 728 w 731"/>
                <a:gd name="T41" fmla="*/ 1396 h 1711"/>
                <a:gd name="T42" fmla="*/ 702 w 731"/>
                <a:gd name="T43" fmla="*/ 1488 h 1711"/>
                <a:gd name="T44" fmla="*/ 655 w 731"/>
                <a:gd name="T45" fmla="*/ 1570 h 1711"/>
                <a:gd name="T46" fmla="*/ 589 w 731"/>
                <a:gd name="T47" fmla="*/ 1636 h 1711"/>
                <a:gd name="T48" fmla="*/ 508 w 731"/>
                <a:gd name="T49" fmla="*/ 1683 h 1711"/>
                <a:gd name="T50" fmla="*/ 416 w 731"/>
                <a:gd name="T51" fmla="*/ 1708 h 1711"/>
                <a:gd name="T52" fmla="*/ 316 w 731"/>
                <a:gd name="T53" fmla="*/ 1708 h 1711"/>
                <a:gd name="T54" fmla="*/ 224 w 731"/>
                <a:gd name="T55" fmla="*/ 1683 h 1711"/>
                <a:gd name="T56" fmla="*/ 143 w 731"/>
                <a:gd name="T57" fmla="*/ 1636 h 1711"/>
                <a:gd name="T58" fmla="*/ 76 w 731"/>
                <a:gd name="T59" fmla="*/ 1570 h 1711"/>
                <a:gd name="T60" fmla="*/ 29 w 731"/>
                <a:gd name="T61" fmla="*/ 1488 h 1711"/>
                <a:gd name="T62" fmla="*/ 3 w 731"/>
                <a:gd name="T63" fmla="*/ 1396 h 1711"/>
                <a:gd name="T64" fmla="*/ 3 w 731"/>
                <a:gd name="T65" fmla="*/ 1297 h 1711"/>
                <a:gd name="T66" fmla="*/ 28 w 731"/>
                <a:gd name="T67" fmla="*/ 1206 h 1711"/>
                <a:gd name="T68" fmla="*/ 75 w 731"/>
                <a:gd name="T69" fmla="*/ 1125 h 1711"/>
                <a:gd name="T70" fmla="*/ 139 w 731"/>
                <a:gd name="T71" fmla="*/ 1059 h 1711"/>
                <a:gd name="T72" fmla="*/ 219 w 731"/>
                <a:gd name="T73" fmla="*/ 1011 h 1711"/>
                <a:gd name="T74" fmla="*/ 310 w 731"/>
                <a:gd name="T75" fmla="*/ 985 h 1711"/>
                <a:gd name="T76" fmla="*/ 244 w 731"/>
                <a:gd name="T77" fmla="*/ 866 h 1711"/>
                <a:gd name="T78" fmla="*/ 200 w 731"/>
                <a:gd name="T79" fmla="*/ 758 h 1711"/>
                <a:gd name="T80" fmla="*/ 175 w 731"/>
                <a:gd name="T81" fmla="*/ 662 h 1711"/>
                <a:gd name="T82" fmla="*/ 169 w 731"/>
                <a:gd name="T83" fmla="*/ 573 h 1711"/>
                <a:gd name="T84" fmla="*/ 178 w 731"/>
                <a:gd name="T85" fmla="*/ 493 h 1711"/>
                <a:gd name="T86" fmla="*/ 201 w 731"/>
                <a:gd name="T87" fmla="*/ 420 h 1711"/>
                <a:gd name="T88" fmla="*/ 237 w 731"/>
                <a:gd name="T89" fmla="*/ 353 h 1711"/>
                <a:gd name="T90" fmla="*/ 283 w 731"/>
                <a:gd name="T91" fmla="*/ 290 h 1711"/>
                <a:gd name="T92" fmla="*/ 338 w 731"/>
                <a:gd name="T93" fmla="*/ 231 h 1711"/>
                <a:gd name="T94" fmla="*/ 399 w 731"/>
                <a:gd name="T95" fmla="*/ 175 h 1711"/>
                <a:gd name="T96" fmla="*/ 465 w 731"/>
                <a:gd name="T97" fmla="*/ 121 h 1711"/>
                <a:gd name="T98" fmla="*/ 235 w 731"/>
                <a:gd name="T99" fmla="*/ 82 h 17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731" h="1711">
                  <a:moveTo>
                    <a:pt x="238" y="0"/>
                  </a:moveTo>
                  <a:lnTo>
                    <a:pt x="634" y="18"/>
                  </a:lnTo>
                  <a:lnTo>
                    <a:pt x="616" y="413"/>
                  </a:lnTo>
                  <a:lnTo>
                    <a:pt x="534" y="409"/>
                  </a:lnTo>
                  <a:lnTo>
                    <a:pt x="545" y="156"/>
                  </a:lnTo>
                  <a:lnTo>
                    <a:pt x="512" y="182"/>
                  </a:lnTo>
                  <a:lnTo>
                    <a:pt x="480" y="208"/>
                  </a:lnTo>
                  <a:lnTo>
                    <a:pt x="449" y="233"/>
                  </a:lnTo>
                  <a:lnTo>
                    <a:pt x="420" y="259"/>
                  </a:lnTo>
                  <a:lnTo>
                    <a:pt x="392" y="285"/>
                  </a:lnTo>
                  <a:lnTo>
                    <a:pt x="366" y="312"/>
                  </a:lnTo>
                  <a:lnTo>
                    <a:pt x="343" y="339"/>
                  </a:lnTo>
                  <a:lnTo>
                    <a:pt x="321" y="367"/>
                  </a:lnTo>
                  <a:lnTo>
                    <a:pt x="301" y="396"/>
                  </a:lnTo>
                  <a:lnTo>
                    <a:pt x="285" y="426"/>
                  </a:lnTo>
                  <a:lnTo>
                    <a:pt x="271" y="457"/>
                  </a:lnTo>
                  <a:lnTo>
                    <a:pt x="260" y="490"/>
                  </a:lnTo>
                  <a:lnTo>
                    <a:pt x="253" y="523"/>
                  </a:lnTo>
                  <a:lnTo>
                    <a:pt x="248" y="558"/>
                  </a:lnTo>
                  <a:lnTo>
                    <a:pt x="247" y="595"/>
                  </a:lnTo>
                  <a:lnTo>
                    <a:pt x="249" y="634"/>
                  </a:lnTo>
                  <a:lnTo>
                    <a:pt x="257" y="675"/>
                  </a:lnTo>
                  <a:lnTo>
                    <a:pt x="267" y="718"/>
                  </a:lnTo>
                  <a:lnTo>
                    <a:pt x="283" y="763"/>
                  </a:lnTo>
                  <a:lnTo>
                    <a:pt x="303" y="810"/>
                  </a:lnTo>
                  <a:lnTo>
                    <a:pt x="328" y="861"/>
                  </a:lnTo>
                  <a:lnTo>
                    <a:pt x="357" y="913"/>
                  </a:lnTo>
                  <a:lnTo>
                    <a:pt x="392" y="970"/>
                  </a:lnTo>
                  <a:lnTo>
                    <a:pt x="374" y="981"/>
                  </a:lnTo>
                  <a:lnTo>
                    <a:pt x="424" y="985"/>
                  </a:lnTo>
                  <a:lnTo>
                    <a:pt x="470" y="995"/>
                  </a:lnTo>
                  <a:lnTo>
                    <a:pt x="514" y="1012"/>
                  </a:lnTo>
                  <a:lnTo>
                    <a:pt x="555" y="1034"/>
                  </a:lnTo>
                  <a:lnTo>
                    <a:pt x="593" y="1059"/>
                  </a:lnTo>
                  <a:lnTo>
                    <a:pt x="627" y="1091"/>
                  </a:lnTo>
                  <a:lnTo>
                    <a:pt x="657" y="1126"/>
                  </a:lnTo>
                  <a:lnTo>
                    <a:pt x="683" y="1164"/>
                  </a:lnTo>
                  <a:lnTo>
                    <a:pt x="703" y="1206"/>
                  </a:lnTo>
                  <a:lnTo>
                    <a:pt x="719" y="1251"/>
                  </a:lnTo>
                  <a:lnTo>
                    <a:pt x="728" y="1297"/>
                  </a:lnTo>
                  <a:lnTo>
                    <a:pt x="731" y="1346"/>
                  </a:lnTo>
                  <a:lnTo>
                    <a:pt x="728" y="1396"/>
                  </a:lnTo>
                  <a:lnTo>
                    <a:pt x="718" y="1443"/>
                  </a:lnTo>
                  <a:lnTo>
                    <a:pt x="702" y="1488"/>
                  </a:lnTo>
                  <a:lnTo>
                    <a:pt x="682" y="1530"/>
                  </a:lnTo>
                  <a:lnTo>
                    <a:pt x="655" y="1570"/>
                  </a:lnTo>
                  <a:lnTo>
                    <a:pt x="625" y="1605"/>
                  </a:lnTo>
                  <a:lnTo>
                    <a:pt x="589" y="1636"/>
                  </a:lnTo>
                  <a:lnTo>
                    <a:pt x="551" y="1662"/>
                  </a:lnTo>
                  <a:lnTo>
                    <a:pt x="508" y="1683"/>
                  </a:lnTo>
                  <a:lnTo>
                    <a:pt x="463" y="1699"/>
                  </a:lnTo>
                  <a:lnTo>
                    <a:pt x="416" y="1708"/>
                  </a:lnTo>
                  <a:lnTo>
                    <a:pt x="365" y="1711"/>
                  </a:lnTo>
                  <a:lnTo>
                    <a:pt x="316" y="1708"/>
                  </a:lnTo>
                  <a:lnTo>
                    <a:pt x="269" y="1699"/>
                  </a:lnTo>
                  <a:lnTo>
                    <a:pt x="224" y="1683"/>
                  </a:lnTo>
                  <a:lnTo>
                    <a:pt x="181" y="1662"/>
                  </a:lnTo>
                  <a:lnTo>
                    <a:pt x="143" y="1636"/>
                  </a:lnTo>
                  <a:lnTo>
                    <a:pt x="107" y="1605"/>
                  </a:lnTo>
                  <a:lnTo>
                    <a:pt x="76" y="1570"/>
                  </a:lnTo>
                  <a:lnTo>
                    <a:pt x="49" y="1530"/>
                  </a:lnTo>
                  <a:lnTo>
                    <a:pt x="29" y="1488"/>
                  </a:lnTo>
                  <a:lnTo>
                    <a:pt x="13" y="1443"/>
                  </a:lnTo>
                  <a:lnTo>
                    <a:pt x="3" y="1396"/>
                  </a:lnTo>
                  <a:lnTo>
                    <a:pt x="0" y="1346"/>
                  </a:lnTo>
                  <a:lnTo>
                    <a:pt x="3" y="1297"/>
                  </a:lnTo>
                  <a:lnTo>
                    <a:pt x="12" y="1249"/>
                  </a:lnTo>
                  <a:lnTo>
                    <a:pt x="28" y="1206"/>
                  </a:lnTo>
                  <a:lnTo>
                    <a:pt x="49" y="1163"/>
                  </a:lnTo>
                  <a:lnTo>
                    <a:pt x="75" y="1125"/>
                  </a:lnTo>
                  <a:lnTo>
                    <a:pt x="106" y="1090"/>
                  </a:lnTo>
                  <a:lnTo>
                    <a:pt x="139" y="1059"/>
                  </a:lnTo>
                  <a:lnTo>
                    <a:pt x="178" y="1033"/>
                  </a:lnTo>
                  <a:lnTo>
                    <a:pt x="219" y="1011"/>
                  </a:lnTo>
                  <a:lnTo>
                    <a:pt x="264" y="995"/>
                  </a:lnTo>
                  <a:lnTo>
                    <a:pt x="310" y="985"/>
                  </a:lnTo>
                  <a:lnTo>
                    <a:pt x="274" y="925"/>
                  </a:lnTo>
                  <a:lnTo>
                    <a:pt x="244" y="866"/>
                  </a:lnTo>
                  <a:lnTo>
                    <a:pt x="219" y="811"/>
                  </a:lnTo>
                  <a:lnTo>
                    <a:pt x="200" y="758"/>
                  </a:lnTo>
                  <a:lnTo>
                    <a:pt x="185" y="709"/>
                  </a:lnTo>
                  <a:lnTo>
                    <a:pt x="175" y="662"/>
                  </a:lnTo>
                  <a:lnTo>
                    <a:pt x="170" y="617"/>
                  </a:lnTo>
                  <a:lnTo>
                    <a:pt x="169" y="573"/>
                  </a:lnTo>
                  <a:lnTo>
                    <a:pt x="172" y="532"/>
                  </a:lnTo>
                  <a:lnTo>
                    <a:pt x="178" y="493"/>
                  </a:lnTo>
                  <a:lnTo>
                    <a:pt x="188" y="456"/>
                  </a:lnTo>
                  <a:lnTo>
                    <a:pt x="201" y="420"/>
                  </a:lnTo>
                  <a:lnTo>
                    <a:pt x="218" y="385"/>
                  </a:lnTo>
                  <a:lnTo>
                    <a:pt x="237" y="353"/>
                  </a:lnTo>
                  <a:lnTo>
                    <a:pt x="260" y="320"/>
                  </a:lnTo>
                  <a:lnTo>
                    <a:pt x="283" y="290"/>
                  </a:lnTo>
                  <a:lnTo>
                    <a:pt x="310" y="260"/>
                  </a:lnTo>
                  <a:lnTo>
                    <a:pt x="338" y="231"/>
                  </a:lnTo>
                  <a:lnTo>
                    <a:pt x="367" y="203"/>
                  </a:lnTo>
                  <a:lnTo>
                    <a:pt x="399" y="175"/>
                  </a:lnTo>
                  <a:lnTo>
                    <a:pt x="431" y="148"/>
                  </a:lnTo>
                  <a:lnTo>
                    <a:pt x="465" y="121"/>
                  </a:lnTo>
                  <a:lnTo>
                    <a:pt x="499" y="94"/>
                  </a:lnTo>
                  <a:lnTo>
                    <a:pt x="235" y="82"/>
                  </a:lnTo>
                  <a:lnTo>
                    <a:pt x="2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1" name="Freeform 651"/>
            <p:cNvSpPr>
              <a:spLocks/>
            </p:cNvSpPr>
            <p:nvPr/>
          </p:nvSpPr>
          <p:spPr bwMode="auto">
            <a:xfrm>
              <a:off x="5457825" y="5876925"/>
              <a:ext cx="269875" cy="752475"/>
            </a:xfrm>
            <a:custGeom>
              <a:avLst/>
              <a:gdLst>
                <a:gd name="T0" fmla="*/ 968 w 1021"/>
                <a:gd name="T1" fmla="*/ 315 h 2842"/>
                <a:gd name="T2" fmla="*/ 780 w 1021"/>
                <a:gd name="T3" fmla="*/ 248 h 2842"/>
                <a:gd name="T4" fmla="*/ 756 w 1021"/>
                <a:gd name="T5" fmla="*/ 367 h 2842"/>
                <a:gd name="T6" fmla="*/ 695 w 1021"/>
                <a:gd name="T7" fmla="*/ 469 h 2842"/>
                <a:gd name="T8" fmla="*/ 609 w 1021"/>
                <a:gd name="T9" fmla="*/ 558 h 2842"/>
                <a:gd name="T10" fmla="*/ 509 w 1021"/>
                <a:gd name="T11" fmla="*/ 639 h 2842"/>
                <a:gd name="T12" fmla="*/ 396 w 1021"/>
                <a:gd name="T13" fmla="*/ 721 h 2842"/>
                <a:gd name="T14" fmla="*/ 274 w 1021"/>
                <a:gd name="T15" fmla="*/ 816 h 2842"/>
                <a:gd name="T16" fmla="*/ 170 w 1021"/>
                <a:gd name="T17" fmla="*/ 923 h 2842"/>
                <a:gd name="T18" fmla="*/ 102 w 1021"/>
                <a:gd name="T19" fmla="*/ 1051 h 2842"/>
                <a:gd name="T20" fmla="*/ 77 w 1021"/>
                <a:gd name="T21" fmla="*/ 1231 h 2842"/>
                <a:gd name="T22" fmla="*/ 109 w 1021"/>
                <a:gd name="T23" fmla="*/ 1413 h 2842"/>
                <a:gd name="T24" fmla="*/ 184 w 1021"/>
                <a:gd name="T25" fmla="*/ 1590 h 2842"/>
                <a:gd name="T26" fmla="*/ 284 w 1021"/>
                <a:gd name="T27" fmla="*/ 1756 h 2842"/>
                <a:gd name="T28" fmla="*/ 396 w 1021"/>
                <a:gd name="T29" fmla="*/ 1905 h 2842"/>
                <a:gd name="T30" fmla="*/ 505 w 1021"/>
                <a:gd name="T31" fmla="*/ 2034 h 2842"/>
                <a:gd name="T32" fmla="*/ 557 w 1021"/>
                <a:gd name="T33" fmla="*/ 2116 h 2842"/>
                <a:gd name="T34" fmla="*/ 687 w 1021"/>
                <a:gd name="T35" fmla="*/ 2165 h 2842"/>
                <a:gd name="T36" fmla="*/ 788 w 1021"/>
                <a:gd name="T37" fmla="*/ 2257 h 2842"/>
                <a:gd name="T38" fmla="*/ 849 w 1021"/>
                <a:gd name="T39" fmla="*/ 2381 h 2842"/>
                <a:gd name="T40" fmla="*/ 858 w 1021"/>
                <a:gd name="T41" fmla="*/ 2525 h 2842"/>
                <a:gd name="T42" fmla="*/ 812 w 1021"/>
                <a:gd name="T43" fmla="*/ 2661 h 2842"/>
                <a:gd name="T44" fmla="*/ 718 w 1021"/>
                <a:gd name="T45" fmla="*/ 2765 h 2842"/>
                <a:gd name="T46" fmla="*/ 593 w 1021"/>
                <a:gd name="T47" fmla="*/ 2828 h 2842"/>
                <a:gd name="T48" fmla="*/ 445 w 1021"/>
                <a:gd name="T49" fmla="*/ 2838 h 2842"/>
                <a:gd name="T50" fmla="*/ 311 w 1021"/>
                <a:gd name="T51" fmla="*/ 2791 h 2842"/>
                <a:gd name="T52" fmla="*/ 206 w 1021"/>
                <a:gd name="T53" fmla="*/ 2699 h 2842"/>
                <a:gd name="T54" fmla="*/ 143 w 1021"/>
                <a:gd name="T55" fmla="*/ 2573 h 2842"/>
                <a:gd name="T56" fmla="*/ 133 w 1021"/>
                <a:gd name="T57" fmla="*/ 2428 h 2842"/>
                <a:gd name="T58" fmla="*/ 176 w 1021"/>
                <a:gd name="T59" fmla="*/ 2298 h 2842"/>
                <a:gd name="T60" fmla="*/ 261 w 1021"/>
                <a:gd name="T61" fmla="*/ 2195 h 2842"/>
                <a:gd name="T62" fmla="*/ 379 w 1021"/>
                <a:gd name="T63" fmla="*/ 2129 h 2842"/>
                <a:gd name="T64" fmla="*/ 436 w 1021"/>
                <a:gd name="T65" fmla="*/ 2072 h 2842"/>
                <a:gd name="T66" fmla="*/ 323 w 1021"/>
                <a:gd name="T67" fmla="*/ 1937 h 2842"/>
                <a:gd name="T68" fmla="*/ 207 w 1021"/>
                <a:gd name="T69" fmla="*/ 1778 h 2842"/>
                <a:gd name="T70" fmla="*/ 105 w 1021"/>
                <a:gd name="T71" fmla="*/ 1604 h 2842"/>
                <a:gd name="T72" fmla="*/ 31 w 1021"/>
                <a:gd name="T73" fmla="*/ 1417 h 2842"/>
                <a:gd name="T74" fmla="*/ 0 w 1021"/>
                <a:gd name="T75" fmla="*/ 1222 h 2842"/>
                <a:gd name="T76" fmla="*/ 29 w 1021"/>
                <a:gd name="T77" fmla="*/ 1027 h 2842"/>
                <a:gd name="T78" fmla="*/ 96 w 1021"/>
                <a:gd name="T79" fmla="*/ 894 h 2842"/>
                <a:gd name="T80" fmla="*/ 194 w 1021"/>
                <a:gd name="T81" fmla="*/ 784 h 2842"/>
                <a:gd name="T82" fmla="*/ 311 w 1021"/>
                <a:gd name="T83" fmla="*/ 687 h 2842"/>
                <a:gd name="T84" fmla="*/ 431 w 1021"/>
                <a:gd name="T85" fmla="*/ 601 h 2842"/>
                <a:gd name="T86" fmla="*/ 534 w 1021"/>
                <a:gd name="T87" fmla="*/ 522 h 2842"/>
                <a:gd name="T88" fmla="*/ 621 w 1021"/>
                <a:gd name="T89" fmla="*/ 439 h 2842"/>
                <a:gd name="T90" fmla="*/ 680 w 1021"/>
                <a:gd name="T91" fmla="*/ 345 h 2842"/>
                <a:gd name="T92" fmla="*/ 704 w 1021"/>
                <a:gd name="T93" fmla="*/ 238 h 2842"/>
                <a:gd name="T94" fmla="*/ 527 w 1021"/>
                <a:gd name="T95" fmla="*/ 359 h 28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021" h="2842">
                  <a:moveTo>
                    <a:pt x="714" y="0"/>
                  </a:moveTo>
                  <a:lnTo>
                    <a:pt x="1021" y="251"/>
                  </a:lnTo>
                  <a:lnTo>
                    <a:pt x="968" y="315"/>
                  </a:lnTo>
                  <a:lnTo>
                    <a:pt x="774" y="155"/>
                  </a:lnTo>
                  <a:lnTo>
                    <a:pt x="779" y="203"/>
                  </a:lnTo>
                  <a:lnTo>
                    <a:pt x="780" y="248"/>
                  </a:lnTo>
                  <a:lnTo>
                    <a:pt x="777" y="289"/>
                  </a:lnTo>
                  <a:lnTo>
                    <a:pt x="768" y="330"/>
                  </a:lnTo>
                  <a:lnTo>
                    <a:pt x="756" y="367"/>
                  </a:lnTo>
                  <a:lnTo>
                    <a:pt x="739" y="403"/>
                  </a:lnTo>
                  <a:lnTo>
                    <a:pt x="718" y="436"/>
                  </a:lnTo>
                  <a:lnTo>
                    <a:pt x="695" y="469"/>
                  </a:lnTo>
                  <a:lnTo>
                    <a:pt x="669" y="501"/>
                  </a:lnTo>
                  <a:lnTo>
                    <a:pt x="640" y="530"/>
                  </a:lnTo>
                  <a:lnTo>
                    <a:pt x="609" y="558"/>
                  </a:lnTo>
                  <a:lnTo>
                    <a:pt x="577" y="586"/>
                  </a:lnTo>
                  <a:lnTo>
                    <a:pt x="543" y="613"/>
                  </a:lnTo>
                  <a:lnTo>
                    <a:pt x="509" y="639"/>
                  </a:lnTo>
                  <a:lnTo>
                    <a:pt x="474" y="665"/>
                  </a:lnTo>
                  <a:lnTo>
                    <a:pt x="439" y="690"/>
                  </a:lnTo>
                  <a:lnTo>
                    <a:pt x="396" y="721"/>
                  </a:lnTo>
                  <a:lnTo>
                    <a:pt x="354" y="751"/>
                  </a:lnTo>
                  <a:lnTo>
                    <a:pt x="313" y="784"/>
                  </a:lnTo>
                  <a:lnTo>
                    <a:pt x="274" y="816"/>
                  </a:lnTo>
                  <a:lnTo>
                    <a:pt x="236" y="850"/>
                  </a:lnTo>
                  <a:lnTo>
                    <a:pt x="202" y="886"/>
                  </a:lnTo>
                  <a:lnTo>
                    <a:pt x="170" y="923"/>
                  </a:lnTo>
                  <a:lnTo>
                    <a:pt x="142" y="964"/>
                  </a:lnTo>
                  <a:lnTo>
                    <a:pt x="120" y="1005"/>
                  </a:lnTo>
                  <a:lnTo>
                    <a:pt x="102" y="1051"/>
                  </a:lnTo>
                  <a:lnTo>
                    <a:pt x="86" y="1111"/>
                  </a:lnTo>
                  <a:lnTo>
                    <a:pt x="78" y="1170"/>
                  </a:lnTo>
                  <a:lnTo>
                    <a:pt x="77" y="1231"/>
                  </a:lnTo>
                  <a:lnTo>
                    <a:pt x="82" y="1292"/>
                  </a:lnTo>
                  <a:lnTo>
                    <a:pt x="94" y="1352"/>
                  </a:lnTo>
                  <a:lnTo>
                    <a:pt x="109" y="1413"/>
                  </a:lnTo>
                  <a:lnTo>
                    <a:pt x="131" y="1473"/>
                  </a:lnTo>
                  <a:lnTo>
                    <a:pt x="156" y="1531"/>
                  </a:lnTo>
                  <a:lnTo>
                    <a:pt x="184" y="1590"/>
                  </a:lnTo>
                  <a:lnTo>
                    <a:pt x="215" y="1647"/>
                  </a:lnTo>
                  <a:lnTo>
                    <a:pt x="249" y="1702"/>
                  </a:lnTo>
                  <a:lnTo>
                    <a:pt x="284" y="1756"/>
                  </a:lnTo>
                  <a:lnTo>
                    <a:pt x="321" y="1808"/>
                  </a:lnTo>
                  <a:lnTo>
                    <a:pt x="359" y="1858"/>
                  </a:lnTo>
                  <a:lnTo>
                    <a:pt x="396" y="1905"/>
                  </a:lnTo>
                  <a:lnTo>
                    <a:pt x="434" y="1952"/>
                  </a:lnTo>
                  <a:lnTo>
                    <a:pt x="470" y="1994"/>
                  </a:lnTo>
                  <a:lnTo>
                    <a:pt x="505" y="2034"/>
                  </a:lnTo>
                  <a:lnTo>
                    <a:pt x="539" y="2071"/>
                  </a:lnTo>
                  <a:lnTo>
                    <a:pt x="569" y="2104"/>
                  </a:lnTo>
                  <a:lnTo>
                    <a:pt x="557" y="2116"/>
                  </a:lnTo>
                  <a:lnTo>
                    <a:pt x="603" y="2127"/>
                  </a:lnTo>
                  <a:lnTo>
                    <a:pt x="647" y="2143"/>
                  </a:lnTo>
                  <a:lnTo>
                    <a:pt x="687" y="2165"/>
                  </a:lnTo>
                  <a:lnTo>
                    <a:pt x="724" y="2191"/>
                  </a:lnTo>
                  <a:lnTo>
                    <a:pt x="759" y="2222"/>
                  </a:lnTo>
                  <a:lnTo>
                    <a:pt x="788" y="2257"/>
                  </a:lnTo>
                  <a:lnTo>
                    <a:pt x="813" y="2295"/>
                  </a:lnTo>
                  <a:lnTo>
                    <a:pt x="834" y="2337"/>
                  </a:lnTo>
                  <a:lnTo>
                    <a:pt x="849" y="2381"/>
                  </a:lnTo>
                  <a:lnTo>
                    <a:pt x="858" y="2427"/>
                  </a:lnTo>
                  <a:lnTo>
                    <a:pt x="861" y="2475"/>
                  </a:lnTo>
                  <a:lnTo>
                    <a:pt x="858" y="2525"/>
                  </a:lnTo>
                  <a:lnTo>
                    <a:pt x="848" y="2573"/>
                  </a:lnTo>
                  <a:lnTo>
                    <a:pt x="832" y="2618"/>
                  </a:lnTo>
                  <a:lnTo>
                    <a:pt x="812" y="2661"/>
                  </a:lnTo>
                  <a:lnTo>
                    <a:pt x="785" y="2699"/>
                  </a:lnTo>
                  <a:lnTo>
                    <a:pt x="754" y="2734"/>
                  </a:lnTo>
                  <a:lnTo>
                    <a:pt x="718" y="2765"/>
                  </a:lnTo>
                  <a:lnTo>
                    <a:pt x="680" y="2791"/>
                  </a:lnTo>
                  <a:lnTo>
                    <a:pt x="638" y="2812"/>
                  </a:lnTo>
                  <a:lnTo>
                    <a:pt x="593" y="2828"/>
                  </a:lnTo>
                  <a:lnTo>
                    <a:pt x="545" y="2838"/>
                  </a:lnTo>
                  <a:lnTo>
                    <a:pt x="495" y="2842"/>
                  </a:lnTo>
                  <a:lnTo>
                    <a:pt x="445" y="2838"/>
                  </a:lnTo>
                  <a:lnTo>
                    <a:pt x="398" y="2828"/>
                  </a:lnTo>
                  <a:lnTo>
                    <a:pt x="353" y="2812"/>
                  </a:lnTo>
                  <a:lnTo>
                    <a:pt x="311" y="2791"/>
                  </a:lnTo>
                  <a:lnTo>
                    <a:pt x="272" y="2765"/>
                  </a:lnTo>
                  <a:lnTo>
                    <a:pt x="236" y="2734"/>
                  </a:lnTo>
                  <a:lnTo>
                    <a:pt x="206" y="2699"/>
                  </a:lnTo>
                  <a:lnTo>
                    <a:pt x="180" y="2661"/>
                  </a:lnTo>
                  <a:lnTo>
                    <a:pt x="159" y="2618"/>
                  </a:lnTo>
                  <a:lnTo>
                    <a:pt x="143" y="2573"/>
                  </a:lnTo>
                  <a:lnTo>
                    <a:pt x="133" y="2525"/>
                  </a:lnTo>
                  <a:lnTo>
                    <a:pt x="130" y="2475"/>
                  </a:lnTo>
                  <a:lnTo>
                    <a:pt x="133" y="2428"/>
                  </a:lnTo>
                  <a:lnTo>
                    <a:pt x="142" y="2382"/>
                  </a:lnTo>
                  <a:lnTo>
                    <a:pt x="157" y="2339"/>
                  </a:lnTo>
                  <a:lnTo>
                    <a:pt x="176" y="2298"/>
                  </a:lnTo>
                  <a:lnTo>
                    <a:pt x="200" y="2261"/>
                  </a:lnTo>
                  <a:lnTo>
                    <a:pt x="229" y="2226"/>
                  </a:lnTo>
                  <a:lnTo>
                    <a:pt x="261" y="2195"/>
                  </a:lnTo>
                  <a:lnTo>
                    <a:pt x="298" y="2168"/>
                  </a:lnTo>
                  <a:lnTo>
                    <a:pt x="338" y="2146"/>
                  </a:lnTo>
                  <a:lnTo>
                    <a:pt x="379" y="2129"/>
                  </a:lnTo>
                  <a:lnTo>
                    <a:pt x="424" y="2117"/>
                  </a:lnTo>
                  <a:lnTo>
                    <a:pt x="471" y="2111"/>
                  </a:lnTo>
                  <a:lnTo>
                    <a:pt x="436" y="2072"/>
                  </a:lnTo>
                  <a:lnTo>
                    <a:pt x="399" y="2030"/>
                  </a:lnTo>
                  <a:lnTo>
                    <a:pt x="361" y="1984"/>
                  </a:lnTo>
                  <a:lnTo>
                    <a:pt x="323" y="1937"/>
                  </a:lnTo>
                  <a:lnTo>
                    <a:pt x="284" y="1886"/>
                  </a:lnTo>
                  <a:lnTo>
                    <a:pt x="244" y="1834"/>
                  </a:lnTo>
                  <a:lnTo>
                    <a:pt x="207" y="1778"/>
                  </a:lnTo>
                  <a:lnTo>
                    <a:pt x="170" y="1722"/>
                  </a:lnTo>
                  <a:lnTo>
                    <a:pt x="136" y="1664"/>
                  </a:lnTo>
                  <a:lnTo>
                    <a:pt x="105" y="1604"/>
                  </a:lnTo>
                  <a:lnTo>
                    <a:pt x="76" y="1542"/>
                  </a:lnTo>
                  <a:lnTo>
                    <a:pt x="51" y="1481"/>
                  </a:lnTo>
                  <a:lnTo>
                    <a:pt x="31" y="1417"/>
                  </a:lnTo>
                  <a:lnTo>
                    <a:pt x="15" y="1352"/>
                  </a:lnTo>
                  <a:lnTo>
                    <a:pt x="4" y="1287"/>
                  </a:lnTo>
                  <a:lnTo>
                    <a:pt x="0" y="1222"/>
                  </a:lnTo>
                  <a:lnTo>
                    <a:pt x="3" y="1157"/>
                  </a:lnTo>
                  <a:lnTo>
                    <a:pt x="12" y="1092"/>
                  </a:lnTo>
                  <a:lnTo>
                    <a:pt x="29" y="1027"/>
                  </a:lnTo>
                  <a:lnTo>
                    <a:pt x="47" y="979"/>
                  </a:lnTo>
                  <a:lnTo>
                    <a:pt x="69" y="935"/>
                  </a:lnTo>
                  <a:lnTo>
                    <a:pt x="96" y="894"/>
                  </a:lnTo>
                  <a:lnTo>
                    <a:pt x="125" y="855"/>
                  </a:lnTo>
                  <a:lnTo>
                    <a:pt x="159" y="819"/>
                  </a:lnTo>
                  <a:lnTo>
                    <a:pt x="194" y="784"/>
                  </a:lnTo>
                  <a:lnTo>
                    <a:pt x="232" y="750"/>
                  </a:lnTo>
                  <a:lnTo>
                    <a:pt x="271" y="719"/>
                  </a:lnTo>
                  <a:lnTo>
                    <a:pt x="311" y="687"/>
                  </a:lnTo>
                  <a:lnTo>
                    <a:pt x="352" y="657"/>
                  </a:lnTo>
                  <a:lnTo>
                    <a:pt x="394" y="628"/>
                  </a:lnTo>
                  <a:lnTo>
                    <a:pt x="431" y="601"/>
                  </a:lnTo>
                  <a:lnTo>
                    <a:pt x="467" y="575"/>
                  </a:lnTo>
                  <a:lnTo>
                    <a:pt x="502" y="548"/>
                  </a:lnTo>
                  <a:lnTo>
                    <a:pt x="534" y="522"/>
                  </a:lnTo>
                  <a:lnTo>
                    <a:pt x="566" y="495"/>
                  </a:lnTo>
                  <a:lnTo>
                    <a:pt x="595" y="467"/>
                  </a:lnTo>
                  <a:lnTo>
                    <a:pt x="621" y="439"/>
                  </a:lnTo>
                  <a:lnTo>
                    <a:pt x="644" y="408"/>
                  </a:lnTo>
                  <a:lnTo>
                    <a:pt x="663" y="378"/>
                  </a:lnTo>
                  <a:lnTo>
                    <a:pt x="680" y="345"/>
                  </a:lnTo>
                  <a:lnTo>
                    <a:pt x="693" y="312"/>
                  </a:lnTo>
                  <a:lnTo>
                    <a:pt x="700" y="276"/>
                  </a:lnTo>
                  <a:lnTo>
                    <a:pt x="704" y="238"/>
                  </a:lnTo>
                  <a:lnTo>
                    <a:pt x="702" y="197"/>
                  </a:lnTo>
                  <a:lnTo>
                    <a:pt x="695" y="154"/>
                  </a:lnTo>
                  <a:lnTo>
                    <a:pt x="527" y="359"/>
                  </a:lnTo>
                  <a:lnTo>
                    <a:pt x="463" y="306"/>
                  </a:lnTo>
                  <a:lnTo>
                    <a:pt x="7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2" name="Freeform 652"/>
            <p:cNvSpPr>
              <a:spLocks/>
            </p:cNvSpPr>
            <p:nvPr/>
          </p:nvSpPr>
          <p:spPr bwMode="auto">
            <a:xfrm>
              <a:off x="5749925" y="5935663"/>
              <a:ext cx="285750" cy="573088"/>
            </a:xfrm>
            <a:custGeom>
              <a:avLst/>
              <a:gdLst>
                <a:gd name="T0" fmla="*/ 505 w 1078"/>
                <a:gd name="T1" fmla="*/ 129 h 2168"/>
                <a:gd name="T2" fmla="*/ 245 w 1078"/>
                <a:gd name="T3" fmla="*/ 127 h 2168"/>
                <a:gd name="T4" fmla="*/ 359 w 1078"/>
                <a:gd name="T5" fmla="*/ 266 h 2168"/>
                <a:gd name="T6" fmla="*/ 444 w 1078"/>
                <a:gd name="T7" fmla="*/ 369 h 2168"/>
                <a:gd name="T8" fmla="*/ 529 w 1078"/>
                <a:gd name="T9" fmla="*/ 476 h 2168"/>
                <a:gd name="T10" fmla="*/ 611 w 1078"/>
                <a:gd name="T11" fmla="*/ 587 h 2168"/>
                <a:gd name="T12" fmla="*/ 684 w 1078"/>
                <a:gd name="T13" fmla="*/ 702 h 2168"/>
                <a:gd name="T14" fmla="*/ 746 w 1078"/>
                <a:gd name="T15" fmla="*/ 820 h 2168"/>
                <a:gd name="T16" fmla="*/ 792 w 1078"/>
                <a:gd name="T17" fmla="*/ 940 h 2168"/>
                <a:gd name="T18" fmla="*/ 818 w 1078"/>
                <a:gd name="T19" fmla="*/ 1063 h 2168"/>
                <a:gd name="T20" fmla="*/ 820 w 1078"/>
                <a:gd name="T21" fmla="*/ 1187 h 2168"/>
                <a:gd name="T22" fmla="*/ 795 w 1078"/>
                <a:gd name="T23" fmla="*/ 1311 h 2168"/>
                <a:gd name="T24" fmla="*/ 737 w 1078"/>
                <a:gd name="T25" fmla="*/ 1437 h 2168"/>
                <a:gd name="T26" fmla="*/ 829 w 1078"/>
                <a:gd name="T27" fmla="*/ 1455 h 2168"/>
                <a:gd name="T28" fmla="*/ 910 w 1078"/>
                <a:gd name="T29" fmla="*/ 1494 h 2168"/>
                <a:gd name="T30" fmla="*/ 979 w 1078"/>
                <a:gd name="T31" fmla="*/ 1552 h 2168"/>
                <a:gd name="T32" fmla="*/ 1032 w 1078"/>
                <a:gd name="T33" fmla="*/ 1624 h 2168"/>
                <a:gd name="T34" fmla="*/ 1066 w 1078"/>
                <a:gd name="T35" fmla="*/ 1708 h 2168"/>
                <a:gd name="T36" fmla="*/ 1078 w 1078"/>
                <a:gd name="T37" fmla="*/ 1801 h 2168"/>
                <a:gd name="T38" fmla="*/ 1065 w 1078"/>
                <a:gd name="T39" fmla="*/ 1899 h 2168"/>
                <a:gd name="T40" fmla="*/ 1028 w 1078"/>
                <a:gd name="T41" fmla="*/ 1986 h 2168"/>
                <a:gd name="T42" fmla="*/ 971 w 1078"/>
                <a:gd name="T43" fmla="*/ 2060 h 2168"/>
                <a:gd name="T44" fmla="*/ 897 w 1078"/>
                <a:gd name="T45" fmla="*/ 2117 h 2168"/>
                <a:gd name="T46" fmla="*/ 809 w 1078"/>
                <a:gd name="T47" fmla="*/ 2154 h 2168"/>
                <a:gd name="T48" fmla="*/ 713 w 1078"/>
                <a:gd name="T49" fmla="*/ 2168 h 2168"/>
                <a:gd name="T50" fmla="*/ 616 w 1078"/>
                <a:gd name="T51" fmla="*/ 2154 h 2168"/>
                <a:gd name="T52" fmla="*/ 528 w 1078"/>
                <a:gd name="T53" fmla="*/ 2117 h 2168"/>
                <a:gd name="T54" fmla="*/ 454 w 1078"/>
                <a:gd name="T55" fmla="*/ 2060 h 2168"/>
                <a:gd name="T56" fmla="*/ 397 w 1078"/>
                <a:gd name="T57" fmla="*/ 1986 h 2168"/>
                <a:gd name="T58" fmla="*/ 360 w 1078"/>
                <a:gd name="T59" fmla="*/ 1899 h 2168"/>
                <a:gd name="T60" fmla="*/ 347 w 1078"/>
                <a:gd name="T61" fmla="*/ 1801 h 2168"/>
                <a:gd name="T62" fmla="*/ 359 w 1078"/>
                <a:gd name="T63" fmla="*/ 1708 h 2168"/>
                <a:gd name="T64" fmla="*/ 393 w 1078"/>
                <a:gd name="T65" fmla="*/ 1624 h 2168"/>
                <a:gd name="T66" fmla="*/ 446 w 1078"/>
                <a:gd name="T67" fmla="*/ 1551 h 2168"/>
                <a:gd name="T68" fmla="*/ 516 w 1078"/>
                <a:gd name="T69" fmla="*/ 1493 h 2168"/>
                <a:gd name="T70" fmla="*/ 598 w 1078"/>
                <a:gd name="T71" fmla="*/ 1454 h 2168"/>
                <a:gd name="T72" fmla="*/ 678 w 1078"/>
                <a:gd name="T73" fmla="*/ 1388 h 2168"/>
                <a:gd name="T74" fmla="*/ 724 w 1078"/>
                <a:gd name="T75" fmla="*/ 1276 h 2168"/>
                <a:gd name="T76" fmla="*/ 744 w 1078"/>
                <a:gd name="T77" fmla="*/ 1165 h 2168"/>
                <a:gd name="T78" fmla="*/ 738 w 1078"/>
                <a:gd name="T79" fmla="*/ 1054 h 2168"/>
                <a:gd name="T80" fmla="*/ 713 w 1078"/>
                <a:gd name="T81" fmla="*/ 945 h 2168"/>
                <a:gd name="T82" fmla="*/ 669 w 1078"/>
                <a:gd name="T83" fmla="*/ 836 h 2168"/>
                <a:gd name="T84" fmla="*/ 611 w 1078"/>
                <a:gd name="T85" fmla="*/ 728 h 2168"/>
                <a:gd name="T86" fmla="*/ 542 w 1078"/>
                <a:gd name="T87" fmla="*/ 622 h 2168"/>
                <a:gd name="T88" fmla="*/ 464 w 1078"/>
                <a:gd name="T89" fmla="*/ 518 h 2168"/>
                <a:gd name="T90" fmla="*/ 382 w 1078"/>
                <a:gd name="T91" fmla="*/ 416 h 2168"/>
                <a:gd name="T92" fmla="*/ 300 w 1078"/>
                <a:gd name="T93" fmla="*/ 315 h 2168"/>
                <a:gd name="T94" fmla="*/ 208 w 1078"/>
                <a:gd name="T95" fmla="*/ 203 h 2168"/>
                <a:gd name="T96" fmla="*/ 78 w 1078"/>
                <a:gd name="T97" fmla="*/ 401 h 2168"/>
                <a:gd name="T98" fmla="*/ 130 w 1078"/>
                <a:gd name="T99" fmla="*/ 0 h 2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078" h="2168">
                  <a:moveTo>
                    <a:pt x="130" y="0"/>
                  </a:moveTo>
                  <a:lnTo>
                    <a:pt x="505" y="129"/>
                  </a:lnTo>
                  <a:lnTo>
                    <a:pt x="477" y="208"/>
                  </a:lnTo>
                  <a:lnTo>
                    <a:pt x="245" y="127"/>
                  </a:lnTo>
                  <a:lnTo>
                    <a:pt x="300" y="195"/>
                  </a:lnTo>
                  <a:lnTo>
                    <a:pt x="359" y="266"/>
                  </a:lnTo>
                  <a:lnTo>
                    <a:pt x="401" y="317"/>
                  </a:lnTo>
                  <a:lnTo>
                    <a:pt x="444" y="369"/>
                  </a:lnTo>
                  <a:lnTo>
                    <a:pt x="488" y="422"/>
                  </a:lnTo>
                  <a:lnTo>
                    <a:pt x="529" y="476"/>
                  </a:lnTo>
                  <a:lnTo>
                    <a:pt x="571" y="532"/>
                  </a:lnTo>
                  <a:lnTo>
                    <a:pt x="611" y="587"/>
                  </a:lnTo>
                  <a:lnTo>
                    <a:pt x="650" y="645"/>
                  </a:lnTo>
                  <a:lnTo>
                    <a:pt x="684" y="702"/>
                  </a:lnTo>
                  <a:lnTo>
                    <a:pt x="717" y="761"/>
                  </a:lnTo>
                  <a:lnTo>
                    <a:pt x="746" y="820"/>
                  </a:lnTo>
                  <a:lnTo>
                    <a:pt x="771" y="880"/>
                  </a:lnTo>
                  <a:lnTo>
                    <a:pt x="792" y="940"/>
                  </a:lnTo>
                  <a:lnTo>
                    <a:pt x="808" y="1001"/>
                  </a:lnTo>
                  <a:lnTo>
                    <a:pt x="818" y="1063"/>
                  </a:lnTo>
                  <a:lnTo>
                    <a:pt x="823" y="1125"/>
                  </a:lnTo>
                  <a:lnTo>
                    <a:pt x="820" y="1187"/>
                  </a:lnTo>
                  <a:lnTo>
                    <a:pt x="811" y="1248"/>
                  </a:lnTo>
                  <a:lnTo>
                    <a:pt x="795" y="1311"/>
                  </a:lnTo>
                  <a:lnTo>
                    <a:pt x="771" y="1374"/>
                  </a:lnTo>
                  <a:lnTo>
                    <a:pt x="737" y="1437"/>
                  </a:lnTo>
                  <a:lnTo>
                    <a:pt x="784" y="1444"/>
                  </a:lnTo>
                  <a:lnTo>
                    <a:pt x="829" y="1455"/>
                  </a:lnTo>
                  <a:lnTo>
                    <a:pt x="871" y="1472"/>
                  </a:lnTo>
                  <a:lnTo>
                    <a:pt x="910" y="1494"/>
                  </a:lnTo>
                  <a:lnTo>
                    <a:pt x="946" y="1521"/>
                  </a:lnTo>
                  <a:lnTo>
                    <a:pt x="979" y="1552"/>
                  </a:lnTo>
                  <a:lnTo>
                    <a:pt x="1008" y="1587"/>
                  </a:lnTo>
                  <a:lnTo>
                    <a:pt x="1032" y="1624"/>
                  </a:lnTo>
                  <a:lnTo>
                    <a:pt x="1052" y="1665"/>
                  </a:lnTo>
                  <a:lnTo>
                    <a:pt x="1066" y="1708"/>
                  </a:lnTo>
                  <a:lnTo>
                    <a:pt x="1075" y="1754"/>
                  </a:lnTo>
                  <a:lnTo>
                    <a:pt x="1078" y="1801"/>
                  </a:lnTo>
                  <a:lnTo>
                    <a:pt x="1075" y="1851"/>
                  </a:lnTo>
                  <a:lnTo>
                    <a:pt x="1065" y="1899"/>
                  </a:lnTo>
                  <a:lnTo>
                    <a:pt x="1050" y="1944"/>
                  </a:lnTo>
                  <a:lnTo>
                    <a:pt x="1028" y="1986"/>
                  </a:lnTo>
                  <a:lnTo>
                    <a:pt x="1002" y="2025"/>
                  </a:lnTo>
                  <a:lnTo>
                    <a:pt x="971" y="2060"/>
                  </a:lnTo>
                  <a:lnTo>
                    <a:pt x="936" y="2091"/>
                  </a:lnTo>
                  <a:lnTo>
                    <a:pt x="897" y="2117"/>
                  </a:lnTo>
                  <a:lnTo>
                    <a:pt x="855" y="2139"/>
                  </a:lnTo>
                  <a:lnTo>
                    <a:pt x="809" y="2154"/>
                  </a:lnTo>
                  <a:lnTo>
                    <a:pt x="762" y="2164"/>
                  </a:lnTo>
                  <a:lnTo>
                    <a:pt x="713" y="2168"/>
                  </a:lnTo>
                  <a:lnTo>
                    <a:pt x="663" y="2164"/>
                  </a:lnTo>
                  <a:lnTo>
                    <a:pt x="616" y="2154"/>
                  </a:lnTo>
                  <a:lnTo>
                    <a:pt x="570" y="2139"/>
                  </a:lnTo>
                  <a:lnTo>
                    <a:pt x="528" y="2117"/>
                  </a:lnTo>
                  <a:lnTo>
                    <a:pt x="489" y="2091"/>
                  </a:lnTo>
                  <a:lnTo>
                    <a:pt x="454" y="2060"/>
                  </a:lnTo>
                  <a:lnTo>
                    <a:pt x="423" y="2025"/>
                  </a:lnTo>
                  <a:lnTo>
                    <a:pt x="397" y="1986"/>
                  </a:lnTo>
                  <a:lnTo>
                    <a:pt x="375" y="1944"/>
                  </a:lnTo>
                  <a:lnTo>
                    <a:pt x="360" y="1899"/>
                  </a:lnTo>
                  <a:lnTo>
                    <a:pt x="351" y="1851"/>
                  </a:lnTo>
                  <a:lnTo>
                    <a:pt x="347" y="1801"/>
                  </a:lnTo>
                  <a:lnTo>
                    <a:pt x="350" y="1754"/>
                  </a:lnTo>
                  <a:lnTo>
                    <a:pt x="359" y="1708"/>
                  </a:lnTo>
                  <a:lnTo>
                    <a:pt x="373" y="1664"/>
                  </a:lnTo>
                  <a:lnTo>
                    <a:pt x="393" y="1624"/>
                  </a:lnTo>
                  <a:lnTo>
                    <a:pt x="418" y="1586"/>
                  </a:lnTo>
                  <a:lnTo>
                    <a:pt x="446" y="1551"/>
                  </a:lnTo>
                  <a:lnTo>
                    <a:pt x="479" y="1520"/>
                  </a:lnTo>
                  <a:lnTo>
                    <a:pt x="516" y="1493"/>
                  </a:lnTo>
                  <a:lnTo>
                    <a:pt x="555" y="1472"/>
                  </a:lnTo>
                  <a:lnTo>
                    <a:pt x="598" y="1454"/>
                  </a:lnTo>
                  <a:lnTo>
                    <a:pt x="643" y="1443"/>
                  </a:lnTo>
                  <a:lnTo>
                    <a:pt x="678" y="1388"/>
                  </a:lnTo>
                  <a:lnTo>
                    <a:pt x="705" y="1332"/>
                  </a:lnTo>
                  <a:lnTo>
                    <a:pt x="724" y="1276"/>
                  </a:lnTo>
                  <a:lnTo>
                    <a:pt x="737" y="1220"/>
                  </a:lnTo>
                  <a:lnTo>
                    <a:pt x="744" y="1165"/>
                  </a:lnTo>
                  <a:lnTo>
                    <a:pt x="744" y="1110"/>
                  </a:lnTo>
                  <a:lnTo>
                    <a:pt x="738" y="1054"/>
                  </a:lnTo>
                  <a:lnTo>
                    <a:pt x="728" y="1000"/>
                  </a:lnTo>
                  <a:lnTo>
                    <a:pt x="713" y="945"/>
                  </a:lnTo>
                  <a:lnTo>
                    <a:pt x="693" y="890"/>
                  </a:lnTo>
                  <a:lnTo>
                    <a:pt x="669" y="836"/>
                  </a:lnTo>
                  <a:lnTo>
                    <a:pt x="642" y="782"/>
                  </a:lnTo>
                  <a:lnTo>
                    <a:pt x="611" y="728"/>
                  </a:lnTo>
                  <a:lnTo>
                    <a:pt x="578" y="675"/>
                  </a:lnTo>
                  <a:lnTo>
                    <a:pt x="542" y="622"/>
                  </a:lnTo>
                  <a:lnTo>
                    <a:pt x="504" y="569"/>
                  </a:lnTo>
                  <a:lnTo>
                    <a:pt x="464" y="518"/>
                  </a:lnTo>
                  <a:lnTo>
                    <a:pt x="424" y="466"/>
                  </a:lnTo>
                  <a:lnTo>
                    <a:pt x="382" y="416"/>
                  </a:lnTo>
                  <a:lnTo>
                    <a:pt x="341" y="365"/>
                  </a:lnTo>
                  <a:lnTo>
                    <a:pt x="300" y="315"/>
                  </a:lnTo>
                  <a:lnTo>
                    <a:pt x="253" y="258"/>
                  </a:lnTo>
                  <a:lnTo>
                    <a:pt x="208" y="203"/>
                  </a:lnTo>
                  <a:lnTo>
                    <a:pt x="165" y="150"/>
                  </a:lnTo>
                  <a:lnTo>
                    <a:pt x="78" y="401"/>
                  </a:lnTo>
                  <a:lnTo>
                    <a:pt x="0" y="374"/>
                  </a:lnTo>
                  <a:lnTo>
                    <a:pt x="13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3" name="Freeform 653"/>
            <p:cNvSpPr>
              <a:spLocks/>
            </p:cNvSpPr>
            <p:nvPr/>
          </p:nvSpPr>
          <p:spPr bwMode="auto">
            <a:xfrm>
              <a:off x="5684838" y="6116638"/>
              <a:ext cx="112713" cy="112713"/>
            </a:xfrm>
            <a:custGeom>
              <a:avLst/>
              <a:gdLst>
                <a:gd name="T0" fmla="*/ 56 w 427"/>
                <a:gd name="T1" fmla="*/ 0 h 427"/>
                <a:gd name="T2" fmla="*/ 213 w 427"/>
                <a:gd name="T3" fmla="*/ 158 h 427"/>
                <a:gd name="T4" fmla="*/ 370 w 427"/>
                <a:gd name="T5" fmla="*/ 0 h 427"/>
                <a:gd name="T6" fmla="*/ 427 w 427"/>
                <a:gd name="T7" fmla="*/ 57 h 427"/>
                <a:gd name="T8" fmla="*/ 269 w 427"/>
                <a:gd name="T9" fmla="*/ 213 h 427"/>
                <a:gd name="T10" fmla="*/ 427 w 427"/>
                <a:gd name="T11" fmla="*/ 372 h 427"/>
                <a:gd name="T12" fmla="*/ 370 w 427"/>
                <a:gd name="T13" fmla="*/ 427 h 427"/>
                <a:gd name="T14" fmla="*/ 213 w 427"/>
                <a:gd name="T15" fmla="*/ 271 h 427"/>
                <a:gd name="T16" fmla="*/ 56 w 427"/>
                <a:gd name="T17" fmla="*/ 427 h 427"/>
                <a:gd name="T18" fmla="*/ 0 w 427"/>
                <a:gd name="T19" fmla="*/ 372 h 427"/>
                <a:gd name="T20" fmla="*/ 157 w 427"/>
                <a:gd name="T21" fmla="*/ 213 h 427"/>
                <a:gd name="T22" fmla="*/ 0 w 427"/>
                <a:gd name="T23" fmla="*/ 57 h 427"/>
                <a:gd name="T24" fmla="*/ 56 w 427"/>
                <a:gd name="T25" fmla="*/ 0 h 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27" h="427">
                  <a:moveTo>
                    <a:pt x="56" y="0"/>
                  </a:moveTo>
                  <a:lnTo>
                    <a:pt x="213" y="158"/>
                  </a:lnTo>
                  <a:lnTo>
                    <a:pt x="370" y="0"/>
                  </a:lnTo>
                  <a:lnTo>
                    <a:pt x="427" y="57"/>
                  </a:lnTo>
                  <a:lnTo>
                    <a:pt x="269" y="213"/>
                  </a:lnTo>
                  <a:lnTo>
                    <a:pt x="427" y="372"/>
                  </a:lnTo>
                  <a:lnTo>
                    <a:pt x="370" y="427"/>
                  </a:lnTo>
                  <a:lnTo>
                    <a:pt x="213" y="271"/>
                  </a:lnTo>
                  <a:lnTo>
                    <a:pt x="56" y="427"/>
                  </a:lnTo>
                  <a:lnTo>
                    <a:pt x="0" y="372"/>
                  </a:lnTo>
                  <a:lnTo>
                    <a:pt x="157" y="213"/>
                  </a:lnTo>
                  <a:lnTo>
                    <a:pt x="0" y="57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4" name="Freeform 654"/>
            <p:cNvSpPr>
              <a:spLocks/>
            </p:cNvSpPr>
            <p:nvPr/>
          </p:nvSpPr>
          <p:spPr bwMode="auto">
            <a:xfrm>
              <a:off x="5273675" y="5870575"/>
              <a:ext cx="114300" cy="112713"/>
            </a:xfrm>
            <a:custGeom>
              <a:avLst/>
              <a:gdLst>
                <a:gd name="T0" fmla="*/ 56 w 428"/>
                <a:gd name="T1" fmla="*/ 0 h 427"/>
                <a:gd name="T2" fmla="*/ 215 w 428"/>
                <a:gd name="T3" fmla="*/ 158 h 427"/>
                <a:gd name="T4" fmla="*/ 372 w 428"/>
                <a:gd name="T5" fmla="*/ 0 h 427"/>
                <a:gd name="T6" fmla="*/ 428 w 428"/>
                <a:gd name="T7" fmla="*/ 57 h 427"/>
                <a:gd name="T8" fmla="*/ 270 w 428"/>
                <a:gd name="T9" fmla="*/ 214 h 427"/>
                <a:gd name="T10" fmla="*/ 428 w 428"/>
                <a:gd name="T11" fmla="*/ 371 h 427"/>
                <a:gd name="T12" fmla="*/ 372 w 428"/>
                <a:gd name="T13" fmla="*/ 427 h 427"/>
                <a:gd name="T14" fmla="*/ 215 w 428"/>
                <a:gd name="T15" fmla="*/ 270 h 427"/>
                <a:gd name="T16" fmla="*/ 56 w 428"/>
                <a:gd name="T17" fmla="*/ 427 h 427"/>
                <a:gd name="T18" fmla="*/ 0 w 428"/>
                <a:gd name="T19" fmla="*/ 371 h 427"/>
                <a:gd name="T20" fmla="*/ 158 w 428"/>
                <a:gd name="T21" fmla="*/ 214 h 427"/>
                <a:gd name="T22" fmla="*/ 0 w 428"/>
                <a:gd name="T23" fmla="*/ 57 h 427"/>
                <a:gd name="T24" fmla="*/ 56 w 428"/>
                <a:gd name="T25" fmla="*/ 0 h 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28" h="427">
                  <a:moveTo>
                    <a:pt x="56" y="0"/>
                  </a:moveTo>
                  <a:lnTo>
                    <a:pt x="215" y="158"/>
                  </a:lnTo>
                  <a:lnTo>
                    <a:pt x="372" y="0"/>
                  </a:lnTo>
                  <a:lnTo>
                    <a:pt x="428" y="57"/>
                  </a:lnTo>
                  <a:lnTo>
                    <a:pt x="270" y="214"/>
                  </a:lnTo>
                  <a:lnTo>
                    <a:pt x="428" y="371"/>
                  </a:lnTo>
                  <a:lnTo>
                    <a:pt x="372" y="427"/>
                  </a:lnTo>
                  <a:lnTo>
                    <a:pt x="215" y="270"/>
                  </a:lnTo>
                  <a:lnTo>
                    <a:pt x="56" y="427"/>
                  </a:lnTo>
                  <a:lnTo>
                    <a:pt x="0" y="371"/>
                  </a:lnTo>
                  <a:lnTo>
                    <a:pt x="158" y="214"/>
                  </a:lnTo>
                  <a:lnTo>
                    <a:pt x="0" y="57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5" name="Freeform 655"/>
            <p:cNvSpPr>
              <a:spLocks/>
            </p:cNvSpPr>
            <p:nvPr/>
          </p:nvSpPr>
          <p:spPr bwMode="auto">
            <a:xfrm>
              <a:off x="5597525" y="5702300"/>
              <a:ext cx="112713" cy="114300"/>
            </a:xfrm>
            <a:custGeom>
              <a:avLst/>
              <a:gdLst>
                <a:gd name="T0" fmla="*/ 56 w 427"/>
                <a:gd name="T1" fmla="*/ 0 h 427"/>
                <a:gd name="T2" fmla="*/ 213 w 427"/>
                <a:gd name="T3" fmla="*/ 157 h 427"/>
                <a:gd name="T4" fmla="*/ 370 w 427"/>
                <a:gd name="T5" fmla="*/ 0 h 427"/>
                <a:gd name="T6" fmla="*/ 427 w 427"/>
                <a:gd name="T7" fmla="*/ 56 h 427"/>
                <a:gd name="T8" fmla="*/ 269 w 427"/>
                <a:gd name="T9" fmla="*/ 213 h 427"/>
                <a:gd name="T10" fmla="*/ 427 w 427"/>
                <a:gd name="T11" fmla="*/ 371 h 427"/>
                <a:gd name="T12" fmla="*/ 370 w 427"/>
                <a:gd name="T13" fmla="*/ 427 h 427"/>
                <a:gd name="T14" fmla="*/ 213 w 427"/>
                <a:gd name="T15" fmla="*/ 269 h 427"/>
                <a:gd name="T16" fmla="*/ 56 w 427"/>
                <a:gd name="T17" fmla="*/ 427 h 427"/>
                <a:gd name="T18" fmla="*/ 0 w 427"/>
                <a:gd name="T19" fmla="*/ 371 h 427"/>
                <a:gd name="T20" fmla="*/ 157 w 427"/>
                <a:gd name="T21" fmla="*/ 213 h 427"/>
                <a:gd name="T22" fmla="*/ 0 w 427"/>
                <a:gd name="T23" fmla="*/ 56 h 427"/>
                <a:gd name="T24" fmla="*/ 56 w 427"/>
                <a:gd name="T25" fmla="*/ 0 h 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27" h="427">
                  <a:moveTo>
                    <a:pt x="56" y="0"/>
                  </a:moveTo>
                  <a:lnTo>
                    <a:pt x="213" y="157"/>
                  </a:lnTo>
                  <a:lnTo>
                    <a:pt x="370" y="0"/>
                  </a:lnTo>
                  <a:lnTo>
                    <a:pt x="427" y="56"/>
                  </a:lnTo>
                  <a:lnTo>
                    <a:pt x="269" y="213"/>
                  </a:lnTo>
                  <a:lnTo>
                    <a:pt x="427" y="371"/>
                  </a:lnTo>
                  <a:lnTo>
                    <a:pt x="370" y="427"/>
                  </a:lnTo>
                  <a:lnTo>
                    <a:pt x="213" y="269"/>
                  </a:lnTo>
                  <a:lnTo>
                    <a:pt x="56" y="427"/>
                  </a:lnTo>
                  <a:lnTo>
                    <a:pt x="0" y="371"/>
                  </a:lnTo>
                  <a:lnTo>
                    <a:pt x="157" y="213"/>
                  </a:lnTo>
                  <a:lnTo>
                    <a:pt x="0" y="56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616" name="Freeform 56"/>
          <p:cNvSpPr>
            <a:spLocks noEditPoints="1"/>
          </p:cNvSpPr>
          <p:nvPr/>
        </p:nvSpPr>
        <p:spPr bwMode="auto">
          <a:xfrm>
            <a:off x="5351322" y="1947045"/>
            <a:ext cx="544609" cy="483095"/>
          </a:xfrm>
          <a:custGeom>
            <a:avLst/>
            <a:gdLst>
              <a:gd name="T0" fmla="*/ 2014 w 3322"/>
              <a:gd name="T1" fmla="*/ 1491 h 2945"/>
              <a:gd name="T2" fmla="*/ 1998 w 3322"/>
              <a:gd name="T3" fmla="*/ 1507 h 2945"/>
              <a:gd name="T4" fmla="*/ 1995 w 3322"/>
              <a:gd name="T5" fmla="*/ 2832 h 2945"/>
              <a:gd name="T6" fmla="*/ 1997 w 3322"/>
              <a:gd name="T7" fmla="*/ 2843 h 2945"/>
              <a:gd name="T8" fmla="*/ 2329 w 3322"/>
              <a:gd name="T9" fmla="*/ 2849 h 2945"/>
              <a:gd name="T10" fmla="*/ 2322 w 3322"/>
              <a:gd name="T11" fmla="*/ 2817 h 2945"/>
              <a:gd name="T12" fmla="*/ 2027 w 3322"/>
              <a:gd name="T13" fmla="*/ 1488 h 2945"/>
              <a:gd name="T14" fmla="*/ 355 w 3322"/>
              <a:gd name="T15" fmla="*/ 1042 h 2945"/>
              <a:gd name="T16" fmla="*/ 338 w 3322"/>
              <a:gd name="T17" fmla="*/ 1059 h 2945"/>
              <a:gd name="T18" fmla="*/ 336 w 3322"/>
              <a:gd name="T19" fmla="*/ 2832 h 2945"/>
              <a:gd name="T20" fmla="*/ 338 w 3322"/>
              <a:gd name="T21" fmla="*/ 2843 h 2945"/>
              <a:gd name="T22" fmla="*/ 670 w 3322"/>
              <a:gd name="T23" fmla="*/ 2849 h 2945"/>
              <a:gd name="T24" fmla="*/ 664 w 3322"/>
              <a:gd name="T25" fmla="*/ 2817 h 2945"/>
              <a:gd name="T26" fmla="*/ 368 w 3322"/>
              <a:gd name="T27" fmla="*/ 1040 h 2945"/>
              <a:gd name="T28" fmla="*/ 1416 w 3322"/>
              <a:gd name="T29" fmla="*/ 0 h 2945"/>
              <a:gd name="T30" fmla="*/ 1458 w 3322"/>
              <a:gd name="T31" fmla="*/ 10 h 2945"/>
              <a:gd name="T32" fmla="*/ 1491 w 3322"/>
              <a:gd name="T33" fmla="*/ 36 h 2945"/>
              <a:gd name="T34" fmla="*/ 1510 w 3322"/>
              <a:gd name="T35" fmla="*/ 75 h 2945"/>
              <a:gd name="T36" fmla="*/ 1512 w 3322"/>
              <a:gd name="T37" fmla="*/ 2817 h 2945"/>
              <a:gd name="T38" fmla="*/ 1507 w 3322"/>
              <a:gd name="T39" fmla="*/ 2849 h 2945"/>
              <a:gd name="T40" fmla="*/ 1931 w 3322"/>
              <a:gd name="T41" fmla="*/ 2840 h 2945"/>
              <a:gd name="T42" fmla="*/ 1930 w 3322"/>
              <a:gd name="T43" fmla="*/ 1520 h 2945"/>
              <a:gd name="T44" fmla="*/ 1941 w 3322"/>
              <a:gd name="T45" fmla="*/ 1478 h 2945"/>
              <a:gd name="T46" fmla="*/ 1967 w 3322"/>
              <a:gd name="T47" fmla="*/ 1445 h 2945"/>
              <a:gd name="T48" fmla="*/ 2005 w 3322"/>
              <a:gd name="T49" fmla="*/ 1427 h 2945"/>
              <a:gd name="T50" fmla="*/ 2322 w 3322"/>
              <a:gd name="T51" fmla="*/ 1424 h 2945"/>
              <a:gd name="T52" fmla="*/ 2326 w 3322"/>
              <a:gd name="T53" fmla="*/ 523 h 2945"/>
              <a:gd name="T54" fmla="*/ 2344 w 3322"/>
              <a:gd name="T55" fmla="*/ 484 h 2945"/>
              <a:gd name="T56" fmla="*/ 2376 w 3322"/>
              <a:gd name="T57" fmla="*/ 459 h 2945"/>
              <a:gd name="T58" fmla="*/ 2419 w 3322"/>
              <a:gd name="T59" fmla="*/ 448 h 2945"/>
              <a:gd name="T60" fmla="*/ 3096 w 3322"/>
              <a:gd name="T61" fmla="*/ 450 h 2945"/>
              <a:gd name="T62" fmla="*/ 3135 w 3322"/>
              <a:gd name="T63" fmla="*/ 470 h 2945"/>
              <a:gd name="T64" fmla="*/ 3160 w 3322"/>
              <a:gd name="T65" fmla="*/ 502 h 2945"/>
              <a:gd name="T66" fmla="*/ 3171 w 3322"/>
              <a:gd name="T67" fmla="*/ 544 h 2945"/>
              <a:gd name="T68" fmla="*/ 3170 w 3322"/>
              <a:gd name="T69" fmla="*/ 2833 h 2945"/>
              <a:gd name="T70" fmla="*/ 3322 w 3322"/>
              <a:gd name="T71" fmla="*/ 2849 h 2945"/>
              <a:gd name="T72" fmla="*/ 0 w 3322"/>
              <a:gd name="T73" fmla="*/ 2945 h 2945"/>
              <a:gd name="T74" fmla="*/ 274 w 3322"/>
              <a:gd name="T75" fmla="*/ 2849 h 2945"/>
              <a:gd name="T76" fmla="*/ 272 w 3322"/>
              <a:gd name="T77" fmla="*/ 2832 h 2945"/>
              <a:gd name="T78" fmla="*/ 275 w 3322"/>
              <a:gd name="T79" fmla="*/ 1050 h 2945"/>
              <a:gd name="T80" fmla="*/ 293 w 3322"/>
              <a:gd name="T81" fmla="*/ 1012 h 2945"/>
              <a:gd name="T82" fmla="*/ 326 w 3322"/>
              <a:gd name="T83" fmla="*/ 986 h 2945"/>
              <a:gd name="T84" fmla="*/ 368 w 3322"/>
              <a:gd name="T85" fmla="*/ 976 h 2945"/>
              <a:gd name="T86" fmla="*/ 664 w 3322"/>
              <a:gd name="T87" fmla="*/ 96 h 2945"/>
              <a:gd name="T88" fmla="*/ 674 w 3322"/>
              <a:gd name="T89" fmla="*/ 54 h 2945"/>
              <a:gd name="T90" fmla="*/ 701 w 3322"/>
              <a:gd name="T91" fmla="*/ 22 h 2945"/>
              <a:gd name="T92" fmla="*/ 738 w 3322"/>
              <a:gd name="T93" fmla="*/ 3 h 29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3322" h="2945">
                <a:moveTo>
                  <a:pt x="2027" y="1488"/>
                </a:moveTo>
                <a:lnTo>
                  <a:pt x="2014" y="1491"/>
                </a:lnTo>
                <a:lnTo>
                  <a:pt x="2004" y="1497"/>
                </a:lnTo>
                <a:lnTo>
                  <a:pt x="1998" y="1507"/>
                </a:lnTo>
                <a:lnTo>
                  <a:pt x="1995" y="1520"/>
                </a:lnTo>
                <a:lnTo>
                  <a:pt x="1995" y="2832"/>
                </a:lnTo>
                <a:lnTo>
                  <a:pt x="1996" y="2838"/>
                </a:lnTo>
                <a:lnTo>
                  <a:pt x="1997" y="2843"/>
                </a:lnTo>
                <a:lnTo>
                  <a:pt x="1999" y="2849"/>
                </a:lnTo>
                <a:lnTo>
                  <a:pt x="2329" y="2849"/>
                </a:lnTo>
                <a:lnTo>
                  <a:pt x="2325" y="2833"/>
                </a:lnTo>
                <a:lnTo>
                  <a:pt x="2322" y="2817"/>
                </a:lnTo>
                <a:lnTo>
                  <a:pt x="2322" y="1488"/>
                </a:lnTo>
                <a:lnTo>
                  <a:pt x="2027" y="1488"/>
                </a:lnTo>
                <a:close/>
                <a:moveTo>
                  <a:pt x="368" y="1040"/>
                </a:moveTo>
                <a:lnTo>
                  <a:pt x="355" y="1042"/>
                </a:lnTo>
                <a:lnTo>
                  <a:pt x="345" y="1049"/>
                </a:lnTo>
                <a:lnTo>
                  <a:pt x="338" y="1059"/>
                </a:lnTo>
                <a:lnTo>
                  <a:pt x="336" y="1072"/>
                </a:lnTo>
                <a:lnTo>
                  <a:pt x="336" y="2832"/>
                </a:lnTo>
                <a:lnTo>
                  <a:pt x="337" y="2838"/>
                </a:lnTo>
                <a:lnTo>
                  <a:pt x="338" y="2843"/>
                </a:lnTo>
                <a:lnTo>
                  <a:pt x="341" y="2849"/>
                </a:lnTo>
                <a:lnTo>
                  <a:pt x="670" y="2849"/>
                </a:lnTo>
                <a:lnTo>
                  <a:pt x="666" y="2833"/>
                </a:lnTo>
                <a:lnTo>
                  <a:pt x="664" y="2817"/>
                </a:lnTo>
                <a:lnTo>
                  <a:pt x="664" y="1040"/>
                </a:lnTo>
                <a:lnTo>
                  <a:pt x="368" y="1040"/>
                </a:lnTo>
                <a:close/>
                <a:moveTo>
                  <a:pt x="760" y="0"/>
                </a:moveTo>
                <a:lnTo>
                  <a:pt x="1416" y="0"/>
                </a:lnTo>
                <a:lnTo>
                  <a:pt x="1438" y="3"/>
                </a:lnTo>
                <a:lnTo>
                  <a:pt x="1458" y="10"/>
                </a:lnTo>
                <a:lnTo>
                  <a:pt x="1476" y="22"/>
                </a:lnTo>
                <a:lnTo>
                  <a:pt x="1491" y="36"/>
                </a:lnTo>
                <a:lnTo>
                  <a:pt x="1502" y="54"/>
                </a:lnTo>
                <a:lnTo>
                  <a:pt x="1510" y="75"/>
                </a:lnTo>
                <a:lnTo>
                  <a:pt x="1512" y="96"/>
                </a:lnTo>
                <a:lnTo>
                  <a:pt x="1512" y="2817"/>
                </a:lnTo>
                <a:lnTo>
                  <a:pt x="1510" y="2833"/>
                </a:lnTo>
                <a:lnTo>
                  <a:pt x="1507" y="2849"/>
                </a:lnTo>
                <a:lnTo>
                  <a:pt x="1933" y="2849"/>
                </a:lnTo>
                <a:lnTo>
                  <a:pt x="1931" y="2840"/>
                </a:lnTo>
                <a:lnTo>
                  <a:pt x="1930" y="2832"/>
                </a:lnTo>
                <a:lnTo>
                  <a:pt x="1930" y="1520"/>
                </a:lnTo>
                <a:lnTo>
                  <a:pt x="1934" y="1498"/>
                </a:lnTo>
                <a:lnTo>
                  <a:pt x="1941" y="1478"/>
                </a:lnTo>
                <a:lnTo>
                  <a:pt x="1952" y="1460"/>
                </a:lnTo>
                <a:lnTo>
                  <a:pt x="1967" y="1445"/>
                </a:lnTo>
                <a:lnTo>
                  <a:pt x="1984" y="1434"/>
                </a:lnTo>
                <a:lnTo>
                  <a:pt x="2005" y="1427"/>
                </a:lnTo>
                <a:lnTo>
                  <a:pt x="2027" y="1424"/>
                </a:lnTo>
                <a:lnTo>
                  <a:pt x="2322" y="1424"/>
                </a:lnTo>
                <a:lnTo>
                  <a:pt x="2322" y="544"/>
                </a:lnTo>
                <a:lnTo>
                  <a:pt x="2326" y="523"/>
                </a:lnTo>
                <a:lnTo>
                  <a:pt x="2333" y="502"/>
                </a:lnTo>
                <a:lnTo>
                  <a:pt x="2344" y="484"/>
                </a:lnTo>
                <a:lnTo>
                  <a:pt x="2359" y="470"/>
                </a:lnTo>
                <a:lnTo>
                  <a:pt x="2376" y="459"/>
                </a:lnTo>
                <a:lnTo>
                  <a:pt x="2397" y="450"/>
                </a:lnTo>
                <a:lnTo>
                  <a:pt x="2419" y="448"/>
                </a:lnTo>
                <a:lnTo>
                  <a:pt x="3075" y="448"/>
                </a:lnTo>
                <a:lnTo>
                  <a:pt x="3096" y="450"/>
                </a:lnTo>
                <a:lnTo>
                  <a:pt x="3117" y="459"/>
                </a:lnTo>
                <a:lnTo>
                  <a:pt x="3135" y="470"/>
                </a:lnTo>
                <a:lnTo>
                  <a:pt x="3149" y="484"/>
                </a:lnTo>
                <a:lnTo>
                  <a:pt x="3160" y="502"/>
                </a:lnTo>
                <a:lnTo>
                  <a:pt x="3169" y="523"/>
                </a:lnTo>
                <a:lnTo>
                  <a:pt x="3171" y="544"/>
                </a:lnTo>
                <a:lnTo>
                  <a:pt x="3171" y="2817"/>
                </a:lnTo>
                <a:lnTo>
                  <a:pt x="3170" y="2833"/>
                </a:lnTo>
                <a:lnTo>
                  <a:pt x="3166" y="2849"/>
                </a:lnTo>
                <a:lnTo>
                  <a:pt x="3322" y="2849"/>
                </a:lnTo>
                <a:lnTo>
                  <a:pt x="3322" y="2945"/>
                </a:lnTo>
                <a:lnTo>
                  <a:pt x="0" y="2945"/>
                </a:lnTo>
                <a:lnTo>
                  <a:pt x="0" y="2849"/>
                </a:lnTo>
                <a:lnTo>
                  <a:pt x="274" y="2849"/>
                </a:lnTo>
                <a:lnTo>
                  <a:pt x="273" y="2840"/>
                </a:lnTo>
                <a:lnTo>
                  <a:pt x="272" y="2832"/>
                </a:lnTo>
                <a:lnTo>
                  <a:pt x="272" y="1072"/>
                </a:lnTo>
                <a:lnTo>
                  <a:pt x="275" y="1050"/>
                </a:lnTo>
                <a:lnTo>
                  <a:pt x="282" y="1030"/>
                </a:lnTo>
                <a:lnTo>
                  <a:pt x="293" y="1012"/>
                </a:lnTo>
                <a:lnTo>
                  <a:pt x="307" y="997"/>
                </a:lnTo>
                <a:lnTo>
                  <a:pt x="326" y="986"/>
                </a:lnTo>
                <a:lnTo>
                  <a:pt x="346" y="979"/>
                </a:lnTo>
                <a:lnTo>
                  <a:pt x="368" y="976"/>
                </a:lnTo>
                <a:lnTo>
                  <a:pt x="664" y="976"/>
                </a:lnTo>
                <a:lnTo>
                  <a:pt x="664" y="96"/>
                </a:lnTo>
                <a:lnTo>
                  <a:pt x="667" y="75"/>
                </a:lnTo>
                <a:lnTo>
                  <a:pt x="674" y="54"/>
                </a:lnTo>
                <a:lnTo>
                  <a:pt x="685" y="36"/>
                </a:lnTo>
                <a:lnTo>
                  <a:pt x="701" y="22"/>
                </a:lnTo>
                <a:lnTo>
                  <a:pt x="718" y="10"/>
                </a:lnTo>
                <a:lnTo>
                  <a:pt x="738" y="3"/>
                </a:lnTo>
                <a:lnTo>
                  <a:pt x="760" y="0"/>
                </a:lnTo>
                <a:close/>
              </a:path>
            </a:pathLst>
          </a:custGeom>
          <a:solidFill>
            <a:schemeClr val="tx1">
              <a:lumMod val="90000"/>
              <a:lumOff val="1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617" name="Group 616"/>
          <p:cNvGrpSpPr/>
          <p:nvPr/>
        </p:nvGrpSpPr>
        <p:grpSpPr>
          <a:xfrm>
            <a:off x="5357498" y="2725959"/>
            <a:ext cx="532257" cy="469690"/>
            <a:chOff x="2800350" y="3070226"/>
            <a:chExt cx="958850" cy="846138"/>
          </a:xfrm>
          <a:solidFill>
            <a:schemeClr val="tx1">
              <a:lumMod val="90000"/>
              <a:lumOff val="10000"/>
            </a:schemeClr>
          </a:solidFill>
        </p:grpSpPr>
        <p:sp>
          <p:nvSpPr>
            <p:cNvPr id="618" name="Freeform 184"/>
            <p:cNvSpPr>
              <a:spLocks noEditPoints="1"/>
            </p:cNvSpPr>
            <p:nvPr/>
          </p:nvSpPr>
          <p:spPr bwMode="auto">
            <a:xfrm>
              <a:off x="2889250" y="3070226"/>
              <a:ext cx="817563" cy="755650"/>
            </a:xfrm>
            <a:custGeom>
              <a:avLst/>
              <a:gdLst>
                <a:gd name="T0" fmla="*/ 108 w 3086"/>
                <a:gd name="T1" fmla="*/ 1061 h 2854"/>
                <a:gd name="T2" fmla="*/ 108 w 3086"/>
                <a:gd name="T3" fmla="*/ 1242 h 2854"/>
                <a:gd name="T4" fmla="*/ 275 w 3086"/>
                <a:gd name="T5" fmla="*/ 1311 h 2854"/>
                <a:gd name="T6" fmla="*/ 399 w 3086"/>
                <a:gd name="T7" fmla="*/ 1184 h 2854"/>
                <a:gd name="T8" fmla="*/ 332 w 3086"/>
                <a:gd name="T9" fmla="*/ 1018 h 2854"/>
                <a:gd name="T10" fmla="*/ 2096 w 3086"/>
                <a:gd name="T11" fmla="*/ 688 h 2854"/>
                <a:gd name="T12" fmla="*/ 1998 w 3086"/>
                <a:gd name="T13" fmla="*/ 838 h 2854"/>
                <a:gd name="T14" fmla="*/ 2096 w 3086"/>
                <a:gd name="T15" fmla="*/ 987 h 2854"/>
                <a:gd name="T16" fmla="*/ 2272 w 3086"/>
                <a:gd name="T17" fmla="*/ 952 h 2854"/>
                <a:gd name="T18" fmla="*/ 2306 w 3086"/>
                <a:gd name="T19" fmla="*/ 775 h 2854"/>
                <a:gd name="T20" fmla="*/ 2159 w 3086"/>
                <a:gd name="T21" fmla="*/ 676 h 2854"/>
                <a:gd name="T22" fmla="*/ 766 w 3086"/>
                <a:gd name="T23" fmla="*/ 615 h 2854"/>
                <a:gd name="T24" fmla="*/ 766 w 3086"/>
                <a:gd name="T25" fmla="*/ 796 h 2854"/>
                <a:gd name="T26" fmla="*/ 931 w 3086"/>
                <a:gd name="T27" fmla="*/ 865 h 2854"/>
                <a:gd name="T28" fmla="*/ 1057 w 3086"/>
                <a:gd name="T29" fmla="*/ 738 h 2854"/>
                <a:gd name="T30" fmla="*/ 988 w 3086"/>
                <a:gd name="T31" fmla="*/ 572 h 2854"/>
                <a:gd name="T32" fmla="*/ 1452 w 3086"/>
                <a:gd name="T33" fmla="*/ 315 h 2854"/>
                <a:gd name="T34" fmla="*/ 1354 w 3086"/>
                <a:gd name="T35" fmla="*/ 465 h 2854"/>
                <a:gd name="T36" fmla="*/ 1452 w 3086"/>
                <a:gd name="T37" fmla="*/ 614 h 2854"/>
                <a:gd name="T38" fmla="*/ 1628 w 3086"/>
                <a:gd name="T39" fmla="*/ 579 h 2854"/>
                <a:gd name="T40" fmla="*/ 1663 w 3086"/>
                <a:gd name="T41" fmla="*/ 402 h 2854"/>
                <a:gd name="T42" fmla="*/ 1514 w 3086"/>
                <a:gd name="T43" fmla="*/ 303 h 2854"/>
                <a:gd name="T44" fmla="*/ 2721 w 3086"/>
                <a:gd name="T45" fmla="*/ 150 h 2854"/>
                <a:gd name="T46" fmla="*/ 2721 w 3086"/>
                <a:gd name="T47" fmla="*/ 331 h 2854"/>
                <a:gd name="T48" fmla="*/ 2886 w 3086"/>
                <a:gd name="T49" fmla="*/ 398 h 2854"/>
                <a:gd name="T50" fmla="*/ 3011 w 3086"/>
                <a:gd name="T51" fmla="*/ 272 h 2854"/>
                <a:gd name="T52" fmla="*/ 2944 w 3086"/>
                <a:gd name="T53" fmla="*/ 106 h 2854"/>
                <a:gd name="T54" fmla="*/ 2924 w 3086"/>
                <a:gd name="T55" fmla="*/ 12 h 2854"/>
                <a:gd name="T56" fmla="*/ 3074 w 3086"/>
                <a:gd name="T57" fmla="*/ 163 h 2854"/>
                <a:gd name="T58" fmla="*/ 3044 w 3086"/>
                <a:gd name="T59" fmla="*/ 375 h 2854"/>
                <a:gd name="T60" fmla="*/ 2353 w 3086"/>
                <a:gd name="T61" fmla="*/ 705 h 2854"/>
                <a:gd name="T62" fmla="*/ 2382 w 3086"/>
                <a:gd name="T63" fmla="*/ 902 h 2854"/>
                <a:gd name="T64" fmla="*/ 1980 w 3086"/>
                <a:gd name="T65" fmla="*/ 999 h 2854"/>
                <a:gd name="T66" fmla="*/ 1918 w 3086"/>
                <a:gd name="T67" fmla="*/ 814 h 2854"/>
                <a:gd name="T68" fmla="*/ 1333 w 3086"/>
                <a:gd name="T69" fmla="*/ 2854 h 2854"/>
                <a:gd name="T70" fmla="*/ 1130 w 3086"/>
                <a:gd name="T71" fmla="*/ 675 h 2854"/>
                <a:gd name="T72" fmla="*/ 1066 w 3086"/>
                <a:gd name="T73" fmla="*/ 869 h 2854"/>
                <a:gd name="T74" fmla="*/ 443 w 3086"/>
                <a:gd name="T75" fmla="*/ 1033 h 2854"/>
                <a:gd name="T76" fmla="*/ 465 w 3086"/>
                <a:gd name="T77" fmla="*/ 1217 h 2854"/>
                <a:gd name="T78" fmla="*/ 62 w 3086"/>
                <a:gd name="T79" fmla="*/ 1311 h 2854"/>
                <a:gd name="T80" fmla="*/ 3 w 3086"/>
                <a:gd name="T81" fmla="*/ 1112 h 2854"/>
                <a:gd name="T82" fmla="*/ 128 w 3086"/>
                <a:gd name="T83" fmla="*/ 939 h 2854"/>
                <a:gd name="T84" fmla="*/ 338 w 3086"/>
                <a:gd name="T85" fmla="*/ 934 h 2854"/>
                <a:gd name="T86" fmla="*/ 660 w 3086"/>
                <a:gd name="T87" fmla="*/ 666 h 2854"/>
                <a:gd name="T88" fmla="*/ 786 w 3086"/>
                <a:gd name="T89" fmla="*/ 493 h 2854"/>
                <a:gd name="T90" fmla="*/ 994 w 3086"/>
                <a:gd name="T91" fmla="*/ 488 h 2854"/>
                <a:gd name="T92" fmla="*/ 1273 w 3086"/>
                <a:gd name="T93" fmla="*/ 465 h 2854"/>
                <a:gd name="T94" fmla="*/ 1342 w 3086"/>
                <a:gd name="T95" fmla="*/ 295 h 2854"/>
                <a:gd name="T96" fmla="*/ 1548 w 3086"/>
                <a:gd name="T97" fmla="*/ 228 h 2854"/>
                <a:gd name="T98" fmla="*/ 1720 w 3086"/>
                <a:gd name="T99" fmla="*/ 354 h 2854"/>
                <a:gd name="T100" fmla="*/ 1732 w 3086"/>
                <a:gd name="T101" fmla="*/ 546 h 2854"/>
                <a:gd name="T102" fmla="*/ 2083 w 3086"/>
                <a:gd name="T103" fmla="*/ 608 h 2854"/>
                <a:gd name="T104" fmla="*/ 2274 w 3086"/>
                <a:gd name="T105" fmla="*/ 630 h 2854"/>
                <a:gd name="T106" fmla="*/ 2616 w 3086"/>
                <a:gd name="T107" fmla="*/ 200 h 2854"/>
                <a:gd name="T108" fmla="*/ 2740 w 3086"/>
                <a:gd name="T109" fmla="*/ 27 h 28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086" h="2854">
                  <a:moveTo>
                    <a:pt x="241" y="990"/>
                  </a:moveTo>
                  <a:lnTo>
                    <a:pt x="210" y="993"/>
                  </a:lnTo>
                  <a:lnTo>
                    <a:pt x="180" y="1002"/>
                  </a:lnTo>
                  <a:lnTo>
                    <a:pt x="152" y="1018"/>
                  </a:lnTo>
                  <a:lnTo>
                    <a:pt x="128" y="1038"/>
                  </a:lnTo>
                  <a:lnTo>
                    <a:pt x="108" y="1061"/>
                  </a:lnTo>
                  <a:lnTo>
                    <a:pt x="94" y="1089"/>
                  </a:lnTo>
                  <a:lnTo>
                    <a:pt x="85" y="1119"/>
                  </a:lnTo>
                  <a:lnTo>
                    <a:pt x="82" y="1152"/>
                  </a:lnTo>
                  <a:lnTo>
                    <a:pt x="85" y="1184"/>
                  </a:lnTo>
                  <a:lnTo>
                    <a:pt x="94" y="1214"/>
                  </a:lnTo>
                  <a:lnTo>
                    <a:pt x="108" y="1242"/>
                  </a:lnTo>
                  <a:lnTo>
                    <a:pt x="128" y="1266"/>
                  </a:lnTo>
                  <a:lnTo>
                    <a:pt x="152" y="1286"/>
                  </a:lnTo>
                  <a:lnTo>
                    <a:pt x="180" y="1301"/>
                  </a:lnTo>
                  <a:lnTo>
                    <a:pt x="210" y="1311"/>
                  </a:lnTo>
                  <a:lnTo>
                    <a:pt x="241" y="1314"/>
                  </a:lnTo>
                  <a:lnTo>
                    <a:pt x="275" y="1311"/>
                  </a:lnTo>
                  <a:lnTo>
                    <a:pt x="304" y="1301"/>
                  </a:lnTo>
                  <a:lnTo>
                    <a:pt x="332" y="1286"/>
                  </a:lnTo>
                  <a:lnTo>
                    <a:pt x="355" y="1266"/>
                  </a:lnTo>
                  <a:lnTo>
                    <a:pt x="375" y="1242"/>
                  </a:lnTo>
                  <a:lnTo>
                    <a:pt x="390" y="1214"/>
                  </a:lnTo>
                  <a:lnTo>
                    <a:pt x="399" y="1184"/>
                  </a:lnTo>
                  <a:lnTo>
                    <a:pt x="402" y="1152"/>
                  </a:lnTo>
                  <a:lnTo>
                    <a:pt x="399" y="1119"/>
                  </a:lnTo>
                  <a:lnTo>
                    <a:pt x="390" y="1089"/>
                  </a:lnTo>
                  <a:lnTo>
                    <a:pt x="375" y="1061"/>
                  </a:lnTo>
                  <a:lnTo>
                    <a:pt x="355" y="1038"/>
                  </a:lnTo>
                  <a:lnTo>
                    <a:pt x="332" y="1018"/>
                  </a:lnTo>
                  <a:lnTo>
                    <a:pt x="304" y="1002"/>
                  </a:lnTo>
                  <a:lnTo>
                    <a:pt x="275" y="993"/>
                  </a:lnTo>
                  <a:lnTo>
                    <a:pt x="241" y="990"/>
                  </a:lnTo>
                  <a:close/>
                  <a:moveTo>
                    <a:pt x="2159" y="676"/>
                  </a:moveTo>
                  <a:lnTo>
                    <a:pt x="2127" y="679"/>
                  </a:lnTo>
                  <a:lnTo>
                    <a:pt x="2096" y="688"/>
                  </a:lnTo>
                  <a:lnTo>
                    <a:pt x="2069" y="704"/>
                  </a:lnTo>
                  <a:lnTo>
                    <a:pt x="2045" y="724"/>
                  </a:lnTo>
                  <a:lnTo>
                    <a:pt x="2025" y="747"/>
                  </a:lnTo>
                  <a:lnTo>
                    <a:pt x="2011" y="775"/>
                  </a:lnTo>
                  <a:lnTo>
                    <a:pt x="2001" y="805"/>
                  </a:lnTo>
                  <a:lnTo>
                    <a:pt x="1998" y="838"/>
                  </a:lnTo>
                  <a:lnTo>
                    <a:pt x="2001" y="870"/>
                  </a:lnTo>
                  <a:lnTo>
                    <a:pt x="2011" y="900"/>
                  </a:lnTo>
                  <a:lnTo>
                    <a:pt x="2025" y="928"/>
                  </a:lnTo>
                  <a:lnTo>
                    <a:pt x="2045" y="952"/>
                  </a:lnTo>
                  <a:lnTo>
                    <a:pt x="2069" y="971"/>
                  </a:lnTo>
                  <a:lnTo>
                    <a:pt x="2096" y="987"/>
                  </a:lnTo>
                  <a:lnTo>
                    <a:pt x="2127" y="996"/>
                  </a:lnTo>
                  <a:lnTo>
                    <a:pt x="2159" y="999"/>
                  </a:lnTo>
                  <a:lnTo>
                    <a:pt x="2191" y="996"/>
                  </a:lnTo>
                  <a:lnTo>
                    <a:pt x="2221" y="987"/>
                  </a:lnTo>
                  <a:lnTo>
                    <a:pt x="2249" y="971"/>
                  </a:lnTo>
                  <a:lnTo>
                    <a:pt x="2272" y="952"/>
                  </a:lnTo>
                  <a:lnTo>
                    <a:pt x="2292" y="928"/>
                  </a:lnTo>
                  <a:lnTo>
                    <a:pt x="2306" y="900"/>
                  </a:lnTo>
                  <a:lnTo>
                    <a:pt x="2316" y="870"/>
                  </a:lnTo>
                  <a:lnTo>
                    <a:pt x="2319" y="838"/>
                  </a:lnTo>
                  <a:lnTo>
                    <a:pt x="2316" y="805"/>
                  </a:lnTo>
                  <a:lnTo>
                    <a:pt x="2306" y="775"/>
                  </a:lnTo>
                  <a:lnTo>
                    <a:pt x="2292" y="747"/>
                  </a:lnTo>
                  <a:lnTo>
                    <a:pt x="2272" y="724"/>
                  </a:lnTo>
                  <a:lnTo>
                    <a:pt x="2249" y="704"/>
                  </a:lnTo>
                  <a:lnTo>
                    <a:pt x="2221" y="688"/>
                  </a:lnTo>
                  <a:lnTo>
                    <a:pt x="2191" y="679"/>
                  </a:lnTo>
                  <a:lnTo>
                    <a:pt x="2159" y="676"/>
                  </a:lnTo>
                  <a:close/>
                  <a:moveTo>
                    <a:pt x="899" y="544"/>
                  </a:moveTo>
                  <a:lnTo>
                    <a:pt x="866" y="547"/>
                  </a:lnTo>
                  <a:lnTo>
                    <a:pt x="836" y="557"/>
                  </a:lnTo>
                  <a:lnTo>
                    <a:pt x="809" y="572"/>
                  </a:lnTo>
                  <a:lnTo>
                    <a:pt x="786" y="592"/>
                  </a:lnTo>
                  <a:lnTo>
                    <a:pt x="766" y="615"/>
                  </a:lnTo>
                  <a:lnTo>
                    <a:pt x="750" y="643"/>
                  </a:lnTo>
                  <a:lnTo>
                    <a:pt x="742" y="674"/>
                  </a:lnTo>
                  <a:lnTo>
                    <a:pt x="738" y="706"/>
                  </a:lnTo>
                  <a:lnTo>
                    <a:pt x="742" y="738"/>
                  </a:lnTo>
                  <a:lnTo>
                    <a:pt x="750" y="769"/>
                  </a:lnTo>
                  <a:lnTo>
                    <a:pt x="766" y="796"/>
                  </a:lnTo>
                  <a:lnTo>
                    <a:pt x="786" y="820"/>
                  </a:lnTo>
                  <a:lnTo>
                    <a:pt x="809" y="840"/>
                  </a:lnTo>
                  <a:lnTo>
                    <a:pt x="836" y="855"/>
                  </a:lnTo>
                  <a:lnTo>
                    <a:pt x="866" y="865"/>
                  </a:lnTo>
                  <a:lnTo>
                    <a:pt x="899" y="868"/>
                  </a:lnTo>
                  <a:lnTo>
                    <a:pt x="931" y="865"/>
                  </a:lnTo>
                  <a:lnTo>
                    <a:pt x="961" y="855"/>
                  </a:lnTo>
                  <a:lnTo>
                    <a:pt x="988" y="840"/>
                  </a:lnTo>
                  <a:lnTo>
                    <a:pt x="1013" y="820"/>
                  </a:lnTo>
                  <a:lnTo>
                    <a:pt x="1033" y="796"/>
                  </a:lnTo>
                  <a:lnTo>
                    <a:pt x="1047" y="769"/>
                  </a:lnTo>
                  <a:lnTo>
                    <a:pt x="1057" y="738"/>
                  </a:lnTo>
                  <a:lnTo>
                    <a:pt x="1060" y="706"/>
                  </a:lnTo>
                  <a:lnTo>
                    <a:pt x="1057" y="674"/>
                  </a:lnTo>
                  <a:lnTo>
                    <a:pt x="1047" y="643"/>
                  </a:lnTo>
                  <a:lnTo>
                    <a:pt x="1033" y="615"/>
                  </a:lnTo>
                  <a:lnTo>
                    <a:pt x="1013" y="592"/>
                  </a:lnTo>
                  <a:lnTo>
                    <a:pt x="988" y="572"/>
                  </a:lnTo>
                  <a:lnTo>
                    <a:pt x="961" y="557"/>
                  </a:lnTo>
                  <a:lnTo>
                    <a:pt x="931" y="547"/>
                  </a:lnTo>
                  <a:lnTo>
                    <a:pt x="899" y="544"/>
                  </a:lnTo>
                  <a:close/>
                  <a:moveTo>
                    <a:pt x="1514" y="303"/>
                  </a:moveTo>
                  <a:lnTo>
                    <a:pt x="1482" y="306"/>
                  </a:lnTo>
                  <a:lnTo>
                    <a:pt x="1452" y="315"/>
                  </a:lnTo>
                  <a:lnTo>
                    <a:pt x="1425" y="331"/>
                  </a:lnTo>
                  <a:lnTo>
                    <a:pt x="1401" y="351"/>
                  </a:lnTo>
                  <a:lnTo>
                    <a:pt x="1381" y="374"/>
                  </a:lnTo>
                  <a:lnTo>
                    <a:pt x="1366" y="402"/>
                  </a:lnTo>
                  <a:lnTo>
                    <a:pt x="1356" y="432"/>
                  </a:lnTo>
                  <a:lnTo>
                    <a:pt x="1354" y="465"/>
                  </a:lnTo>
                  <a:lnTo>
                    <a:pt x="1356" y="497"/>
                  </a:lnTo>
                  <a:lnTo>
                    <a:pt x="1366" y="527"/>
                  </a:lnTo>
                  <a:lnTo>
                    <a:pt x="1381" y="555"/>
                  </a:lnTo>
                  <a:lnTo>
                    <a:pt x="1401" y="579"/>
                  </a:lnTo>
                  <a:lnTo>
                    <a:pt x="1425" y="599"/>
                  </a:lnTo>
                  <a:lnTo>
                    <a:pt x="1452" y="614"/>
                  </a:lnTo>
                  <a:lnTo>
                    <a:pt x="1482" y="624"/>
                  </a:lnTo>
                  <a:lnTo>
                    <a:pt x="1514" y="627"/>
                  </a:lnTo>
                  <a:lnTo>
                    <a:pt x="1547" y="624"/>
                  </a:lnTo>
                  <a:lnTo>
                    <a:pt x="1577" y="614"/>
                  </a:lnTo>
                  <a:lnTo>
                    <a:pt x="1604" y="599"/>
                  </a:lnTo>
                  <a:lnTo>
                    <a:pt x="1628" y="579"/>
                  </a:lnTo>
                  <a:lnTo>
                    <a:pt x="1647" y="555"/>
                  </a:lnTo>
                  <a:lnTo>
                    <a:pt x="1663" y="527"/>
                  </a:lnTo>
                  <a:lnTo>
                    <a:pt x="1672" y="497"/>
                  </a:lnTo>
                  <a:lnTo>
                    <a:pt x="1675" y="465"/>
                  </a:lnTo>
                  <a:lnTo>
                    <a:pt x="1672" y="432"/>
                  </a:lnTo>
                  <a:lnTo>
                    <a:pt x="1663" y="402"/>
                  </a:lnTo>
                  <a:lnTo>
                    <a:pt x="1647" y="374"/>
                  </a:lnTo>
                  <a:lnTo>
                    <a:pt x="1628" y="351"/>
                  </a:lnTo>
                  <a:lnTo>
                    <a:pt x="1604" y="331"/>
                  </a:lnTo>
                  <a:lnTo>
                    <a:pt x="1577" y="315"/>
                  </a:lnTo>
                  <a:lnTo>
                    <a:pt x="1547" y="306"/>
                  </a:lnTo>
                  <a:lnTo>
                    <a:pt x="1514" y="303"/>
                  </a:lnTo>
                  <a:close/>
                  <a:moveTo>
                    <a:pt x="2854" y="78"/>
                  </a:moveTo>
                  <a:lnTo>
                    <a:pt x="2822" y="81"/>
                  </a:lnTo>
                  <a:lnTo>
                    <a:pt x="2791" y="91"/>
                  </a:lnTo>
                  <a:lnTo>
                    <a:pt x="2765" y="106"/>
                  </a:lnTo>
                  <a:lnTo>
                    <a:pt x="2740" y="125"/>
                  </a:lnTo>
                  <a:lnTo>
                    <a:pt x="2721" y="150"/>
                  </a:lnTo>
                  <a:lnTo>
                    <a:pt x="2706" y="177"/>
                  </a:lnTo>
                  <a:lnTo>
                    <a:pt x="2696" y="208"/>
                  </a:lnTo>
                  <a:lnTo>
                    <a:pt x="2693" y="240"/>
                  </a:lnTo>
                  <a:lnTo>
                    <a:pt x="2696" y="272"/>
                  </a:lnTo>
                  <a:lnTo>
                    <a:pt x="2706" y="303"/>
                  </a:lnTo>
                  <a:lnTo>
                    <a:pt x="2721" y="331"/>
                  </a:lnTo>
                  <a:lnTo>
                    <a:pt x="2740" y="354"/>
                  </a:lnTo>
                  <a:lnTo>
                    <a:pt x="2765" y="374"/>
                  </a:lnTo>
                  <a:lnTo>
                    <a:pt x="2791" y="390"/>
                  </a:lnTo>
                  <a:lnTo>
                    <a:pt x="2822" y="398"/>
                  </a:lnTo>
                  <a:lnTo>
                    <a:pt x="2854" y="402"/>
                  </a:lnTo>
                  <a:lnTo>
                    <a:pt x="2886" y="398"/>
                  </a:lnTo>
                  <a:lnTo>
                    <a:pt x="2917" y="390"/>
                  </a:lnTo>
                  <a:lnTo>
                    <a:pt x="2944" y="374"/>
                  </a:lnTo>
                  <a:lnTo>
                    <a:pt x="2967" y="354"/>
                  </a:lnTo>
                  <a:lnTo>
                    <a:pt x="2987" y="331"/>
                  </a:lnTo>
                  <a:lnTo>
                    <a:pt x="3003" y="303"/>
                  </a:lnTo>
                  <a:lnTo>
                    <a:pt x="3011" y="272"/>
                  </a:lnTo>
                  <a:lnTo>
                    <a:pt x="3015" y="240"/>
                  </a:lnTo>
                  <a:lnTo>
                    <a:pt x="3011" y="208"/>
                  </a:lnTo>
                  <a:lnTo>
                    <a:pt x="3003" y="177"/>
                  </a:lnTo>
                  <a:lnTo>
                    <a:pt x="2987" y="150"/>
                  </a:lnTo>
                  <a:lnTo>
                    <a:pt x="2967" y="125"/>
                  </a:lnTo>
                  <a:lnTo>
                    <a:pt x="2944" y="106"/>
                  </a:lnTo>
                  <a:lnTo>
                    <a:pt x="2917" y="91"/>
                  </a:lnTo>
                  <a:lnTo>
                    <a:pt x="2886" y="81"/>
                  </a:lnTo>
                  <a:lnTo>
                    <a:pt x="2854" y="78"/>
                  </a:lnTo>
                  <a:close/>
                  <a:moveTo>
                    <a:pt x="2849" y="0"/>
                  </a:moveTo>
                  <a:lnTo>
                    <a:pt x="2888" y="3"/>
                  </a:lnTo>
                  <a:lnTo>
                    <a:pt x="2924" y="12"/>
                  </a:lnTo>
                  <a:lnTo>
                    <a:pt x="2959" y="27"/>
                  </a:lnTo>
                  <a:lnTo>
                    <a:pt x="2989" y="46"/>
                  </a:lnTo>
                  <a:lnTo>
                    <a:pt x="3017" y="70"/>
                  </a:lnTo>
                  <a:lnTo>
                    <a:pt x="3041" y="98"/>
                  </a:lnTo>
                  <a:lnTo>
                    <a:pt x="3060" y="129"/>
                  </a:lnTo>
                  <a:lnTo>
                    <a:pt x="3074" y="163"/>
                  </a:lnTo>
                  <a:lnTo>
                    <a:pt x="3083" y="200"/>
                  </a:lnTo>
                  <a:lnTo>
                    <a:pt x="3086" y="239"/>
                  </a:lnTo>
                  <a:lnTo>
                    <a:pt x="3084" y="276"/>
                  </a:lnTo>
                  <a:lnTo>
                    <a:pt x="3075" y="311"/>
                  </a:lnTo>
                  <a:lnTo>
                    <a:pt x="3062" y="344"/>
                  </a:lnTo>
                  <a:lnTo>
                    <a:pt x="3044" y="375"/>
                  </a:lnTo>
                  <a:lnTo>
                    <a:pt x="3021" y="402"/>
                  </a:lnTo>
                  <a:lnTo>
                    <a:pt x="3022" y="402"/>
                  </a:lnTo>
                  <a:lnTo>
                    <a:pt x="3022" y="2854"/>
                  </a:lnTo>
                  <a:lnTo>
                    <a:pt x="2664" y="2854"/>
                  </a:lnTo>
                  <a:lnTo>
                    <a:pt x="2664" y="423"/>
                  </a:lnTo>
                  <a:lnTo>
                    <a:pt x="2353" y="705"/>
                  </a:lnTo>
                  <a:lnTo>
                    <a:pt x="2369" y="735"/>
                  </a:lnTo>
                  <a:lnTo>
                    <a:pt x="2381" y="767"/>
                  </a:lnTo>
                  <a:lnTo>
                    <a:pt x="2389" y="800"/>
                  </a:lnTo>
                  <a:lnTo>
                    <a:pt x="2391" y="837"/>
                  </a:lnTo>
                  <a:lnTo>
                    <a:pt x="2389" y="870"/>
                  </a:lnTo>
                  <a:lnTo>
                    <a:pt x="2382" y="902"/>
                  </a:lnTo>
                  <a:lnTo>
                    <a:pt x="2371" y="932"/>
                  </a:lnTo>
                  <a:lnTo>
                    <a:pt x="2357" y="961"/>
                  </a:lnTo>
                  <a:lnTo>
                    <a:pt x="2338" y="987"/>
                  </a:lnTo>
                  <a:lnTo>
                    <a:pt x="2338" y="2854"/>
                  </a:lnTo>
                  <a:lnTo>
                    <a:pt x="1980" y="2854"/>
                  </a:lnTo>
                  <a:lnTo>
                    <a:pt x="1980" y="999"/>
                  </a:lnTo>
                  <a:lnTo>
                    <a:pt x="1959" y="971"/>
                  </a:lnTo>
                  <a:lnTo>
                    <a:pt x="1942" y="941"/>
                  </a:lnTo>
                  <a:lnTo>
                    <a:pt x="1928" y="908"/>
                  </a:lnTo>
                  <a:lnTo>
                    <a:pt x="1920" y="873"/>
                  </a:lnTo>
                  <a:lnTo>
                    <a:pt x="1917" y="836"/>
                  </a:lnTo>
                  <a:lnTo>
                    <a:pt x="1918" y="814"/>
                  </a:lnTo>
                  <a:lnTo>
                    <a:pt x="1922" y="790"/>
                  </a:lnTo>
                  <a:lnTo>
                    <a:pt x="1694" y="613"/>
                  </a:lnTo>
                  <a:lnTo>
                    <a:pt x="1693" y="615"/>
                  </a:lnTo>
                  <a:lnTo>
                    <a:pt x="1691" y="617"/>
                  </a:lnTo>
                  <a:lnTo>
                    <a:pt x="1691" y="2854"/>
                  </a:lnTo>
                  <a:lnTo>
                    <a:pt x="1333" y="2854"/>
                  </a:lnTo>
                  <a:lnTo>
                    <a:pt x="1333" y="623"/>
                  </a:lnTo>
                  <a:lnTo>
                    <a:pt x="1316" y="599"/>
                  </a:lnTo>
                  <a:lnTo>
                    <a:pt x="1300" y="575"/>
                  </a:lnTo>
                  <a:lnTo>
                    <a:pt x="1288" y="547"/>
                  </a:lnTo>
                  <a:lnTo>
                    <a:pt x="1124" y="646"/>
                  </a:lnTo>
                  <a:lnTo>
                    <a:pt x="1130" y="675"/>
                  </a:lnTo>
                  <a:lnTo>
                    <a:pt x="1132" y="705"/>
                  </a:lnTo>
                  <a:lnTo>
                    <a:pt x="1128" y="743"/>
                  </a:lnTo>
                  <a:lnTo>
                    <a:pt x="1120" y="778"/>
                  </a:lnTo>
                  <a:lnTo>
                    <a:pt x="1106" y="811"/>
                  </a:lnTo>
                  <a:lnTo>
                    <a:pt x="1089" y="841"/>
                  </a:lnTo>
                  <a:lnTo>
                    <a:pt x="1066" y="869"/>
                  </a:lnTo>
                  <a:lnTo>
                    <a:pt x="1066" y="2854"/>
                  </a:lnTo>
                  <a:lnTo>
                    <a:pt x="709" y="2854"/>
                  </a:lnTo>
                  <a:lnTo>
                    <a:pt x="709" y="852"/>
                  </a:lnTo>
                  <a:lnTo>
                    <a:pt x="693" y="830"/>
                  </a:lnTo>
                  <a:lnTo>
                    <a:pt x="680" y="806"/>
                  </a:lnTo>
                  <a:lnTo>
                    <a:pt x="443" y="1033"/>
                  </a:lnTo>
                  <a:lnTo>
                    <a:pt x="456" y="1060"/>
                  </a:lnTo>
                  <a:lnTo>
                    <a:pt x="466" y="1089"/>
                  </a:lnTo>
                  <a:lnTo>
                    <a:pt x="472" y="1119"/>
                  </a:lnTo>
                  <a:lnTo>
                    <a:pt x="474" y="1151"/>
                  </a:lnTo>
                  <a:lnTo>
                    <a:pt x="472" y="1185"/>
                  </a:lnTo>
                  <a:lnTo>
                    <a:pt x="465" y="1217"/>
                  </a:lnTo>
                  <a:lnTo>
                    <a:pt x="453" y="1249"/>
                  </a:lnTo>
                  <a:lnTo>
                    <a:pt x="438" y="1277"/>
                  </a:lnTo>
                  <a:lnTo>
                    <a:pt x="419" y="1304"/>
                  </a:lnTo>
                  <a:lnTo>
                    <a:pt x="419" y="2854"/>
                  </a:lnTo>
                  <a:lnTo>
                    <a:pt x="62" y="2854"/>
                  </a:lnTo>
                  <a:lnTo>
                    <a:pt x="62" y="1311"/>
                  </a:lnTo>
                  <a:lnTo>
                    <a:pt x="41" y="1284"/>
                  </a:lnTo>
                  <a:lnTo>
                    <a:pt x="23" y="1254"/>
                  </a:lnTo>
                  <a:lnTo>
                    <a:pt x="10" y="1221"/>
                  </a:lnTo>
                  <a:lnTo>
                    <a:pt x="2" y="1186"/>
                  </a:lnTo>
                  <a:lnTo>
                    <a:pt x="0" y="1151"/>
                  </a:lnTo>
                  <a:lnTo>
                    <a:pt x="3" y="1112"/>
                  </a:lnTo>
                  <a:lnTo>
                    <a:pt x="12" y="1075"/>
                  </a:lnTo>
                  <a:lnTo>
                    <a:pt x="27" y="1041"/>
                  </a:lnTo>
                  <a:lnTo>
                    <a:pt x="45" y="1010"/>
                  </a:lnTo>
                  <a:lnTo>
                    <a:pt x="70" y="982"/>
                  </a:lnTo>
                  <a:lnTo>
                    <a:pt x="97" y="958"/>
                  </a:lnTo>
                  <a:lnTo>
                    <a:pt x="128" y="939"/>
                  </a:lnTo>
                  <a:lnTo>
                    <a:pt x="162" y="923"/>
                  </a:lnTo>
                  <a:lnTo>
                    <a:pt x="198" y="915"/>
                  </a:lnTo>
                  <a:lnTo>
                    <a:pt x="237" y="911"/>
                  </a:lnTo>
                  <a:lnTo>
                    <a:pt x="272" y="915"/>
                  </a:lnTo>
                  <a:lnTo>
                    <a:pt x="306" y="922"/>
                  </a:lnTo>
                  <a:lnTo>
                    <a:pt x="338" y="934"/>
                  </a:lnTo>
                  <a:lnTo>
                    <a:pt x="368" y="952"/>
                  </a:lnTo>
                  <a:lnTo>
                    <a:pt x="395" y="972"/>
                  </a:lnTo>
                  <a:lnTo>
                    <a:pt x="658" y="720"/>
                  </a:lnTo>
                  <a:lnTo>
                    <a:pt x="658" y="713"/>
                  </a:lnTo>
                  <a:lnTo>
                    <a:pt x="657" y="705"/>
                  </a:lnTo>
                  <a:lnTo>
                    <a:pt x="660" y="666"/>
                  </a:lnTo>
                  <a:lnTo>
                    <a:pt x="669" y="629"/>
                  </a:lnTo>
                  <a:lnTo>
                    <a:pt x="683" y="595"/>
                  </a:lnTo>
                  <a:lnTo>
                    <a:pt x="703" y="564"/>
                  </a:lnTo>
                  <a:lnTo>
                    <a:pt x="726" y="536"/>
                  </a:lnTo>
                  <a:lnTo>
                    <a:pt x="754" y="512"/>
                  </a:lnTo>
                  <a:lnTo>
                    <a:pt x="786" y="493"/>
                  </a:lnTo>
                  <a:lnTo>
                    <a:pt x="819" y="478"/>
                  </a:lnTo>
                  <a:lnTo>
                    <a:pt x="856" y="468"/>
                  </a:lnTo>
                  <a:lnTo>
                    <a:pt x="894" y="466"/>
                  </a:lnTo>
                  <a:lnTo>
                    <a:pt x="929" y="468"/>
                  </a:lnTo>
                  <a:lnTo>
                    <a:pt x="962" y="476"/>
                  </a:lnTo>
                  <a:lnTo>
                    <a:pt x="994" y="488"/>
                  </a:lnTo>
                  <a:lnTo>
                    <a:pt x="1023" y="504"/>
                  </a:lnTo>
                  <a:lnTo>
                    <a:pt x="1049" y="525"/>
                  </a:lnTo>
                  <a:lnTo>
                    <a:pt x="1073" y="548"/>
                  </a:lnTo>
                  <a:lnTo>
                    <a:pt x="1093" y="575"/>
                  </a:lnTo>
                  <a:lnTo>
                    <a:pt x="1273" y="466"/>
                  </a:lnTo>
                  <a:lnTo>
                    <a:pt x="1273" y="465"/>
                  </a:lnTo>
                  <a:lnTo>
                    <a:pt x="1273" y="464"/>
                  </a:lnTo>
                  <a:lnTo>
                    <a:pt x="1276" y="425"/>
                  </a:lnTo>
                  <a:lnTo>
                    <a:pt x="1285" y="388"/>
                  </a:lnTo>
                  <a:lnTo>
                    <a:pt x="1299" y="354"/>
                  </a:lnTo>
                  <a:lnTo>
                    <a:pt x="1318" y="323"/>
                  </a:lnTo>
                  <a:lnTo>
                    <a:pt x="1342" y="295"/>
                  </a:lnTo>
                  <a:lnTo>
                    <a:pt x="1370" y="271"/>
                  </a:lnTo>
                  <a:lnTo>
                    <a:pt x="1401" y="252"/>
                  </a:lnTo>
                  <a:lnTo>
                    <a:pt x="1435" y="238"/>
                  </a:lnTo>
                  <a:lnTo>
                    <a:pt x="1471" y="228"/>
                  </a:lnTo>
                  <a:lnTo>
                    <a:pt x="1510" y="225"/>
                  </a:lnTo>
                  <a:lnTo>
                    <a:pt x="1548" y="228"/>
                  </a:lnTo>
                  <a:lnTo>
                    <a:pt x="1585" y="238"/>
                  </a:lnTo>
                  <a:lnTo>
                    <a:pt x="1619" y="252"/>
                  </a:lnTo>
                  <a:lnTo>
                    <a:pt x="1650" y="271"/>
                  </a:lnTo>
                  <a:lnTo>
                    <a:pt x="1677" y="295"/>
                  </a:lnTo>
                  <a:lnTo>
                    <a:pt x="1701" y="323"/>
                  </a:lnTo>
                  <a:lnTo>
                    <a:pt x="1720" y="354"/>
                  </a:lnTo>
                  <a:lnTo>
                    <a:pt x="1734" y="388"/>
                  </a:lnTo>
                  <a:lnTo>
                    <a:pt x="1744" y="425"/>
                  </a:lnTo>
                  <a:lnTo>
                    <a:pt x="1747" y="464"/>
                  </a:lnTo>
                  <a:lnTo>
                    <a:pt x="1745" y="492"/>
                  </a:lnTo>
                  <a:lnTo>
                    <a:pt x="1740" y="519"/>
                  </a:lnTo>
                  <a:lnTo>
                    <a:pt x="1732" y="546"/>
                  </a:lnTo>
                  <a:lnTo>
                    <a:pt x="1949" y="716"/>
                  </a:lnTo>
                  <a:lnTo>
                    <a:pt x="1969" y="687"/>
                  </a:lnTo>
                  <a:lnTo>
                    <a:pt x="1993" y="661"/>
                  </a:lnTo>
                  <a:lnTo>
                    <a:pt x="2020" y="639"/>
                  </a:lnTo>
                  <a:lnTo>
                    <a:pt x="2050" y="622"/>
                  </a:lnTo>
                  <a:lnTo>
                    <a:pt x="2083" y="608"/>
                  </a:lnTo>
                  <a:lnTo>
                    <a:pt x="2118" y="600"/>
                  </a:lnTo>
                  <a:lnTo>
                    <a:pt x="2154" y="597"/>
                  </a:lnTo>
                  <a:lnTo>
                    <a:pt x="2186" y="599"/>
                  </a:lnTo>
                  <a:lnTo>
                    <a:pt x="2218" y="606"/>
                  </a:lnTo>
                  <a:lnTo>
                    <a:pt x="2247" y="617"/>
                  </a:lnTo>
                  <a:lnTo>
                    <a:pt x="2274" y="630"/>
                  </a:lnTo>
                  <a:lnTo>
                    <a:pt x="2300" y="648"/>
                  </a:lnTo>
                  <a:lnTo>
                    <a:pt x="2637" y="344"/>
                  </a:lnTo>
                  <a:lnTo>
                    <a:pt x="2624" y="311"/>
                  </a:lnTo>
                  <a:lnTo>
                    <a:pt x="2615" y="275"/>
                  </a:lnTo>
                  <a:lnTo>
                    <a:pt x="2613" y="239"/>
                  </a:lnTo>
                  <a:lnTo>
                    <a:pt x="2616" y="200"/>
                  </a:lnTo>
                  <a:lnTo>
                    <a:pt x="2625" y="163"/>
                  </a:lnTo>
                  <a:lnTo>
                    <a:pt x="2639" y="129"/>
                  </a:lnTo>
                  <a:lnTo>
                    <a:pt x="2658" y="98"/>
                  </a:lnTo>
                  <a:lnTo>
                    <a:pt x="2682" y="70"/>
                  </a:lnTo>
                  <a:lnTo>
                    <a:pt x="2710" y="46"/>
                  </a:lnTo>
                  <a:lnTo>
                    <a:pt x="2740" y="27"/>
                  </a:lnTo>
                  <a:lnTo>
                    <a:pt x="2775" y="12"/>
                  </a:lnTo>
                  <a:lnTo>
                    <a:pt x="2811" y="3"/>
                  </a:lnTo>
                  <a:lnTo>
                    <a:pt x="28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9" name="Rectangle 185"/>
            <p:cNvSpPr>
              <a:spLocks noChangeArrowheads="1"/>
            </p:cNvSpPr>
            <p:nvPr/>
          </p:nvSpPr>
          <p:spPr bwMode="auto">
            <a:xfrm>
              <a:off x="2800350" y="3844926"/>
              <a:ext cx="958850" cy="71438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20" name="Group 619"/>
          <p:cNvGrpSpPr/>
          <p:nvPr/>
        </p:nvGrpSpPr>
        <p:grpSpPr>
          <a:xfrm>
            <a:off x="5356433" y="3506669"/>
            <a:ext cx="534387" cy="466529"/>
            <a:chOff x="6924675" y="4284663"/>
            <a:chExt cx="1100138" cy="960438"/>
          </a:xfrm>
          <a:solidFill>
            <a:schemeClr val="tx1">
              <a:lumMod val="90000"/>
              <a:lumOff val="10000"/>
            </a:schemeClr>
          </a:solidFill>
        </p:grpSpPr>
        <p:sp>
          <p:nvSpPr>
            <p:cNvPr id="621" name="Freeform 319"/>
            <p:cNvSpPr>
              <a:spLocks noEditPoints="1"/>
            </p:cNvSpPr>
            <p:nvPr/>
          </p:nvSpPr>
          <p:spPr bwMode="auto">
            <a:xfrm>
              <a:off x="6924675" y="4284663"/>
              <a:ext cx="1100138" cy="960438"/>
            </a:xfrm>
            <a:custGeom>
              <a:avLst/>
              <a:gdLst>
                <a:gd name="T0" fmla="*/ 937 w 3463"/>
                <a:gd name="T1" fmla="*/ 1250 h 3025"/>
                <a:gd name="T2" fmla="*/ 904 w 3463"/>
                <a:gd name="T3" fmla="*/ 1642 h 3025"/>
                <a:gd name="T4" fmla="*/ 892 w 3463"/>
                <a:gd name="T5" fmla="*/ 1963 h 3025"/>
                <a:gd name="T6" fmla="*/ 872 w 3463"/>
                <a:gd name="T7" fmla="*/ 2161 h 3025"/>
                <a:gd name="T8" fmla="*/ 747 w 3463"/>
                <a:gd name="T9" fmla="*/ 2068 h 3025"/>
                <a:gd name="T10" fmla="*/ 563 w 3463"/>
                <a:gd name="T11" fmla="*/ 2000 h 3025"/>
                <a:gd name="T12" fmla="*/ 591 w 3463"/>
                <a:gd name="T13" fmla="*/ 2206 h 3025"/>
                <a:gd name="T14" fmla="*/ 752 w 3463"/>
                <a:gd name="T15" fmla="*/ 2475 h 3025"/>
                <a:gd name="T16" fmla="*/ 977 w 3463"/>
                <a:gd name="T17" fmla="*/ 2737 h 3025"/>
                <a:gd name="T18" fmla="*/ 1082 w 3463"/>
                <a:gd name="T19" fmla="*/ 2882 h 3025"/>
                <a:gd name="T20" fmla="*/ 1715 w 3463"/>
                <a:gd name="T21" fmla="*/ 2490 h 3025"/>
                <a:gd name="T22" fmla="*/ 1714 w 3463"/>
                <a:gd name="T23" fmla="*/ 2225 h 3025"/>
                <a:gd name="T24" fmla="*/ 1604 w 3463"/>
                <a:gd name="T25" fmla="*/ 2050 h 3025"/>
                <a:gd name="T26" fmla="*/ 1519 w 3463"/>
                <a:gd name="T27" fmla="*/ 1997 h 3025"/>
                <a:gd name="T28" fmla="*/ 1352 w 3463"/>
                <a:gd name="T29" fmla="*/ 1949 h 3025"/>
                <a:gd name="T30" fmla="*/ 1297 w 3463"/>
                <a:gd name="T31" fmla="*/ 1900 h 3025"/>
                <a:gd name="T32" fmla="*/ 1125 w 3463"/>
                <a:gd name="T33" fmla="*/ 1896 h 3025"/>
                <a:gd name="T34" fmla="*/ 1096 w 3463"/>
                <a:gd name="T35" fmla="*/ 1882 h 3025"/>
                <a:gd name="T36" fmla="*/ 1065 w 3463"/>
                <a:gd name="T37" fmla="*/ 1583 h 3025"/>
                <a:gd name="T38" fmla="*/ 1039 w 3463"/>
                <a:gd name="T39" fmla="*/ 1322 h 3025"/>
                <a:gd name="T40" fmla="*/ 960 w 3463"/>
                <a:gd name="T41" fmla="*/ 1240 h 3025"/>
                <a:gd name="T42" fmla="*/ 2325 w 3463"/>
                <a:gd name="T43" fmla="*/ 1063 h 3025"/>
                <a:gd name="T44" fmla="*/ 92 w 3463"/>
                <a:gd name="T45" fmla="*/ 1579 h 3025"/>
                <a:gd name="T46" fmla="*/ 2598 w 3463"/>
                <a:gd name="T47" fmla="*/ 774 h 3025"/>
                <a:gd name="T48" fmla="*/ 498 w 3463"/>
                <a:gd name="T49" fmla="*/ 1889 h 3025"/>
                <a:gd name="T50" fmla="*/ 768 w 3463"/>
                <a:gd name="T51" fmla="*/ 1884 h 3025"/>
                <a:gd name="T52" fmla="*/ 776 w 3463"/>
                <a:gd name="T53" fmla="*/ 1354 h 3025"/>
                <a:gd name="T54" fmla="*/ 885 w 3463"/>
                <a:gd name="T55" fmla="*/ 1130 h 3025"/>
                <a:gd name="T56" fmla="*/ 1079 w 3463"/>
                <a:gd name="T57" fmla="*/ 1157 h 3025"/>
                <a:gd name="T58" fmla="*/ 1173 w 3463"/>
                <a:gd name="T59" fmla="*/ 1352 h 3025"/>
                <a:gd name="T60" fmla="*/ 1205 w 3463"/>
                <a:gd name="T61" fmla="*/ 1722 h 3025"/>
                <a:gd name="T62" fmla="*/ 1384 w 3463"/>
                <a:gd name="T63" fmla="*/ 1805 h 3025"/>
                <a:gd name="T64" fmla="*/ 1580 w 3463"/>
                <a:gd name="T65" fmla="*/ 1865 h 3025"/>
                <a:gd name="T66" fmla="*/ 1780 w 3463"/>
                <a:gd name="T67" fmla="*/ 2021 h 3025"/>
                <a:gd name="T68" fmla="*/ 1717 w 3463"/>
                <a:gd name="T69" fmla="*/ 1670 h 3025"/>
                <a:gd name="T70" fmla="*/ 1738 w 3463"/>
                <a:gd name="T71" fmla="*/ 1366 h 3025"/>
                <a:gd name="T72" fmla="*/ 1821 w 3463"/>
                <a:gd name="T73" fmla="*/ 1178 h 3025"/>
                <a:gd name="T74" fmla="*/ 1901 w 3463"/>
                <a:gd name="T75" fmla="*/ 917 h 3025"/>
                <a:gd name="T76" fmla="*/ 2321 w 3463"/>
                <a:gd name="T77" fmla="*/ 607 h 3025"/>
                <a:gd name="T78" fmla="*/ 3287 w 3463"/>
                <a:gd name="T79" fmla="*/ 228 h 3025"/>
                <a:gd name="T80" fmla="*/ 2756 w 3463"/>
                <a:gd name="T81" fmla="*/ 265 h 3025"/>
                <a:gd name="T82" fmla="*/ 2657 w 3463"/>
                <a:gd name="T83" fmla="*/ 473 h 3025"/>
                <a:gd name="T84" fmla="*/ 2229 w 3463"/>
                <a:gd name="T85" fmla="*/ 836 h 3025"/>
                <a:gd name="T86" fmla="*/ 1952 w 3463"/>
                <a:gd name="T87" fmla="*/ 1032 h 3025"/>
                <a:gd name="T88" fmla="*/ 1958 w 3463"/>
                <a:gd name="T89" fmla="*/ 1120 h 3025"/>
                <a:gd name="T90" fmla="*/ 2131 w 3463"/>
                <a:gd name="T91" fmla="*/ 1028 h 3025"/>
                <a:gd name="T92" fmla="*/ 2532 w 3463"/>
                <a:gd name="T93" fmla="*/ 721 h 3025"/>
                <a:gd name="T94" fmla="*/ 2933 w 3463"/>
                <a:gd name="T95" fmla="*/ 310 h 3025"/>
                <a:gd name="T96" fmla="*/ 3034 w 3463"/>
                <a:gd name="T97" fmla="*/ 361 h 3025"/>
                <a:gd name="T98" fmla="*/ 3114 w 3463"/>
                <a:gd name="T99" fmla="*/ 54 h 3025"/>
                <a:gd name="T100" fmla="*/ 3405 w 3463"/>
                <a:gd name="T101" fmla="*/ 192 h 3025"/>
                <a:gd name="T102" fmla="*/ 3460 w 3463"/>
                <a:gd name="T103" fmla="*/ 1598 h 3025"/>
                <a:gd name="T104" fmla="*/ 2663 w 3463"/>
                <a:gd name="T105" fmla="*/ 2082 h 3025"/>
                <a:gd name="T106" fmla="*/ 1842 w 3463"/>
                <a:gd name="T107" fmla="*/ 2222 h 3025"/>
                <a:gd name="T108" fmla="*/ 1830 w 3463"/>
                <a:gd name="T109" fmla="*/ 2595 h 3025"/>
                <a:gd name="T110" fmla="*/ 934 w 3463"/>
                <a:gd name="T111" fmla="*/ 2877 h 3025"/>
                <a:gd name="T112" fmla="*/ 739 w 3463"/>
                <a:gd name="T113" fmla="*/ 2669 h 3025"/>
                <a:gd name="T114" fmla="*/ 505 w 3463"/>
                <a:gd name="T115" fmla="*/ 2324 h 3025"/>
                <a:gd name="T116" fmla="*/ 12 w 3463"/>
                <a:gd name="T117" fmla="*/ 2106 h 3025"/>
                <a:gd name="T118" fmla="*/ 116 w 3463"/>
                <a:gd name="T119" fmla="*/ 478 h 3025"/>
                <a:gd name="T120" fmla="*/ 2615 w 3463"/>
                <a:gd name="T121" fmla="*/ 229 h 3025"/>
                <a:gd name="T122" fmla="*/ 3010 w 3463"/>
                <a:gd name="T123" fmla="*/ 0 h 3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463" h="3025">
                  <a:moveTo>
                    <a:pt x="1803" y="1465"/>
                  </a:moveTo>
                  <a:lnTo>
                    <a:pt x="1803" y="1577"/>
                  </a:lnTo>
                  <a:lnTo>
                    <a:pt x="3334" y="1577"/>
                  </a:lnTo>
                  <a:lnTo>
                    <a:pt x="3334" y="1465"/>
                  </a:lnTo>
                  <a:lnTo>
                    <a:pt x="1803" y="1465"/>
                  </a:lnTo>
                  <a:close/>
                  <a:moveTo>
                    <a:pt x="960" y="1240"/>
                  </a:moveTo>
                  <a:lnTo>
                    <a:pt x="955" y="1240"/>
                  </a:lnTo>
                  <a:lnTo>
                    <a:pt x="950" y="1242"/>
                  </a:lnTo>
                  <a:lnTo>
                    <a:pt x="944" y="1245"/>
                  </a:lnTo>
                  <a:lnTo>
                    <a:pt x="937" y="1250"/>
                  </a:lnTo>
                  <a:lnTo>
                    <a:pt x="931" y="1258"/>
                  </a:lnTo>
                  <a:lnTo>
                    <a:pt x="925" y="1269"/>
                  </a:lnTo>
                  <a:lnTo>
                    <a:pt x="920" y="1283"/>
                  </a:lnTo>
                  <a:lnTo>
                    <a:pt x="913" y="1302"/>
                  </a:lnTo>
                  <a:lnTo>
                    <a:pt x="909" y="1325"/>
                  </a:lnTo>
                  <a:lnTo>
                    <a:pt x="906" y="1354"/>
                  </a:lnTo>
                  <a:lnTo>
                    <a:pt x="906" y="1435"/>
                  </a:lnTo>
                  <a:lnTo>
                    <a:pt x="905" y="1512"/>
                  </a:lnTo>
                  <a:lnTo>
                    <a:pt x="905" y="1579"/>
                  </a:lnTo>
                  <a:lnTo>
                    <a:pt x="904" y="1642"/>
                  </a:lnTo>
                  <a:lnTo>
                    <a:pt x="903" y="1698"/>
                  </a:lnTo>
                  <a:lnTo>
                    <a:pt x="902" y="1748"/>
                  </a:lnTo>
                  <a:lnTo>
                    <a:pt x="901" y="1792"/>
                  </a:lnTo>
                  <a:lnTo>
                    <a:pt x="898" y="1830"/>
                  </a:lnTo>
                  <a:lnTo>
                    <a:pt x="897" y="1864"/>
                  </a:lnTo>
                  <a:lnTo>
                    <a:pt x="896" y="1892"/>
                  </a:lnTo>
                  <a:lnTo>
                    <a:pt x="895" y="1917"/>
                  </a:lnTo>
                  <a:lnTo>
                    <a:pt x="894" y="1937"/>
                  </a:lnTo>
                  <a:lnTo>
                    <a:pt x="893" y="1952"/>
                  </a:lnTo>
                  <a:lnTo>
                    <a:pt x="892" y="1963"/>
                  </a:lnTo>
                  <a:lnTo>
                    <a:pt x="891" y="1972"/>
                  </a:lnTo>
                  <a:lnTo>
                    <a:pt x="891" y="1976"/>
                  </a:lnTo>
                  <a:lnTo>
                    <a:pt x="891" y="2018"/>
                  </a:lnTo>
                  <a:lnTo>
                    <a:pt x="890" y="2054"/>
                  </a:lnTo>
                  <a:lnTo>
                    <a:pt x="888" y="2084"/>
                  </a:lnTo>
                  <a:lnTo>
                    <a:pt x="886" y="2108"/>
                  </a:lnTo>
                  <a:lnTo>
                    <a:pt x="883" y="2127"/>
                  </a:lnTo>
                  <a:lnTo>
                    <a:pt x="879" y="2142"/>
                  </a:lnTo>
                  <a:lnTo>
                    <a:pt x="876" y="2153"/>
                  </a:lnTo>
                  <a:lnTo>
                    <a:pt x="872" y="2161"/>
                  </a:lnTo>
                  <a:lnTo>
                    <a:pt x="867" y="2168"/>
                  </a:lnTo>
                  <a:lnTo>
                    <a:pt x="858" y="2173"/>
                  </a:lnTo>
                  <a:lnTo>
                    <a:pt x="849" y="2175"/>
                  </a:lnTo>
                  <a:lnTo>
                    <a:pt x="836" y="2172"/>
                  </a:lnTo>
                  <a:lnTo>
                    <a:pt x="824" y="2163"/>
                  </a:lnTo>
                  <a:lnTo>
                    <a:pt x="811" y="2150"/>
                  </a:lnTo>
                  <a:lnTo>
                    <a:pt x="796" y="2132"/>
                  </a:lnTo>
                  <a:lnTo>
                    <a:pt x="779" y="2110"/>
                  </a:lnTo>
                  <a:lnTo>
                    <a:pt x="763" y="2089"/>
                  </a:lnTo>
                  <a:lnTo>
                    <a:pt x="747" y="2068"/>
                  </a:lnTo>
                  <a:lnTo>
                    <a:pt x="729" y="2047"/>
                  </a:lnTo>
                  <a:lnTo>
                    <a:pt x="709" y="2027"/>
                  </a:lnTo>
                  <a:lnTo>
                    <a:pt x="688" y="2010"/>
                  </a:lnTo>
                  <a:lnTo>
                    <a:pt x="666" y="1996"/>
                  </a:lnTo>
                  <a:lnTo>
                    <a:pt x="644" y="1987"/>
                  </a:lnTo>
                  <a:lnTo>
                    <a:pt x="620" y="1984"/>
                  </a:lnTo>
                  <a:lnTo>
                    <a:pt x="604" y="1986"/>
                  </a:lnTo>
                  <a:lnTo>
                    <a:pt x="587" y="1990"/>
                  </a:lnTo>
                  <a:lnTo>
                    <a:pt x="574" y="1994"/>
                  </a:lnTo>
                  <a:lnTo>
                    <a:pt x="563" y="2000"/>
                  </a:lnTo>
                  <a:lnTo>
                    <a:pt x="557" y="2008"/>
                  </a:lnTo>
                  <a:lnTo>
                    <a:pt x="552" y="2014"/>
                  </a:lnTo>
                  <a:lnTo>
                    <a:pt x="548" y="2022"/>
                  </a:lnTo>
                  <a:lnTo>
                    <a:pt x="544" y="2041"/>
                  </a:lnTo>
                  <a:lnTo>
                    <a:pt x="544" y="2063"/>
                  </a:lnTo>
                  <a:lnTo>
                    <a:pt x="548" y="2088"/>
                  </a:lnTo>
                  <a:lnTo>
                    <a:pt x="555" y="2116"/>
                  </a:lnTo>
                  <a:lnTo>
                    <a:pt x="564" y="2144"/>
                  </a:lnTo>
                  <a:lnTo>
                    <a:pt x="577" y="2175"/>
                  </a:lnTo>
                  <a:lnTo>
                    <a:pt x="591" y="2206"/>
                  </a:lnTo>
                  <a:lnTo>
                    <a:pt x="606" y="2237"/>
                  </a:lnTo>
                  <a:lnTo>
                    <a:pt x="622" y="2268"/>
                  </a:lnTo>
                  <a:lnTo>
                    <a:pt x="639" y="2298"/>
                  </a:lnTo>
                  <a:lnTo>
                    <a:pt x="656" y="2326"/>
                  </a:lnTo>
                  <a:lnTo>
                    <a:pt x="673" y="2354"/>
                  </a:lnTo>
                  <a:lnTo>
                    <a:pt x="689" y="2378"/>
                  </a:lnTo>
                  <a:lnTo>
                    <a:pt x="703" y="2399"/>
                  </a:lnTo>
                  <a:lnTo>
                    <a:pt x="716" y="2418"/>
                  </a:lnTo>
                  <a:lnTo>
                    <a:pt x="733" y="2446"/>
                  </a:lnTo>
                  <a:lnTo>
                    <a:pt x="752" y="2475"/>
                  </a:lnTo>
                  <a:lnTo>
                    <a:pt x="773" y="2503"/>
                  </a:lnTo>
                  <a:lnTo>
                    <a:pt x="795" y="2533"/>
                  </a:lnTo>
                  <a:lnTo>
                    <a:pt x="818" y="2562"/>
                  </a:lnTo>
                  <a:lnTo>
                    <a:pt x="843" y="2591"/>
                  </a:lnTo>
                  <a:lnTo>
                    <a:pt x="867" y="2618"/>
                  </a:lnTo>
                  <a:lnTo>
                    <a:pt x="891" y="2646"/>
                  </a:lnTo>
                  <a:lnTo>
                    <a:pt x="914" y="2671"/>
                  </a:lnTo>
                  <a:lnTo>
                    <a:pt x="936" y="2695"/>
                  </a:lnTo>
                  <a:lnTo>
                    <a:pt x="958" y="2717"/>
                  </a:lnTo>
                  <a:lnTo>
                    <a:pt x="977" y="2737"/>
                  </a:lnTo>
                  <a:lnTo>
                    <a:pt x="993" y="2754"/>
                  </a:lnTo>
                  <a:lnTo>
                    <a:pt x="1008" y="2768"/>
                  </a:lnTo>
                  <a:lnTo>
                    <a:pt x="1019" y="2779"/>
                  </a:lnTo>
                  <a:lnTo>
                    <a:pt x="1027" y="2787"/>
                  </a:lnTo>
                  <a:lnTo>
                    <a:pt x="1030" y="2790"/>
                  </a:lnTo>
                  <a:lnTo>
                    <a:pt x="1052" y="2812"/>
                  </a:lnTo>
                  <a:lnTo>
                    <a:pt x="1069" y="2833"/>
                  </a:lnTo>
                  <a:lnTo>
                    <a:pt x="1079" y="2854"/>
                  </a:lnTo>
                  <a:lnTo>
                    <a:pt x="1082" y="2876"/>
                  </a:lnTo>
                  <a:lnTo>
                    <a:pt x="1082" y="2882"/>
                  </a:lnTo>
                  <a:lnTo>
                    <a:pt x="1081" y="2896"/>
                  </a:lnTo>
                  <a:lnTo>
                    <a:pt x="1603" y="2897"/>
                  </a:lnTo>
                  <a:lnTo>
                    <a:pt x="1631" y="2805"/>
                  </a:lnTo>
                  <a:lnTo>
                    <a:pt x="1651" y="2762"/>
                  </a:lnTo>
                  <a:lnTo>
                    <a:pt x="1668" y="2718"/>
                  </a:lnTo>
                  <a:lnTo>
                    <a:pt x="1682" y="2672"/>
                  </a:lnTo>
                  <a:lnTo>
                    <a:pt x="1694" y="2627"/>
                  </a:lnTo>
                  <a:lnTo>
                    <a:pt x="1703" y="2580"/>
                  </a:lnTo>
                  <a:lnTo>
                    <a:pt x="1709" y="2535"/>
                  </a:lnTo>
                  <a:lnTo>
                    <a:pt x="1715" y="2490"/>
                  </a:lnTo>
                  <a:lnTo>
                    <a:pt x="1718" y="2448"/>
                  </a:lnTo>
                  <a:lnTo>
                    <a:pt x="1720" y="2408"/>
                  </a:lnTo>
                  <a:lnTo>
                    <a:pt x="1721" y="2370"/>
                  </a:lnTo>
                  <a:lnTo>
                    <a:pt x="1720" y="2335"/>
                  </a:lnTo>
                  <a:lnTo>
                    <a:pt x="1720" y="2304"/>
                  </a:lnTo>
                  <a:lnTo>
                    <a:pt x="1718" y="2278"/>
                  </a:lnTo>
                  <a:lnTo>
                    <a:pt x="1717" y="2255"/>
                  </a:lnTo>
                  <a:lnTo>
                    <a:pt x="1716" y="2240"/>
                  </a:lnTo>
                  <a:lnTo>
                    <a:pt x="1715" y="2229"/>
                  </a:lnTo>
                  <a:lnTo>
                    <a:pt x="1714" y="2225"/>
                  </a:lnTo>
                  <a:lnTo>
                    <a:pt x="1714" y="2222"/>
                  </a:lnTo>
                  <a:lnTo>
                    <a:pt x="1715" y="2194"/>
                  </a:lnTo>
                  <a:lnTo>
                    <a:pt x="1713" y="2169"/>
                  </a:lnTo>
                  <a:lnTo>
                    <a:pt x="1706" y="2144"/>
                  </a:lnTo>
                  <a:lnTo>
                    <a:pt x="1696" y="2123"/>
                  </a:lnTo>
                  <a:lnTo>
                    <a:pt x="1682" y="2103"/>
                  </a:lnTo>
                  <a:lnTo>
                    <a:pt x="1664" y="2085"/>
                  </a:lnTo>
                  <a:lnTo>
                    <a:pt x="1644" y="2070"/>
                  </a:lnTo>
                  <a:lnTo>
                    <a:pt x="1624" y="2059"/>
                  </a:lnTo>
                  <a:lnTo>
                    <a:pt x="1604" y="2050"/>
                  </a:lnTo>
                  <a:lnTo>
                    <a:pt x="1585" y="2044"/>
                  </a:lnTo>
                  <a:lnTo>
                    <a:pt x="1568" y="2040"/>
                  </a:lnTo>
                  <a:lnTo>
                    <a:pt x="1554" y="2036"/>
                  </a:lnTo>
                  <a:lnTo>
                    <a:pt x="1546" y="2035"/>
                  </a:lnTo>
                  <a:lnTo>
                    <a:pt x="1543" y="2034"/>
                  </a:lnTo>
                  <a:lnTo>
                    <a:pt x="1539" y="2034"/>
                  </a:lnTo>
                  <a:lnTo>
                    <a:pt x="1535" y="2032"/>
                  </a:lnTo>
                  <a:lnTo>
                    <a:pt x="1532" y="2029"/>
                  </a:lnTo>
                  <a:lnTo>
                    <a:pt x="1531" y="2026"/>
                  </a:lnTo>
                  <a:lnTo>
                    <a:pt x="1519" y="1997"/>
                  </a:lnTo>
                  <a:lnTo>
                    <a:pt x="1505" y="1974"/>
                  </a:lnTo>
                  <a:lnTo>
                    <a:pt x="1487" y="1955"/>
                  </a:lnTo>
                  <a:lnTo>
                    <a:pt x="1468" y="1942"/>
                  </a:lnTo>
                  <a:lnTo>
                    <a:pt x="1446" y="1935"/>
                  </a:lnTo>
                  <a:lnTo>
                    <a:pt x="1420" y="1932"/>
                  </a:lnTo>
                  <a:lnTo>
                    <a:pt x="1404" y="1933"/>
                  </a:lnTo>
                  <a:lnTo>
                    <a:pt x="1388" y="1936"/>
                  </a:lnTo>
                  <a:lnTo>
                    <a:pt x="1373" y="1940"/>
                  </a:lnTo>
                  <a:lnTo>
                    <a:pt x="1361" y="1944"/>
                  </a:lnTo>
                  <a:lnTo>
                    <a:pt x="1352" y="1949"/>
                  </a:lnTo>
                  <a:lnTo>
                    <a:pt x="1346" y="1951"/>
                  </a:lnTo>
                  <a:lnTo>
                    <a:pt x="1343" y="1953"/>
                  </a:lnTo>
                  <a:lnTo>
                    <a:pt x="1340" y="1954"/>
                  </a:lnTo>
                  <a:lnTo>
                    <a:pt x="1336" y="1954"/>
                  </a:lnTo>
                  <a:lnTo>
                    <a:pt x="1333" y="1953"/>
                  </a:lnTo>
                  <a:lnTo>
                    <a:pt x="1330" y="1952"/>
                  </a:lnTo>
                  <a:lnTo>
                    <a:pt x="1327" y="1950"/>
                  </a:lnTo>
                  <a:lnTo>
                    <a:pt x="1325" y="1946"/>
                  </a:lnTo>
                  <a:lnTo>
                    <a:pt x="1312" y="1921"/>
                  </a:lnTo>
                  <a:lnTo>
                    <a:pt x="1297" y="1900"/>
                  </a:lnTo>
                  <a:lnTo>
                    <a:pt x="1280" y="1884"/>
                  </a:lnTo>
                  <a:lnTo>
                    <a:pt x="1261" y="1872"/>
                  </a:lnTo>
                  <a:lnTo>
                    <a:pt x="1241" y="1866"/>
                  </a:lnTo>
                  <a:lnTo>
                    <a:pt x="1220" y="1864"/>
                  </a:lnTo>
                  <a:lnTo>
                    <a:pt x="1199" y="1865"/>
                  </a:lnTo>
                  <a:lnTo>
                    <a:pt x="1180" y="1870"/>
                  </a:lnTo>
                  <a:lnTo>
                    <a:pt x="1162" y="1877"/>
                  </a:lnTo>
                  <a:lnTo>
                    <a:pt x="1147" y="1884"/>
                  </a:lnTo>
                  <a:lnTo>
                    <a:pt x="1135" y="1890"/>
                  </a:lnTo>
                  <a:lnTo>
                    <a:pt x="1125" y="1896"/>
                  </a:lnTo>
                  <a:lnTo>
                    <a:pt x="1121" y="1900"/>
                  </a:lnTo>
                  <a:lnTo>
                    <a:pt x="1118" y="1901"/>
                  </a:lnTo>
                  <a:lnTo>
                    <a:pt x="1116" y="1902"/>
                  </a:lnTo>
                  <a:lnTo>
                    <a:pt x="1113" y="1902"/>
                  </a:lnTo>
                  <a:lnTo>
                    <a:pt x="1109" y="1902"/>
                  </a:lnTo>
                  <a:lnTo>
                    <a:pt x="1106" y="1901"/>
                  </a:lnTo>
                  <a:lnTo>
                    <a:pt x="1103" y="1899"/>
                  </a:lnTo>
                  <a:lnTo>
                    <a:pt x="1101" y="1895"/>
                  </a:lnTo>
                  <a:lnTo>
                    <a:pt x="1098" y="1889"/>
                  </a:lnTo>
                  <a:lnTo>
                    <a:pt x="1096" y="1882"/>
                  </a:lnTo>
                  <a:lnTo>
                    <a:pt x="1094" y="1872"/>
                  </a:lnTo>
                  <a:lnTo>
                    <a:pt x="1091" y="1859"/>
                  </a:lnTo>
                  <a:lnTo>
                    <a:pt x="1088" y="1842"/>
                  </a:lnTo>
                  <a:lnTo>
                    <a:pt x="1086" y="1821"/>
                  </a:lnTo>
                  <a:lnTo>
                    <a:pt x="1084" y="1795"/>
                  </a:lnTo>
                  <a:lnTo>
                    <a:pt x="1081" y="1764"/>
                  </a:lnTo>
                  <a:lnTo>
                    <a:pt x="1078" y="1728"/>
                  </a:lnTo>
                  <a:lnTo>
                    <a:pt x="1074" y="1687"/>
                  </a:lnTo>
                  <a:lnTo>
                    <a:pt x="1069" y="1639"/>
                  </a:lnTo>
                  <a:lnTo>
                    <a:pt x="1065" y="1583"/>
                  </a:lnTo>
                  <a:lnTo>
                    <a:pt x="1064" y="1576"/>
                  </a:lnTo>
                  <a:lnTo>
                    <a:pt x="1061" y="1533"/>
                  </a:lnTo>
                  <a:lnTo>
                    <a:pt x="1057" y="1488"/>
                  </a:lnTo>
                  <a:lnTo>
                    <a:pt x="1053" y="1446"/>
                  </a:lnTo>
                  <a:lnTo>
                    <a:pt x="1049" y="1407"/>
                  </a:lnTo>
                  <a:lnTo>
                    <a:pt x="1046" y="1373"/>
                  </a:lnTo>
                  <a:lnTo>
                    <a:pt x="1046" y="1368"/>
                  </a:lnTo>
                  <a:lnTo>
                    <a:pt x="1043" y="1346"/>
                  </a:lnTo>
                  <a:lnTo>
                    <a:pt x="1041" y="1332"/>
                  </a:lnTo>
                  <a:lnTo>
                    <a:pt x="1039" y="1322"/>
                  </a:lnTo>
                  <a:lnTo>
                    <a:pt x="1038" y="1318"/>
                  </a:lnTo>
                  <a:lnTo>
                    <a:pt x="1036" y="1316"/>
                  </a:lnTo>
                  <a:lnTo>
                    <a:pt x="1036" y="1314"/>
                  </a:lnTo>
                  <a:lnTo>
                    <a:pt x="1031" y="1301"/>
                  </a:lnTo>
                  <a:lnTo>
                    <a:pt x="1023" y="1286"/>
                  </a:lnTo>
                  <a:lnTo>
                    <a:pt x="1013" y="1272"/>
                  </a:lnTo>
                  <a:lnTo>
                    <a:pt x="1001" y="1260"/>
                  </a:lnTo>
                  <a:lnTo>
                    <a:pt x="988" y="1249"/>
                  </a:lnTo>
                  <a:lnTo>
                    <a:pt x="973" y="1242"/>
                  </a:lnTo>
                  <a:lnTo>
                    <a:pt x="960" y="1240"/>
                  </a:lnTo>
                  <a:close/>
                  <a:moveTo>
                    <a:pt x="2036" y="1208"/>
                  </a:moveTo>
                  <a:lnTo>
                    <a:pt x="2036" y="1432"/>
                  </a:lnTo>
                  <a:lnTo>
                    <a:pt x="2187" y="1432"/>
                  </a:lnTo>
                  <a:lnTo>
                    <a:pt x="2187" y="1208"/>
                  </a:lnTo>
                  <a:lnTo>
                    <a:pt x="2036" y="1208"/>
                  </a:lnTo>
                  <a:close/>
                  <a:moveTo>
                    <a:pt x="2325" y="1063"/>
                  </a:moveTo>
                  <a:lnTo>
                    <a:pt x="2325" y="1432"/>
                  </a:lnTo>
                  <a:lnTo>
                    <a:pt x="2476" y="1432"/>
                  </a:lnTo>
                  <a:lnTo>
                    <a:pt x="2476" y="1063"/>
                  </a:lnTo>
                  <a:lnTo>
                    <a:pt x="2325" y="1063"/>
                  </a:lnTo>
                  <a:close/>
                  <a:moveTo>
                    <a:pt x="73" y="1060"/>
                  </a:moveTo>
                  <a:lnTo>
                    <a:pt x="62" y="1062"/>
                  </a:lnTo>
                  <a:lnTo>
                    <a:pt x="55" y="1070"/>
                  </a:lnTo>
                  <a:lnTo>
                    <a:pt x="52" y="1081"/>
                  </a:lnTo>
                  <a:lnTo>
                    <a:pt x="52" y="1569"/>
                  </a:lnTo>
                  <a:lnTo>
                    <a:pt x="55" y="1579"/>
                  </a:lnTo>
                  <a:lnTo>
                    <a:pt x="62" y="1588"/>
                  </a:lnTo>
                  <a:lnTo>
                    <a:pt x="73" y="1590"/>
                  </a:lnTo>
                  <a:lnTo>
                    <a:pt x="83" y="1588"/>
                  </a:lnTo>
                  <a:lnTo>
                    <a:pt x="92" y="1579"/>
                  </a:lnTo>
                  <a:lnTo>
                    <a:pt x="94" y="1569"/>
                  </a:lnTo>
                  <a:lnTo>
                    <a:pt x="94" y="1081"/>
                  </a:lnTo>
                  <a:lnTo>
                    <a:pt x="92" y="1070"/>
                  </a:lnTo>
                  <a:lnTo>
                    <a:pt x="83" y="1062"/>
                  </a:lnTo>
                  <a:lnTo>
                    <a:pt x="73" y="1060"/>
                  </a:lnTo>
                  <a:close/>
                  <a:moveTo>
                    <a:pt x="2598" y="774"/>
                  </a:moveTo>
                  <a:lnTo>
                    <a:pt x="2598" y="1432"/>
                  </a:lnTo>
                  <a:lnTo>
                    <a:pt x="2750" y="1432"/>
                  </a:lnTo>
                  <a:lnTo>
                    <a:pt x="2750" y="774"/>
                  </a:lnTo>
                  <a:lnTo>
                    <a:pt x="2598" y="774"/>
                  </a:lnTo>
                  <a:close/>
                  <a:moveTo>
                    <a:pt x="225" y="607"/>
                  </a:moveTo>
                  <a:lnTo>
                    <a:pt x="225" y="2043"/>
                  </a:lnTo>
                  <a:lnTo>
                    <a:pt x="415" y="2043"/>
                  </a:lnTo>
                  <a:lnTo>
                    <a:pt x="417" y="2031"/>
                  </a:lnTo>
                  <a:lnTo>
                    <a:pt x="421" y="2001"/>
                  </a:lnTo>
                  <a:lnTo>
                    <a:pt x="428" y="1976"/>
                  </a:lnTo>
                  <a:lnTo>
                    <a:pt x="440" y="1950"/>
                  </a:lnTo>
                  <a:lnTo>
                    <a:pt x="456" y="1927"/>
                  </a:lnTo>
                  <a:lnTo>
                    <a:pt x="475" y="1906"/>
                  </a:lnTo>
                  <a:lnTo>
                    <a:pt x="498" y="1889"/>
                  </a:lnTo>
                  <a:lnTo>
                    <a:pt x="522" y="1877"/>
                  </a:lnTo>
                  <a:lnTo>
                    <a:pt x="549" y="1866"/>
                  </a:lnTo>
                  <a:lnTo>
                    <a:pt x="583" y="1858"/>
                  </a:lnTo>
                  <a:lnTo>
                    <a:pt x="617" y="1854"/>
                  </a:lnTo>
                  <a:lnTo>
                    <a:pt x="650" y="1857"/>
                  </a:lnTo>
                  <a:lnTo>
                    <a:pt x="683" y="1864"/>
                  </a:lnTo>
                  <a:lnTo>
                    <a:pt x="716" y="1877"/>
                  </a:lnTo>
                  <a:lnTo>
                    <a:pt x="748" y="1895"/>
                  </a:lnTo>
                  <a:lnTo>
                    <a:pt x="767" y="1906"/>
                  </a:lnTo>
                  <a:lnTo>
                    <a:pt x="768" y="1884"/>
                  </a:lnTo>
                  <a:lnTo>
                    <a:pt x="769" y="1855"/>
                  </a:lnTo>
                  <a:lnTo>
                    <a:pt x="770" y="1823"/>
                  </a:lnTo>
                  <a:lnTo>
                    <a:pt x="771" y="1785"/>
                  </a:lnTo>
                  <a:lnTo>
                    <a:pt x="772" y="1740"/>
                  </a:lnTo>
                  <a:lnTo>
                    <a:pt x="774" y="1691"/>
                  </a:lnTo>
                  <a:lnTo>
                    <a:pt x="774" y="1636"/>
                  </a:lnTo>
                  <a:lnTo>
                    <a:pt x="775" y="1575"/>
                  </a:lnTo>
                  <a:lnTo>
                    <a:pt x="776" y="1508"/>
                  </a:lnTo>
                  <a:lnTo>
                    <a:pt x="776" y="1434"/>
                  </a:lnTo>
                  <a:lnTo>
                    <a:pt x="776" y="1354"/>
                  </a:lnTo>
                  <a:lnTo>
                    <a:pt x="777" y="1340"/>
                  </a:lnTo>
                  <a:lnTo>
                    <a:pt x="782" y="1300"/>
                  </a:lnTo>
                  <a:lnTo>
                    <a:pt x="790" y="1265"/>
                  </a:lnTo>
                  <a:lnTo>
                    <a:pt x="800" y="1234"/>
                  </a:lnTo>
                  <a:lnTo>
                    <a:pt x="812" y="1208"/>
                  </a:lnTo>
                  <a:lnTo>
                    <a:pt x="825" y="1186"/>
                  </a:lnTo>
                  <a:lnTo>
                    <a:pt x="839" y="1167"/>
                  </a:lnTo>
                  <a:lnTo>
                    <a:pt x="854" y="1152"/>
                  </a:lnTo>
                  <a:lnTo>
                    <a:pt x="869" y="1139"/>
                  </a:lnTo>
                  <a:lnTo>
                    <a:pt x="885" y="1130"/>
                  </a:lnTo>
                  <a:lnTo>
                    <a:pt x="900" y="1122"/>
                  </a:lnTo>
                  <a:lnTo>
                    <a:pt x="914" y="1117"/>
                  </a:lnTo>
                  <a:lnTo>
                    <a:pt x="928" y="1114"/>
                  </a:lnTo>
                  <a:lnTo>
                    <a:pt x="941" y="1112"/>
                  </a:lnTo>
                  <a:lnTo>
                    <a:pt x="951" y="1110"/>
                  </a:lnTo>
                  <a:lnTo>
                    <a:pt x="960" y="1110"/>
                  </a:lnTo>
                  <a:lnTo>
                    <a:pt x="992" y="1114"/>
                  </a:lnTo>
                  <a:lnTo>
                    <a:pt x="1023" y="1123"/>
                  </a:lnTo>
                  <a:lnTo>
                    <a:pt x="1052" y="1138"/>
                  </a:lnTo>
                  <a:lnTo>
                    <a:pt x="1079" y="1157"/>
                  </a:lnTo>
                  <a:lnTo>
                    <a:pt x="1102" y="1179"/>
                  </a:lnTo>
                  <a:lnTo>
                    <a:pt x="1123" y="1205"/>
                  </a:lnTo>
                  <a:lnTo>
                    <a:pt x="1140" y="1232"/>
                  </a:lnTo>
                  <a:lnTo>
                    <a:pt x="1153" y="1260"/>
                  </a:lnTo>
                  <a:lnTo>
                    <a:pt x="1157" y="1267"/>
                  </a:lnTo>
                  <a:lnTo>
                    <a:pt x="1163" y="1289"/>
                  </a:lnTo>
                  <a:lnTo>
                    <a:pt x="1165" y="1301"/>
                  </a:lnTo>
                  <a:lnTo>
                    <a:pt x="1167" y="1315"/>
                  </a:lnTo>
                  <a:lnTo>
                    <a:pt x="1171" y="1332"/>
                  </a:lnTo>
                  <a:lnTo>
                    <a:pt x="1173" y="1352"/>
                  </a:lnTo>
                  <a:lnTo>
                    <a:pt x="1174" y="1363"/>
                  </a:lnTo>
                  <a:lnTo>
                    <a:pt x="1178" y="1398"/>
                  </a:lnTo>
                  <a:lnTo>
                    <a:pt x="1181" y="1437"/>
                  </a:lnTo>
                  <a:lnTo>
                    <a:pt x="1184" y="1480"/>
                  </a:lnTo>
                  <a:lnTo>
                    <a:pt x="1188" y="1523"/>
                  </a:lnTo>
                  <a:lnTo>
                    <a:pt x="1192" y="1566"/>
                  </a:lnTo>
                  <a:lnTo>
                    <a:pt x="1193" y="1578"/>
                  </a:lnTo>
                  <a:lnTo>
                    <a:pt x="1197" y="1626"/>
                  </a:lnTo>
                  <a:lnTo>
                    <a:pt x="1201" y="1675"/>
                  </a:lnTo>
                  <a:lnTo>
                    <a:pt x="1205" y="1722"/>
                  </a:lnTo>
                  <a:lnTo>
                    <a:pt x="1206" y="1735"/>
                  </a:lnTo>
                  <a:lnTo>
                    <a:pt x="1221" y="1734"/>
                  </a:lnTo>
                  <a:lnTo>
                    <a:pt x="1235" y="1735"/>
                  </a:lnTo>
                  <a:lnTo>
                    <a:pt x="1254" y="1737"/>
                  </a:lnTo>
                  <a:lnTo>
                    <a:pt x="1275" y="1741"/>
                  </a:lnTo>
                  <a:lnTo>
                    <a:pt x="1300" y="1750"/>
                  </a:lnTo>
                  <a:lnTo>
                    <a:pt x="1326" y="1761"/>
                  </a:lnTo>
                  <a:lnTo>
                    <a:pt x="1353" y="1778"/>
                  </a:lnTo>
                  <a:lnTo>
                    <a:pt x="1379" y="1800"/>
                  </a:lnTo>
                  <a:lnTo>
                    <a:pt x="1384" y="1805"/>
                  </a:lnTo>
                  <a:lnTo>
                    <a:pt x="1390" y="1805"/>
                  </a:lnTo>
                  <a:lnTo>
                    <a:pt x="1420" y="1803"/>
                  </a:lnTo>
                  <a:lnTo>
                    <a:pt x="1434" y="1803"/>
                  </a:lnTo>
                  <a:lnTo>
                    <a:pt x="1450" y="1805"/>
                  </a:lnTo>
                  <a:lnTo>
                    <a:pt x="1469" y="1808"/>
                  </a:lnTo>
                  <a:lnTo>
                    <a:pt x="1489" y="1813"/>
                  </a:lnTo>
                  <a:lnTo>
                    <a:pt x="1511" y="1821"/>
                  </a:lnTo>
                  <a:lnTo>
                    <a:pt x="1534" y="1832"/>
                  </a:lnTo>
                  <a:lnTo>
                    <a:pt x="1557" y="1846"/>
                  </a:lnTo>
                  <a:lnTo>
                    <a:pt x="1580" y="1865"/>
                  </a:lnTo>
                  <a:lnTo>
                    <a:pt x="1601" y="1888"/>
                  </a:lnTo>
                  <a:lnTo>
                    <a:pt x="1621" y="1916"/>
                  </a:lnTo>
                  <a:lnTo>
                    <a:pt x="1623" y="1920"/>
                  </a:lnTo>
                  <a:lnTo>
                    <a:pt x="1627" y="1921"/>
                  </a:lnTo>
                  <a:lnTo>
                    <a:pt x="1650" y="1930"/>
                  </a:lnTo>
                  <a:lnTo>
                    <a:pt x="1677" y="1941"/>
                  </a:lnTo>
                  <a:lnTo>
                    <a:pt x="1703" y="1955"/>
                  </a:lnTo>
                  <a:lnTo>
                    <a:pt x="1729" y="1973"/>
                  </a:lnTo>
                  <a:lnTo>
                    <a:pt x="1756" y="1994"/>
                  </a:lnTo>
                  <a:lnTo>
                    <a:pt x="1780" y="2021"/>
                  </a:lnTo>
                  <a:lnTo>
                    <a:pt x="1786" y="2029"/>
                  </a:lnTo>
                  <a:lnTo>
                    <a:pt x="1793" y="2037"/>
                  </a:lnTo>
                  <a:lnTo>
                    <a:pt x="1797" y="2043"/>
                  </a:lnTo>
                  <a:lnTo>
                    <a:pt x="2459" y="2043"/>
                  </a:lnTo>
                  <a:lnTo>
                    <a:pt x="2459" y="1712"/>
                  </a:lnTo>
                  <a:lnTo>
                    <a:pt x="1816" y="1712"/>
                  </a:lnTo>
                  <a:lnTo>
                    <a:pt x="1787" y="1708"/>
                  </a:lnTo>
                  <a:lnTo>
                    <a:pt x="1761" y="1700"/>
                  </a:lnTo>
                  <a:lnTo>
                    <a:pt x="1738" y="1687"/>
                  </a:lnTo>
                  <a:lnTo>
                    <a:pt x="1717" y="1670"/>
                  </a:lnTo>
                  <a:lnTo>
                    <a:pt x="1699" y="1649"/>
                  </a:lnTo>
                  <a:lnTo>
                    <a:pt x="1686" y="1625"/>
                  </a:lnTo>
                  <a:lnTo>
                    <a:pt x="1678" y="1598"/>
                  </a:lnTo>
                  <a:lnTo>
                    <a:pt x="1675" y="1570"/>
                  </a:lnTo>
                  <a:lnTo>
                    <a:pt x="1675" y="1483"/>
                  </a:lnTo>
                  <a:lnTo>
                    <a:pt x="1678" y="1454"/>
                  </a:lnTo>
                  <a:lnTo>
                    <a:pt x="1686" y="1428"/>
                  </a:lnTo>
                  <a:lnTo>
                    <a:pt x="1699" y="1404"/>
                  </a:lnTo>
                  <a:lnTo>
                    <a:pt x="1717" y="1382"/>
                  </a:lnTo>
                  <a:lnTo>
                    <a:pt x="1738" y="1366"/>
                  </a:lnTo>
                  <a:lnTo>
                    <a:pt x="1761" y="1352"/>
                  </a:lnTo>
                  <a:lnTo>
                    <a:pt x="1787" y="1343"/>
                  </a:lnTo>
                  <a:lnTo>
                    <a:pt x="1816" y="1341"/>
                  </a:lnTo>
                  <a:lnTo>
                    <a:pt x="1908" y="1341"/>
                  </a:lnTo>
                  <a:lnTo>
                    <a:pt x="1908" y="1245"/>
                  </a:lnTo>
                  <a:lnTo>
                    <a:pt x="1900" y="1242"/>
                  </a:lnTo>
                  <a:lnTo>
                    <a:pt x="1878" y="1230"/>
                  </a:lnTo>
                  <a:lnTo>
                    <a:pt x="1859" y="1217"/>
                  </a:lnTo>
                  <a:lnTo>
                    <a:pt x="1841" y="1201"/>
                  </a:lnTo>
                  <a:lnTo>
                    <a:pt x="1821" y="1178"/>
                  </a:lnTo>
                  <a:lnTo>
                    <a:pt x="1806" y="1152"/>
                  </a:lnTo>
                  <a:lnTo>
                    <a:pt x="1797" y="1123"/>
                  </a:lnTo>
                  <a:lnTo>
                    <a:pt x="1792" y="1094"/>
                  </a:lnTo>
                  <a:lnTo>
                    <a:pt x="1793" y="1063"/>
                  </a:lnTo>
                  <a:lnTo>
                    <a:pt x="1799" y="1033"/>
                  </a:lnTo>
                  <a:lnTo>
                    <a:pt x="1810" y="1005"/>
                  </a:lnTo>
                  <a:lnTo>
                    <a:pt x="1826" y="978"/>
                  </a:lnTo>
                  <a:lnTo>
                    <a:pt x="1847" y="956"/>
                  </a:lnTo>
                  <a:lnTo>
                    <a:pt x="1872" y="937"/>
                  </a:lnTo>
                  <a:lnTo>
                    <a:pt x="1901" y="917"/>
                  </a:lnTo>
                  <a:lnTo>
                    <a:pt x="1935" y="895"/>
                  </a:lnTo>
                  <a:lnTo>
                    <a:pt x="1972" y="869"/>
                  </a:lnTo>
                  <a:lnTo>
                    <a:pt x="2012" y="842"/>
                  </a:lnTo>
                  <a:lnTo>
                    <a:pt x="2055" y="811"/>
                  </a:lnTo>
                  <a:lnTo>
                    <a:pt x="2101" y="778"/>
                  </a:lnTo>
                  <a:lnTo>
                    <a:pt x="2147" y="743"/>
                  </a:lnTo>
                  <a:lnTo>
                    <a:pt x="2195" y="706"/>
                  </a:lnTo>
                  <a:lnTo>
                    <a:pt x="2244" y="669"/>
                  </a:lnTo>
                  <a:lnTo>
                    <a:pt x="2293" y="630"/>
                  </a:lnTo>
                  <a:lnTo>
                    <a:pt x="2321" y="607"/>
                  </a:lnTo>
                  <a:lnTo>
                    <a:pt x="225" y="607"/>
                  </a:lnTo>
                  <a:close/>
                  <a:moveTo>
                    <a:pt x="2863" y="496"/>
                  </a:moveTo>
                  <a:lnTo>
                    <a:pt x="2863" y="1432"/>
                  </a:lnTo>
                  <a:lnTo>
                    <a:pt x="3014" y="1432"/>
                  </a:lnTo>
                  <a:lnTo>
                    <a:pt x="3014" y="496"/>
                  </a:lnTo>
                  <a:lnTo>
                    <a:pt x="2863" y="496"/>
                  </a:lnTo>
                  <a:close/>
                  <a:moveTo>
                    <a:pt x="3136" y="228"/>
                  </a:moveTo>
                  <a:lnTo>
                    <a:pt x="3136" y="1432"/>
                  </a:lnTo>
                  <a:lnTo>
                    <a:pt x="3287" y="1432"/>
                  </a:lnTo>
                  <a:lnTo>
                    <a:pt x="3287" y="228"/>
                  </a:lnTo>
                  <a:lnTo>
                    <a:pt x="3136" y="228"/>
                  </a:lnTo>
                  <a:close/>
                  <a:moveTo>
                    <a:pt x="3014" y="120"/>
                  </a:moveTo>
                  <a:lnTo>
                    <a:pt x="2778" y="193"/>
                  </a:lnTo>
                  <a:lnTo>
                    <a:pt x="2764" y="199"/>
                  </a:lnTo>
                  <a:lnTo>
                    <a:pt x="2753" y="209"/>
                  </a:lnTo>
                  <a:lnTo>
                    <a:pt x="2746" y="221"/>
                  </a:lnTo>
                  <a:lnTo>
                    <a:pt x="2743" y="231"/>
                  </a:lnTo>
                  <a:lnTo>
                    <a:pt x="2743" y="243"/>
                  </a:lnTo>
                  <a:lnTo>
                    <a:pt x="2747" y="253"/>
                  </a:lnTo>
                  <a:lnTo>
                    <a:pt x="2756" y="265"/>
                  </a:lnTo>
                  <a:lnTo>
                    <a:pt x="2768" y="274"/>
                  </a:lnTo>
                  <a:lnTo>
                    <a:pt x="2782" y="280"/>
                  </a:lnTo>
                  <a:lnTo>
                    <a:pt x="2799" y="281"/>
                  </a:lnTo>
                  <a:lnTo>
                    <a:pt x="2815" y="279"/>
                  </a:lnTo>
                  <a:lnTo>
                    <a:pt x="2836" y="272"/>
                  </a:lnTo>
                  <a:lnTo>
                    <a:pt x="2804" y="313"/>
                  </a:lnTo>
                  <a:lnTo>
                    <a:pt x="2770" y="353"/>
                  </a:lnTo>
                  <a:lnTo>
                    <a:pt x="2734" y="393"/>
                  </a:lnTo>
                  <a:lnTo>
                    <a:pt x="2696" y="433"/>
                  </a:lnTo>
                  <a:lnTo>
                    <a:pt x="2657" y="473"/>
                  </a:lnTo>
                  <a:lnTo>
                    <a:pt x="2616" y="514"/>
                  </a:lnTo>
                  <a:lnTo>
                    <a:pt x="2574" y="553"/>
                  </a:lnTo>
                  <a:lnTo>
                    <a:pt x="2531" y="592"/>
                  </a:lnTo>
                  <a:lnTo>
                    <a:pt x="2487" y="630"/>
                  </a:lnTo>
                  <a:lnTo>
                    <a:pt x="2442" y="668"/>
                  </a:lnTo>
                  <a:lnTo>
                    <a:pt x="2399" y="704"/>
                  </a:lnTo>
                  <a:lnTo>
                    <a:pt x="2355" y="739"/>
                  </a:lnTo>
                  <a:lnTo>
                    <a:pt x="2313" y="773"/>
                  </a:lnTo>
                  <a:lnTo>
                    <a:pt x="2270" y="806"/>
                  </a:lnTo>
                  <a:lnTo>
                    <a:pt x="2229" y="836"/>
                  </a:lnTo>
                  <a:lnTo>
                    <a:pt x="2189" y="866"/>
                  </a:lnTo>
                  <a:lnTo>
                    <a:pt x="2152" y="894"/>
                  </a:lnTo>
                  <a:lnTo>
                    <a:pt x="2116" y="919"/>
                  </a:lnTo>
                  <a:lnTo>
                    <a:pt x="2084" y="942"/>
                  </a:lnTo>
                  <a:lnTo>
                    <a:pt x="2053" y="964"/>
                  </a:lnTo>
                  <a:lnTo>
                    <a:pt x="2026" y="982"/>
                  </a:lnTo>
                  <a:lnTo>
                    <a:pt x="2002" y="999"/>
                  </a:lnTo>
                  <a:lnTo>
                    <a:pt x="1981" y="1013"/>
                  </a:lnTo>
                  <a:lnTo>
                    <a:pt x="1965" y="1025"/>
                  </a:lnTo>
                  <a:lnTo>
                    <a:pt x="1952" y="1032"/>
                  </a:lnTo>
                  <a:lnTo>
                    <a:pt x="1945" y="1037"/>
                  </a:lnTo>
                  <a:lnTo>
                    <a:pt x="1941" y="1040"/>
                  </a:lnTo>
                  <a:lnTo>
                    <a:pt x="1931" y="1049"/>
                  </a:lnTo>
                  <a:lnTo>
                    <a:pt x="1923" y="1060"/>
                  </a:lnTo>
                  <a:lnTo>
                    <a:pt x="1920" y="1072"/>
                  </a:lnTo>
                  <a:lnTo>
                    <a:pt x="1920" y="1084"/>
                  </a:lnTo>
                  <a:lnTo>
                    <a:pt x="1925" y="1096"/>
                  </a:lnTo>
                  <a:lnTo>
                    <a:pt x="1932" y="1105"/>
                  </a:lnTo>
                  <a:lnTo>
                    <a:pt x="1944" y="1115"/>
                  </a:lnTo>
                  <a:lnTo>
                    <a:pt x="1958" y="1120"/>
                  </a:lnTo>
                  <a:lnTo>
                    <a:pt x="1973" y="1122"/>
                  </a:lnTo>
                  <a:lnTo>
                    <a:pt x="1990" y="1119"/>
                  </a:lnTo>
                  <a:lnTo>
                    <a:pt x="2005" y="1113"/>
                  </a:lnTo>
                  <a:lnTo>
                    <a:pt x="2011" y="1109"/>
                  </a:lnTo>
                  <a:lnTo>
                    <a:pt x="2021" y="1102"/>
                  </a:lnTo>
                  <a:lnTo>
                    <a:pt x="2035" y="1092"/>
                  </a:lnTo>
                  <a:lnTo>
                    <a:pt x="2053" y="1081"/>
                  </a:lnTo>
                  <a:lnTo>
                    <a:pt x="2076" y="1066"/>
                  </a:lnTo>
                  <a:lnTo>
                    <a:pt x="2102" y="1048"/>
                  </a:lnTo>
                  <a:lnTo>
                    <a:pt x="2131" y="1028"/>
                  </a:lnTo>
                  <a:lnTo>
                    <a:pt x="2163" y="1006"/>
                  </a:lnTo>
                  <a:lnTo>
                    <a:pt x="2198" y="981"/>
                  </a:lnTo>
                  <a:lnTo>
                    <a:pt x="2235" y="954"/>
                  </a:lnTo>
                  <a:lnTo>
                    <a:pt x="2273" y="925"/>
                  </a:lnTo>
                  <a:lnTo>
                    <a:pt x="2314" y="896"/>
                  </a:lnTo>
                  <a:lnTo>
                    <a:pt x="2356" y="864"/>
                  </a:lnTo>
                  <a:lnTo>
                    <a:pt x="2399" y="830"/>
                  </a:lnTo>
                  <a:lnTo>
                    <a:pt x="2443" y="795"/>
                  </a:lnTo>
                  <a:lnTo>
                    <a:pt x="2488" y="758"/>
                  </a:lnTo>
                  <a:lnTo>
                    <a:pt x="2532" y="721"/>
                  </a:lnTo>
                  <a:lnTo>
                    <a:pt x="2577" y="683"/>
                  </a:lnTo>
                  <a:lnTo>
                    <a:pt x="2622" y="643"/>
                  </a:lnTo>
                  <a:lnTo>
                    <a:pt x="2666" y="603"/>
                  </a:lnTo>
                  <a:lnTo>
                    <a:pt x="2709" y="562"/>
                  </a:lnTo>
                  <a:lnTo>
                    <a:pt x="2751" y="521"/>
                  </a:lnTo>
                  <a:lnTo>
                    <a:pt x="2791" y="479"/>
                  </a:lnTo>
                  <a:lnTo>
                    <a:pt x="2830" y="436"/>
                  </a:lnTo>
                  <a:lnTo>
                    <a:pt x="2867" y="394"/>
                  </a:lnTo>
                  <a:lnTo>
                    <a:pt x="2901" y="352"/>
                  </a:lnTo>
                  <a:lnTo>
                    <a:pt x="2933" y="310"/>
                  </a:lnTo>
                  <a:lnTo>
                    <a:pt x="2937" y="342"/>
                  </a:lnTo>
                  <a:lnTo>
                    <a:pt x="2941" y="355"/>
                  </a:lnTo>
                  <a:lnTo>
                    <a:pt x="2950" y="365"/>
                  </a:lnTo>
                  <a:lnTo>
                    <a:pt x="2960" y="374"/>
                  </a:lnTo>
                  <a:lnTo>
                    <a:pt x="2974" y="379"/>
                  </a:lnTo>
                  <a:lnTo>
                    <a:pt x="2990" y="381"/>
                  </a:lnTo>
                  <a:lnTo>
                    <a:pt x="2996" y="381"/>
                  </a:lnTo>
                  <a:lnTo>
                    <a:pt x="3011" y="378"/>
                  </a:lnTo>
                  <a:lnTo>
                    <a:pt x="3023" y="371"/>
                  </a:lnTo>
                  <a:lnTo>
                    <a:pt x="3034" y="361"/>
                  </a:lnTo>
                  <a:lnTo>
                    <a:pt x="3039" y="352"/>
                  </a:lnTo>
                  <a:lnTo>
                    <a:pt x="3042" y="341"/>
                  </a:lnTo>
                  <a:lnTo>
                    <a:pt x="3042" y="331"/>
                  </a:lnTo>
                  <a:lnTo>
                    <a:pt x="3014" y="120"/>
                  </a:lnTo>
                  <a:close/>
                  <a:moveTo>
                    <a:pt x="3010" y="0"/>
                  </a:moveTo>
                  <a:lnTo>
                    <a:pt x="3034" y="4"/>
                  </a:lnTo>
                  <a:lnTo>
                    <a:pt x="3057" y="11"/>
                  </a:lnTo>
                  <a:lnTo>
                    <a:pt x="3079" y="22"/>
                  </a:lnTo>
                  <a:lnTo>
                    <a:pt x="3098" y="36"/>
                  </a:lnTo>
                  <a:lnTo>
                    <a:pt x="3114" y="54"/>
                  </a:lnTo>
                  <a:lnTo>
                    <a:pt x="3127" y="74"/>
                  </a:lnTo>
                  <a:lnTo>
                    <a:pt x="3136" y="96"/>
                  </a:lnTo>
                  <a:lnTo>
                    <a:pt x="3140" y="105"/>
                  </a:lnTo>
                  <a:lnTo>
                    <a:pt x="3274" y="105"/>
                  </a:lnTo>
                  <a:lnTo>
                    <a:pt x="3303" y="107"/>
                  </a:lnTo>
                  <a:lnTo>
                    <a:pt x="3329" y="116"/>
                  </a:lnTo>
                  <a:lnTo>
                    <a:pt x="3353" y="130"/>
                  </a:lnTo>
                  <a:lnTo>
                    <a:pt x="3375" y="146"/>
                  </a:lnTo>
                  <a:lnTo>
                    <a:pt x="3391" y="168"/>
                  </a:lnTo>
                  <a:lnTo>
                    <a:pt x="3405" y="192"/>
                  </a:lnTo>
                  <a:lnTo>
                    <a:pt x="3414" y="218"/>
                  </a:lnTo>
                  <a:lnTo>
                    <a:pt x="3416" y="247"/>
                  </a:lnTo>
                  <a:lnTo>
                    <a:pt x="3416" y="1377"/>
                  </a:lnTo>
                  <a:lnTo>
                    <a:pt x="3420" y="1381"/>
                  </a:lnTo>
                  <a:lnTo>
                    <a:pt x="3439" y="1403"/>
                  </a:lnTo>
                  <a:lnTo>
                    <a:pt x="3452" y="1428"/>
                  </a:lnTo>
                  <a:lnTo>
                    <a:pt x="3460" y="1454"/>
                  </a:lnTo>
                  <a:lnTo>
                    <a:pt x="3463" y="1483"/>
                  </a:lnTo>
                  <a:lnTo>
                    <a:pt x="3463" y="1570"/>
                  </a:lnTo>
                  <a:lnTo>
                    <a:pt x="3460" y="1598"/>
                  </a:lnTo>
                  <a:lnTo>
                    <a:pt x="3452" y="1625"/>
                  </a:lnTo>
                  <a:lnTo>
                    <a:pt x="3439" y="1649"/>
                  </a:lnTo>
                  <a:lnTo>
                    <a:pt x="3422" y="1670"/>
                  </a:lnTo>
                  <a:lnTo>
                    <a:pt x="3401" y="1687"/>
                  </a:lnTo>
                  <a:lnTo>
                    <a:pt x="3377" y="1700"/>
                  </a:lnTo>
                  <a:lnTo>
                    <a:pt x="3350" y="1708"/>
                  </a:lnTo>
                  <a:lnTo>
                    <a:pt x="3322" y="1712"/>
                  </a:lnTo>
                  <a:lnTo>
                    <a:pt x="2665" y="1712"/>
                  </a:lnTo>
                  <a:lnTo>
                    <a:pt x="2665" y="2055"/>
                  </a:lnTo>
                  <a:lnTo>
                    <a:pt x="2663" y="2082"/>
                  </a:lnTo>
                  <a:lnTo>
                    <a:pt x="2653" y="2106"/>
                  </a:lnTo>
                  <a:lnTo>
                    <a:pt x="2640" y="2128"/>
                  </a:lnTo>
                  <a:lnTo>
                    <a:pt x="2622" y="2146"/>
                  </a:lnTo>
                  <a:lnTo>
                    <a:pt x="2601" y="2160"/>
                  </a:lnTo>
                  <a:lnTo>
                    <a:pt x="2576" y="2169"/>
                  </a:lnTo>
                  <a:lnTo>
                    <a:pt x="2550" y="2172"/>
                  </a:lnTo>
                  <a:lnTo>
                    <a:pt x="1842" y="2172"/>
                  </a:lnTo>
                  <a:lnTo>
                    <a:pt x="1842" y="2186"/>
                  </a:lnTo>
                  <a:lnTo>
                    <a:pt x="1843" y="2203"/>
                  </a:lnTo>
                  <a:lnTo>
                    <a:pt x="1842" y="2222"/>
                  </a:lnTo>
                  <a:lnTo>
                    <a:pt x="1844" y="2237"/>
                  </a:lnTo>
                  <a:lnTo>
                    <a:pt x="1845" y="2260"/>
                  </a:lnTo>
                  <a:lnTo>
                    <a:pt x="1848" y="2288"/>
                  </a:lnTo>
                  <a:lnTo>
                    <a:pt x="1849" y="2321"/>
                  </a:lnTo>
                  <a:lnTo>
                    <a:pt x="1849" y="2359"/>
                  </a:lnTo>
                  <a:lnTo>
                    <a:pt x="1848" y="2400"/>
                  </a:lnTo>
                  <a:lnTo>
                    <a:pt x="1847" y="2446"/>
                  </a:lnTo>
                  <a:lnTo>
                    <a:pt x="1842" y="2494"/>
                  </a:lnTo>
                  <a:lnTo>
                    <a:pt x="1837" y="2543"/>
                  </a:lnTo>
                  <a:lnTo>
                    <a:pt x="1830" y="2595"/>
                  </a:lnTo>
                  <a:lnTo>
                    <a:pt x="1820" y="2647"/>
                  </a:lnTo>
                  <a:lnTo>
                    <a:pt x="1807" y="2700"/>
                  </a:lnTo>
                  <a:lnTo>
                    <a:pt x="1792" y="2753"/>
                  </a:lnTo>
                  <a:lnTo>
                    <a:pt x="1772" y="2805"/>
                  </a:lnTo>
                  <a:lnTo>
                    <a:pt x="1749" y="2855"/>
                  </a:lnTo>
                  <a:lnTo>
                    <a:pt x="1697" y="3025"/>
                  </a:lnTo>
                  <a:lnTo>
                    <a:pt x="942" y="3024"/>
                  </a:lnTo>
                  <a:lnTo>
                    <a:pt x="951" y="2893"/>
                  </a:lnTo>
                  <a:lnTo>
                    <a:pt x="941" y="2883"/>
                  </a:lnTo>
                  <a:lnTo>
                    <a:pt x="934" y="2877"/>
                  </a:lnTo>
                  <a:lnTo>
                    <a:pt x="925" y="2867"/>
                  </a:lnTo>
                  <a:lnTo>
                    <a:pt x="912" y="2854"/>
                  </a:lnTo>
                  <a:lnTo>
                    <a:pt x="896" y="2840"/>
                  </a:lnTo>
                  <a:lnTo>
                    <a:pt x="878" y="2821"/>
                  </a:lnTo>
                  <a:lnTo>
                    <a:pt x="858" y="2800"/>
                  </a:lnTo>
                  <a:lnTo>
                    <a:pt x="836" y="2777"/>
                  </a:lnTo>
                  <a:lnTo>
                    <a:pt x="813" y="2752"/>
                  </a:lnTo>
                  <a:lnTo>
                    <a:pt x="789" y="2725"/>
                  </a:lnTo>
                  <a:lnTo>
                    <a:pt x="765" y="2698"/>
                  </a:lnTo>
                  <a:lnTo>
                    <a:pt x="739" y="2669"/>
                  </a:lnTo>
                  <a:lnTo>
                    <a:pt x="715" y="2639"/>
                  </a:lnTo>
                  <a:lnTo>
                    <a:pt x="691" y="2609"/>
                  </a:lnTo>
                  <a:lnTo>
                    <a:pt x="668" y="2578"/>
                  </a:lnTo>
                  <a:lnTo>
                    <a:pt x="645" y="2548"/>
                  </a:lnTo>
                  <a:lnTo>
                    <a:pt x="624" y="2517"/>
                  </a:lnTo>
                  <a:lnTo>
                    <a:pt x="606" y="2487"/>
                  </a:lnTo>
                  <a:lnTo>
                    <a:pt x="582" y="2451"/>
                  </a:lnTo>
                  <a:lnTo>
                    <a:pt x="556" y="2412"/>
                  </a:lnTo>
                  <a:lnTo>
                    <a:pt x="530" y="2370"/>
                  </a:lnTo>
                  <a:lnTo>
                    <a:pt x="505" y="2324"/>
                  </a:lnTo>
                  <a:lnTo>
                    <a:pt x="481" y="2278"/>
                  </a:lnTo>
                  <a:lnTo>
                    <a:pt x="459" y="2229"/>
                  </a:lnTo>
                  <a:lnTo>
                    <a:pt x="441" y="2180"/>
                  </a:lnTo>
                  <a:lnTo>
                    <a:pt x="438" y="2172"/>
                  </a:lnTo>
                  <a:lnTo>
                    <a:pt x="116" y="2172"/>
                  </a:lnTo>
                  <a:lnTo>
                    <a:pt x="90" y="2169"/>
                  </a:lnTo>
                  <a:lnTo>
                    <a:pt x="64" y="2160"/>
                  </a:lnTo>
                  <a:lnTo>
                    <a:pt x="43" y="2146"/>
                  </a:lnTo>
                  <a:lnTo>
                    <a:pt x="25" y="2128"/>
                  </a:lnTo>
                  <a:lnTo>
                    <a:pt x="12" y="2106"/>
                  </a:lnTo>
                  <a:lnTo>
                    <a:pt x="3" y="2082"/>
                  </a:lnTo>
                  <a:lnTo>
                    <a:pt x="0" y="2055"/>
                  </a:lnTo>
                  <a:lnTo>
                    <a:pt x="0" y="594"/>
                  </a:lnTo>
                  <a:lnTo>
                    <a:pt x="3" y="568"/>
                  </a:lnTo>
                  <a:lnTo>
                    <a:pt x="12" y="543"/>
                  </a:lnTo>
                  <a:lnTo>
                    <a:pt x="25" y="521"/>
                  </a:lnTo>
                  <a:lnTo>
                    <a:pt x="43" y="503"/>
                  </a:lnTo>
                  <a:lnTo>
                    <a:pt x="64" y="489"/>
                  </a:lnTo>
                  <a:lnTo>
                    <a:pt x="90" y="481"/>
                  </a:lnTo>
                  <a:lnTo>
                    <a:pt x="116" y="478"/>
                  </a:lnTo>
                  <a:lnTo>
                    <a:pt x="2471" y="478"/>
                  </a:lnTo>
                  <a:lnTo>
                    <a:pt x="2475" y="474"/>
                  </a:lnTo>
                  <a:lnTo>
                    <a:pt x="2530" y="423"/>
                  </a:lnTo>
                  <a:lnTo>
                    <a:pt x="2582" y="373"/>
                  </a:lnTo>
                  <a:lnTo>
                    <a:pt x="2627" y="325"/>
                  </a:lnTo>
                  <a:lnTo>
                    <a:pt x="2633" y="319"/>
                  </a:lnTo>
                  <a:lnTo>
                    <a:pt x="2630" y="312"/>
                  </a:lnTo>
                  <a:lnTo>
                    <a:pt x="2619" y="284"/>
                  </a:lnTo>
                  <a:lnTo>
                    <a:pt x="2615" y="256"/>
                  </a:lnTo>
                  <a:lnTo>
                    <a:pt x="2615" y="229"/>
                  </a:lnTo>
                  <a:lnTo>
                    <a:pt x="2619" y="200"/>
                  </a:lnTo>
                  <a:lnTo>
                    <a:pt x="2628" y="174"/>
                  </a:lnTo>
                  <a:lnTo>
                    <a:pt x="2643" y="147"/>
                  </a:lnTo>
                  <a:lnTo>
                    <a:pt x="2662" y="123"/>
                  </a:lnTo>
                  <a:lnTo>
                    <a:pt x="2685" y="103"/>
                  </a:lnTo>
                  <a:lnTo>
                    <a:pt x="2710" y="87"/>
                  </a:lnTo>
                  <a:lnTo>
                    <a:pt x="2740" y="76"/>
                  </a:lnTo>
                  <a:lnTo>
                    <a:pt x="2961" y="7"/>
                  </a:lnTo>
                  <a:lnTo>
                    <a:pt x="2985" y="1"/>
                  </a:lnTo>
                  <a:lnTo>
                    <a:pt x="301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2" name="Freeform 320"/>
            <p:cNvSpPr>
              <a:spLocks/>
            </p:cNvSpPr>
            <p:nvPr/>
          </p:nvSpPr>
          <p:spPr bwMode="auto">
            <a:xfrm>
              <a:off x="7137400" y="4586288"/>
              <a:ext cx="185738" cy="93663"/>
            </a:xfrm>
            <a:custGeom>
              <a:avLst/>
              <a:gdLst>
                <a:gd name="T0" fmla="*/ 292 w 584"/>
                <a:gd name="T1" fmla="*/ 0 h 293"/>
                <a:gd name="T2" fmla="*/ 335 w 584"/>
                <a:gd name="T3" fmla="*/ 3 h 293"/>
                <a:gd name="T4" fmla="*/ 376 w 584"/>
                <a:gd name="T5" fmla="*/ 12 h 293"/>
                <a:gd name="T6" fmla="*/ 415 w 584"/>
                <a:gd name="T7" fmla="*/ 27 h 293"/>
                <a:gd name="T8" fmla="*/ 451 w 584"/>
                <a:gd name="T9" fmla="*/ 47 h 293"/>
                <a:gd name="T10" fmla="*/ 484 w 584"/>
                <a:gd name="T11" fmla="*/ 72 h 293"/>
                <a:gd name="T12" fmla="*/ 512 w 584"/>
                <a:gd name="T13" fmla="*/ 100 h 293"/>
                <a:gd name="T14" fmla="*/ 538 w 584"/>
                <a:gd name="T15" fmla="*/ 133 h 293"/>
                <a:gd name="T16" fmla="*/ 558 w 584"/>
                <a:gd name="T17" fmla="*/ 169 h 293"/>
                <a:gd name="T18" fmla="*/ 572 w 584"/>
                <a:gd name="T19" fmla="*/ 208 h 293"/>
                <a:gd name="T20" fmla="*/ 581 w 584"/>
                <a:gd name="T21" fmla="*/ 249 h 293"/>
                <a:gd name="T22" fmla="*/ 584 w 584"/>
                <a:gd name="T23" fmla="*/ 293 h 293"/>
                <a:gd name="T24" fmla="*/ 552 w 584"/>
                <a:gd name="T25" fmla="*/ 293 h 293"/>
                <a:gd name="T26" fmla="*/ 549 w 584"/>
                <a:gd name="T27" fmla="*/ 255 h 293"/>
                <a:gd name="T28" fmla="*/ 541 w 584"/>
                <a:gd name="T29" fmla="*/ 218 h 293"/>
                <a:gd name="T30" fmla="*/ 528 w 584"/>
                <a:gd name="T31" fmla="*/ 183 h 293"/>
                <a:gd name="T32" fmla="*/ 510 w 584"/>
                <a:gd name="T33" fmla="*/ 151 h 293"/>
                <a:gd name="T34" fmla="*/ 488 w 584"/>
                <a:gd name="T35" fmla="*/ 122 h 293"/>
                <a:gd name="T36" fmla="*/ 463 w 584"/>
                <a:gd name="T37" fmla="*/ 96 h 293"/>
                <a:gd name="T38" fmla="*/ 433 w 584"/>
                <a:gd name="T39" fmla="*/ 74 h 293"/>
                <a:gd name="T40" fmla="*/ 402 w 584"/>
                <a:gd name="T41" fmla="*/ 57 h 293"/>
                <a:gd name="T42" fmla="*/ 367 w 584"/>
                <a:gd name="T43" fmla="*/ 43 h 293"/>
                <a:gd name="T44" fmla="*/ 330 w 584"/>
                <a:gd name="T45" fmla="*/ 35 h 293"/>
                <a:gd name="T46" fmla="*/ 292 w 584"/>
                <a:gd name="T47" fmla="*/ 32 h 293"/>
                <a:gd name="T48" fmla="*/ 254 w 584"/>
                <a:gd name="T49" fmla="*/ 35 h 293"/>
                <a:gd name="T50" fmla="*/ 217 w 584"/>
                <a:gd name="T51" fmla="*/ 43 h 293"/>
                <a:gd name="T52" fmla="*/ 182 w 584"/>
                <a:gd name="T53" fmla="*/ 57 h 293"/>
                <a:gd name="T54" fmla="*/ 151 w 584"/>
                <a:gd name="T55" fmla="*/ 74 h 293"/>
                <a:gd name="T56" fmla="*/ 121 w 584"/>
                <a:gd name="T57" fmla="*/ 96 h 293"/>
                <a:gd name="T58" fmla="*/ 96 w 584"/>
                <a:gd name="T59" fmla="*/ 122 h 293"/>
                <a:gd name="T60" fmla="*/ 74 w 584"/>
                <a:gd name="T61" fmla="*/ 151 h 293"/>
                <a:gd name="T62" fmla="*/ 56 w 584"/>
                <a:gd name="T63" fmla="*/ 183 h 293"/>
                <a:gd name="T64" fmla="*/ 43 w 584"/>
                <a:gd name="T65" fmla="*/ 218 h 293"/>
                <a:gd name="T66" fmla="*/ 35 w 584"/>
                <a:gd name="T67" fmla="*/ 255 h 293"/>
                <a:gd name="T68" fmla="*/ 31 w 584"/>
                <a:gd name="T69" fmla="*/ 293 h 293"/>
                <a:gd name="T70" fmla="*/ 0 w 584"/>
                <a:gd name="T71" fmla="*/ 293 h 293"/>
                <a:gd name="T72" fmla="*/ 3 w 584"/>
                <a:gd name="T73" fmla="*/ 249 h 293"/>
                <a:gd name="T74" fmla="*/ 11 w 584"/>
                <a:gd name="T75" fmla="*/ 208 h 293"/>
                <a:gd name="T76" fmla="*/ 26 w 584"/>
                <a:gd name="T77" fmla="*/ 169 h 293"/>
                <a:gd name="T78" fmla="*/ 46 w 584"/>
                <a:gd name="T79" fmla="*/ 133 h 293"/>
                <a:gd name="T80" fmla="*/ 71 w 584"/>
                <a:gd name="T81" fmla="*/ 100 h 293"/>
                <a:gd name="T82" fmla="*/ 100 w 584"/>
                <a:gd name="T83" fmla="*/ 72 h 293"/>
                <a:gd name="T84" fmla="*/ 133 w 584"/>
                <a:gd name="T85" fmla="*/ 47 h 293"/>
                <a:gd name="T86" fmla="*/ 168 w 584"/>
                <a:gd name="T87" fmla="*/ 27 h 293"/>
                <a:gd name="T88" fmla="*/ 207 w 584"/>
                <a:gd name="T89" fmla="*/ 12 h 293"/>
                <a:gd name="T90" fmla="*/ 249 w 584"/>
                <a:gd name="T91" fmla="*/ 3 h 293"/>
                <a:gd name="T92" fmla="*/ 292 w 584"/>
                <a:gd name="T93" fmla="*/ 0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84" h="293">
                  <a:moveTo>
                    <a:pt x="292" y="0"/>
                  </a:moveTo>
                  <a:lnTo>
                    <a:pt x="335" y="3"/>
                  </a:lnTo>
                  <a:lnTo>
                    <a:pt x="376" y="12"/>
                  </a:lnTo>
                  <a:lnTo>
                    <a:pt x="415" y="27"/>
                  </a:lnTo>
                  <a:lnTo>
                    <a:pt x="451" y="47"/>
                  </a:lnTo>
                  <a:lnTo>
                    <a:pt x="484" y="72"/>
                  </a:lnTo>
                  <a:lnTo>
                    <a:pt x="512" y="100"/>
                  </a:lnTo>
                  <a:lnTo>
                    <a:pt x="538" y="133"/>
                  </a:lnTo>
                  <a:lnTo>
                    <a:pt x="558" y="169"/>
                  </a:lnTo>
                  <a:lnTo>
                    <a:pt x="572" y="208"/>
                  </a:lnTo>
                  <a:lnTo>
                    <a:pt x="581" y="249"/>
                  </a:lnTo>
                  <a:lnTo>
                    <a:pt x="584" y="293"/>
                  </a:lnTo>
                  <a:lnTo>
                    <a:pt x="552" y="293"/>
                  </a:lnTo>
                  <a:lnTo>
                    <a:pt x="549" y="255"/>
                  </a:lnTo>
                  <a:lnTo>
                    <a:pt x="541" y="218"/>
                  </a:lnTo>
                  <a:lnTo>
                    <a:pt x="528" y="183"/>
                  </a:lnTo>
                  <a:lnTo>
                    <a:pt x="510" y="151"/>
                  </a:lnTo>
                  <a:lnTo>
                    <a:pt x="488" y="122"/>
                  </a:lnTo>
                  <a:lnTo>
                    <a:pt x="463" y="96"/>
                  </a:lnTo>
                  <a:lnTo>
                    <a:pt x="433" y="74"/>
                  </a:lnTo>
                  <a:lnTo>
                    <a:pt x="402" y="57"/>
                  </a:lnTo>
                  <a:lnTo>
                    <a:pt x="367" y="43"/>
                  </a:lnTo>
                  <a:lnTo>
                    <a:pt x="330" y="35"/>
                  </a:lnTo>
                  <a:lnTo>
                    <a:pt x="292" y="32"/>
                  </a:lnTo>
                  <a:lnTo>
                    <a:pt x="254" y="35"/>
                  </a:lnTo>
                  <a:lnTo>
                    <a:pt x="217" y="43"/>
                  </a:lnTo>
                  <a:lnTo>
                    <a:pt x="182" y="57"/>
                  </a:lnTo>
                  <a:lnTo>
                    <a:pt x="151" y="74"/>
                  </a:lnTo>
                  <a:lnTo>
                    <a:pt x="121" y="96"/>
                  </a:lnTo>
                  <a:lnTo>
                    <a:pt x="96" y="122"/>
                  </a:lnTo>
                  <a:lnTo>
                    <a:pt x="74" y="151"/>
                  </a:lnTo>
                  <a:lnTo>
                    <a:pt x="56" y="183"/>
                  </a:lnTo>
                  <a:lnTo>
                    <a:pt x="43" y="218"/>
                  </a:lnTo>
                  <a:lnTo>
                    <a:pt x="35" y="255"/>
                  </a:lnTo>
                  <a:lnTo>
                    <a:pt x="31" y="293"/>
                  </a:lnTo>
                  <a:lnTo>
                    <a:pt x="0" y="293"/>
                  </a:lnTo>
                  <a:lnTo>
                    <a:pt x="3" y="249"/>
                  </a:lnTo>
                  <a:lnTo>
                    <a:pt x="11" y="208"/>
                  </a:lnTo>
                  <a:lnTo>
                    <a:pt x="26" y="169"/>
                  </a:lnTo>
                  <a:lnTo>
                    <a:pt x="46" y="133"/>
                  </a:lnTo>
                  <a:lnTo>
                    <a:pt x="71" y="100"/>
                  </a:lnTo>
                  <a:lnTo>
                    <a:pt x="100" y="72"/>
                  </a:lnTo>
                  <a:lnTo>
                    <a:pt x="133" y="47"/>
                  </a:lnTo>
                  <a:lnTo>
                    <a:pt x="168" y="27"/>
                  </a:lnTo>
                  <a:lnTo>
                    <a:pt x="207" y="12"/>
                  </a:lnTo>
                  <a:lnTo>
                    <a:pt x="249" y="3"/>
                  </a:lnTo>
                  <a:lnTo>
                    <a:pt x="29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23" name="Group 622"/>
          <p:cNvGrpSpPr/>
          <p:nvPr/>
        </p:nvGrpSpPr>
        <p:grpSpPr>
          <a:xfrm>
            <a:off x="5369434" y="4276364"/>
            <a:ext cx="508385" cy="464177"/>
            <a:chOff x="6965950" y="5067301"/>
            <a:chExt cx="1058863" cy="966787"/>
          </a:xfrm>
          <a:solidFill>
            <a:schemeClr val="tx1">
              <a:lumMod val="90000"/>
              <a:lumOff val="10000"/>
            </a:schemeClr>
          </a:solidFill>
        </p:grpSpPr>
        <p:sp>
          <p:nvSpPr>
            <p:cNvPr id="624" name="Freeform 417"/>
            <p:cNvSpPr>
              <a:spLocks/>
            </p:cNvSpPr>
            <p:nvPr/>
          </p:nvSpPr>
          <p:spPr bwMode="auto">
            <a:xfrm>
              <a:off x="7137400" y="5237163"/>
              <a:ext cx="147638" cy="146050"/>
            </a:xfrm>
            <a:custGeom>
              <a:avLst/>
              <a:gdLst>
                <a:gd name="T0" fmla="*/ 231 w 463"/>
                <a:gd name="T1" fmla="*/ 0 h 464"/>
                <a:gd name="T2" fmla="*/ 268 w 463"/>
                <a:gd name="T3" fmla="*/ 3 h 464"/>
                <a:gd name="T4" fmla="*/ 304 w 463"/>
                <a:gd name="T5" fmla="*/ 12 h 464"/>
                <a:gd name="T6" fmla="*/ 338 w 463"/>
                <a:gd name="T7" fmla="*/ 26 h 464"/>
                <a:gd name="T8" fmla="*/ 368 w 463"/>
                <a:gd name="T9" fmla="*/ 45 h 464"/>
                <a:gd name="T10" fmla="*/ 395 w 463"/>
                <a:gd name="T11" fmla="*/ 68 h 464"/>
                <a:gd name="T12" fmla="*/ 418 w 463"/>
                <a:gd name="T13" fmla="*/ 95 h 464"/>
                <a:gd name="T14" fmla="*/ 436 w 463"/>
                <a:gd name="T15" fmla="*/ 126 h 464"/>
                <a:gd name="T16" fmla="*/ 451 w 463"/>
                <a:gd name="T17" fmla="*/ 159 h 464"/>
                <a:gd name="T18" fmla="*/ 460 w 463"/>
                <a:gd name="T19" fmla="*/ 194 h 464"/>
                <a:gd name="T20" fmla="*/ 463 w 463"/>
                <a:gd name="T21" fmla="*/ 232 h 464"/>
                <a:gd name="T22" fmla="*/ 460 w 463"/>
                <a:gd name="T23" fmla="*/ 270 h 464"/>
                <a:gd name="T24" fmla="*/ 451 w 463"/>
                <a:gd name="T25" fmla="*/ 306 h 464"/>
                <a:gd name="T26" fmla="*/ 436 w 463"/>
                <a:gd name="T27" fmla="*/ 339 h 464"/>
                <a:gd name="T28" fmla="*/ 418 w 463"/>
                <a:gd name="T29" fmla="*/ 369 h 464"/>
                <a:gd name="T30" fmla="*/ 395 w 463"/>
                <a:gd name="T31" fmla="*/ 397 h 464"/>
                <a:gd name="T32" fmla="*/ 368 w 463"/>
                <a:gd name="T33" fmla="*/ 420 h 464"/>
                <a:gd name="T34" fmla="*/ 338 w 463"/>
                <a:gd name="T35" fmla="*/ 439 h 464"/>
                <a:gd name="T36" fmla="*/ 304 w 463"/>
                <a:gd name="T37" fmla="*/ 453 h 464"/>
                <a:gd name="T38" fmla="*/ 268 w 463"/>
                <a:gd name="T39" fmla="*/ 462 h 464"/>
                <a:gd name="T40" fmla="*/ 231 w 463"/>
                <a:gd name="T41" fmla="*/ 464 h 464"/>
                <a:gd name="T42" fmla="*/ 193 w 463"/>
                <a:gd name="T43" fmla="*/ 462 h 464"/>
                <a:gd name="T44" fmla="*/ 157 w 463"/>
                <a:gd name="T45" fmla="*/ 453 h 464"/>
                <a:gd name="T46" fmla="*/ 125 w 463"/>
                <a:gd name="T47" fmla="*/ 439 h 464"/>
                <a:gd name="T48" fmla="*/ 94 w 463"/>
                <a:gd name="T49" fmla="*/ 420 h 464"/>
                <a:gd name="T50" fmla="*/ 68 w 463"/>
                <a:gd name="T51" fmla="*/ 397 h 464"/>
                <a:gd name="T52" fmla="*/ 44 w 463"/>
                <a:gd name="T53" fmla="*/ 369 h 464"/>
                <a:gd name="T54" fmla="*/ 25 w 463"/>
                <a:gd name="T55" fmla="*/ 339 h 464"/>
                <a:gd name="T56" fmla="*/ 11 w 463"/>
                <a:gd name="T57" fmla="*/ 306 h 464"/>
                <a:gd name="T58" fmla="*/ 3 w 463"/>
                <a:gd name="T59" fmla="*/ 270 h 464"/>
                <a:gd name="T60" fmla="*/ 0 w 463"/>
                <a:gd name="T61" fmla="*/ 232 h 464"/>
                <a:gd name="T62" fmla="*/ 3 w 463"/>
                <a:gd name="T63" fmla="*/ 194 h 464"/>
                <a:gd name="T64" fmla="*/ 11 w 463"/>
                <a:gd name="T65" fmla="*/ 159 h 464"/>
                <a:gd name="T66" fmla="*/ 25 w 463"/>
                <a:gd name="T67" fmla="*/ 126 h 464"/>
                <a:gd name="T68" fmla="*/ 44 w 463"/>
                <a:gd name="T69" fmla="*/ 95 h 464"/>
                <a:gd name="T70" fmla="*/ 68 w 463"/>
                <a:gd name="T71" fmla="*/ 68 h 464"/>
                <a:gd name="T72" fmla="*/ 94 w 463"/>
                <a:gd name="T73" fmla="*/ 45 h 464"/>
                <a:gd name="T74" fmla="*/ 125 w 463"/>
                <a:gd name="T75" fmla="*/ 26 h 464"/>
                <a:gd name="T76" fmla="*/ 157 w 463"/>
                <a:gd name="T77" fmla="*/ 12 h 464"/>
                <a:gd name="T78" fmla="*/ 193 w 463"/>
                <a:gd name="T79" fmla="*/ 3 h 464"/>
                <a:gd name="T80" fmla="*/ 231 w 463"/>
                <a:gd name="T81" fmla="*/ 0 h 4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63" h="464">
                  <a:moveTo>
                    <a:pt x="231" y="0"/>
                  </a:moveTo>
                  <a:lnTo>
                    <a:pt x="268" y="3"/>
                  </a:lnTo>
                  <a:lnTo>
                    <a:pt x="304" y="12"/>
                  </a:lnTo>
                  <a:lnTo>
                    <a:pt x="338" y="26"/>
                  </a:lnTo>
                  <a:lnTo>
                    <a:pt x="368" y="45"/>
                  </a:lnTo>
                  <a:lnTo>
                    <a:pt x="395" y="68"/>
                  </a:lnTo>
                  <a:lnTo>
                    <a:pt x="418" y="95"/>
                  </a:lnTo>
                  <a:lnTo>
                    <a:pt x="436" y="126"/>
                  </a:lnTo>
                  <a:lnTo>
                    <a:pt x="451" y="159"/>
                  </a:lnTo>
                  <a:lnTo>
                    <a:pt x="460" y="194"/>
                  </a:lnTo>
                  <a:lnTo>
                    <a:pt x="463" y="232"/>
                  </a:lnTo>
                  <a:lnTo>
                    <a:pt x="460" y="270"/>
                  </a:lnTo>
                  <a:lnTo>
                    <a:pt x="451" y="306"/>
                  </a:lnTo>
                  <a:lnTo>
                    <a:pt x="436" y="339"/>
                  </a:lnTo>
                  <a:lnTo>
                    <a:pt x="418" y="369"/>
                  </a:lnTo>
                  <a:lnTo>
                    <a:pt x="395" y="397"/>
                  </a:lnTo>
                  <a:lnTo>
                    <a:pt x="368" y="420"/>
                  </a:lnTo>
                  <a:lnTo>
                    <a:pt x="338" y="439"/>
                  </a:lnTo>
                  <a:lnTo>
                    <a:pt x="304" y="453"/>
                  </a:lnTo>
                  <a:lnTo>
                    <a:pt x="268" y="462"/>
                  </a:lnTo>
                  <a:lnTo>
                    <a:pt x="231" y="464"/>
                  </a:lnTo>
                  <a:lnTo>
                    <a:pt x="193" y="462"/>
                  </a:lnTo>
                  <a:lnTo>
                    <a:pt x="157" y="453"/>
                  </a:lnTo>
                  <a:lnTo>
                    <a:pt x="125" y="439"/>
                  </a:lnTo>
                  <a:lnTo>
                    <a:pt x="94" y="420"/>
                  </a:lnTo>
                  <a:lnTo>
                    <a:pt x="68" y="397"/>
                  </a:lnTo>
                  <a:lnTo>
                    <a:pt x="44" y="369"/>
                  </a:lnTo>
                  <a:lnTo>
                    <a:pt x="25" y="339"/>
                  </a:lnTo>
                  <a:lnTo>
                    <a:pt x="11" y="306"/>
                  </a:lnTo>
                  <a:lnTo>
                    <a:pt x="3" y="270"/>
                  </a:lnTo>
                  <a:lnTo>
                    <a:pt x="0" y="232"/>
                  </a:lnTo>
                  <a:lnTo>
                    <a:pt x="3" y="194"/>
                  </a:lnTo>
                  <a:lnTo>
                    <a:pt x="11" y="159"/>
                  </a:lnTo>
                  <a:lnTo>
                    <a:pt x="25" y="126"/>
                  </a:lnTo>
                  <a:lnTo>
                    <a:pt x="44" y="95"/>
                  </a:lnTo>
                  <a:lnTo>
                    <a:pt x="68" y="68"/>
                  </a:lnTo>
                  <a:lnTo>
                    <a:pt x="94" y="45"/>
                  </a:lnTo>
                  <a:lnTo>
                    <a:pt x="125" y="26"/>
                  </a:lnTo>
                  <a:lnTo>
                    <a:pt x="157" y="12"/>
                  </a:lnTo>
                  <a:lnTo>
                    <a:pt x="193" y="3"/>
                  </a:lnTo>
                  <a:lnTo>
                    <a:pt x="2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5" name="Freeform 418"/>
            <p:cNvSpPr>
              <a:spLocks/>
            </p:cNvSpPr>
            <p:nvPr/>
          </p:nvSpPr>
          <p:spPr bwMode="auto">
            <a:xfrm>
              <a:off x="7099300" y="5399088"/>
              <a:ext cx="392113" cy="635000"/>
            </a:xfrm>
            <a:custGeom>
              <a:avLst/>
              <a:gdLst>
                <a:gd name="T0" fmla="*/ 1132 w 1233"/>
                <a:gd name="T1" fmla="*/ 0 h 1998"/>
                <a:gd name="T2" fmla="*/ 1168 w 1233"/>
                <a:gd name="T3" fmla="*/ 11 h 1998"/>
                <a:gd name="T4" fmla="*/ 1199 w 1233"/>
                <a:gd name="T5" fmla="*/ 35 h 1998"/>
                <a:gd name="T6" fmla="*/ 1220 w 1233"/>
                <a:gd name="T7" fmla="*/ 67 h 1998"/>
                <a:gd name="T8" fmla="*/ 1232 w 1233"/>
                <a:gd name="T9" fmla="*/ 102 h 1998"/>
                <a:gd name="T10" fmla="*/ 1229 w 1233"/>
                <a:gd name="T11" fmla="*/ 139 h 1998"/>
                <a:gd name="T12" fmla="*/ 1212 w 1233"/>
                <a:gd name="T13" fmla="*/ 174 h 1998"/>
                <a:gd name="T14" fmla="*/ 1178 w 1233"/>
                <a:gd name="T15" fmla="*/ 200 h 1998"/>
                <a:gd name="T16" fmla="*/ 1014 w 1233"/>
                <a:gd name="T17" fmla="*/ 272 h 1998"/>
                <a:gd name="T18" fmla="*/ 845 w 1233"/>
                <a:gd name="T19" fmla="*/ 321 h 1998"/>
                <a:gd name="T20" fmla="*/ 672 w 1233"/>
                <a:gd name="T21" fmla="*/ 348 h 1998"/>
                <a:gd name="T22" fmla="*/ 583 w 1233"/>
                <a:gd name="T23" fmla="*/ 876 h 1998"/>
                <a:gd name="T24" fmla="*/ 577 w 1233"/>
                <a:gd name="T25" fmla="*/ 920 h 1998"/>
                <a:gd name="T26" fmla="*/ 644 w 1233"/>
                <a:gd name="T27" fmla="*/ 1146 h 1998"/>
                <a:gd name="T28" fmla="*/ 686 w 1233"/>
                <a:gd name="T29" fmla="*/ 1376 h 1998"/>
                <a:gd name="T30" fmla="*/ 707 w 1233"/>
                <a:gd name="T31" fmla="*/ 1610 h 1998"/>
                <a:gd name="T32" fmla="*/ 708 w 1233"/>
                <a:gd name="T33" fmla="*/ 1751 h 1998"/>
                <a:gd name="T34" fmla="*/ 693 w 1233"/>
                <a:gd name="T35" fmla="*/ 1789 h 1998"/>
                <a:gd name="T36" fmla="*/ 666 w 1233"/>
                <a:gd name="T37" fmla="*/ 1815 h 1998"/>
                <a:gd name="T38" fmla="*/ 632 w 1233"/>
                <a:gd name="T39" fmla="*/ 1830 h 1998"/>
                <a:gd name="T40" fmla="*/ 593 w 1233"/>
                <a:gd name="T41" fmla="*/ 1833 h 1998"/>
                <a:gd name="T42" fmla="*/ 556 w 1233"/>
                <a:gd name="T43" fmla="*/ 1823 h 1998"/>
                <a:gd name="T44" fmla="*/ 525 w 1233"/>
                <a:gd name="T45" fmla="*/ 1804 h 1998"/>
                <a:gd name="T46" fmla="*/ 503 w 1233"/>
                <a:gd name="T47" fmla="*/ 1771 h 1998"/>
                <a:gd name="T48" fmla="*/ 493 w 1233"/>
                <a:gd name="T49" fmla="*/ 1727 h 1998"/>
                <a:gd name="T50" fmla="*/ 481 w 1233"/>
                <a:gd name="T51" fmla="*/ 1498 h 1998"/>
                <a:gd name="T52" fmla="*/ 449 w 1233"/>
                <a:gd name="T53" fmla="*/ 1272 h 1998"/>
                <a:gd name="T54" fmla="*/ 392 w 1233"/>
                <a:gd name="T55" fmla="*/ 1050 h 1998"/>
                <a:gd name="T56" fmla="*/ 389 w 1233"/>
                <a:gd name="T57" fmla="*/ 1129 h 1998"/>
                <a:gd name="T58" fmla="*/ 389 w 1233"/>
                <a:gd name="T59" fmla="*/ 1284 h 1998"/>
                <a:gd name="T60" fmla="*/ 377 w 1233"/>
                <a:gd name="T61" fmla="*/ 1437 h 1998"/>
                <a:gd name="T62" fmla="*/ 351 w 1233"/>
                <a:gd name="T63" fmla="*/ 1589 h 1998"/>
                <a:gd name="T64" fmla="*/ 307 w 1233"/>
                <a:gd name="T65" fmla="*/ 1736 h 1998"/>
                <a:gd name="T66" fmla="*/ 244 w 1233"/>
                <a:gd name="T67" fmla="*/ 1878 h 1998"/>
                <a:gd name="T68" fmla="*/ 189 w 1233"/>
                <a:gd name="T69" fmla="*/ 1966 h 1998"/>
                <a:gd name="T70" fmla="*/ 152 w 1233"/>
                <a:gd name="T71" fmla="*/ 1991 h 1998"/>
                <a:gd name="T72" fmla="*/ 113 w 1233"/>
                <a:gd name="T73" fmla="*/ 1998 h 1998"/>
                <a:gd name="T74" fmla="*/ 73 w 1233"/>
                <a:gd name="T75" fmla="*/ 1990 h 1998"/>
                <a:gd name="T76" fmla="*/ 37 w 1233"/>
                <a:gd name="T77" fmla="*/ 1970 h 1998"/>
                <a:gd name="T78" fmla="*/ 12 w 1233"/>
                <a:gd name="T79" fmla="*/ 1940 h 1998"/>
                <a:gd name="T80" fmla="*/ 0 w 1233"/>
                <a:gd name="T81" fmla="*/ 1902 h 1998"/>
                <a:gd name="T82" fmla="*/ 6 w 1233"/>
                <a:gd name="T83" fmla="*/ 1859 h 1998"/>
                <a:gd name="T84" fmla="*/ 53 w 1233"/>
                <a:gd name="T85" fmla="*/ 1772 h 1998"/>
                <a:gd name="T86" fmla="*/ 112 w 1233"/>
                <a:gd name="T87" fmla="*/ 1638 h 1998"/>
                <a:gd name="T88" fmla="*/ 148 w 1233"/>
                <a:gd name="T89" fmla="*/ 1499 h 1998"/>
                <a:gd name="T90" fmla="*/ 169 w 1233"/>
                <a:gd name="T91" fmla="*/ 1357 h 1998"/>
                <a:gd name="T92" fmla="*/ 175 w 1233"/>
                <a:gd name="T93" fmla="*/ 1212 h 1998"/>
                <a:gd name="T94" fmla="*/ 170 w 1233"/>
                <a:gd name="T95" fmla="*/ 1066 h 1998"/>
                <a:gd name="T96" fmla="*/ 145 w 1233"/>
                <a:gd name="T97" fmla="*/ 967 h 1998"/>
                <a:gd name="T98" fmla="*/ 123 w 1233"/>
                <a:gd name="T99" fmla="*/ 908 h 1998"/>
                <a:gd name="T100" fmla="*/ 120 w 1233"/>
                <a:gd name="T101" fmla="*/ 223 h 1998"/>
                <a:gd name="T102" fmla="*/ 131 w 1233"/>
                <a:gd name="T103" fmla="*/ 162 h 1998"/>
                <a:gd name="T104" fmla="*/ 160 w 1233"/>
                <a:gd name="T105" fmla="*/ 110 h 1998"/>
                <a:gd name="T106" fmla="*/ 205 w 1233"/>
                <a:gd name="T107" fmla="*/ 73 h 1998"/>
                <a:gd name="T108" fmla="*/ 262 w 1233"/>
                <a:gd name="T109" fmla="*/ 51 h 1998"/>
                <a:gd name="T110" fmla="*/ 409 w 1233"/>
                <a:gd name="T111" fmla="*/ 48 h 1998"/>
                <a:gd name="T112" fmla="*/ 470 w 1233"/>
                <a:gd name="T113" fmla="*/ 59 h 1998"/>
                <a:gd name="T114" fmla="*/ 522 w 1233"/>
                <a:gd name="T115" fmla="*/ 90 h 1998"/>
                <a:gd name="T116" fmla="*/ 560 w 1233"/>
                <a:gd name="T117" fmla="*/ 136 h 1998"/>
                <a:gd name="T118" fmla="*/ 709 w 1233"/>
                <a:gd name="T119" fmla="*/ 125 h 1998"/>
                <a:gd name="T120" fmla="*/ 856 w 1233"/>
                <a:gd name="T121" fmla="*/ 95 h 1998"/>
                <a:gd name="T122" fmla="*/ 998 w 1233"/>
                <a:gd name="T123" fmla="*/ 45 h 1998"/>
                <a:gd name="T124" fmla="*/ 1090 w 1233"/>
                <a:gd name="T125" fmla="*/ 3 h 19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33" h="1998">
                  <a:moveTo>
                    <a:pt x="1111" y="0"/>
                  </a:moveTo>
                  <a:lnTo>
                    <a:pt x="1132" y="0"/>
                  </a:lnTo>
                  <a:lnTo>
                    <a:pt x="1151" y="4"/>
                  </a:lnTo>
                  <a:lnTo>
                    <a:pt x="1168" y="11"/>
                  </a:lnTo>
                  <a:lnTo>
                    <a:pt x="1185" y="23"/>
                  </a:lnTo>
                  <a:lnTo>
                    <a:pt x="1199" y="35"/>
                  </a:lnTo>
                  <a:lnTo>
                    <a:pt x="1211" y="50"/>
                  </a:lnTo>
                  <a:lnTo>
                    <a:pt x="1220" y="67"/>
                  </a:lnTo>
                  <a:lnTo>
                    <a:pt x="1227" y="85"/>
                  </a:lnTo>
                  <a:lnTo>
                    <a:pt x="1232" y="102"/>
                  </a:lnTo>
                  <a:lnTo>
                    <a:pt x="1233" y="122"/>
                  </a:lnTo>
                  <a:lnTo>
                    <a:pt x="1229" y="139"/>
                  </a:lnTo>
                  <a:lnTo>
                    <a:pt x="1223" y="157"/>
                  </a:lnTo>
                  <a:lnTo>
                    <a:pt x="1212" y="174"/>
                  </a:lnTo>
                  <a:lnTo>
                    <a:pt x="1197" y="188"/>
                  </a:lnTo>
                  <a:lnTo>
                    <a:pt x="1178" y="200"/>
                  </a:lnTo>
                  <a:lnTo>
                    <a:pt x="1097" y="239"/>
                  </a:lnTo>
                  <a:lnTo>
                    <a:pt x="1014" y="272"/>
                  </a:lnTo>
                  <a:lnTo>
                    <a:pt x="930" y="299"/>
                  </a:lnTo>
                  <a:lnTo>
                    <a:pt x="845" y="321"/>
                  </a:lnTo>
                  <a:lnTo>
                    <a:pt x="758" y="337"/>
                  </a:lnTo>
                  <a:lnTo>
                    <a:pt x="672" y="348"/>
                  </a:lnTo>
                  <a:lnTo>
                    <a:pt x="583" y="354"/>
                  </a:lnTo>
                  <a:lnTo>
                    <a:pt x="583" y="876"/>
                  </a:lnTo>
                  <a:lnTo>
                    <a:pt x="581" y="899"/>
                  </a:lnTo>
                  <a:lnTo>
                    <a:pt x="577" y="920"/>
                  </a:lnTo>
                  <a:lnTo>
                    <a:pt x="613" y="1033"/>
                  </a:lnTo>
                  <a:lnTo>
                    <a:pt x="644" y="1146"/>
                  </a:lnTo>
                  <a:lnTo>
                    <a:pt x="667" y="1261"/>
                  </a:lnTo>
                  <a:lnTo>
                    <a:pt x="686" y="1376"/>
                  </a:lnTo>
                  <a:lnTo>
                    <a:pt x="699" y="1493"/>
                  </a:lnTo>
                  <a:lnTo>
                    <a:pt x="707" y="1610"/>
                  </a:lnTo>
                  <a:lnTo>
                    <a:pt x="710" y="1727"/>
                  </a:lnTo>
                  <a:lnTo>
                    <a:pt x="708" y="1751"/>
                  </a:lnTo>
                  <a:lnTo>
                    <a:pt x="703" y="1771"/>
                  </a:lnTo>
                  <a:lnTo>
                    <a:pt x="693" y="1789"/>
                  </a:lnTo>
                  <a:lnTo>
                    <a:pt x="681" y="1804"/>
                  </a:lnTo>
                  <a:lnTo>
                    <a:pt x="666" y="1815"/>
                  </a:lnTo>
                  <a:lnTo>
                    <a:pt x="649" y="1824"/>
                  </a:lnTo>
                  <a:lnTo>
                    <a:pt x="632" y="1830"/>
                  </a:lnTo>
                  <a:lnTo>
                    <a:pt x="612" y="1833"/>
                  </a:lnTo>
                  <a:lnTo>
                    <a:pt x="593" y="1833"/>
                  </a:lnTo>
                  <a:lnTo>
                    <a:pt x="575" y="1830"/>
                  </a:lnTo>
                  <a:lnTo>
                    <a:pt x="556" y="1823"/>
                  </a:lnTo>
                  <a:lnTo>
                    <a:pt x="539" y="1815"/>
                  </a:lnTo>
                  <a:lnTo>
                    <a:pt x="525" y="1804"/>
                  </a:lnTo>
                  <a:lnTo>
                    <a:pt x="512" y="1789"/>
                  </a:lnTo>
                  <a:lnTo>
                    <a:pt x="503" y="1771"/>
                  </a:lnTo>
                  <a:lnTo>
                    <a:pt x="495" y="1751"/>
                  </a:lnTo>
                  <a:lnTo>
                    <a:pt x="493" y="1727"/>
                  </a:lnTo>
                  <a:lnTo>
                    <a:pt x="490" y="1612"/>
                  </a:lnTo>
                  <a:lnTo>
                    <a:pt x="481" y="1498"/>
                  </a:lnTo>
                  <a:lnTo>
                    <a:pt x="468" y="1384"/>
                  </a:lnTo>
                  <a:lnTo>
                    <a:pt x="449" y="1272"/>
                  </a:lnTo>
                  <a:lnTo>
                    <a:pt x="423" y="1161"/>
                  </a:lnTo>
                  <a:lnTo>
                    <a:pt x="392" y="1050"/>
                  </a:lnTo>
                  <a:lnTo>
                    <a:pt x="385" y="1050"/>
                  </a:lnTo>
                  <a:lnTo>
                    <a:pt x="389" y="1129"/>
                  </a:lnTo>
                  <a:lnTo>
                    <a:pt x="391" y="1206"/>
                  </a:lnTo>
                  <a:lnTo>
                    <a:pt x="389" y="1284"/>
                  </a:lnTo>
                  <a:lnTo>
                    <a:pt x="385" y="1361"/>
                  </a:lnTo>
                  <a:lnTo>
                    <a:pt x="377" y="1437"/>
                  </a:lnTo>
                  <a:lnTo>
                    <a:pt x="366" y="1513"/>
                  </a:lnTo>
                  <a:lnTo>
                    <a:pt x="351" y="1589"/>
                  </a:lnTo>
                  <a:lnTo>
                    <a:pt x="331" y="1662"/>
                  </a:lnTo>
                  <a:lnTo>
                    <a:pt x="307" y="1736"/>
                  </a:lnTo>
                  <a:lnTo>
                    <a:pt x="279" y="1807"/>
                  </a:lnTo>
                  <a:lnTo>
                    <a:pt x="244" y="1878"/>
                  </a:lnTo>
                  <a:lnTo>
                    <a:pt x="203" y="1947"/>
                  </a:lnTo>
                  <a:lnTo>
                    <a:pt x="189" y="1966"/>
                  </a:lnTo>
                  <a:lnTo>
                    <a:pt x="172" y="1982"/>
                  </a:lnTo>
                  <a:lnTo>
                    <a:pt x="152" y="1991"/>
                  </a:lnTo>
                  <a:lnTo>
                    <a:pt x="133" y="1997"/>
                  </a:lnTo>
                  <a:lnTo>
                    <a:pt x="113" y="1998"/>
                  </a:lnTo>
                  <a:lnTo>
                    <a:pt x="92" y="1996"/>
                  </a:lnTo>
                  <a:lnTo>
                    <a:pt x="73" y="1990"/>
                  </a:lnTo>
                  <a:lnTo>
                    <a:pt x="53" y="1982"/>
                  </a:lnTo>
                  <a:lnTo>
                    <a:pt x="37" y="1970"/>
                  </a:lnTo>
                  <a:lnTo>
                    <a:pt x="23" y="1956"/>
                  </a:lnTo>
                  <a:lnTo>
                    <a:pt x="12" y="1940"/>
                  </a:lnTo>
                  <a:lnTo>
                    <a:pt x="4" y="1922"/>
                  </a:lnTo>
                  <a:lnTo>
                    <a:pt x="0" y="1902"/>
                  </a:lnTo>
                  <a:lnTo>
                    <a:pt x="0" y="1882"/>
                  </a:lnTo>
                  <a:lnTo>
                    <a:pt x="6" y="1859"/>
                  </a:lnTo>
                  <a:lnTo>
                    <a:pt x="16" y="1838"/>
                  </a:lnTo>
                  <a:lnTo>
                    <a:pt x="53" y="1772"/>
                  </a:lnTo>
                  <a:lnTo>
                    <a:pt x="85" y="1705"/>
                  </a:lnTo>
                  <a:lnTo>
                    <a:pt x="112" y="1638"/>
                  </a:lnTo>
                  <a:lnTo>
                    <a:pt x="132" y="1568"/>
                  </a:lnTo>
                  <a:lnTo>
                    <a:pt x="148" y="1499"/>
                  </a:lnTo>
                  <a:lnTo>
                    <a:pt x="160" y="1428"/>
                  </a:lnTo>
                  <a:lnTo>
                    <a:pt x="169" y="1357"/>
                  </a:lnTo>
                  <a:lnTo>
                    <a:pt x="173" y="1284"/>
                  </a:lnTo>
                  <a:lnTo>
                    <a:pt x="175" y="1212"/>
                  </a:lnTo>
                  <a:lnTo>
                    <a:pt x="173" y="1139"/>
                  </a:lnTo>
                  <a:lnTo>
                    <a:pt x="170" y="1066"/>
                  </a:lnTo>
                  <a:lnTo>
                    <a:pt x="163" y="992"/>
                  </a:lnTo>
                  <a:lnTo>
                    <a:pt x="145" y="967"/>
                  </a:lnTo>
                  <a:lnTo>
                    <a:pt x="132" y="939"/>
                  </a:lnTo>
                  <a:lnTo>
                    <a:pt x="123" y="908"/>
                  </a:lnTo>
                  <a:lnTo>
                    <a:pt x="120" y="876"/>
                  </a:lnTo>
                  <a:lnTo>
                    <a:pt x="120" y="223"/>
                  </a:lnTo>
                  <a:lnTo>
                    <a:pt x="123" y="191"/>
                  </a:lnTo>
                  <a:lnTo>
                    <a:pt x="131" y="162"/>
                  </a:lnTo>
                  <a:lnTo>
                    <a:pt x="143" y="135"/>
                  </a:lnTo>
                  <a:lnTo>
                    <a:pt x="160" y="110"/>
                  </a:lnTo>
                  <a:lnTo>
                    <a:pt x="182" y="89"/>
                  </a:lnTo>
                  <a:lnTo>
                    <a:pt x="205" y="73"/>
                  </a:lnTo>
                  <a:lnTo>
                    <a:pt x="233" y="59"/>
                  </a:lnTo>
                  <a:lnTo>
                    <a:pt x="262" y="51"/>
                  </a:lnTo>
                  <a:lnTo>
                    <a:pt x="294" y="48"/>
                  </a:lnTo>
                  <a:lnTo>
                    <a:pt x="409" y="48"/>
                  </a:lnTo>
                  <a:lnTo>
                    <a:pt x="440" y="51"/>
                  </a:lnTo>
                  <a:lnTo>
                    <a:pt x="470" y="59"/>
                  </a:lnTo>
                  <a:lnTo>
                    <a:pt x="497" y="73"/>
                  </a:lnTo>
                  <a:lnTo>
                    <a:pt x="522" y="90"/>
                  </a:lnTo>
                  <a:lnTo>
                    <a:pt x="542" y="111"/>
                  </a:lnTo>
                  <a:lnTo>
                    <a:pt x="560" y="136"/>
                  </a:lnTo>
                  <a:lnTo>
                    <a:pt x="635" y="133"/>
                  </a:lnTo>
                  <a:lnTo>
                    <a:pt x="709" y="125"/>
                  </a:lnTo>
                  <a:lnTo>
                    <a:pt x="784" y="112"/>
                  </a:lnTo>
                  <a:lnTo>
                    <a:pt x="856" y="95"/>
                  </a:lnTo>
                  <a:lnTo>
                    <a:pt x="928" y="73"/>
                  </a:lnTo>
                  <a:lnTo>
                    <a:pt x="998" y="45"/>
                  </a:lnTo>
                  <a:lnTo>
                    <a:pt x="1069" y="12"/>
                  </a:lnTo>
                  <a:lnTo>
                    <a:pt x="1090" y="3"/>
                  </a:lnTo>
                  <a:lnTo>
                    <a:pt x="11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6" name="Freeform 419"/>
            <p:cNvSpPr>
              <a:spLocks/>
            </p:cNvSpPr>
            <p:nvPr/>
          </p:nvSpPr>
          <p:spPr bwMode="auto">
            <a:xfrm>
              <a:off x="6965950" y="5067301"/>
              <a:ext cx="1058863" cy="520700"/>
            </a:xfrm>
            <a:custGeom>
              <a:avLst/>
              <a:gdLst>
                <a:gd name="T0" fmla="*/ 0 w 3337"/>
                <a:gd name="T1" fmla="*/ 0 h 1638"/>
                <a:gd name="T2" fmla="*/ 3337 w 3337"/>
                <a:gd name="T3" fmla="*/ 0 h 1638"/>
                <a:gd name="T4" fmla="*/ 3337 w 3337"/>
                <a:gd name="T5" fmla="*/ 1638 h 1638"/>
                <a:gd name="T6" fmla="*/ 1067 w 3337"/>
                <a:gd name="T7" fmla="*/ 1638 h 1638"/>
                <a:gd name="T8" fmla="*/ 1067 w 3337"/>
                <a:gd name="T9" fmla="*/ 1510 h 1638"/>
                <a:gd name="T10" fmla="*/ 3208 w 3337"/>
                <a:gd name="T11" fmla="*/ 1510 h 1638"/>
                <a:gd name="T12" fmla="*/ 3208 w 3337"/>
                <a:gd name="T13" fmla="*/ 129 h 1638"/>
                <a:gd name="T14" fmla="*/ 128 w 3337"/>
                <a:gd name="T15" fmla="*/ 129 h 1638"/>
                <a:gd name="T16" fmla="*/ 128 w 3337"/>
                <a:gd name="T17" fmla="*/ 1510 h 1638"/>
                <a:gd name="T18" fmla="*/ 475 w 3337"/>
                <a:gd name="T19" fmla="*/ 1510 h 1638"/>
                <a:gd name="T20" fmla="*/ 475 w 3337"/>
                <a:gd name="T21" fmla="*/ 1638 h 1638"/>
                <a:gd name="T22" fmla="*/ 0 w 3337"/>
                <a:gd name="T23" fmla="*/ 1638 h 1638"/>
                <a:gd name="T24" fmla="*/ 0 w 3337"/>
                <a:gd name="T25" fmla="*/ 0 h 1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37" h="1638">
                  <a:moveTo>
                    <a:pt x="0" y="0"/>
                  </a:moveTo>
                  <a:lnTo>
                    <a:pt x="3337" y="0"/>
                  </a:lnTo>
                  <a:lnTo>
                    <a:pt x="3337" y="1638"/>
                  </a:lnTo>
                  <a:lnTo>
                    <a:pt x="1067" y="1638"/>
                  </a:lnTo>
                  <a:lnTo>
                    <a:pt x="1067" y="1510"/>
                  </a:lnTo>
                  <a:lnTo>
                    <a:pt x="3208" y="1510"/>
                  </a:lnTo>
                  <a:lnTo>
                    <a:pt x="3208" y="129"/>
                  </a:lnTo>
                  <a:lnTo>
                    <a:pt x="128" y="129"/>
                  </a:lnTo>
                  <a:lnTo>
                    <a:pt x="128" y="1510"/>
                  </a:lnTo>
                  <a:lnTo>
                    <a:pt x="475" y="1510"/>
                  </a:lnTo>
                  <a:lnTo>
                    <a:pt x="475" y="1638"/>
                  </a:lnTo>
                  <a:lnTo>
                    <a:pt x="0" y="163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7" name="Rectangle 420"/>
            <p:cNvSpPr>
              <a:spLocks noChangeArrowheads="1"/>
            </p:cNvSpPr>
            <p:nvPr/>
          </p:nvSpPr>
          <p:spPr bwMode="auto">
            <a:xfrm>
              <a:off x="7304088" y="5614988"/>
              <a:ext cx="720725" cy="4127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8" name="Rectangle 421"/>
            <p:cNvSpPr>
              <a:spLocks noChangeArrowheads="1"/>
            </p:cNvSpPr>
            <p:nvPr/>
          </p:nvSpPr>
          <p:spPr bwMode="auto">
            <a:xfrm>
              <a:off x="6965950" y="5614988"/>
              <a:ext cx="150813" cy="4127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9" name="Freeform 422"/>
            <p:cNvSpPr>
              <a:spLocks/>
            </p:cNvSpPr>
            <p:nvPr/>
          </p:nvSpPr>
          <p:spPr bwMode="auto">
            <a:xfrm>
              <a:off x="7289800" y="5168901"/>
              <a:ext cx="471488" cy="282575"/>
            </a:xfrm>
            <a:custGeom>
              <a:avLst/>
              <a:gdLst>
                <a:gd name="T0" fmla="*/ 408 w 1482"/>
                <a:gd name="T1" fmla="*/ 3 h 893"/>
                <a:gd name="T2" fmla="*/ 488 w 1482"/>
                <a:gd name="T3" fmla="*/ 17 h 893"/>
                <a:gd name="T4" fmla="*/ 560 w 1482"/>
                <a:gd name="T5" fmla="*/ 45 h 893"/>
                <a:gd name="T6" fmla="*/ 627 w 1482"/>
                <a:gd name="T7" fmla="*/ 83 h 893"/>
                <a:gd name="T8" fmla="*/ 689 w 1482"/>
                <a:gd name="T9" fmla="*/ 130 h 893"/>
                <a:gd name="T10" fmla="*/ 746 w 1482"/>
                <a:gd name="T11" fmla="*/ 184 h 893"/>
                <a:gd name="T12" fmla="*/ 800 w 1482"/>
                <a:gd name="T13" fmla="*/ 243 h 893"/>
                <a:gd name="T14" fmla="*/ 850 w 1482"/>
                <a:gd name="T15" fmla="*/ 306 h 893"/>
                <a:gd name="T16" fmla="*/ 900 w 1482"/>
                <a:gd name="T17" fmla="*/ 373 h 893"/>
                <a:gd name="T18" fmla="*/ 954 w 1482"/>
                <a:gd name="T19" fmla="*/ 445 h 893"/>
                <a:gd name="T20" fmla="*/ 1013 w 1482"/>
                <a:gd name="T21" fmla="*/ 523 h 893"/>
                <a:gd name="T22" fmla="*/ 1075 w 1482"/>
                <a:gd name="T23" fmla="*/ 597 h 893"/>
                <a:gd name="T24" fmla="*/ 1142 w 1482"/>
                <a:gd name="T25" fmla="*/ 667 h 893"/>
                <a:gd name="T26" fmla="*/ 1214 w 1482"/>
                <a:gd name="T27" fmla="*/ 726 h 893"/>
                <a:gd name="T28" fmla="*/ 1294 w 1482"/>
                <a:gd name="T29" fmla="*/ 775 h 893"/>
                <a:gd name="T30" fmla="*/ 1383 w 1482"/>
                <a:gd name="T31" fmla="*/ 810 h 893"/>
                <a:gd name="T32" fmla="*/ 1482 w 1482"/>
                <a:gd name="T33" fmla="*/ 828 h 893"/>
                <a:gd name="T34" fmla="*/ 1424 w 1482"/>
                <a:gd name="T35" fmla="*/ 885 h 893"/>
                <a:gd name="T36" fmla="*/ 1326 w 1482"/>
                <a:gd name="T37" fmla="*/ 860 h 893"/>
                <a:gd name="T38" fmla="*/ 1238 w 1482"/>
                <a:gd name="T39" fmla="*/ 819 h 893"/>
                <a:gd name="T40" fmla="*/ 1160 w 1482"/>
                <a:gd name="T41" fmla="*/ 767 h 893"/>
                <a:gd name="T42" fmla="*/ 1089 w 1482"/>
                <a:gd name="T43" fmla="*/ 705 h 893"/>
                <a:gd name="T44" fmla="*/ 1022 w 1482"/>
                <a:gd name="T45" fmla="*/ 635 h 893"/>
                <a:gd name="T46" fmla="*/ 961 w 1482"/>
                <a:gd name="T47" fmla="*/ 561 h 893"/>
                <a:gd name="T48" fmla="*/ 902 w 1482"/>
                <a:gd name="T49" fmla="*/ 483 h 893"/>
                <a:gd name="T50" fmla="*/ 847 w 1482"/>
                <a:gd name="T51" fmla="*/ 409 h 893"/>
                <a:gd name="T52" fmla="*/ 797 w 1482"/>
                <a:gd name="T53" fmla="*/ 342 h 893"/>
                <a:gd name="T54" fmla="*/ 746 w 1482"/>
                <a:gd name="T55" fmla="*/ 279 h 893"/>
                <a:gd name="T56" fmla="*/ 694 w 1482"/>
                <a:gd name="T57" fmla="*/ 220 h 893"/>
                <a:gd name="T58" fmla="*/ 638 w 1482"/>
                <a:gd name="T59" fmla="*/ 169 h 893"/>
                <a:gd name="T60" fmla="*/ 579 w 1482"/>
                <a:gd name="T61" fmla="*/ 126 h 893"/>
                <a:gd name="T62" fmla="*/ 515 w 1482"/>
                <a:gd name="T63" fmla="*/ 94 h 893"/>
                <a:gd name="T64" fmla="*/ 445 w 1482"/>
                <a:gd name="T65" fmla="*/ 72 h 893"/>
                <a:gd name="T66" fmla="*/ 369 w 1482"/>
                <a:gd name="T67" fmla="*/ 64 h 893"/>
                <a:gd name="T68" fmla="*/ 284 w 1482"/>
                <a:gd name="T69" fmla="*/ 70 h 893"/>
                <a:gd name="T70" fmla="*/ 190 w 1482"/>
                <a:gd name="T71" fmla="*/ 93 h 893"/>
                <a:gd name="T72" fmla="*/ 86 w 1482"/>
                <a:gd name="T73" fmla="*/ 132 h 893"/>
                <a:gd name="T74" fmla="*/ 0 w 1482"/>
                <a:gd name="T75" fmla="*/ 101 h 893"/>
                <a:gd name="T76" fmla="*/ 117 w 1482"/>
                <a:gd name="T77" fmla="*/ 50 h 893"/>
                <a:gd name="T78" fmla="*/ 223 w 1482"/>
                <a:gd name="T79" fmla="*/ 17 h 893"/>
                <a:gd name="T80" fmla="*/ 320 w 1482"/>
                <a:gd name="T81" fmla="*/ 2 h 8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82" h="893">
                  <a:moveTo>
                    <a:pt x="365" y="0"/>
                  </a:moveTo>
                  <a:lnTo>
                    <a:pt x="408" y="3"/>
                  </a:lnTo>
                  <a:lnTo>
                    <a:pt x="448" y="8"/>
                  </a:lnTo>
                  <a:lnTo>
                    <a:pt x="488" y="17"/>
                  </a:lnTo>
                  <a:lnTo>
                    <a:pt x="525" y="29"/>
                  </a:lnTo>
                  <a:lnTo>
                    <a:pt x="560" y="45"/>
                  </a:lnTo>
                  <a:lnTo>
                    <a:pt x="594" y="62"/>
                  </a:lnTo>
                  <a:lnTo>
                    <a:pt x="627" y="83"/>
                  </a:lnTo>
                  <a:lnTo>
                    <a:pt x="658" y="105"/>
                  </a:lnTo>
                  <a:lnTo>
                    <a:pt x="689" y="130"/>
                  </a:lnTo>
                  <a:lnTo>
                    <a:pt x="717" y="155"/>
                  </a:lnTo>
                  <a:lnTo>
                    <a:pt x="746" y="184"/>
                  </a:lnTo>
                  <a:lnTo>
                    <a:pt x="773" y="212"/>
                  </a:lnTo>
                  <a:lnTo>
                    <a:pt x="800" y="243"/>
                  </a:lnTo>
                  <a:lnTo>
                    <a:pt x="825" y="275"/>
                  </a:lnTo>
                  <a:lnTo>
                    <a:pt x="850" y="306"/>
                  </a:lnTo>
                  <a:lnTo>
                    <a:pt x="876" y="339"/>
                  </a:lnTo>
                  <a:lnTo>
                    <a:pt x="900" y="373"/>
                  </a:lnTo>
                  <a:lnTo>
                    <a:pt x="925" y="405"/>
                  </a:lnTo>
                  <a:lnTo>
                    <a:pt x="954" y="445"/>
                  </a:lnTo>
                  <a:lnTo>
                    <a:pt x="983" y="484"/>
                  </a:lnTo>
                  <a:lnTo>
                    <a:pt x="1013" y="523"/>
                  </a:lnTo>
                  <a:lnTo>
                    <a:pt x="1044" y="561"/>
                  </a:lnTo>
                  <a:lnTo>
                    <a:pt x="1075" y="597"/>
                  </a:lnTo>
                  <a:lnTo>
                    <a:pt x="1108" y="633"/>
                  </a:lnTo>
                  <a:lnTo>
                    <a:pt x="1142" y="667"/>
                  </a:lnTo>
                  <a:lnTo>
                    <a:pt x="1177" y="697"/>
                  </a:lnTo>
                  <a:lnTo>
                    <a:pt x="1214" y="726"/>
                  </a:lnTo>
                  <a:lnTo>
                    <a:pt x="1253" y="753"/>
                  </a:lnTo>
                  <a:lnTo>
                    <a:pt x="1294" y="775"/>
                  </a:lnTo>
                  <a:lnTo>
                    <a:pt x="1337" y="795"/>
                  </a:lnTo>
                  <a:lnTo>
                    <a:pt x="1383" y="810"/>
                  </a:lnTo>
                  <a:lnTo>
                    <a:pt x="1431" y="821"/>
                  </a:lnTo>
                  <a:lnTo>
                    <a:pt x="1482" y="828"/>
                  </a:lnTo>
                  <a:lnTo>
                    <a:pt x="1477" y="893"/>
                  </a:lnTo>
                  <a:lnTo>
                    <a:pt x="1424" y="885"/>
                  </a:lnTo>
                  <a:lnTo>
                    <a:pt x="1374" y="874"/>
                  </a:lnTo>
                  <a:lnTo>
                    <a:pt x="1326" y="860"/>
                  </a:lnTo>
                  <a:lnTo>
                    <a:pt x="1281" y="840"/>
                  </a:lnTo>
                  <a:lnTo>
                    <a:pt x="1238" y="819"/>
                  </a:lnTo>
                  <a:lnTo>
                    <a:pt x="1198" y="795"/>
                  </a:lnTo>
                  <a:lnTo>
                    <a:pt x="1160" y="767"/>
                  </a:lnTo>
                  <a:lnTo>
                    <a:pt x="1123" y="736"/>
                  </a:lnTo>
                  <a:lnTo>
                    <a:pt x="1089" y="705"/>
                  </a:lnTo>
                  <a:lnTo>
                    <a:pt x="1055" y="671"/>
                  </a:lnTo>
                  <a:lnTo>
                    <a:pt x="1022" y="635"/>
                  </a:lnTo>
                  <a:lnTo>
                    <a:pt x="991" y="598"/>
                  </a:lnTo>
                  <a:lnTo>
                    <a:pt x="961" y="561"/>
                  </a:lnTo>
                  <a:lnTo>
                    <a:pt x="931" y="522"/>
                  </a:lnTo>
                  <a:lnTo>
                    <a:pt x="902" y="483"/>
                  </a:lnTo>
                  <a:lnTo>
                    <a:pt x="873" y="444"/>
                  </a:lnTo>
                  <a:lnTo>
                    <a:pt x="847" y="409"/>
                  </a:lnTo>
                  <a:lnTo>
                    <a:pt x="822" y="376"/>
                  </a:lnTo>
                  <a:lnTo>
                    <a:pt x="797" y="342"/>
                  </a:lnTo>
                  <a:lnTo>
                    <a:pt x="772" y="309"/>
                  </a:lnTo>
                  <a:lnTo>
                    <a:pt x="746" y="279"/>
                  </a:lnTo>
                  <a:lnTo>
                    <a:pt x="720" y="249"/>
                  </a:lnTo>
                  <a:lnTo>
                    <a:pt x="694" y="220"/>
                  </a:lnTo>
                  <a:lnTo>
                    <a:pt x="666" y="194"/>
                  </a:lnTo>
                  <a:lnTo>
                    <a:pt x="638" y="169"/>
                  </a:lnTo>
                  <a:lnTo>
                    <a:pt x="609" y="147"/>
                  </a:lnTo>
                  <a:lnTo>
                    <a:pt x="579" y="126"/>
                  </a:lnTo>
                  <a:lnTo>
                    <a:pt x="548" y="109"/>
                  </a:lnTo>
                  <a:lnTo>
                    <a:pt x="515" y="94"/>
                  </a:lnTo>
                  <a:lnTo>
                    <a:pt x="481" y="82"/>
                  </a:lnTo>
                  <a:lnTo>
                    <a:pt x="445" y="72"/>
                  </a:lnTo>
                  <a:lnTo>
                    <a:pt x="408" y="67"/>
                  </a:lnTo>
                  <a:lnTo>
                    <a:pt x="369" y="64"/>
                  </a:lnTo>
                  <a:lnTo>
                    <a:pt x="327" y="65"/>
                  </a:lnTo>
                  <a:lnTo>
                    <a:pt x="284" y="70"/>
                  </a:lnTo>
                  <a:lnTo>
                    <a:pt x="238" y="79"/>
                  </a:lnTo>
                  <a:lnTo>
                    <a:pt x="190" y="93"/>
                  </a:lnTo>
                  <a:lnTo>
                    <a:pt x="140" y="110"/>
                  </a:lnTo>
                  <a:lnTo>
                    <a:pt x="86" y="132"/>
                  </a:lnTo>
                  <a:lnTo>
                    <a:pt x="30" y="158"/>
                  </a:lnTo>
                  <a:lnTo>
                    <a:pt x="0" y="101"/>
                  </a:lnTo>
                  <a:lnTo>
                    <a:pt x="60" y="72"/>
                  </a:lnTo>
                  <a:lnTo>
                    <a:pt x="117" y="50"/>
                  </a:lnTo>
                  <a:lnTo>
                    <a:pt x="171" y="30"/>
                  </a:lnTo>
                  <a:lnTo>
                    <a:pt x="223" y="17"/>
                  </a:lnTo>
                  <a:lnTo>
                    <a:pt x="273" y="7"/>
                  </a:lnTo>
                  <a:lnTo>
                    <a:pt x="320" y="2"/>
                  </a:lnTo>
                  <a:lnTo>
                    <a:pt x="3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0" name="Freeform 423"/>
            <p:cNvSpPr>
              <a:spLocks/>
            </p:cNvSpPr>
            <p:nvPr/>
          </p:nvSpPr>
          <p:spPr bwMode="auto">
            <a:xfrm>
              <a:off x="7789863" y="5384801"/>
              <a:ext cx="112713" cy="114300"/>
            </a:xfrm>
            <a:custGeom>
              <a:avLst/>
              <a:gdLst>
                <a:gd name="T0" fmla="*/ 46 w 355"/>
                <a:gd name="T1" fmla="*/ 0 h 357"/>
                <a:gd name="T2" fmla="*/ 178 w 355"/>
                <a:gd name="T3" fmla="*/ 131 h 357"/>
                <a:gd name="T4" fmla="*/ 308 w 355"/>
                <a:gd name="T5" fmla="*/ 0 h 357"/>
                <a:gd name="T6" fmla="*/ 355 w 355"/>
                <a:gd name="T7" fmla="*/ 47 h 357"/>
                <a:gd name="T8" fmla="*/ 224 w 355"/>
                <a:gd name="T9" fmla="*/ 178 h 357"/>
                <a:gd name="T10" fmla="*/ 355 w 355"/>
                <a:gd name="T11" fmla="*/ 310 h 357"/>
                <a:gd name="T12" fmla="*/ 308 w 355"/>
                <a:gd name="T13" fmla="*/ 357 h 357"/>
                <a:gd name="T14" fmla="*/ 178 w 355"/>
                <a:gd name="T15" fmla="*/ 225 h 357"/>
                <a:gd name="T16" fmla="*/ 46 w 355"/>
                <a:gd name="T17" fmla="*/ 357 h 357"/>
                <a:gd name="T18" fmla="*/ 0 w 355"/>
                <a:gd name="T19" fmla="*/ 310 h 357"/>
                <a:gd name="T20" fmla="*/ 131 w 355"/>
                <a:gd name="T21" fmla="*/ 178 h 357"/>
                <a:gd name="T22" fmla="*/ 0 w 355"/>
                <a:gd name="T23" fmla="*/ 47 h 357"/>
                <a:gd name="T24" fmla="*/ 46 w 355"/>
                <a:gd name="T25" fmla="*/ 0 h 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5" h="357">
                  <a:moveTo>
                    <a:pt x="46" y="0"/>
                  </a:moveTo>
                  <a:lnTo>
                    <a:pt x="178" y="131"/>
                  </a:lnTo>
                  <a:lnTo>
                    <a:pt x="308" y="0"/>
                  </a:lnTo>
                  <a:lnTo>
                    <a:pt x="355" y="47"/>
                  </a:lnTo>
                  <a:lnTo>
                    <a:pt x="224" y="178"/>
                  </a:lnTo>
                  <a:lnTo>
                    <a:pt x="355" y="310"/>
                  </a:lnTo>
                  <a:lnTo>
                    <a:pt x="308" y="357"/>
                  </a:lnTo>
                  <a:lnTo>
                    <a:pt x="178" y="225"/>
                  </a:lnTo>
                  <a:lnTo>
                    <a:pt x="46" y="357"/>
                  </a:lnTo>
                  <a:lnTo>
                    <a:pt x="0" y="310"/>
                  </a:lnTo>
                  <a:lnTo>
                    <a:pt x="131" y="178"/>
                  </a:lnTo>
                  <a:lnTo>
                    <a:pt x="0" y="47"/>
                  </a:lnTo>
                  <a:lnTo>
                    <a:pt x="4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31" name="Group 630"/>
          <p:cNvGrpSpPr/>
          <p:nvPr/>
        </p:nvGrpSpPr>
        <p:grpSpPr>
          <a:xfrm>
            <a:off x="5369022" y="5036252"/>
            <a:ext cx="509208" cy="500732"/>
            <a:chOff x="9177338" y="4772026"/>
            <a:chExt cx="1144588" cy="1125538"/>
          </a:xfrm>
          <a:solidFill>
            <a:schemeClr val="tx1">
              <a:lumMod val="90000"/>
              <a:lumOff val="10000"/>
            </a:schemeClr>
          </a:solidFill>
        </p:grpSpPr>
        <p:sp>
          <p:nvSpPr>
            <p:cNvPr id="632" name="Freeform 605"/>
            <p:cNvSpPr>
              <a:spLocks/>
            </p:cNvSpPr>
            <p:nvPr/>
          </p:nvSpPr>
          <p:spPr bwMode="auto">
            <a:xfrm>
              <a:off x="9761538" y="5121276"/>
              <a:ext cx="41275" cy="42863"/>
            </a:xfrm>
            <a:custGeom>
              <a:avLst/>
              <a:gdLst>
                <a:gd name="T0" fmla="*/ 59 w 132"/>
                <a:gd name="T1" fmla="*/ 0 h 132"/>
                <a:gd name="T2" fmla="*/ 76 w 132"/>
                <a:gd name="T3" fmla="*/ 0 h 132"/>
                <a:gd name="T4" fmla="*/ 93 w 132"/>
                <a:gd name="T5" fmla="*/ 5 h 132"/>
                <a:gd name="T6" fmla="*/ 107 w 132"/>
                <a:gd name="T7" fmla="*/ 13 h 132"/>
                <a:gd name="T8" fmla="*/ 119 w 132"/>
                <a:gd name="T9" fmla="*/ 26 h 132"/>
                <a:gd name="T10" fmla="*/ 128 w 132"/>
                <a:gd name="T11" fmla="*/ 41 h 132"/>
                <a:gd name="T12" fmla="*/ 132 w 132"/>
                <a:gd name="T13" fmla="*/ 58 h 132"/>
                <a:gd name="T14" fmla="*/ 132 w 132"/>
                <a:gd name="T15" fmla="*/ 76 h 132"/>
                <a:gd name="T16" fmla="*/ 127 w 132"/>
                <a:gd name="T17" fmla="*/ 92 h 132"/>
                <a:gd name="T18" fmla="*/ 119 w 132"/>
                <a:gd name="T19" fmla="*/ 107 h 132"/>
                <a:gd name="T20" fmla="*/ 107 w 132"/>
                <a:gd name="T21" fmla="*/ 119 h 132"/>
                <a:gd name="T22" fmla="*/ 92 w 132"/>
                <a:gd name="T23" fmla="*/ 127 h 132"/>
                <a:gd name="T24" fmla="*/ 74 w 132"/>
                <a:gd name="T25" fmla="*/ 132 h 132"/>
                <a:gd name="T26" fmla="*/ 56 w 132"/>
                <a:gd name="T27" fmla="*/ 132 h 132"/>
                <a:gd name="T28" fmla="*/ 40 w 132"/>
                <a:gd name="T29" fmla="*/ 126 h 132"/>
                <a:gd name="T30" fmla="*/ 26 w 132"/>
                <a:gd name="T31" fmla="*/ 118 h 132"/>
                <a:gd name="T32" fmla="*/ 13 w 132"/>
                <a:gd name="T33" fmla="*/ 105 h 132"/>
                <a:gd name="T34" fmla="*/ 5 w 132"/>
                <a:gd name="T35" fmla="*/ 90 h 132"/>
                <a:gd name="T36" fmla="*/ 0 w 132"/>
                <a:gd name="T37" fmla="*/ 73 h 132"/>
                <a:gd name="T38" fmla="*/ 1 w 132"/>
                <a:gd name="T39" fmla="*/ 56 h 132"/>
                <a:gd name="T40" fmla="*/ 6 w 132"/>
                <a:gd name="T41" fmla="*/ 39 h 132"/>
                <a:gd name="T42" fmla="*/ 15 w 132"/>
                <a:gd name="T43" fmla="*/ 25 h 132"/>
                <a:gd name="T44" fmla="*/ 27 w 132"/>
                <a:gd name="T45" fmla="*/ 13 h 132"/>
                <a:gd name="T46" fmla="*/ 42 w 132"/>
                <a:gd name="T47" fmla="*/ 4 h 132"/>
                <a:gd name="T48" fmla="*/ 59 w 132"/>
                <a:gd name="T49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2" h="132">
                  <a:moveTo>
                    <a:pt x="59" y="0"/>
                  </a:moveTo>
                  <a:lnTo>
                    <a:pt x="76" y="0"/>
                  </a:lnTo>
                  <a:lnTo>
                    <a:pt x="93" y="5"/>
                  </a:lnTo>
                  <a:lnTo>
                    <a:pt x="107" y="13"/>
                  </a:lnTo>
                  <a:lnTo>
                    <a:pt x="119" y="26"/>
                  </a:lnTo>
                  <a:lnTo>
                    <a:pt x="128" y="41"/>
                  </a:lnTo>
                  <a:lnTo>
                    <a:pt x="132" y="58"/>
                  </a:lnTo>
                  <a:lnTo>
                    <a:pt x="132" y="76"/>
                  </a:lnTo>
                  <a:lnTo>
                    <a:pt x="127" y="92"/>
                  </a:lnTo>
                  <a:lnTo>
                    <a:pt x="119" y="107"/>
                  </a:lnTo>
                  <a:lnTo>
                    <a:pt x="107" y="119"/>
                  </a:lnTo>
                  <a:lnTo>
                    <a:pt x="92" y="127"/>
                  </a:lnTo>
                  <a:lnTo>
                    <a:pt x="74" y="132"/>
                  </a:lnTo>
                  <a:lnTo>
                    <a:pt x="56" y="132"/>
                  </a:lnTo>
                  <a:lnTo>
                    <a:pt x="40" y="126"/>
                  </a:lnTo>
                  <a:lnTo>
                    <a:pt x="26" y="118"/>
                  </a:lnTo>
                  <a:lnTo>
                    <a:pt x="13" y="105"/>
                  </a:lnTo>
                  <a:lnTo>
                    <a:pt x="5" y="90"/>
                  </a:lnTo>
                  <a:lnTo>
                    <a:pt x="0" y="73"/>
                  </a:lnTo>
                  <a:lnTo>
                    <a:pt x="1" y="56"/>
                  </a:lnTo>
                  <a:lnTo>
                    <a:pt x="6" y="39"/>
                  </a:lnTo>
                  <a:lnTo>
                    <a:pt x="15" y="25"/>
                  </a:lnTo>
                  <a:lnTo>
                    <a:pt x="27" y="13"/>
                  </a:lnTo>
                  <a:lnTo>
                    <a:pt x="42" y="4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3" name="Freeform 606"/>
            <p:cNvSpPr>
              <a:spLocks/>
            </p:cNvSpPr>
            <p:nvPr/>
          </p:nvSpPr>
          <p:spPr bwMode="auto">
            <a:xfrm>
              <a:off x="9610726" y="5038726"/>
              <a:ext cx="41275" cy="42863"/>
            </a:xfrm>
            <a:custGeom>
              <a:avLst/>
              <a:gdLst>
                <a:gd name="T0" fmla="*/ 66 w 133"/>
                <a:gd name="T1" fmla="*/ 0 h 134"/>
                <a:gd name="T2" fmla="*/ 87 w 133"/>
                <a:gd name="T3" fmla="*/ 3 h 134"/>
                <a:gd name="T4" fmla="*/ 106 w 133"/>
                <a:gd name="T5" fmla="*/ 13 h 134"/>
                <a:gd name="T6" fmla="*/ 120 w 133"/>
                <a:gd name="T7" fmla="*/ 28 h 134"/>
                <a:gd name="T8" fmla="*/ 130 w 133"/>
                <a:gd name="T9" fmla="*/ 45 h 134"/>
                <a:gd name="T10" fmla="*/ 133 w 133"/>
                <a:gd name="T11" fmla="*/ 67 h 134"/>
                <a:gd name="T12" fmla="*/ 131 w 133"/>
                <a:gd name="T13" fmla="*/ 85 h 134"/>
                <a:gd name="T14" fmla="*/ 123 w 133"/>
                <a:gd name="T15" fmla="*/ 101 h 134"/>
                <a:gd name="T16" fmla="*/ 113 w 133"/>
                <a:gd name="T17" fmla="*/ 114 h 134"/>
                <a:gd name="T18" fmla="*/ 100 w 133"/>
                <a:gd name="T19" fmla="*/ 125 h 134"/>
                <a:gd name="T20" fmla="*/ 84 w 133"/>
                <a:gd name="T21" fmla="*/ 131 h 134"/>
                <a:gd name="T22" fmla="*/ 66 w 133"/>
                <a:gd name="T23" fmla="*/ 134 h 134"/>
                <a:gd name="T24" fmla="*/ 45 w 133"/>
                <a:gd name="T25" fmla="*/ 130 h 134"/>
                <a:gd name="T26" fmla="*/ 27 w 133"/>
                <a:gd name="T27" fmla="*/ 120 h 134"/>
                <a:gd name="T28" fmla="*/ 13 w 133"/>
                <a:gd name="T29" fmla="*/ 106 h 134"/>
                <a:gd name="T30" fmla="*/ 3 w 133"/>
                <a:gd name="T31" fmla="*/ 88 h 134"/>
                <a:gd name="T32" fmla="*/ 0 w 133"/>
                <a:gd name="T33" fmla="*/ 67 h 134"/>
                <a:gd name="T34" fmla="*/ 2 w 133"/>
                <a:gd name="T35" fmla="*/ 50 h 134"/>
                <a:gd name="T36" fmla="*/ 9 w 133"/>
                <a:gd name="T37" fmla="*/ 33 h 134"/>
                <a:gd name="T38" fmla="*/ 20 w 133"/>
                <a:gd name="T39" fmla="*/ 20 h 134"/>
                <a:gd name="T40" fmla="*/ 33 w 133"/>
                <a:gd name="T41" fmla="*/ 9 h 134"/>
                <a:gd name="T42" fmla="*/ 48 w 133"/>
                <a:gd name="T43" fmla="*/ 2 h 134"/>
                <a:gd name="T44" fmla="*/ 66 w 133"/>
                <a:gd name="T45" fmla="*/ 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3" h="134">
                  <a:moveTo>
                    <a:pt x="66" y="0"/>
                  </a:moveTo>
                  <a:lnTo>
                    <a:pt x="87" y="3"/>
                  </a:lnTo>
                  <a:lnTo>
                    <a:pt x="106" y="13"/>
                  </a:lnTo>
                  <a:lnTo>
                    <a:pt x="120" y="28"/>
                  </a:lnTo>
                  <a:lnTo>
                    <a:pt x="130" y="45"/>
                  </a:lnTo>
                  <a:lnTo>
                    <a:pt x="133" y="67"/>
                  </a:lnTo>
                  <a:lnTo>
                    <a:pt x="131" y="85"/>
                  </a:lnTo>
                  <a:lnTo>
                    <a:pt x="123" y="101"/>
                  </a:lnTo>
                  <a:lnTo>
                    <a:pt x="113" y="114"/>
                  </a:lnTo>
                  <a:lnTo>
                    <a:pt x="100" y="125"/>
                  </a:lnTo>
                  <a:lnTo>
                    <a:pt x="84" y="131"/>
                  </a:lnTo>
                  <a:lnTo>
                    <a:pt x="66" y="134"/>
                  </a:lnTo>
                  <a:lnTo>
                    <a:pt x="45" y="130"/>
                  </a:lnTo>
                  <a:lnTo>
                    <a:pt x="27" y="120"/>
                  </a:lnTo>
                  <a:lnTo>
                    <a:pt x="13" y="106"/>
                  </a:lnTo>
                  <a:lnTo>
                    <a:pt x="3" y="88"/>
                  </a:lnTo>
                  <a:lnTo>
                    <a:pt x="0" y="67"/>
                  </a:lnTo>
                  <a:lnTo>
                    <a:pt x="2" y="50"/>
                  </a:lnTo>
                  <a:lnTo>
                    <a:pt x="9" y="33"/>
                  </a:lnTo>
                  <a:lnTo>
                    <a:pt x="20" y="20"/>
                  </a:lnTo>
                  <a:lnTo>
                    <a:pt x="33" y="9"/>
                  </a:lnTo>
                  <a:lnTo>
                    <a:pt x="48" y="2"/>
                  </a:lnTo>
                  <a:lnTo>
                    <a:pt x="6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4" name="Freeform 607"/>
            <p:cNvSpPr>
              <a:spLocks noEditPoints="1"/>
            </p:cNvSpPr>
            <p:nvPr/>
          </p:nvSpPr>
          <p:spPr bwMode="auto">
            <a:xfrm>
              <a:off x="9485313" y="4878388"/>
              <a:ext cx="454025" cy="455613"/>
            </a:xfrm>
            <a:custGeom>
              <a:avLst/>
              <a:gdLst>
                <a:gd name="T0" fmla="*/ 881 w 1429"/>
                <a:gd name="T1" fmla="*/ 695 h 1433"/>
                <a:gd name="T2" fmla="*/ 815 w 1429"/>
                <a:gd name="T3" fmla="*/ 748 h 1433"/>
                <a:gd name="T4" fmla="*/ 790 w 1429"/>
                <a:gd name="T5" fmla="*/ 827 h 1433"/>
                <a:gd name="T6" fmla="*/ 813 w 1429"/>
                <a:gd name="T7" fmla="*/ 911 h 1433"/>
                <a:gd name="T8" fmla="*/ 878 w 1429"/>
                <a:gd name="T9" fmla="*/ 965 h 1433"/>
                <a:gd name="T10" fmla="*/ 961 w 1429"/>
                <a:gd name="T11" fmla="*/ 974 h 1433"/>
                <a:gd name="T12" fmla="*/ 1038 w 1429"/>
                <a:gd name="T13" fmla="*/ 934 h 1433"/>
                <a:gd name="T14" fmla="*/ 1078 w 1429"/>
                <a:gd name="T15" fmla="*/ 862 h 1433"/>
                <a:gd name="T16" fmla="*/ 1071 w 1429"/>
                <a:gd name="T17" fmla="*/ 777 h 1433"/>
                <a:gd name="T18" fmla="*/ 1018 w 1429"/>
                <a:gd name="T19" fmla="*/ 710 h 1433"/>
                <a:gd name="T20" fmla="*/ 939 w 1429"/>
                <a:gd name="T21" fmla="*/ 684 h 1433"/>
                <a:gd name="T22" fmla="*/ 405 w 1429"/>
                <a:gd name="T23" fmla="*/ 435 h 1433"/>
                <a:gd name="T24" fmla="*/ 339 w 1429"/>
                <a:gd name="T25" fmla="*/ 489 h 1433"/>
                <a:gd name="T26" fmla="*/ 314 w 1429"/>
                <a:gd name="T27" fmla="*/ 568 h 1433"/>
                <a:gd name="T28" fmla="*/ 338 w 1429"/>
                <a:gd name="T29" fmla="*/ 651 h 1433"/>
                <a:gd name="T30" fmla="*/ 402 w 1429"/>
                <a:gd name="T31" fmla="*/ 705 h 1433"/>
                <a:gd name="T32" fmla="*/ 485 w 1429"/>
                <a:gd name="T33" fmla="*/ 715 h 1433"/>
                <a:gd name="T34" fmla="*/ 562 w 1429"/>
                <a:gd name="T35" fmla="*/ 675 h 1433"/>
                <a:gd name="T36" fmla="*/ 602 w 1429"/>
                <a:gd name="T37" fmla="*/ 602 h 1433"/>
                <a:gd name="T38" fmla="*/ 595 w 1429"/>
                <a:gd name="T39" fmla="*/ 516 h 1433"/>
                <a:gd name="T40" fmla="*/ 541 w 1429"/>
                <a:gd name="T41" fmla="*/ 450 h 1433"/>
                <a:gd name="T42" fmla="*/ 462 w 1429"/>
                <a:gd name="T43" fmla="*/ 425 h 1433"/>
                <a:gd name="T44" fmla="*/ 427 w 1429"/>
                <a:gd name="T45" fmla="*/ 1235 h 1433"/>
                <a:gd name="T46" fmla="*/ 496 w 1429"/>
                <a:gd name="T47" fmla="*/ 1271 h 1433"/>
                <a:gd name="T48" fmla="*/ 501 w 1429"/>
                <a:gd name="T49" fmla="*/ 1264 h 1433"/>
                <a:gd name="T50" fmla="*/ 866 w 1429"/>
                <a:gd name="T51" fmla="*/ 210 h 1433"/>
                <a:gd name="T52" fmla="*/ 821 w 1429"/>
                <a:gd name="T53" fmla="*/ 8 h 1433"/>
                <a:gd name="T54" fmla="*/ 998 w 1429"/>
                <a:gd name="T55" fmla="*/ 58 h 1433"/>
                <a:gd name="T56" fmla="*/ 1160 w 1429"/>
                <a:gd name="T57" fmla="*/ 156 h 1433"/>
                <a:gd name="T58" fmla="*/ 1294 w 1429"/>
                <a:gd name="T59" fmla="*/ 296 h 1433"/>
                <a:gd name="T60" fmla="*/ 1383 w 1429"/>
                <a:gd name="T61" fmla="*/ 460 h 1433"/>
                <a:gd name="T62" fmla="*/ 1426 w 1429"/>
                <a:gd name="T63" fmla="*/ 640 h 1433"/>
                <a:gd name="T64" fmla="*/ 1421 w 1429"/>
                <a:gd name="T65" fmla="*/ 823 h 1433"/>
                <a:gd name="T66" fmla="*/ 1372 w 1429"/>
                <a:gd name="T67" fmla="*/ 1001 h 1433"/>
                <a:gd name="T68" fmla="*/ 1274 w 1429"/>
                <a:gd name="T69" fmla="*/ 1164 h 1433"/>
                <a:gd name="T70" fmla="*/ 1134 w 1429"/>
                <a:gd name="T71" fmla="*/ 1297 h 1433"/>
                <a:gd name="T72" fmla="*/ 969 w 1429"/>
                <a:gd name="T73" fmla="*/ 1387 h 1433"/>
                <a:gd name="T74" fmla="*/ 791 w 1429"/>
                <a:gd name="T75" fmla="*/ 1430 h 1433"/>
                <a:gd name="T76" fmla="*/ 609 w 1429"/>
                <a:gd name="T77" fmla="*/ 1426 h 1433"/>
                <a:gd name="T78" fmla="*/ 431 w 1429"/>
                <a:gd name="T79" fmla="*/ 1376 h 1433"/>
                <a:gd name="T80" fmla="*/ 270 w 1429"/>
                <a:gd name="T81" fmla="*/ 1279 h 1433"/>
                <a:gd name="T82" fmla="*/ 136 w 1429"/>
                <a:gd name="T83" fmla="*/ 1137 h 1433"/>
                <a:gd name="T84" fmla="*/ 46 w 1429"/>
                <a:gd name="T85" fmla="*/ 973 h 1433"/>
                <a:gd name="T86" fmla="*/ 4 w 1429"/>
                <a:gd name="T87" fmla="*/ 794 h 1433"/>
                <a:gd name="T88" fmla="*/ 7 w 1429"/>
                <a:gd name="T89" fmla="*/ 610 h 1433"/>
                <a:gd name="T90" fmla="*/ 57 w 1429"/>
                <a:gd name="T91" fmla="*/ 432 h 1433"/>
                <a:gd name="T92" fmla="*/ 155 w 1429"/>
                <a:gd name="T93" fmla="*/ 270 h 1433"/>
                <a:gd name="T94" fmla="*/ 295 w 1429"/>
                <a:gd name="T95" fmla="*/ 136 h 1433"/>
                <a:gd name="T96" fmla="*/ 459 w 1429"/>
                <a:gd name="T97" fmla="*/ 46 h 1433"/>
                <a:gd name="T98" fmla="*/ 637 w 1429"/>
                <a:gd name="T99" fmla="*/ 3 h 14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429" h="1433">
                  <a:moveTo>
                    <a:pt x="939" y="684"/>
                  </a:moveTo>
                  <a:lnTo>
                    <a:pt x="910" y="687"/>
                  </a:lnTo>
                  <a:lnTo>
                    <a:pt x="881" y="695"/>
                  </a:lnTo>
                  <a:lnTo>
                    <a:pt x="855" y="708"/>
                  </a:lnTo>
                  <a:lnTo>
                    <a:pt x="833" y="727"/>
                  </a:lnTo>
                  <a:lnTo>
                    <a:pt x="815" y="748"/>
                  </a:lnTo>
                  <a:lnTo>
                    <a:pt x="801" y="773"/>
                  </a:lnTo>
                  <a:lnTo>
                    <a:pt x="793" y="800"/>
                  </a:lnTo>
                  <a:lnTo>
                    <a:pt x="790" y="827"/>
                  </a:lnTo>
                  <a:lnTo>
                    <a:pt x="792" y="856"/>
                  </a:lnTo>
                  <a:lnTo>
                    <a:pt x="800" y="885"/>
                  </a:lnTo>
                  <a:lnTo>
                    <a:pt x="813" y="911"/>
                  </a:lnTo>
                  <a:lnTo>
                    <a:pt x="832" y="933"/>
                  </a:lnTo>
                  <a:lnTo>
                    <a:pt x="854" y="951"/>
                  </a:lnTo>
                  <a:lnTo>
                    <a:pt x="878" y="965"/>
                  </a:lnTo>
                  <a:lnTo>
                    <a:pt x="904" y="973"/>
                  </a:lnTo>
                  <a:lnTo>
                    <a:pt x="933" y="976"/>
                  </a:lnTo>
                  <a:lnTo>
                    <a:pt x="961" y="974"/>
                  </a:lnTo>
                  <a:lnTo>
                    <a:pt x="989" y="966"/>
                  </a:lnTo>
                  <a:lnTo>
                    <a:pt x="1016" y="953"/>
                  </a:lnTo>
                  <a:lnTo>
                    <a:pt x="1038" y="934"/>
                  </a:lnTo>
                  <a:lnTo>
                    <a:pt x="1056" y="913"/>
                  </a:lnTo>
                  <a:lnTo>
                    <a:pt x="1069" y="888"/>
                  </a:lnTo>
                  <a:lnTo>
                    <a:pt x="1078" y="862"/>
                  </a:lnTo>
                  <a:lnTo>
                    <a:pt x="1082" y="834"/>
                  </a:lnTo>
                  <a:lnTo>
                    <a:pt x="1079" y="805"/>
                  </a:lnTo>
                  <a:lnTo>
                    <a:pt x="1071" y="777"/>
                  </a:lnTo>
                  <a:lnTo>
                    <a:pt x="1057" y="750"/>
                  </a:lnTo>
                  <a:lnTo>
                    <a:pt x="1039" y="728"/>
                  </a:lnTo>
                  <a:lnTo>
                    <a:pt x="1018" y="710"/>
                  </a:lnTo>
                  <a:lnTo>
                    <a:pt x="992" y="696"/>
                  </a:lnTo>
                  <a:lnTo>
                    <a:pt x="966" y="688"/>
                  </a:lnTo>
                  <a:lnTo>
                    <a:pt x="939" y="684"/>
                  </a:lnTo>
                  <a:close/>
                  <a:moveTo>
                    <a:pt x="462" y="425"/>
                  </a:moveTo>
                  <a:lnTo>
                    <a:pt x="434" y="427"/>
                  </a:lnTo>
                  <a:lnTo>
                    <a:pt x="405" y="435"/>
                  </a:lnTo>
                  <a:lnTo>
                    <a:pt x="380" y="449"/>
                  </a:lnTo>
                  <a:lnTo>
                    <a:pt x="357" y="467"/>
                  </a:lnTo>
                  <a:lnTo>
                    <a:pt x="339" y="489"/>
                  </a:lnTo>
                  <a:lnTo>
                    <a:pt x="326" y="513"/>
                  </a:lnTo>
                  <a:lnTo>
                    <a:pt x="317" y="539"/>
                  </a:lnTo>
                  <a:lnTo>
                    <a:pt x="314" y="568"/>
                  </a:lnTo>
                  <a:lnTo>
                    <a:pt x="316" y="597"/>
                  </a:lnTo>
                  <a:lnTo>
                    <a:pt x="324" y="626"/>
                  </a:lnTo>
                  <a:lnTo>
                    <a:pt x="338" y="651"/>
                  </a:lnTo>
                  <a:lnTo>
                    <a:pt x="356" y="674"/>
                  </a:lnTo>
                  <a:lnTo>
                    <a:pt x="378" y="692"/>
                  </a:lnTo>
                  <a:lnTo>
                    <a:pt x="402" y="705"/>
                  </a:lnTo>
                  <a:lnTo>
                    <a:pt x="428" y="714"/>
                  </a:lnTo>
                  <a:lnTo>
                    <a:pt x="457" y="717"/>
                  </a:lnTo>
                  <a:lnTo>
                    <a:pt x="485" y="715"/>
                  </a:lnTo>
                  <a:lnTo>
                    <a:pt x="514" y="707"/>
                  </a:lnTo>
                  <a:lnTo>
                    <a:pt x="539" y="693"/>
                  </a:lnTo>
                  <a:lnTo>
                    <a:pt x="562" y="675"/>
                  </a:lnTo>
                  <a:lnTo>
                    <a:pt x="580" y="653"/>
                  </a:lnTo>
                  <a:lnTo>
                    <a:pt x="593" y="629"/>
                  </a:lnTo>
                  <a:lnTo>
                    <a:pt x="602" y="602"/>
                  </a:lnTo>
                  <a:lnTo>
                    <a:pt x="605" y="574"/>
                  </a:lnTo>
                  <a:lnTo>
                    <a:pt x="603" y="545"/>
                  </a:lnTo>
                  <a:lnTo>
                    <a:pt x="595" y="516"/>
                  </a:lnTo>
                  <a:lnTo>
                    <a:pt x="581" y="491"/>
                  </a:lnTo>
                  <a:lnTo>
                    <a:pt x="563" y="468"/>
                  </a:lnTo>
                  <a:lnTo>
                    <a:pt x="541" y="450"/>
                  </a:lnTo>
                  <a:lnTo>
                    <a:pt x="517" y="437"/>
                  </a:lnTo>
                  <a:lnTo>
                    <a:pt x="491" y="428"/>
                  </a:lnTo>
                  <a:lnTo>
                    <a:pt x="462" y="425"/>
                  </a:lnTo>
                  <a:close/>
                  <a:moveTo>
                    <a:pt x="866" y="210"/>
                  </a:moveTo>
                  <a:lnTo>
                    <a:pt x="428" y="1232"/>
                  </a:lnTo>
                  <a:lnTo>
                    <a:pt x="427" y="1235"/>
                  </a:lnTo>
                  <a:lnTo>
                    <a:pt x="427" y="1236"/>
                  </a:lnTo>
                  <a:lnTo>
                    <a:pt x="461" y="1254"/>
                  </a:lnTo>
                  <a:lnTo>
                    <a:pt x="496" y="1271"/>
                  </a:lnTo>
                  <a:lnTo>
                    <a:pt x="497" y="1269"/>
                  </a:lnTo>
                  <a:lnTo>
                    <a:pt x="500" y="1267"/>
                  </a:lnTo>
                  <a:lnTo>
                    <a:pt x="501" y="1264"/>
                  </a:lnTo>
                  <a:lnTo>
                    <a:pt x="941" y="237"/>
                  </a:lnTo>
                  <a:lnTo>
                    <a:pt x="903" y="222"/>
                  </a:lnTo>
                  <a:lnTo>
                    <a:pt x="866" y="210"/>
                  </a:lnTo>
                  <a:close/>
                  <a:moveTo>
                    <a:pt x="699" y="0"/>
                  </a:moveTo>
                  <a:lnTo>
                    <a:pt x="759" y="1"/>
                  </a:lnTo>
                  <a:lnTo>
                    <a:pt x="821" y="8"/>
                  </a:lnTo>
                  <a:lnTo>
                    <a:pt x="880" y="19"/>
                  </a:lnTo>
                  <a:lnTo>
                    <a:pt x="940" y="36"/>
                  </a:lnTo>
                  <a:lnTo>
                    <a:pt x="998" y="58"/>
                  </a:lnTo>
                  <a:lnTo>
                    <a:pt x="1054" y="85"/>
                  </a:lnTo>
                  <a:lnTo>
                    <a:pt x="1108" y="118"/>
                  </a:lnTo>
                  <a:lnTo>
                    <a:pt x="1160" y="156"/>
                  </a:lnTo>
                  <a:lnTo>
                    <a:pt x="1209" y="199"/>
                  </a:lnTo>
                  <a:lnTo>
                    <a:pt x="1254" y="245"/>
                  </a:lnTo>
                  <a:lnTo>
                    <a:pt x="1294" y="296"/>
                  </a:lnTo>
                  <a:lnTo>
                    <a:pt x="1328" y="349"/>
                  </a:lnTo>
                  <a:lnTo>
                    <a:pt x="1358" y="404"/>
                  </a:lnTo>
                  <a:lnTo>
                    <a:pt x="1383" y="460"/>
                  </a:lnTo>
                  <a:lnTo>
                    <a:pt x="1402" y="520"/>
                  </a:lnTo>
                  <a:lnTo>
                    <a:pt x="1416" y="579"/>
                  </a:lnTo>
                  <a:lnTo>
                    <a:pt x="1426" y="640"/>
                  </a:lnTo>
                  <a:lnTo>
                    <a:pt x="1429" y="701"/>
                  </a:lnTo>
                  <a:lnTo>
                    <a:pt x="1428" y="762"/>
                  </a:lnTo>
                  <a:lnTo>
                    <a:pt x="1421" y="823"/>
                  </a:lnTo>
                  <a:lnTo>
                    <a:pt x="1410" y="884"/>
                  </a:lnTo>
                  <a:lnTo>
                    <a:pt x="1393" y="942"/>
                  </a:lnTo>
                  <a:lnTo>
                    <a:pt x="1372" y="1001"/>
                  </a:lnTo>
                  <a:lnTo>
                    <a:pt x="1344" y="1057"/>
                  </a:lnTo>
                  <a:lnTo>
                    <a:pt x="1311" y="1111"/>
                  </a:lnTo>
                  <a:lnTo>
                    <a:pt x="1274" y="1164"/>
                  </a:lnTo>
                  <a:lnTo>
                    <a:pt x="1231" y="1212"/>
                  </a:lnTo>
                  <a:lnTo>
                    <a:pt x="1185" y="1258"/>
                  </a:lnTo>
                  <a:lnTo>
                    <a:pt x="1134" y="1297"/>
                  </a:lnTo>
                  <a:lnTo>
                    <a:pt x="1082" y="1333"/>
                  </a:lnTo>
                  <a:lnTo>
                    <a:pt x="1027" y="1362"/>
                  </a:lnTo>
                  <a:lnTo>
                    <a:pt x="969" y="1387"/>
                  </a:lnTo>
                  <a:lnTo>
                    <a:pt x="911" y="1407"/>
                  </a:lnTo>
                  <a:lnTo>
                    <a:pt x="852" y="1421"/>
                  </a:lnTo>
                  <a:lnTo>
                    <a:pt x="791" y="1430"/>
                  </a:lnTo>
                  <a:lnTo>
                    <a:pt x="731" y="1433"/>
                  </a:lnTo>
                  <a:lnTo>
                    <a:pt x="669" y="1432"/>
                  </a:lnTo>
                  <a:lnTo>
                    <a:pt x="609" y="1426"/>
                  </a:lnTo>
                  <a:lnTo>
                    <a:pt x="548" y="1414"/>
                  </a:lnTo>
                  <a:lnTo>
                    <a:pt x="490" y="1398"/>
                  </a:lnTo>
                  <a:lnTo>
                    <a:pt x="431" y="1376"/>
                  </a:lnTo>
                  <a:lnTo>
                    <a:pt x="375" y="1348"/>
                  </a:lnTo>
                  <a:lnTo>
                    <a:pt x="321" y="1316"/>
                  </a:lnTo>
                  <a:lnTo>
                    <a:pt x="270" y="1279"/>
                  </a:lnTo>
                  <a:lnTo>
                    <a:pt x="220" y="1236"/>
                  </a:lnTo>
                  <a:lnTo>
                    <a:pt x="175" y="1188"/>
                  </a:lnTo>
                  <a:lnTo>
                    <a:pt x="136" y="1137"/>
                  </a:lnTo>
                  <a:lnTo>
                    <a:pt x="100" y="1084"/>
                  </a:lnTo>
                  <a:lnTo>
                    <a:pt x="71" y="1029"/>
                  </a:lnTo>
                  <a:lnTo>
                    <a:pt x="46" y="973"/>
                  </a:lnTo>
                  <a:lnTo>
                    <a:pt x="27" y="915"/>
                  </a:lnTo>
                  <a:lnTo>
                    <a:pt x="12" y="855"/>
                  </a:lnTo>
                  <a:lnTo>
                    <a:pt x="4" y="794"/>
                  </a:lnTo>
                  <a:lnTo>
                    <a:pt x="0" y="733"/>
                  </a:lnTo>
                  <a:lnTo>
                    <a:pt x="1" y="672"/>
                  </a:lnTo>
                  <a:lnTo>
                    <a:pt x="7" y="610"/>
                  </a:lnTo>
                  <a:lnTo>
                    <a:pt x="19" y="550"/>
                  </a:lnTo>
                  <a:lnTo>
                    <a:pt x="35" y="491"/>
                  </a:lnTo>
                  <a:lnTo>
                    <a:pt x="57" y="432"/>
                  </a:lnTo>
                  <a:lnTo>
                    <a:pt x="85" y="376"/>
                  </a:lnTo>
                  <a:lnTo>
                    <a:pt x="117" y="322"/>
                  </a:lnTo>
                  <a:lnTo>
                    <a:pt x="155" y="270"/>
                  </a:lnTo>
                  <a:lnTo>
                    <a:pt x="197" y="221"/>
                  </a:lnTo>
                  <a:lnTo>
                    <a:pt x="244" y="175"/>
                  </a:lnTo>
                  <a:lnTo>
                    <a:pt x="295" y="136"/>
                  </a:lnTo>
                  <a:lnTo>
                    <a:pt x="348" y="100"/>
                  </a:lnTo>
                  <a:lnTo>
                    <a:pt x="403" y="72"/>
                  </a:lnTo>
                  <a:lnTo>
                    <a:pt x="459" y="46"/>
                  </a:lnTo>
                  <a:lnTo>
                    <a:pt x="517" y="28"/>
                  </a:lnTo>
                  <a:lnTo>
                    <a:pt x="578" y="13"/>
                  </a:lnTo>
                  <a:lnTo>
                    <a:pt x="637" y="3"/>
                  </a:lnTo>
                  <a:lnTo>
                    <a:pt x="69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5" name="Freeform 608"/>
            <p:cNvSpPr>
              <a:spLocks noEditPoints="1"/>
            </p:cNvSpPr>
            <p:nvPr/>
          </p:nvSpPr>
          <p:spPr bwMode="auto">
            <a:xfrm>
              <a:off x="9177338" y="4772026"/>
              <a:ext cx="1144588" cy="1125538"/>
            </a:xfrm>
            <a:custGeom>
              <a:avLst/>
              <a:gdLst>
                <a:gd name="T0" fmla="*/ 1495 w 3606"/>
                <a:gd name="T1" fmla="*/ 141 h 3545"/>
                <a:gd name="T2" fmla="*/ 1238 w 3606"/>
                <a:gd name="T3" fmla="*/ 235 h 3545"/>
                <a:gd name="T4" fmla="*/ 1012 w 3606"/>
                <a:gd name="T5" fmla="*/ 409 h 3545"/>
                <a:gd name="T6" fmla="*/ 849 w 3606"/>
                <a:gd name="T7" fmla="*/ 643 h 3545"/>
                <a:gd name="T8" fmla="*/ 767 w 3606"/>
                <a:gd name="T9" fmla="*/ 904 h 3545"/>
                <a:gd name="T10" fmla="*/ 762 w 3606"/>
                <a:gd name="T11" fmla="*/ 1177 h 3545"/>
                <a:gd name="T12" fmla="*/ 838 w 3606"/>
                <a:gd name="T13" fmla="*/ 1440 h 3545"/>
                <a:gd name="T14" fmla="*/ 991 w 3606"/>
                <a:gd name="T15" fmla="*/ 1675 h 3545"/>
                <a:gd name="T16" fmla="*/ 1218 w 3606"/>
                <a:gd name="T17" fmla="*/ 1861 h 3545"/>
                <a:gd name="T18" fmla="*/ 1481 w 3606"/>
                <a:gd name="T19" fmla="*/ 1964 h 3545"/>
                <a:gd name="T20" fmla="*/ 1759 w 3606"/>
                <a:gd name="T21" fmla="*/ 1983 h 3545"/>
                <a:gd name="T22" fmla="*/ 2032 w 3606"/>
                <a:gd name="T23" fmla="*/ 1919 h 3545"/>
                <a:gd name="T24" fmla="*/ 2278 w 3606"/>
                <a:gd name="T25" fmla="*/ 1772 h 3545"/>
                <a:gd name="T26" fmla="*/ 3340 w 3606"/>
                <a:gd name="T27" fmla="*/ 2758 h 3545"/>
                <a:gd name="T28" fmla="*/ 3427 w 3606"/>
                <a:gd name="T29" fmla="*/ 2724 h 3545"/>
                <a:gd name="T30" fmla="*/ 3456 w 3606"/>
                <a:gd name="T31" fmla="*/ 2636 h 3545"/>
                <a:gd name="T32" fmla="*/ 2427 w 3606"/>
                <a:gd name="T33" fmla="*/ 1617 h 3545"/>
                <a:gd name="T34" fmla="*/ 2562 w 3606"/>
                <a:gd name="T35" fmla="*/ 1363 h 3545"/>
                <a:gd name="T36" fmla="*/ 2614 w 3606"/>
                <a:gd name="T37" fmla="*/ 1087 h 3545"/>
                <a:gd name="T38" fmla="*/ 2582 w 3606"/>
                <a:gd name="T39" fmla="*/ 809 h 3545"/>
                <a:gd name="T40" fmla="*/ 2467 w 3606"/>
                <a:gd name="T41" fmla="*/ 550 h 3545"/>
                <a:gd name="T42" fmla="*/ 2273 w 3606"/>
                <a:gd name="T43" fmla="*/ 331 h 3545"/>
                <a:gd name="T44" fmla="*/ 2032 w 3606"/>
                <a:gd name="T45" fmla="*/ 188 h 3545"/>
                <a:gd name="T46" fmla="*/ 1766 w 3606"/>
                <a:gd name="T47" fmla="*/ 125 h 3545"/>
                <a:gd name="T48" fmla="*/ 1832 w 3606"/>
                <a:gd name="T49" fmla="*/ 11 h 3545"/>
                <a:gd name="T50" fmla="*/ 2119 w 3606"/>
                <a:gd name="T51" fmla="*/ 93 h 3545"/>
                <a:gd name="T52" fmla="*/ 2373 w 3606"/>
                <a:gd name="T53" fmla="*/ 251 h 3545"/>
                <a:gd name="T54" fmla="*/ 2582 w 3606"/>
                <a:gd name="T55" fmla="*/ 484 h 3545"/>
                <a:gd name="T56" fmla="*/ 2714 w 3606"/>
                <a:gd name="T57" fmla="*/ 760 h 3545"/>
                <a:gd name="T58" fmla="*/ 2859 w 3606"/>
                <a:gd name="T59" fmla="*/ 1044 h 3545"/>
                <a:gd name="T60" fmla="*/ 2724 w 3606"/>
                <a:gd name="T61" fmla="*/ 1382 h 3545"/>
                <a:gd name="T62" fmla="*/ 3078 w 3606"/>
                <a:gd name="T63" fmla="*/ 1480 h 3545"/>
                <a:gd name="T64" fmla="*/ 3149 w 3606"/>
                <a:gd name="T65" fmla="*/ 1863 h 3545"/>
                <a:gd name="T66" fmla="*/ 3526 w 3606"/>
                <a:gd name="T67" fmla="*/ 2495 h 3545"/>
                <a:gd name="T68" fmla="*/ 3595 w 3606"/>
                <a:gd name="T69" fmla="*/ 2610 h 3545"/>
                <a:gd name="T70" fmla="*/ 3598 w 3606"/>
                <a:gd name="T71" fmla="*/ 2747 h 3545"/>
                <a:gd name="T72" fmla="*/ 3533 w 3606"/>
                <a:gd name="T73" fmla="*/ 2865 h 3545"/>
                <a:gd name="T74" fmla="*/ 3414 w 3606"/>
                <a:gd name="T75" fmla="*/ 2936 h 3545"/>
                <a:gd name="T76" fmla="*/ 3266 w 3606"/>
                <a:gd name="T77" fmla="*/ 2934 h 3545"/>
                <a:gd name="T78" fmla="*/ 2976 w 3606"/>
                <a:gd name="T79" fmla="*/ 2692 h 3545"/>
                <a:gd name="T80" fmla="*/ 2764 w 3606"/>
                <a:gd name="T81" fmla="*/ 3002 h 3545"/>
                <a:gd name="T82" fmla="*/ 2488 w 3606"/>
                <a:gd name="T83" fmla="*/ 3253 h 3545"/>
                <a:gd name="T84" fmla="*/ 1639 w 3606"/>
                <a:gd name="T85" fmla="*/ 2173 h 3545"/>
                <a:gd name="T86" fmla="*/ 2136 w 3606"/>
                <a:gd name="T87" fmla="*/ 3442 h 3545"/>
                <a:gd name="T88" fmla="*/ 1771 w 3606"/>
                <a:gd name="T89" fmla="*/ 3533 h 3545"/>
                <a:gd name="T90" fmla="*/ 1371 w 3606"/>
                <a:gd name="T91" fmla="*/ 3532 h 3545"/>
                <a:gd name="T92" fmla="*/ 986 w 3606"/>
                <a:gd name="T93" fmla="*/ 3429 h 3545"/>
                <a:gd name="T94" fmla="*/ 646 w 3606"/>
                <a:gd name="T95" fmla="*/ 3240 h 3545"/>
                <a:gd name="T96" fmla="*/ 364 w 3606"/>
                <a:gd name="T97" fmla="*/ 2974 h 3545"/>
                <a:gd name="T98" fmla="*/ 154 w 3606"/>
                <a:gd name="T99" fmla="*/ 2646 h 3545"/>
                <a:gd name="T100" fmla="*/ 30 w 3606"/>
                <a:gd name="T101" fmla="*/ 2270 h 3545"/>
                <a:gd name="T102" fmla="*/ 3 w 3606"/>
                <a:gd name="T103" fmla="*/ 1861 h 3545"/>
                <a:gd name="T104" fmla="*/ 79 w 3606"/>
                <a:gd name="T105" fmla="*/ 1469 h 3545"/>
                <a:gd name="T106" fmla="*/ 689 w 3606"/>
                <a:gd name="T107" fmla="*/ 1525 h 3545"/>
                <a:gd name="T108" fmla="*/ 254 w 3606"/>
                <a:gd name="T109" fmla="*/ 1103 h 3545"/>
                <a:gd name="T110" fmla="*/ 479 w 3606"/>
                <a:gd name="T111" fmla="*/ 830 h 3545"/>
                <a:gd name="T112" fmla="*/ 715 w 3606"/>
                <a:gd name="T113" fmla="*/ 592 h 3545"/>
                <a:gd name="T114" fmla="*/ 897 w 3606"/>
                <a:gd name="T115" fmla="*/ 336 h 3545"/>
                <a:gd name="T116" fmla="*/ 1147 w 3606"/>
                <a:gd name="T117" fmla="*/ 139 h 3545"/>
                <a:gd name="T118" fmla="*/ 1441 w 3606"/>
                <a:gd name="T119" fmla="*/ 27 h 3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606" h="3545">
                  <a:moveTo>
                    <a:pt x="1697" y="121"/>
                  </a:moveTo>
                  <a:lnTo>
                    <a:pt x="1630" y="123"/>
                  </a:lnTo>
                  <a:lnTo>
                    <a:pt x="1562" y="130"/>
                  </a:lnTo>
                  <a:lnTo>
                    <a:pt x="1495" y="141"/>
                  </a:lnTo>
                  <a:lnTo>
                    <a:pt x="1428" y="157"/>
                  </a:lnTo>
                  <a:lnTo>
                    <a:pt x="1363" y="178"/>
                  </a:lnTo>
                  <a:lnTo>
                    <a:pt x="1299" y="205"/>
                  </a:lnTo>
                  <a:lnTo>
                    <a:pt x="1238" y="235"/>
                  </a:lnTo>
                  <a:lnTo>
                    <a:pt x="1177" y="272"/>
                  </a:lnTo>
                  <a:lnTo>
                    <a:pt x="1120" y="313"/>
                  </a:lnTo>
                  <a:lnTo>
                    <a:pt x="1065" y="358"/>
                  </a:lnTo>
                  <a:lnTo>
                    <a:pt x="1012" y="409"/>
                  </a:lnTo>
                  <a:lnTo>
                    <a:pt x="964" y="464"/>
                  </a:lnTo>
                  <a:lnTo>
                    <a:pt x="921" y="520"/>
                  </a:lnTo>
                  <a:lnTo>
                    <a:pt x="882" y="581"/>
                  </a:lnTo>
                  <a:lnTo>
                    <a:pt x="849" y="643"/>
                  </a:lnTo>
                  <a:lnTo>
                    <a:pt x="822" y="705"/>
                  </a:lnTo>
                  <a:lnTo>
                    <a:pt x="799" y="771"/>
                  </a:lnTo>
                  <a:lnTo>
                    <a:pt x="780" y="837"/>
                  </a:lnTo>
                  <a:lnTo>
                    <a:pt x="767" y="904"/>
                  </a:lnTo>
                  <a:lnTo>
                    <a:pt x="758" y="972"/>
                  </a:lnTo>
                  <a:lnTo>
                    <a:pt x="755" y="1041"/>
                  </a:lnTo>
                  <a:lnTo>
                    <a:pt x="757" y="1108"/>
                  </a:lnTo>
                  <a:lnTo>
                    <a:pt x="762" y="1177"/>
                  </a:lnTo>
                  <a:lnTo>
                    <a:pt x="774" y="1244"/>
                  </a:lnTo>
                  <a:lnTo>
                    <a:pt x="791" y="1311"/>
                  </a:lnTo>
                  <a:lnTo>
                    <a:pt x="812" y="1376"/>
                  </a:lnTo>
                  <a:lnTo>
                    <a:pt x="838" y="1440"/>
                  </a:lnTo>
                  <a:lnTo>
                    <a:pt x="869" y="1502"/>
                  </a:lnTo>
                  <a:lnTo>
                    <a:pt x="904" y="1563"/>
                  </a:lnTo>
                  <a:lnTo>
                    <a:pt x="945" y="1620"/>
                  </a:lnTo>
                  <a:lnTo>
                    <a:pt x="991" y="1675"/>
                  </a:lnTo>
                  <a:lnTo>
                    <a:pt x="1042" y="1728"/>
                  </a:lnTo>
                  <a:lnTo>
                    <a:pt x="1098" y="1778"/>
                  </a:lnTo>
                  <a:lnTo>
                    <a:pt x="1156" y="1822"/>
                  </a:lnTo>
                  <a:lnTo>
                    <a:pt x="1218" y="1861"/>
                  </a:lnTo>
                  <a:lnTo>
                    <a:pt x="1280" y="1895"/>
                  </a:lnTo>
                  <a:lnTo>
                    <a:pt x="1346" y="1922"/>
                  </a:lnTo>
                  <a:lnTo>
                    <a:pt x="1414" y="1946"/>
                  </a:lnTo>
                  <a:lnTo>
                    <a:pt x="1481" y="1964"/>
                  </a:lnTo>
                  <a:lnTo>
                    <a:pt x="1550" y="1976"/>
                  </a:lnTo>
                  <a:lnTo>
                    <a:pt x="1619" y="1984"/>
                  </a:lnTo>
                  <a:lnTo>
                    <a:pt x="1690" y="1986"/>
                  </a:lnTo>
                  <a:lnTo>
                    <a:pt x="1759" y="1983"/>
                  </a:lnTo>
                  <a:lnTo>
                    <a:pt x="1828" y="1975"/>
                  </a:lnTo>
                  <a:lnTo>
                    <a:pt x="1898" y="1961"/>
                  </a:lnTo>
                  <a:lnTo>
                    <a:pt x="1966" y="1943"/>
                  </a:lnTo>
                  <a:lnTo>
                    <a:pt x="2032" y="1919"/>
                  </a:lnTo>
                  <a:lnTo>
                    <a:pt x="2097" y="1890"/>
                  </a:lnTo>
                  <a:lnTo>
                    <a:pt x="2159" y="1856"/>
                  </a:lnTo>
                  <a:lnTo>
                    <a:pt x="2220" y="1816"/>
                  </a:lnTo>
                  <a:lnTo>
                    <a:pt x="2278" y="1772"/>
                  </a:lnTo>
                  <a:lnTo>
                    <a:pt x="3275" y="2728"/>
                  </a:lnTo>
                  <a:lnTo>
                    <a:pt x="3295" y="2743"/>
                  </a:lnTo>
                  <a:lnTo>
                    <a:pt x="3317" y="2753"/>
                  </a:lnTo>
                  <a:lnTo>
                    <a:pt x="3340" y="2758"/>
                  </a:lnTo>
                  <a:lnTo>
                    <a:pt x="3364" y="2758"/>
                  </a:lnTo>
                  <a:lnTo>
                    <a:pt x="3386" y="2751"/>
                  </a:lnTo>
                  <a:lnTo>
                    <a:pt x="3408" y="2741"/>
                  </a:lnTo>
                  <a:lnTo>
                    <a:pt x="3427" y="2724"/>
                  </a:lnTo>
                  <a:lnTo>
                    <a:pt x="3442" y="2705"/>
                  </a:lnTo>
                  <a:lnTo>
                    <a:pt x="3452" y="2683"/>
                  </a:lnTo>
                  <a:lnTo>
                    <a:pt x="3456" y="2659"/>
                  </a:lnTo>
                  <a:lnTo>
                    <a:pt x="3456" y="2636"/>
                  </a:lnTo>
                  <a:lnTo>
                    <a:pt x="3450" y="2613"/>
                  </a:lnTo>
                  <a:lnTo>
                    <a:pt x="3440" y="2592"/>
                  </a:lnTo>
                  <a:lnTo>
                    <a:pt x="3423" y="2572"/>
                  </a:lnTo>
                  <a:lnTo>
                    <a:pt x="2427" y="1617"/>
                  </a:lnTo>
                  <a:lnTo>
                    <a:pt x="2468" y="1556"/>
                  </a:lnTo>
                  <a:lnTo>
                    <a:pt x="2505" y="1493"/>
                  </a:lnTo>
                  <a:lnTo>
                    <a:pt x="2536" y="1429"/>
                  </a:lnTo>
                  <a:lnTo>
                    <a:pt x="2562" y="1363"/>
                  </a:lnTo>
                  <a:lnTo>
                    <a:pt x="2583" y="1296"/>
                  </a:lnTo>
                  <a:lnTo>
                    <a:pt x="2598" y="1226"/>
                  </a:lnTo>
                  <a:lnTo>
                    <a:pt x="2608" y="1157"/>
                  </a:lnTo>
                  <a:lnTo>
                    <a:pt x="2614" y="1087"/>
                  </a:lnTo>
                  <a:lnTo>
                    <a:pt x="2614" y="1017"/>
                  </a:lnTo>
                  <a:lnTo>
                    <a:pt x="2608" y="947"/>
                  </a:lnTo>
                  <a:lnTo>
                    <a:pt x="2597" y="878"/>
                  </a:lnTo>
                  <a:lnTo>
                    <a:pt x="2582" y="809"/>
                  </a:lnTo>
                  <a:lnTo>
                    <a:pt x="2561" y="742"/>
                  </a:lnTo>
                  <a:lnTo>
                    <a:pt x="2536" y="676"/>
                  </a:lnTo>
                  <a:lnTo>
                    <a:pt x="2504" y="612"/>
                  </a:lnTo>
                  <a:lnTo>
                    <a:pt x="2467" y="550"/>
                  </a:lnTo>
                  <a:lnTo>
                    <a:pt x="2426" y="490"/>
                  </a:lnTo>
                  <a:lnTo>
                    <a:pt x="2379" y="433"/>
                  </a:lnTo>
                  <a:lnTo>
                    <a:pt x="2328" y="379"/>
                  </a:lnTo>
                  <a:lnTo>
                    <a:pt x="2273" y="331"/>
                  </a:lnTo>
                  <a:lnTo>
                    <a:pt x="2215" y="287"/>
                  </a:lnTo>
                  <a:lnTo>
                    <a:pt x="2156" y="250"/>
                  </a:lnTo>
                  <a:lnTo>
                    <a:pt x="2094" y="217"/>
                  </a:lnTo>
                  <a:lnTo>
                    <a:pt x="2032" y="188"/>
                  </a:lnTo>
                  <a:lnTo>
                    <a:pt x="1967" y="165"/>
                  </a:lnTo>
                  <a:lnTo>
                    <a:pt x="1901" y="146"/>
                  </a:lnTo>
                  <a:lnTo>
                    <a:pt x="1834" y="133"/>
                  </a:lnTo>
                  <a:lnTo>
                    <a:pt x="1766" y="125"/>
                  </a:lnTo>
                  <a:lnTo>
                    <a:pt x="1697" y="121"/>
                  </a:lnTo>
                  <a:close/>
                  <a:moveTo>
                    <a:pt x="1680" y="0"/>
                  </a:moveTo>
                  <a:lnTo>
                    <a:pt x="1757" y="3"/>
                  </a:lnTo>
                  <a:lnTo>
                    <a:pt x="1832" y="11"/>
                  </a:lnTo>
                  <a:lnTo>
                    <a:pt x="1905" y="24"/>
                  </a:lnTo>
                  <a:lnTo>
                    <a:pt x="1978" y="42"/>
                  </a:lnTo>
                  <a:lnTo>
                    <a:pt x="2049" y="64"/>
                  </a:lnTo>
                  <a:lnTo>
                    <a:pt x="2119" y="93"/>
                  </a:lnTo>
                  <a:lnTo>
                    <a:pt x="2186" y="125"/>
                  </a:lnTo>
                  <a:lnTo>
                    <a:pt x="2251" y="163"/>
                  </a:lnTo>
                  <a:lnTo>
                    <a:pt x="2312" y="205"/>
                  </a:lnTo>
                  <a:lnTo>
                    <a:pt x="2373" y="251"/>
                  </a:lnTo>
                  <a:lnTo>
                    <a:pt x="2429" y="302"/>
                  </a:lnTo>
                  <a:lnTo>
                    <a:pt x="2485" y="359"/>
                  </a:lnTo>
                  <a:lnTo>
                    <a:pt x="2536" y="420"/>
                  </a:lnTo>
                  <a:lnTo>
                    <a:pt x="2582" y="484"/>
                  </a:lnTo>
                  <a:lnTo>
                    <a:pt x="2622" y="549"/>
                  </a:lnTo>
                  <a:lnTo>
                    <a:pt x="2658" y="617"/>
                  </a:lnTo>
                  <a:lnTo>
                    <a:pt x="2688" y="688"/>
                  </a:lnTo>
                  <a:lnTo>
                    <a:pt x="2714" y="760"/>
                  </a:lnTo>
                  <a:lnTo>
                    <a:pt x="2734" y="832"/>
                  </a:lnTo>
                  <a:lnTo>
                    <a:pt x="2749" y="907"/>
                  </a:lnTo>
                  <a:lnTo>
                    <a:pt x="2806" y="974"/>
                  </a:lnTo>
                  <a:lnTo>
                    <a:pt x="2859" y="1044"/>
                  </a:lnTo>
                  <a:lnTo>
                    <a:pt x="2907" y="1117"/>
                  </a:lnTo>
                  <a:lnTo>
                    <a:pt x="2952" y="1193"/>
                  </a:lnTo>
                  <a:lnTo>
                    <a:pt x="2743" y="1300"/>
                  </a:lnTo>
                  <a:lnTo>
                    <a:pt x="2724" y="1382"/>
                  </a:lnTo>
                  <a:lnTo>
                    <a:pt x="2698" y="1461"/>
                  </a:lnTo>
                  <a:lnTo>
                    <a:pt x="3009" y="1302"/>
                  </a:lnTo>
                  <a:lnTo>
                    <a:pt x="3046" y="1391"/>
                  </a:lnTo>
                  <a:lnTo>
                    <a:pt x="3078" y="1480"/>
                  </a:lnTo>
                  <a:lnTo>
                    <a:pt x="3104" y="1573"/>
                  </a:lnTo>
                  <a:lnTo>
                    <a:pt x="3125" y="1668"/>
                  </a:lnTo>
                  <a:lnTo>
                    <a:pt x="3141" y="1765"/>
                  </a:lnTo>
                  <a:lnTo>
                    <a:pt x="3149" y="1863"/>
                  </a:lnTo>
                  <a:lnTo>
                    <a:pt x="3153" y="1963"/>
                  </a:lnTo>
                  <a:lnTo>
                    <a:pt x="3150" y="2047"/>
                  </a:lnTo>
                  <a:lnTo>
                    <a:pt x="3144" y="2129"/>
                  </a:lnTo>
                  <a:lnTo>
                    <a:pt x="3526" y="2495"/>
                  </a:lnTo>
                  <a:lnTo>
                    <a:pt x="3549" y="2520"/>
                  </a:lnTo>
                  <a:lnTo>
                    <a:pt x="3568" y="2548"/>
                  </a:lnTo>
                  <a:lnTo>
                    <a:pt x="3584" y="2578"/>
                  </a:lnTo>
                  <a:lnTo>
                    <a:pt x="3595" y="2610"/>
                  </a:lnTo>
                  <a:lnTo>
                    <a:pt x="3603" y="2644"/>
                  </a:lnTo>
                  <a:lnTo>
                    <a:pt x="3606" y="2678"/>
                  </a:lnTo>
                  <a:lnTo>
                    <a:pt x="3604" y="2712"/>
                  </a:lnTo>
                  <a:lnTo>
                    <a:pt x="3598" y="2747"/>
                  </a:lnTo>
                  <a:lnTo>
                    <a:pt x="3588" y="2779"/>
                  </a:lnTo>
                  <a:lnTo>
                    <a:pt x="3574" y="2809"/>
                  </a:lnTo>
                  <a:lnTo>
                    <a:pt x="3555" y="2838"/>
                  </a:lnTo>
                  <a:lnTo>
                    <a:pt x="3533" y="2865"/>
                  </a:lnTo>
                  <a:lnTo>
                    <a:pt x="3507" y="2889"/>
                  </a:lnTo>
                  <a:lnTo>
                    <a:pt x="3478" y="2909"/>
                  </a:lnTo>
                  <a:lnTo>
                    <a:pt x="3447" y="2924"/>
                  </a:lnTo>
                  <a:lnTo>
                    <a:pt x="3414" y="2936"/>
                  </a:lnTo>
                  <a:lnTo>
                    <a:pt x="3380" y="2943"/>
                  </a:lnTo>
                  <a:lnTo>
                    <a:pt x="3344" y="2945"/>
                  </a:lnTo>
                  <a:lnTo>
                    <a:pt x="3304" y="2943"/>
                  </a:lnTo>
                  <a:lnTo>
                    <a:pt x="3266" y="2934"/>
                  </a:lnTo>
                  <a:lnTo>
                    <a:pt x="3230" y="2919"/>
                  </a:lnTo>
                  <a:lnTo>
                    <a:pt x="3196" y="2899"/>
                  </a:lnTo>
                  <a:lnTo>
                    <a:pt x="3164" y="2873"/>
                  </a:lnTo>
                  <a:lnTo>
                    <a:pt x="2976" y="2692"/>
                  </a:lnTo>
                  <a:lnTo>
                    <a:pt x="2929" y="2774"/>
                  </a:lnTo>
                  <a:lnTo>
                    <a:pt x="2879" y="2854"/>
                  </a:lnTo>
                  <a:lnTo>
                    <a:pt x="2824" y="2930"/>
                  </a:lnTo>
                  <a:lnTo>
                    <a:pt x="2764" y="3002"/>
                  </a:lnTo>
                  <a:lnTo>
                    <a:pt x="2702" y="3071"/>
                  </a:lnTo>
                  <a:lnTo>
                    <a:pt x="2633" y="3136"/>
                  </a:lnTo>
                  <a:lnTo>
                    <a:pt x="2563" y="3197"/>
                  </a:lnTo>
                  <a:lnTo>
                    <a:pt x="2488" y="3253"/>
                  </a:lnTo>
                  <a:lnTo>
                    <a:pt x="1783" y="2168"/>
                  </a:lnTo>
                  <a:lnTo>
                    <a:pt x="1731" y="2172"/>
                  </a:lnTo>
                  <a:lnTo>
                    <a:pt x="1680" y="2174"/>
                  </a:lnTo>
                  <a:lnTo>
                    <a:pt x="1639" y="2173"/>
                  </a:lnTo>
                  <a:lnTo>
                    <a:pt x="2386" y="3320"/>
                  </a:lnTo>
                  <a:lnTo>
                    <a:pt x="2306" y="3365"/>
                  </a:lnTo>
                  <a:lnTo>
                    <a:pt x="2222" y="3406"/>
                  </a:lnTo>
                  <a:lnTo>
                    <a:pt x="2136" y="3442"/>
                  </a:lnTo>
                  <a:lnTo>
                    <a:pt x="2048" y="3472"/>
                  </a:lnTo>
                  <a:lnTo>
                    <a:pt x="1958" y="3498"/>
                  </a:lnTo>
                  <a:lnTo>
                    <a:pt x="1866" y="3519"/>
                  </a:lnTo>
                  <a:lnTo>
                    <a:pt x="1771" y="3533"/>
                  </a:lnTo>
                  <a:lnTo>
                    <a:pt x="1674" y="3542"/>
                  </a:lnTo>
                  <a:lnTo>
                    <a:pt x="1576" y="3545"/>
                  </a:lnTo>
                  <a:lnTo>
                    <a:pt x="1473" y="3542"/>
                  </a:lnTo>
                  <a:lnTo>
                    <a:pt x="1371" y="3532"/>
                  </a:lnTo>
                  <a:lnTo>
                    <a:pt x="1272" y="3515"/>
                  </a:lnTo>
                  <a:lnTo>
                    <a:pt x="1174" y="3492"/>
                  </a:lnTo>
                  <a:lnTo>
                    <a:pt x="1078" y="3465"/>
                  </a:lnTo>
                  <a:lnTo>
                    <a:pt x="986" y="3429"/>
                  </a:lnTo>
                  <a:lnTo>
                    <a:pt x="895" y="3390"/>
                  </a:lnTo>
                  <a:lnTo>
                    <a:pt x="809" y="3346"/>
                  </a:lnTo>
                  <a:lnTo>
                    <a:pt x="726" y="3295"/>
                  </a:lnTo>
                  <a:lnTo>
                    <a:pt x="646" y="3240"/>
                  </a:lnTo>
                  <a:lnTo>
                    <a:pt x="569" y="3180"/>
                  </a:lnTo>
                  <a:lnTo>
                    <a:pt x="496" y="3115"/>
                  </a:lnTo>
                  <a:lnTo>
                    <a:pt x="428" y="3047"/>
                  </a:lnTo>
                  <a:lnTo>
                    <a:pt x="364" y="2974"/>
                  </a:lnTo>
                  <a:lnTo>
                    <a:pt x="305" y="2898"/>
                  </a:lnTo>
                  <a:lnTo>
                    <a:pt x="250" y="2817"/>
                  </a:lnTo>
                  <a:lnTo>
                    <a:pt x="199" y="2733"/>
                  </a:lnTo>
                  <a:lnTo>
                    <a:pt x="154" y="2646"/>
                  </a:lnTo>
                  <a:lnTo>
                    <a:pt x="114" y="2557"/>
                  </a:lnTo>
                  <a:lnTo>
                    <a:pt x="80" y="2463"/>
                  </a:lnTo>
                  <a:lnTo>
                    <a:pt x="52" y="2368"/>
                  </a:lnTo>
                  <a:lnTo>
                    <a:pt x="30" y="2270"/>
                  </a:lnTo>
                  <a:lnTo>
                    <a:pt x="13" y="2169"/>
                  </a:lnTo>
                  <a:lnTo>
                    <a:pt x="3" y="2068"/>
                  </a:lnTo>
                  <a:lnTo>
                    <a:pt x="0" y="1963"/>
                  </a:lnTo>
                  <a:lnTo>
                    <a:pt x="3" y="1861"/>
                  </a:lnTo>
                  <a:lnTo>
                    <a:pt x="13" y="1760"/>
                  </a:lnTo>
                  <a:lnTo>
                    <a:pt x="29" y="1661"/>
                  </a:lnTo>
                  <a:lnTo>
                    <a:pt x="51" y="1564"/>
                  </a:lnTo>
                  <a:lnTo>
                    <a:pt x="79" y="1469"/>
                  </a:lnTo>
                  <a:lnTo>
                    <a:pt x="112" y="1377"/>
                  </a:lnTo>
                  <a:lnTo>
                    <a:pt x="151" y="1288"/>
                  </a:lnTo>
                  <a:lnTo>
                    <a:pt x="716" y="1583"/>
                  </a:lnTo>
                  <a:lnTo>
                    <a:pt x="689" y="1525"/>
                  </a:lnTo>
                  <a:lnTo>
                    <a:pt x="664" y="1467"/>
                  </a:lnTo>
                  <a:lnTo>
                    <a:pt x="645" y="1407"/>
                  </a:lnTo>
                  <a:lnTo>
                    <a:pt x="208" y="1179"/>
                  </a:lnTo>
                  <a:lnTo>
                    <a:pt x="254" y="1103"/>
                  </a:lnTo>
                  <a:lnTo>
                    <a:pt x="305" y="1030"/>
                  </a:lnTo>
                  <a:lnTo>
                    <a:pt x="359" y="960"/>
                  </a:lnTo>
                  <a:lnTo>
                    <a:pt x="417" y="893"/>
                  </a:lnTo>
                  <a:lnTo>
                    <a:pt x="479" y="830"/>
                  </a:lnTo>
                  <a:lnTo>
                    <a:pt x="543" y="769"/>
                  </a:lnTo>
                  <a:lnTo>
                    <a:pt x="612" y="713"/>
                  </a:lnTo>
                  <a:lnTo>
                    <a:pt x="683" y="661"/>
                  </a:lnTo>
                  <a:lnTo>
                    <a:pt x="715" y="592"/>
                  </a:lnTo>
                  <a:lnTo>
                    <a:pt x="754" y="525"/>
                  </a:lnTo>
                  <a:lnTo>
                    <a:pt x="795" y="458"/>
                  </a:lnTo>
                  <a:lnTo>
                    <a:pt x="844" y="395"/>
                  </a:lnTo>
                  <a:lnTo>
                    <a:pt x="897" y="336"/>
                  </a:lnTo>
                  <a:lnTo>
                    <a:pt x="955" y="280"/>
                  </a:lnTo>
                  <a:lnTo>
                    <a:pt x="1016" y="228"/>
                  </a:lnTo>
                  <a:lnTo>
                    <a:pt x="1080" y="181"/>
                  </a:lnTo>
                  <a:lnTo>
                    <a:pt x="1147" y="139"/>
                  </a:lnTo>
                  <a:lnTo>
                    <a:pt x="1218" y="103"/>
                  </a:lnTo>
                  <a:lnTo>
                    <a:pt x="1290" y="72"/>
                  </a:lnTo>
                  <a:lnTo>
                    <a:pt x="1365" y="47"/>
                  </a:lnTo>
                  <a:lnTo>
                    <a:pt x="1441" y="27"/>
                  </a:lnTo>
                  <a:lnTo>
                    <a:pt x="1519" y="13"/>
                  </a:lnTo>
                  <a:lnTo>
                    <a:pt x="1599" y="4"/>
                  </a:lnTo>
                  <a:lnTo>
                    <a:pt x="168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36" name="Group 635"/>
          <p:cNvGrpSpPr/>
          <p:nvPr/>
        </p:nvGrpSpPr>
        <p:grpSpPr>
          <a:xfrm>
            <a:off x="5318173" y="5862445"/>
            <a:ext cx="610906" cy="383422"/>
            <a:chOff x="6854825" y="5994400"/>
            <a:chExt cx="1057275" cy="663576"/>
          </a:xfrm>
          <a:solidFill>
            <a:schemeClr val="tx1">
              <a:lumMod val="90000"/>
              <a:lumOff val="10000"/>
            </a:schemeClr>
          </a:solidFill>
        </p:grpSpPr>
        <p:sp>
          <p:nvSpPr>
            <p:cNvPr id="637" name="Freeform 660"/>
            <p:cNvSpPr>
              <a:spLocks noEditPoints="1"/>
            </p:cNvSpPr>
            <p:nvPr/>
          </p:nvSpPr>
          <p:spPr bwMode="auto">
            <a:xfrm>
              <a:off x="6908800" y="5994400"/>
              <a:ext cx="947738" cy="587375"/>
            </a:xfrm>
            <a:custGeom>
              <a:avLst/>
              <a:gdLst>
                <a:gd name="T0" fmla="*/ 128 w 2986"/>
                <a:gd name="T1" fmla="*/ 129 h 1849"/>
                <a:gd name="T2" fmla="*/ 128 w 2986"/>
                <a:gd name="T3" fmla="*/ 1720 h 1849"/>
                <a:gd name="T4" fmla="*/ 2859 w 2986"/>
                <a:gd name="T5" fmla="*/ 1720 h 1849"/>
                <a:gd name="T6" fmla="*/ 2859 w 2986"/>
                <a:gd name="T7" fmla="*/ 129 h 1849"/>
                <a:gd name="T8" fmla="*/ 128 w 2986"/>
                <a:gd name="T9" fmla="*/ 129 h 1849"/>
                <a:gd name="T10" fmla="*/ 128 w 2986"/>
                <a:gd name="T11" fmla="*/ 0 h 1849"/>
                <a:gd name="T12" fmla="*/ 2859 w 2986"/>
                <a:gd name="T13" fmla="*/ 0 h 1849"/>
                <a:gd name="T14" fmla="*/ 2885 w 2986"/>
                <a:gd name="T15" fmla="*/ 3 h 1849"/>
                <a:gd name="T16" fmla="*/ 2909 w 2986"/>
                <a:gd name="T17" fmla="*/ 10 h 1849"/>
                <a:gd name="T18" fmla="*/ 2930 w 2986"/>
                <a:gd name="T19" fmla="*/ 23 h 1849"/>
                <a:gd name="T20" fmla="*/ 2950 w 2986"/>
                <a:gd name="T21" fmla="*/ 38 h 1849"/>
                <a:gd name="T22" fmla="*/ 2965 w 2986"/>
                <a:gd name="T23" fmla="*/ 57 h 1849"/>
                <a:gd name="T24" fmla="*/ 2977 w 2986"/>
                <a:gd name="T25" fmla="*/ 79 h 1849"/>
                <a:gd name="T26" fmla="*/ 2984 w 2986"/>
                <a:gd name="T27" fmla="*/ 103 h 1849"/>
                <a:gd name="T28" fmla="*/ 2986 w 2986"/>
                <a:gd name="T29" fmla="*/ 129 h 1849"/>
                <a:gd name="T30" fmla="*/ 2986 w 2986"/>
                <a:gd name="T31" fmla="*/ 1720 h 1849"/>
                <a:gd name="T32" fmla="*/ 2984 w 2986"/>
                <a:gd name="T33" fmla="*/ 1745 h 1849"/>
                <a:gd name="T34" fmla="*/ 2977 w 2986"/>
                <a:gd name="T35" fmla="*/ 1770 h 1849"/>
                <a:gd name="T36" fmla="*/ 2965 w 2986"/>
                <a:gd name="T37" fmla="*/ 1791 h 1849"/>
                <a:gd name="T38" fmla="*/ 2950 w 2986"/>
                <a:gd name="T39" fmla="*/ 1811 h 1849"/>
                <a:gd name="T40" fmla="*/ 2930 w 2986"/>
                <a:gd name="T41" fmla="*/ 1826 h 1849"/>
                <a:gd name="T42" fmla="*/ 2909 w 2986"/>
                <a:gd name="T43" fmla="*/ 1838 h 1849"/>
                <a:gd name="T44" fmla="*/ 2885 w 2986"/>
                <a:gd name="T45" fmla="*/ 1846 h 1849"/>
                <a:gd name="T46" fmla="*/ 2859 w 2986"/>
                <a:gd name="T47" fmla="*/ 1849 h 1849"/>
                <a:gd name="T48" fmla="*/ 128 w 2986"/>
                <a:gd name="T49" fmla="*/ 1849 h 1849"/>
                <a:gd name="T50" fmla="*/ 103 w 2986"/>
                <a:gd name="T51" fmla="*/ 1846 h 1849"/>
                <a:gd name="T52" fmla="*/ 78 w 2986"/>
                <a:gd name="T53" fmla="*/ 1838 h 1849"/>
                <a:gd name="T54" fmla="*/ 57 w 2986"/>
                <a:gd name="T55" fmla="*/ 1826 h 1849"/>
                <a:gd name="T56" fmla="*/ 38 w 2986"/>
                <a:gd name="T57" fmla="*/ 1811 h 1849"/>
                <a:gd name="T58" fmla="*/ 22 w 2986"/>
                <a:gd name="T59" fmla="*/ 1791 h 1849"/>
                <a:gd name="T60" fmla="*/ 10 w 2986"/>
                <a:gd name="T61" fmla="*/ 1770 h 1849"/>
                <a:gd name="T62" fmla="*/ 3 w 2986"/>
                <a:gd name="T63" fmla="*/ 1745 h 1849"/>
                <a:gd name="T64" fmla="*/ 0 w 2986"/>
                <a:gd name="T65" fmla="*/ 1720 h 1849"/>
                <a:gd name="T66" fmla="*/ 0 w 2986"/>
                <a:gd name="T67" fmla="*/ 129 h 1849"/>
                <a:gd name="T68" fmla="*/ 3 w 2986"/>
                <a:gd name="T69" fmla="*/ 103 h 1849"/>
                <a:gd name="T70" fmla="*/ 10 w 2986"/>
                <a:gd name="T71" fmla="*/ 79 h 1849"/>
                <a:gd name="T72" fmla="*/ 22 w 2986"/>
                <a:gd name="T73" fmla="*/ 57 h 1849"/>
                <a:gd name="T74" fmla="*/ 38 w 2986"/>
                <a:gd name="T75" fmla="*/ 38 h 1849"/>
                <a:gd name="T76" fmla="*/ 57 w 2986"/>
                <a:gd name="T77" fmla="*/ 23 h 1849"/>
                <a:gd name="T78" fmla="*/ 78 w 2986"/>
                <a:gd name="T79" fmla="*/ 10 h 1849"/>
                <a:gd name="T80" fmla="*/ 103 w 2986"/>
                <a:gd name="T81" fmla="*/ 3 h 1849"/>
                <a:gd name="T82" fmla="*/ 128 w 2986"/>
                <a:gd name="T83" fmla="*/ 0 h 18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986" h="1849">
                  <a:moveTo>
                    <a:pt x="128" y="129"/>
                  </a:moveTo>
                  <a:lnTo>
                    <a:pt x="128" y="1720"/>
                  </a:lnTo>
                  <a:lnTo>
                    <a:pt x="2859" y="1720"/>
                  </a:lnTo>
                  <a:lnTo>
                    <a:pt x="2859" y="129"/>
                  </a:lnTo>
                  <a:lnTo>
                    <a:pt x="128" y="129"/>
                  </a:lnTo>
                  <a:close/>
                  <a:moveTo>
                    <a:pt x="128" y="0"/>
                  </a:moveTo>
                  <a:lnTo>
                    <a:pt x="2859" y="0"/>
                  </a:lnTo>
                  <a:lnTo>
                    <a:pt x="2885" y="3"/>
                  </a:lnTo>
                  <a:lnTo>
                    <a:pt x="2909" y="10"/>
                  </a:lnTo>
                  <a:lnTo>
                    <a:pt x="2930" y="23"/>
                  </a:lnTo>
                  <a:lnTo>
                    <a:pt x="2950" y="38"/>
                  </a:lnTo>
                  <a:lnTo>
                    <a:pt x="2965" y="57"/>
                  </a:lnTo>
                  <a:lnTo>
                    <a:pt x="2977" y="79"/>
                  </a:lnTo>
                  <a:lnTo>
                    <a:pt x="2984" y="103"/>
                  </a:lnTo>
                  <a:lnTo>
                    <a:pt x="2986" y="129"/>
                  </a:lnTo>
                  <a:lnTo>
                    <a:pt x="2986" y="1720"/>
                  </a:lnTo>
                  <a:lnTo>
                    <a:pt x="2984" y="1745"/>
                  </a:lnTo>
                  <a:lnTo>
                    <a:pt x="2977" y="1770"/>
                  </a:lnTo>
                  <a:lnTo>
                    <a:pt x="2965" y="1791"/>
                  </a:lnTo>
                  <a:lnTo>
                    <a:pt x="2950" y="1811"/>
                  </a:lnTo>
                  <a:lnTo>
                    <a:pt x="2930" y="1826"/>
                  </a:lnTo>
                  <a:lnTo>
                    <a:pt x="2909" y="1838"/>
                  </a:lnTo>
                  <a:lnTo>
                    <a:pt x="2885" y="1846"/>
                  </a:lnTo>
                  <a:lnTo>
                    <a:pt x="2859" y="1849"/>
                  </a:lnTo>
                  <a:lnTo>
                    <a:pt x="128" y="1849"/>
                  </a:lnTo>
                  <a:lnTo>
                    <a:pt x="103" y="1846"/>
                  </a:lnTo>
                  <a:lnTo>
                    <a:pt x="78" y="1838"/>
                  </a:lnTo>
                  <a:lnTo>
                    <a:pt x="57" y="1826"/>
                  </a:lnTo>
                  <a:lnTo>
                    <a:pt x="38" y="1811"/>
                  </a:lnTo>
                  <a:lnTo>
                    <a:pt x="22" y="1791"/>
                  </a:lnTo>
                  <a:lnTo>
                    <a:pt x="10" y="1770"/>
                  </a:lnTo>
                  <a:lnTo>
                    <a:pt x="3" y="1745"/>
                  </a:lnTo>
                  <a:lnTo>
                    <a:pt x="0" y="1720"/>
                  </a:lnTo>
                  <a:lnTo>
                    <a:pt x="0" y="129"/>
                  </a:lnTo>
                  <a:lnTo>
                    <a:pt x="3" y="103"/>
                  </a:lnTo>
                  <a:lnTo>
                    <a:pt x="10" y="79"/>
                  </a:lnTo>
                  <a:lnTo>
                    <a:pt x="22" y="57"/>
                  </a:lnTo>
                  <a:lnTo>
                    <a:pt x="38" y="38"/>
                  </a:lnTo>
                  <a:lnTo>
                    <a:pt x="57" y="23"/>
                  </a:lnTo>
                  <a:lnTo>
                    <a:pt x="78" y="10"/>
                  </a:lnTo>
                  <a:lnTo>
                    <a:pt x="103" y="3"/>
                  </a:lnTo>
                  <a:lnTo>
                    <a:pt x="12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8" name="Freeform 661"/>
            <p:cNvSpPr>
              <a:spLocks/>
            </p:cNvSpPr>
            <p:nvPr/>
          </p:nvSpPr>
          <p:spPr bwMode="auto">
            <a:xfrm>
              <a:off x="6854825" y="6605588"/>
              <a:ext cx="1057275" cy="52388"/>
            </a:xfrm>
            <a:custGeom>
              <a:avLst/>
              <a:gdLst>
                <a:gd name="T0" fmla="*/ 3297 w 3328"/>
                <a:gd name="T1" fmla="*/ 0 h 164"/>
                <a:gd name="T2" fmla="*/ 3318 w 3328"/>
                <a:gd name="T3" fmla="*/ 10 h 164"/>
                <a:gd name="T4" fmla="*/ 3328 w 3328"/>
                <a:gd name="T5" fmla="*/ 30 h 164"/>
                <a:gd name="T6" fmla="*/ 3324 w 3328"/>
                <a:gd name="T7" fmla="*/ 53 h 164"/>
                <a:gd name="T8" fmla="*/ 3305 w 3328"/>
                <a:gd name="T9" fmla="*/ 72 h 164"/>
                <a:gd name="T10" fmla="*/ 3260 w 3328"/>
                <a:gd name="T11" fmla="*/ 88 h 164"/>
                <a:gd name="T12" fmla="*/ 3190 w 3328"/>
                <a:gd name="T13" fmla="*/ 103 h 164"/>
                <a:gd name="T14" fmla="*/ 3098 w 3328"/>
                <a:gd name="T15" fmla="*/ 115 h 164"/>
                <a:gd name="T16" fmla="*/ 2988 w 3328"/>
                <a:gd name="T17" fmla="*/ 126 h 164"/>
                <a:gd name="T18" fmla="*/ 2865 w 3328"/>
                <a:gd name="T19" fmla="*/ 134 h 164"/>
                <a:gd name="T20" fmla="*/ 2731 w 3328"/>
                <a:gd name="T21" fmla="*/ 143 h 164"/>
                <a:gd name="T22" fmla="*/ 2589 w 3328"/>
                <a:gd name="T23" fmla="*/ 149 h 164"/>
                <a:gd name="T24" fmla="*/ 2444 w 3328"/>
                <a:gd name="T25" fmla="*/ 153 h 164"/>
                <a:gd name="T26" fmla="*/ 2297 w 3328"/>
                <a:gd name="T27" fmla="*/ 157 h 164"/>
                <a:gd name="T28" fmla="*/ 2154 w 3328"/>
                <a:gd name="T29" fmla="*/ 160 h 164"/>
                <a:gd name="T30" fmla="*/ 2019 w 3328"/>
                <a:gd name="T31" fmla="*/ 162 h 164"/>
                <a:gd name="T32" fmla="*/ 1893 w 3328"/>
                <a:gd name="T33" fmla="*/ 163 h 164"/>
                <a:gd name="T34" fmla="*/ 1781 w 3328"/>
                <a:gd name="T35" fmla="*/ 164 h 164"/>
                <a:gd name="T36" fmla="*/ 1686 w 3328"/>
                <a:gd name="T37" fmla="*/ 164 h 164"/>
                <a:gd name="T38" fmla="*/ 1510 w 3328"/>
                <a:gd name="T39" fmla="*/ 164 h 164"/>
                <a:gd name="T40" fmla="*/ 1245 w 3328"/>
                <a:gd name="T41" fmla="*/ 161 h 164"/>
                <a:gd name="T42" fmla="*/ 995 w 3328"/>
                <a:gd name="T43" fmla="*/ 157 h 164"/>
                <a:gd name="T44" fmla="*/ 764 w 3328"/>
                <a:gd name="T45" fmla="*/ 150 h 164"/>
                <a:gd name="T46" fmla="*/ 557 w 3328"/>
                <a:gd name="T47" fmla="*/ 142 h 164"/>
                <a:gd name="T48" fmla="*/ 416 w 3328"/>
                <a:gd name="T49" fmla="*/ 133 h 164"/>
                <a:gd name="T50" fmla="*/ 303 w 3328"/>
                <a:gd name="T51" fmla="*/ 125 h 164"/>
                <a:gd name="T52" fmla="*/ 214 w 3328"/>
                <a:gd name="T53" fmla="*/ 116 h 164"/>
                <a:gd name="T54" fmla="*/ 145 w 3328"/>
                <a:gd name="T55" fmla="*/ 107 h 164"/>
                <a:gd name="T56" fmla="*/ 94 w 3328"/>
                <a:gd name="T57" fmla="*/ 99 h 164"/>
                <a:gd name="T58" fmla="*/ 58 w 3328"/>
                <a:gd name="T59" fmla="*/ 89 h 164"/>
                <a:gd name="T60" fmla="*/ 35 w 3328"/>
                <a:gd name="T61" fmla="*/ 81 h 164"/>
                <a:gd name="T62" fmla="*/ 19 w 3328"/>
                <a:gd name="T63" fmla="*/ 73 h 164"/>
                <a:gd name="T64" fmla="*/ 11 w 3328"/>
                <a:gd name="T65" fmla="*/ 66 h 164"/>
                <a:gd name="T66" fmla="*/ 6 w 3328"/>
                <a:gd name="T67" fmla="*/ 59 h 164"/>
                <a:gd name="T68" fmla="*/ 0 w 3328"/>
                <a:gd name="T69" fmla="*/ 33 h 164"/>
                <a:gd name="T70" fmla="*/ 11 w 3328"/>
                <a:gd name="T71" fmla="*/ 10 h 164"/>
                <a:gd name="T72" fmla="*/ 34 w 3328"/>
                <a:gd name="T73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328" h="164">
                  <a:moveTo>
                    <a:pt x="34" y="0"/>
                  </a:moveTo>
                  <a:lnTo>
                    <a:pt x="3297" y="0"/>
                  </a:lnTo>
                  <a:lnTo>
                    <a:pt x="3309" y="3"/>
                  </a:lnTo>
                  <a:lnTo>
                    <a:pt x="3318" y="10"/>
                  </a:lnTo>
                  <a:lnTo>
                    <a:pt x="3325" y="19"/>
                  </a:lnTo>
                  <a:lnTo>
                    <a:pt x="3328" y="30"/>
                  </a:lnTo>
                  <a:lnTo>
                    <a:pt x="3328" y="42"/>
                  </a:lnTo>
                  <a:lnTo>
                    <a:pt x="3324" y="53"/>
                  </a:lnTo>
                  <a:lnTo>
                    <a:pt x="3317" y="63"/>
                  </a:lnTo>
                  <a:lnTo>
                    <a:pt x="3305" y="72"/>
                  </a:lnTo>
                  <a:lnTo>
                    <a:pt x="3286" y="80"/>
                  </a:lnTo>
                  <a:lnTo>
                    <a:pt x="3260" y="88"/>
                  </a:lnTo>
                  <a:lnTo>
                    <a:pt x="3228" y="96"/>
                  </a:lnTo>
                  <a:lnTo>
                    <a:pt x="3190" y="103"/>
                  </a:lnTo>
                  <a:lnTo>
                    <a:pt x="3146" y="109"/>
                  </a:lnTo>
                  <a:lnTo>
                    <a:pt x="3098" y="115"/>
                  </a:lnTo>
                  <a:lnTo>
                    <a:pt x="3045" y="121"/>
                  </a:lnTo>
                  <a:lnTo>
                    <a:pt x="2988" y="126"/>
                  </a:lnTo>
                  <a:lnTo>
                    <a:pt x="2928" y="130"/>
                  </a:lnTo>
                  <a:lnTo>
                    <a:pt x="2865" y="134"/>
                  </a:lnTo>
                  <a:lnTo>
                    <a:pt x="2799" y="139"/>
                  </a:lnTo>
                  <a:lnTo>
                    <a:pt x="2731" y="143"/>
                  </a:lnTo>
                  <a:lnTo>
                    <a:pt x="2661" y="146"/>
                  </a:lnTo>
                  <a:lnTo>
                    <a:pt x="2589" y="149"/>
                  </a:lnTo>
                  <a:lnTo>
                    <a:pt x="2516" y="151"/>
                  </a:lnTo>
                  <a:lnTo>
                    <a:pt x="2444" y="153"/>
                  </a:lnTo>
                  <a:lnTo>
                    <a:pt x="2370" y="155"/>
                  </a:lnTo>
                  <a:lnTo>
                    <a:pt x="2297" y="157"/>
                  </a:lnTo>
                  <a:lnTo>
                    <a:pt x="2226" y="159"/>
                  </a:lnTo>
                  <a:lnTo>
                    <a:pt x="2154" y="160"/>
                  </a:lnTo>
                  <a:lnTo>
                    <a:pt x="2085" y="161"/>
                  </a:lnTo>
                  <a:lnTo>
                    <a:pt x="2019" y="162"/>
                  </a:lnTo>
                  <a:lnTo>
                    <a:pt x="1955" y="162"/>
                  </a:lnTo>
                  <a:lnTo>
                    <a:pt x="1893" y="163"/>
                  </a:lnTo>
                  <a:lnTo>
                    <a:pt x="1835" y="163"/>
                  </a:lnTo>
                  <a:lnTo>
                    <a:pt x="1781" y="164"/>
                  </a:lnTo>
                  <a:lnTo>
                    <a:pt x="1732" y="164"/>
                  </a:lnTo>
                  <a:lnTo>
                    <a:pt x="1686" y="164"/>
                  </a:lnTo>
                  <a:lnTo>
                    <a:pt x="1646" y="164"/>
                  </a:lnTo>
                  <a:lnTo>
                    <a:pt x="1510" y="164"/>
                  </a:lnTo>
                  <a:lnTo>
                    <a:pt x="1377" y="163"/>
                  </a:lnTo>
                  <a:lnTo>
                    <a:pt x="1245" y="161"/>
                  </a:lnTo>
                  <a:lnTo>
                    <a:pt x="1118" y="159"/>
                  </a:lnTo>
                  <a:lnTo>
                    <a:pt x="995" y="157"/>
                  </a:lnTo>
                  <a:lnTo>
                    <a:pt x="877" y="154"/>
                  </a:lnTo>
                  <a:lnTo>
                    <a:pt x="764" y="150"/>
                  </a:lnTo>
                  <a:lnTo>
                    <a:pt x="657" y="146"/>
                  </a:lnTo>
                  <a:lnTo>
                    <a:pt x="557" y="142"/>
                  </a:lnTo>
                  <a:lnTo>
                    <a:pt x="484" y="138"/>
                  </a:lnTo>
                  <a:lnTo>
                    <a:pt x="416" y="133"/>
                  </a:lnTo>
                  <a:lnTo>
                    <a:pt x="357" y="129"/>
                  </a:lnTo>
                  <a:lnTo>
                    <a:pt x="303" y="125"/>
                  </a:lnTo>
                  <a:lnTo>
                    <a:pt x="256" y="120"/>
                  </a:lnTo>
                  <a:lnTo>
                    <a:pt x="214" y="116"/>
                  </a:lnTo>
                  <a:lnTo>
                    <a:pt x="177" y="112"/>
                  </a:lnTo>
                  <a:lnTo>
                    <a:pt x="145" y="107"/>
                  </a:lnTo>
                  <a:lnTo>
                    <a:pt x="117" y="103"/>
                  </a:lnTo>
                  <a:lnTo>
                    <a:pt x="94" y="99"/>
                  </a:lnTo>
                  <a:lnTo>
                    <a:pt x="74" y="94"/>
                  </a:lnTo>
                  <a:lnTo>
                    <a:pt x="58" y="89"/>
                  </a:lnTo>
                  <a:lnTo>
                    <a:pt x="45" y="85"/>
                  </a:lnTo>
                  <a:lnTo>
                    <a:pt x="35" y="81"/>
                  </a:lnTo>
                  <a:lnTo>
                    <a:pt x="26" y="77"/>
                  </a:lnTo>
                  <a:lnTo>
                    <a:pt x="19" y="73"/>
                  </a:lnTo>
                  <a:lnTo>
                    <a:pt x="15" y="69"/>
                  </a:lnTo>
                  <a:lnTo>
                    <a:pt x="11" y="66"/>
                  </a:lnTo>
                  <a:lnTo>
                    <a:pt x="9" y="62"/>
                  </a:lnTo>
                  <a:lnTo>
                    <a:pt x="6" y="59"/>
                  </a:lnTo>
                  <a:lnTo>
                    <a:pt x="1" y="46"/>
                  </a:lnTo>
                  <a:lnTo>
                    <a:pt x="0" y="33"/>
                  </a:lnTo>
                  <a:lnTo>
                    <a:pt x="4" y="20"/>
                  </a:lnTo>
                  <a:lnTo>
                    <a:pt x="11" y="10"/>
                  </a:lnTo>
                  <a:lnTo>
                    <a:pt x="21" y="3"/>
                  </a:lnTo>
                  <a:lnTo>
                    <a:pt x="3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9" name="Freeform 662"/>
            <p:cNvSpPr>
              <a:spLocks noEditPoints="1"/>
            </p:cNvSpPr>
            <p:nvPr/>
          </p:nvSpPr>
          <p:spPr bwMode="auto">
            <a:xfrm>
              <a:off x="7013575" y="6162675"/>
              <a:ext cx="739775" cy="236538"/>
            </a:xfrm>
            <a:custGeom>
              <a:avLst/>
              <a:gdLst>
                <a:gd name="T0" fmla="*/ 1053 w 2328"/>
                <a:gd name="T1" fmla="*/ 624 h 741"/>
                <a:gd name="T2" fmla="*/ 1085 w 2328"/>
                <a:gd name="T3" fmla="*/ 691 h 741"/>
                <a:gd name="T4" fmla="*/ 1150 w 2328"/>
                <a:gd name="T5" fmla="*/ 657 h 741"/>
                <a:gd name="T6" fmla="*/ 1118 w 2328"/>
                <a:gd name="T7" fmla="*/ 591 h 741"/>
                <a:gd name="T8" fmla="*/ 1851 w 2328"/>
                <a:gd name="T9" fmla="*/ 471 h 741"/>
                <a:gd name="T10" fmla="*/ 1862 w 2328"/>
                <a:gd name="T11" fmla="*/ 543 h 741"/>
                <a:gd name="T12" fmla="*/ 1934 w 2328"/>
                <a:gd name="T13" fmla="*/ 532 h 741"/>
                <a:gd name="T14" fmla="*/ 1923 w 2328"/>
                <a:gd name="T15" fmla="*/ 459 h 741"/>
                <a:gd name="T16" fmla="*/ 1452 w 2328"/>
                <a:gd name="T17" fmla="*/ 266 h 741"/>
                <a:gd name="T18" fmla="*/ 1441 w 2328"/>
                <a:gd name="T19" fmla="*/ 339 h 741"/>
                <a:gd name="T20" fmla="*/ 1512 w 2328"/>
                <a:gd name="T21" fmla="*/ 350 h 741"/>
                <a:gd name="T22" fmla="*/ 1523 w 2328"/>
                <a:gd name="T23" fmla="*/ 277 h 741"/>
                <a:gd name="T24" fmla="*/ 82 w 2328"/>
                <a:gd name="T25" fmla="*/ 248 h 741"/>
                <a:gd name="T26" fmla="*/ 50 w 2328"/>
                <a:gd name="T27" fmla="*/ 313 h 741"/>
                <a:gd name="T28" fmla="*/ 116 w 2328"/>
                <a:gd name="T29" fmla="*/ 346 h 741"/>
                <a:gd name="T30" fmla="*/ 149 w 2328"/>
                <a:gd name="T31" fmla="*/ 280 h 741"/>
                <a:gd name="T32" fmla="*/ 659 w 2328"/>
                <a:gd name="T33" fmla="*/ 205 h 741"/>
                <a:gd name="T34" fmla="*/ 608 w 2328"/>
                <a:gd name="T35" fmla="*/ 256 h 741"/>
                <a:gd name="T36" fmla="*/ 659 w 2328"/>
                <a:gd name="T37" fmla="*/ 308 h 741"/>
                <a:gd name="T38" fmla="*/ 711 w 2328"/>
                <a:gd name="T39" fmla="*/ 256 h 741"/>
                <a:gd name="T40" fmla="*/ 659 w 2328"/>
                <a:gd name="T41" fmla="*/ 205 h 741"/>
                <a:gd name="T42" fmla="*/ 2179 w 2328"/>
                <a:gd name="T43" fmla="*/ 84 h 741"/>
                <a:gd name="T44" fmla="*/ 2211 w 2328"/>
                <a:gd name="T45" fmla="*/ 149 h 741"/>
                <a:gd name="T46" fmla="*/ 2277 w 2328"/>
                <a:gd name="T47" fmla="*/ 117 h 741"/>
                <a:gd name="T48" fmla="*/ 2244 w 2328"/>
                <a:gd name="T49" fmla="*/ 51 h 741"/>
                <a:gd name="T50" fmla="*/ 2290 w 2328"/>
                <a:gd name="T51" fmla="*/ 22 h 741"/>
                <a:gd name="T52" fmla="*/ 2324 w 2328"/>
                <a:gd name="T53" fmla="*/ 123 h 741"/>
                <a:gd name="T54" fmla="*/ 2250 w 2328"/>
                <a:gd name="T55" fmla="*/ 197 h 741"/>
                <a:gd name="T56" fmla="*/ 1993 w 2328"/>
                <a:gd name="T57" fmla="*/ 501 h 741"/>
                <a:gd name="T58" fmla="*/ 1937 w 2328"/>
                <a:gd name="T59" fmla="*/ 591 h 741"/>
                <a:gd name="T60" fmla="*/ 1826 w 2328"/>
                <a:gd name="T61" fmla="*/ 575 h 741"/>
                <a:gd name="T62" fmla="*/ 1525 w 2328"/>
                <a:gd name="T63" fmla="*/ 398 h 741"/>
                <a:gd name="T64" fmla="*/ 1200 w 2328"/>
                <a:gd name="T65" fmla="*/ 625 h 741"/>
                <a:gd name="T66" fmla="*/ 1180 w 2328"/>
                <a:gd name="T67" fmla="*/ 704 h 741"/>
                <a:gd name="T68" fmla="*/ 1079 w 2328"/>
                <a:gd name="T69" fmla="*/ 739 h 741"/>
                <a:gd name="T70" fmla="*/ 1005 w 2328"/>
                <a:gd name="T71" fmla="*/ 664 h 741"/>
                <a:gd name="T72" fmla="*/ 679 w 2328"/>
                <a:gd name="T73" fmla="*/ 354 h 741"/>
                <a:gd name="T74" fmla="*/ 586 w 2328"/>
                <a:gd name="T75" fmla="*/ 324 h 741"/>
                <a:gd name="T76" fmla="*/ 144 w 2328"/>
                <a:gd name="T77" fmla="*/ 387 h 741"/>
                <a:gd name="T78" fmla="*/ 37 w 2328"/>
                <a:gd name="T79" fmla="*/ 374 h 741"/>
                <a:gd name="T80" fmla="*/ 2 w 2328"/>
                <a:gd name="T81" fmla="*/ 273 h 741"/>
                <a:gd name="T82" fmla="*/ 76 w 2328"/>
                <a:gd name="T83" fmla="*/ 199 h 741"/>
                <a:gd name="T84" fmla="*/ 171 w 2328"/>
                <a:gd name="T85" fmla="*/ 228 h 741"/>
                <a:gd name="T86" fmla="*/ 616 w 2328"/>
                <a:gd name="T87" fmla="*/ 167 h 741"/>
                <a:gd name="T88" fmla="*/ 722 w 2328"/>
                <a:gd name="T89" fmla="*/ 178 h 741"/>
                <a:gd name="T90" fmla="*/ 757 w 2328"/>
                <a:gd name="T91" fmla="*/ 274 h 741"/>
                <a:gd name="T92" fmla="*/ 1140 w 2328"/>
                <a:gd name="T93" fmla="*/ 548 h 741"/>
                <a:gd name="T94" fmla="*/ 1404 w 2328"/>
                <a:gd name="T95" fmla="*/ 246 h 741"/>
                <a:gd name="T96" fmla="*/ 1507 w 2328"/>
                <a:gd name="T97" fmla="*/ 211 h 741"/>
                <a:gd name="T98" fmla="*/ 1580 w 2328"/>
                <a:gd name="T99" fmla="*/ 297 h 741"/>
                <a:gd name="T100" fmla="*/ 1914 w 2328"/>
                <a:gd name="T101" fmla="*/ 403 h 741"/>
                <a:gd name="T102" fmla="*/ 2138 w 2328"/>
                <a:gd name="T103" fmla="*/ 56 h 741"/>
                <a:gd name="T104" fmla="*/ 2228 w 2328"/>
                <a:gd name="T105" fmla="*/ 0 h 7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328" h="741">
                  <a:moveTo>
                    <a:pt x="1102" y="589"/>
                  </a:moveTo>
                  <a:lnTo>
                    <a:pt x="1085" y="591"/>
                  </a:lnTo>
                  <a:lnTo>
                    <a:pt x="1071" y="598"/>
                  </a:lnTo>
                  <a:lnTo>
                    <a:pt x="1060" y="610"/>
                  </a:lnTo>
                  <a:lnTo>
                    <a:pt x="1053" y="624"/>
                  </a:lnTo>
                  <a:lnTo>
                    <a:pt x="1051" y="640"/>
                  </a:lnTo>
                  <a:lnTo>
                    <a:pt x="1053" y="657"/>
                  </a:lnTo>
                  <a:lnTo>
                    <a:pt x="1060" y="671"/>
                  </a:lnTo>
                  <a:lnTo>
                    <a:pt x="1071" y="682"/>
                  </a:lnTo>
                  <a:lnTo>
                    <a:pt x="1085" y="691"/>
                  </a:lnTo>
                  <a:lnTo>
                    <a:pt x="1102" y="693"/>
                  </a:lnTo>
                  <a:lnTo>
                    <a:pt x="1118" y="691"/>
                  </a:lnTo>
                  <a:lnTo>
                    <a:pt x="1132" y="682"/>
                  </a:lnTo>
                  <a:lnTo>
                    <a:pt x="1143" y="671"/>
                  </a:lnTo>
                  <a:lnTo>
                    <a:pt x="1150" y="657"/>
                  </a:lnTo>
                  <a:lnTo>
                    <a:pt x="1154" y="640"/>
                  </a:lnTo>
                  <a:lnTo>
                    <a:pt x="1150" y="624"/>
                  </a:lnTo>
                  <a:lnTo>
                    <a:pt x="1143" y="610"/>
                  </a:lnTo>
                  <a:lnTo>
                    <a:pt x="1132" y="598"/>
                  </a:lnTo>
                  <a:lnTo>
                    <a:pt x="1118" y="591"/>
                  </a:lnTo>
                  <a:lnTo>
                    <a:pt x="1102" y="589"/>
                  </a:lnTo>
                  <a:close/>
                  <a:moveTo>
                    <a:pt x="1893" y="449"/>
                  </a:moveTo>
                  <a:lnTo>
                    <a:pt x="1876" y="452"/>
                  </a:lnTo>
                  <a:lnTo>
                    <a:pt x="1862" y="459"/>
                  </a:lnTo>
                  <a:lnTo>
                    <a:pt x="1851" y="471"/>
                  </a:lnTo>
                  <a:lnTo>
                    <a:pt x="1844" y="485"/>
                  </a:lnTo>
                  <a:lnTo>
                    <a:pt x="1841" y="501"/>
                  </a:lnTo>
                  <a:lnTo>
                    <a:pt x="1844" y="518"/>
                  </a:lnTo>
                  <a:lnTo>
                    <a:pt x="1851" y="532"/>
                  </a:lnTo>
                  <a:lnTo>
                    <a:pt x="1862" y="543"/>
                  </a:lnTo>
                  <a:lnTo>
                    <a:pt x="1876" y="550"/>
                  </a:lnTo>
                  <a:lnTo>
                    <a:pt x="1893" y="553"/>
                  </a:lnTo>
                  <a:lnTo>
                    <a:pt x="1909" y="550"/>
                  </a:lnTo>
                  <a:lnTo>
                    <a:pt x="1923" y="543"/>
                  </a:lnTo>
                  <a:lnTo>
                    <a:pt x="1934" y="532"/>
                  </a:lnTo>
                  <a:lnTo>
                    <a:pt x="1942" y="518"/>
                  </a:lnTo>
                  <a:lnTo>
                    <a:pt x="1944" y="501"/>
                  </a:lnTo>
                  <a:lnTo>
                    <a:pt x="1942" y="485"/>
                  </a:lnTo>
                  <a:lnTo>
                    <a:pt x="1934" y="471"/>
                  </a:lnTo>
                  <a:lnTo>
                    <a:pt x="1923" y="459"/>
                  </a:lnTo>
                  <a:lnTo>
                    <a:pt x="1909" y="452"/>
                  </a:lnTo>
                  <a:lnTo>
                    <a:pt x="1893" y="449"/>
                  </a:lnTo>
                  <a:close/>
                  <a:moveTo>
                    <a:pt x="1481" y="256"/>
                  </a:moveTo>
                  <a:lnTo>
                    <a:pt x="1465" y="259"/>
                  </a:lnTo>
                  <a:lnTo>
                    <a:pt x="1452" y="266"/>
                  </a:lnTo>
                  <a:lnTo>
                    <a:pt x="1441" y="277"/>
                  </a:lnTo>
                  <a:lnTo>
                    <a:pt x="1433" y="292"/>
                  </a:lnTo>
                  <a:lnTo>
                    <a:pt x="1430" y="308"/>
                  </a:lnTo>
                  <a:lnTo>
                    <a:pt x="1433" y="324"/>
                  </a:lnTo>
                  <a:lnTo>
                    <a:pt x="1441" y="339"/>
                  </a:lnTo>
                  <a:lnTo>
                    <a:pt x="1452" y="350"/>
                  </a:lnTo>
                  <a:lnTo>
                    <a:pt x="1465" y="357"/>
                  </a:lnTo>
                  <a:lnTo>
                    <a:pt x="1481" y="360"/>
                  </a:lnTo>
                  <a:lnTo>
                    <a:pt x="1498" y="357"/>
                  </a:lnTo>
                  <a:lnTo>
                    <a:pt x="1512" y="350"/>
                  </a:lnTo>
                  <a:lnTo>
                    <a:pt x="1523" y="339"/>
                  </a:lnTo>
                  <a:lnTo>
                    <a:pt x="1531" y="324"/>
                  </a:lnTo>
                  <a:lnTo>
                    <a:pt x="1533" y="308"/>
                  </a:lnTo>
                  <a:lnTo>
                    <a:pt x="1531" y="292"/>
                  </a:lnTo>
                  <a:lnTo>
                    <a:pt x="1523" y="277"/>
                  </a:lnTo>
                  <a:lnTo>
                    <a:pt x="1512" y="266"/>
                  </a:lnTo>
                  <a:lnTo>
                    <a:pt x="1498" y="259"/>
                  </a:lnTo>
                  <a:lnTo>
                    <a:pt x="1481" y="256"/>
                  </a:lnTo>
                  <a:close/>
                  <a:moveTo>
                    <a:pt x="99" y="244"/>
                  </a:moveTo>
                  <a:lnTo>
                    <a:pt x="82" y="248"/>
                  </a:lnTo>
                  <a:lnTo>
                    <a:pt x="69" y="255"/>
                  </a:lnTo>
                  <a:lnTo>
                    <a:pt x="58" y="266"/>
                  </a:lnTo>
                  <a:lnTo>
                    <a:pt x="50" y="280"/>
                  </a:lnTo>
                  <a:lnTo>
                    <a:pt x="48" y="297"/>
                  </a:lnTo>
                  <a:lnTo>
                    <a:pt x="50" y="313"/>
                  </a:lnTo>
                  <a:lnTo>
                    <a:pt x="58" y="327"/>
                  </a:lnTo>
                  <a:lnTo>
                    <a:pt x="69" y="339"/>
                  </a:lnTo>
                  <a:lnTo>
                    <a:pt x="82" y="346"/>
                  </a:lnTo>
                  <a:lnTo>
                    <a:pt x="99" y="349"/>
                  </a:lnTo>
                  <a:lnTo>
                    <a:pt x="116" y="346"/>
                  </a:lnTo>
                  <a:lnTo>
                    <a:pt x="129" y="339"/>
                  </a:lnTo>
                  <a:lnTo>
                    <a:pt x="140" y="327"/>
                  </a:lnTo>
                  <a:lnTo>
                    <a:pt x="149" y="313"/>
                  </a:lnTo>
                  <a:lnTo>
                    <a:pt x="151" y="297"/>
                  </a:lnTo>
                  <a:lnTo>
                    <a:pt x="149" y="280"/>
                  </a:lnTo>
                  <a:lnTo>
                    <a:pt x="140" y="266"/>
                  </a:lnTo>
                  <a:lnTo>
                    <a:pt x="129" y="255"/>
                  </a:lnTo>
                  <a:lnTo>
                    <a:pt x="116" y="248"/>
                  </a:lnTo>
                  <a:lnTo>
                    <a:pt x="99" y="244"/>
                  </a:lnTo>
                  <a:close/>
                  <a:moveTo>
                    <a:pt x="659" y="205"/>
                  </a:moveTo>
                  <a:lnTo>
                    <a:pt x="642" y="207"/>
                  </a:lnTo>
                  <a:lnTo>
                    <a:pt x="629" y="215"/>
                  </a:lnTo>
                  <a:lnTo>
                    <a:pt x="618" y="226"/>
                  </a:lnTo>
                  <a:lnTo>
                    <a:pt x="610" y="239"/>
                  </a:lnTo>
                  <a:lnTo>
                    <a:pt x="608" y="256"/>
                  </a:lnTo>
                  <a:lnTo>
                    <a:pt x="610" y="273"/>
                  </a:lnTo>
                  <a:lnTo>
                    <a:pt x="618" y="286"/>
                  </a:lnTo>
                  <a:lnTo>
                    <a:pt x="629" y="298"/>
                  </a:lnTo>
                  <a:lnTo>
                    <a:pt x="642" y="306"/>
                  </a:lnTo>
                  <a:lnTo>
                    <a:pt x="659" y="308"/>
                  </a:lnTo>
                  <a:lnTo>
                    <a:pt x="676" y="306"/>
                  </a:lnTo>
                  <a:lnTo>
                    <a:pt x="689" y="298"/>
                  </a:lnTo>
                  <a:lnTo>
                    <a:pt x="700" y="286"/>
                  </a:lnTo>
                  <a:lnTo>
                    <a:pt x="709" y="273"/>
                  </a:lnTo>
                  <a:lnTo>
                    <a:pt x="711" y="256"/>
                  </a:lnTo>
                  <a:lnTo>
                    <a:pt x="709" y="239"/>
                  </a:lnTo>
                  <a:lnTo>
                    <a:pt x="700" y="226"/>
                  </a:lnTo>
                  <a:lnTo>
                    <a:pt x="689" y="215"/>
                  </a:lnTo>
                  <a:lnTo>
                    <a:pt x="676" y="207"/>
                  </a:lnTo>
                  <a:lnTo>
                    <a:pt x="659" y="205"/>
                  </a:lnTo>
                  <a:close/>
                  <a:moveTo>
                    <a:pt x="2228" y="48"/>
                  </a:moveTo>
                  <a:lnTo>
                    <a:pt x="2211" y="51"/>
                  </a:lnTo>
                  <a:lnTo>
                    <a:pt x="2197" y="58"/>
                  </a:lnTo>
                  <a:lnTo>
                    <a:pt x="2186" y="70"/>
                  </a:lnTo>
                  <a:lnTo>
                    <a:pt x="2179" y="84"/>
                  </a:lnTo>
                  <a:lnTo>
                    <a:pt x="2176" y="100"/>
                  </a:lnTo>
                  <a:lnTo>
                    <a:pt x="2179" y="117"/>
                  </a:lnTo>
                  <a:lnTo>
                    <a:pt x="2186" y="131"/>
                  </a:lnTo>
                  <a:lnTo>
                    <a:pt x="2197" y="142"/>
                  </a:lnTo>
                  <a:lnTo>
                    <a:pt x="2211" y="149"/>
                  </a:lnTo>
                  <a:lnTo>
                    <a:pt x="2228" y="152"/>
                  </a:lnTo>
                  <a:lnTo>
                    <a:pt x="2244" y="149"/>
                  </a:lnTo>
                  <a:lnTo>
                    <a:pt x="2258" y="142"/>
                  </a:lnTo>
                  <a:lnTo>
                    <a:pt x="2269" y="131"/>
                  </a:lnTo>
                  <a:lnTo>
                    <a:pt x="2277" y="117"/>
                  </a:lnTo>
                  <a:lnTo>
                    <a:pt x="2280" y="100"/>
                  </a:lnTo>
                  <a:lnTo>
                    <a:pt x="2277" y="84"/>
                  </a:lnTo>
                  <a:lnTo>
                    <a:pt x="2269" y="70"/>
                  </a:lnTo>
                  <a:lnTo>
                    <a:pt x="2258" y="58"/>
                  </a:lnTo>
                  <a:lnTo>
                    <a:pt x="2244" y="51"/>
                  </a:lnTo>
                  <a:lnTo>
                    <a:pt x="2228" y="48"/>
                  </a:lnTo>
                  <a:close/>
                  <a:moveTo>
                    <a:pt x="2228" y="0"/>
                  </a:moveTo>
                  <a:lnTo>
                    <a:pt x="2250" y="3"/>
                  </a:lnTo>
                  <a:lnTo>
                    <a:pt x="2272" y="10"/>
                  </a:lnTo>
                  <a:lnTo>
                    <a:pt x="2290" y="22"/>
                  </a:lnTo>
                  <a:lnTo>
                    <a:pt x="2305" y="38"/>
                  </a:lnTo>
                  <a:lnTo>
                    <a:pt x="2317" y="56"/>
                  </a:lnTo>
                  <a:lnTo>
                    <a:pt x="2324" y="78"/>
                  </a:lnTo>
                  <a:lnTo>
                    <a:pt x="2328" y="100"/>
                  </a:lnTo>
                  <a:lnTo>
                    <a:pt x="2324" y="123"/>
                  </a:lnTo>
                  <a:lnTo>
                    <a:pt x="2317" y="144"/>
                  </a:lnTo>
                  <a:lnTo>
                    <a:pt x="2305" y="163"/>
                  </a:lnTo>
                  <a:lnTo>
                    <a:pt x="2290" y="178"/>
                  </a:lnTo>
                  <a:lnTo>
                    <a:pt x="2272" y="190"/>
                  </a:lnTo>
                  <a:lnTo>
                    <a:pt x="2250" y="197"/>
                  </a:lnTo>
                  <a:lnTo>
                    <a:pt x="2228" y="201"/>
                  </a:lnTo>
                  <a:lnTo>
                    <a:pt x="2206" y="198"/>
                  </a:lnTo>
                  <a:lnTo>
                    <a:pt x="1985" y="468"/>
                  </a:lnTo>
                  <a:lnTo>
                    <a:pt x="1990" y="484"/>
                  </a:lnTo>
                  <a:lnTo>
                    <a:pt x="1993" y="501"/>
                  </a:lnTo>
                  <a:lnTo>
                    <a:pt x="1989" y="524"/>
                  </a:lnTo>
                  <a:lnTo>
                    <a:pt x="1982" y="545"/>
                  </a:lnTo>
                  <a:lnTo>
                    <a:pt x="1970" y="564"/>
                  </a:lnTo>
                  <a:lnTo>
                    <a:pt x="1955" y="579"/>
                  </a:lnTo>
                  <a:lnTo>
                    <a:pt x="1937" y="591"/>
                  </a:lnTo>
                  <a:lnTo>
                    <a:pt x="1915" y="598"/>
                  </a:lnTo>
                  <a:lnTo>
                    <a:pt x="1893" y="602"/>
                  </a:lnTo>
                  <a:lnTo>
                    <a:pt x="1868" y="598"/>
                  </a:lnTo>
                  <a:lnTo>
                    <a:pt x="1845" y="589"/>
                  </a:lnTo>
                  <a:lnTo>
                    <a:pt x="1826" y="575"/>
                  </a:lnTo>
                  <a:lnTo>
                    <a:pt x="1810" y="558"/>
                  </a:lnTo>
                  <a:lnTo>
                    <a:pt x="1799" y="536"/>
                  </a:lnTo>
                  <a:lnTo>
                    <a:pt x="1794" y="512"/>
                  </a:lnTo>
                  <a:lnTo>
                    <a:pt x="1544" y="386"/>
                  </a:lnTo>
                  <a:lnTo>
                    <a:pt x="1525" y="398"/>
                  </a:lnTo>
                  <a:lnTo>
                    <a:pt x="1505" y="405"/>
                  </a:lnTo>
                  <a:lnTo>
                    <a:pt x="1481" y="408"/>
                  </a:lnTo>
                  <a:lnTo>
                    <a:pt x="1463" y="406"/>
                  </a:lnTo>
                  <a:lnTo>
                    <a:pt x="1446" y="401"/>
                  </a:lnTo>
                  <a:lnTo>
                    <a:pt x="1200" y="625"/>
                  </a:lnTo>
                  <a:lnTo>
                    <a:pt x="1201" y="632"/>
                  </a:lnTo>
                  <a:lnTo>
                    <a:pt x="1201" y="640"/>
                  </a:lnTo>
                  <a:lnTo>
                    <a:pt x="1198" y="664"/>
                  </a:lnTo>
                  <a:lnTo>
                    <a:pt x="1191" y="684"/>
                  </a:lnTo>
                  <a:lnTo>
                    <a:pt x="1180" y="704"/>
                  </a:lnTo>
                  <a:lnTo>
                    <a:pt x="1164" y="719"/>
                  </a:lnTo>
                  <a:lnTo>
                    <a:pt x="1145" y="730"/>
                  </a:lnTo>
                  <a:lnTo>
                    <a:pt x="1125" y="739"/>
                  </a:lnTo>
                  <a:lnTo>
                    <a:pt x="1102" y="741"/>
                  </a:lnTo>
                  <a:lnTo>
                    <a:pt x="1079" y="739"/>
                  </a:lnTo>
                  <a:lnTo>
                    <a:pt x="1058" y="730"/>
                  </a:lnTo>
                  <a:lnTo>
                    <a:pt x="1040" y="719"/>
                  </a:lnTo>
                  <a:lnTo>
                    <a:pt x="1024" y="704"/>
                  </a:lnTo>
                  <a:lnTo>
                    <a:pt x="1012" y="684"/>
                  </a:lnTo>
                  <a:lnTo>
                    <a:pt x="1005" y="664"/>
                  </a:lnTo>
                  <a:lnTo>
                    <a:pt x="1002" y="640"/>
                  </a:lnTo>
                  <a:lnTo>
                    <a:pt x="1003" y="634"/>
                  </a:lnTo>
                  <a:lnTo>
                    <a:pt x="1003" y="629"/>
                  </a:lnTo>
                  <a:lnTo>
                    <a:pt x="696" y="349"/>
                  </a:lnTo>
                  <a:lnTo>
                    <a:pt x="679" y="354"/>
                  </a:lnTo>
                  <a:lnTo>
                    <a:pt x="659" y="356"/>
                  </a:lnTo>
                  <a:lnTo>
                    <a:pt x="638" y="354"/>
                  </a:lnTo>
                  <a:lnTo>
                    <a:pt x="619" y="348"/>
                  </a:lnTo>
                  <a:lnTo>
                    <a:pt x="602" y="338"/>
                  </a:lnTo>
                  <a:lnTo>
                    <a:pt x="586" y="324"/>
                  </a:lnTo>
                  <a:lnTo>
                    <a:pt x="575" y="309"/>
                  </a:lnTo>
                  <a:lnTo>
                    <a:pt x="188" y="340"/>
                  </a:lnTo>
                  <a:lnTo>
                    <a:pt x="177" y="358"/>
                  </a:lnTo>
                  <a:lnTo>
                    <a:pt x="162" y="374"/>
                  </a:lnTo>
                  <a:lnTo>
                    <a:pt x="144" y="387"/>
                  </a:lnTo>
                  <a:lnTo>
                    <a:pt x="122" y="394"/>
                  </a:lnTo>
                  <a:lnTo>
                    <a:pt x="99" y="397"/>
                  </a:lnTo>
                  <a:lnTo>
                    <a:pt x="76" y="394"/>
                  </a:lnTo>
                  <a:lnTo>
                    <a:pt x="55" y="387"/>
                  </a:lnTo>
                  <a:lnTo>
                    <a:pt x="37" y="374"/>
                  </a:lnTo>
                  <a:lnTo>
                    <a:pt x="21" y="359"/>
                  </a:lnTo>
                  <a:lnTo>
                    <a:pt x="10" y="341"/>
                  </a:lnTo>
                  <a:lnTo>
                    <a:pt x="2" y="319"/>
                  </a:lnTo>
                  <a:lnTo>
                    <a:pt x="0" y="297"/>
                  </a:lnTo>
                  <a:lnTo>
                    <a:pt x="2" y="273"/>
                  </a:lnTo>
                  <a:lnTo>
                    <a:pt x="10" y="253"/>
                  </a:lnTo>
                  <a:lnTo>
                    <a:pt x="21" y="234"/>
                  </a:lnTo>
                  <a:lnTo>
                    <a:pt x="37" y="219"/>
                  </a:lnTo>
                  <a:lnTo>
                    <a:pt x="55" y="207"/>
                  </a:lnTo>
                  <a:lnTo>
                    <a:pt x="76" y="199"/>
                  </a:lnTo>
                  <a:lnTo>
                    <a:pt x="99" y="196"/>
                  </a:lnTo>
                  <a:lnTo>
                    <a:pt x="120" y="198"/>
                  </a:lnTo>
                  <a:lnTo>
                    <a:pt x="139" y="205"/>
                  </a:lnTo>
                  <a:lnTo>
                    <a:pt x="157" y="215"/>
                  </a:lnTo>
                  <a:lnTo>
                    <a:pt x="171" y="228"/>
                  </a:lnTo>
                  <a:lnTo>
                    <a:pt x="183" y="243"/>
                  </a:lnTo>
                  <a:lnTo>
                    <a:pt x="570" y="213"/>
                  </a:lnTo>
                  <a:lnTo>
                    <a:pt x="582" y="194"/>
                  </a:lnTo>
                  <a:lnTo>
                    <a:pt x="598" y="178"/>
                  </a:lnTo>
                  <a:lnTo>
                    <a:pt x="616" y="167"/>
                  </a:lnTo>
                  <a:lnTo>
                    <a:pt x="636" y="159"/>
                  </a:lnTo>
                  <a:lnTo>
                    <a:pt x="659" y="157"/>
                  </a:lnTo>
                  <a:lnTo>
                    <a:pt x="682" y="159"/>
                  </a:lnTo>
                  <a:lnTo>
                    <a:pt x="702" y="167"/>
                  </a:lnTo>
                  <a:lnTo>
                    <a:pt x="722" y="178"/>
                  </a:lnTo>
                  <a:lnTo>
                    <a:pt x="737" y="193"/>
                  </a:lnTo>
                  <a:lnTo>
                    <a:pt x="748" y="213"/>
                  </a:lnTo>
                  <a:lnTo>
                    <a:pt x="756" y="233"/>
                  </a:lnTo>
                  <a:lnTo>
                    <a:pt x="758" y="256"/>
                  </a:lnTo>
                  <a:lnTo>
                    <a:pt x="757" y="274"/>
                  </a:lnTo>
                  <a:lnTo>
                    <a:pt x="1060" y="550"/>
                  </a:lnTo>
                  <a:lnTo>
                    <a:pt x="1080" y="543"/>
                  </a:lnTo>
                  <a:lnTo>
                    <a:pt x="1102" y="541"/>
                  </a:lnTo>
                  <a:lnTo>
                    <a:pt x="1122" y="543"/>
                  </a:lnTo>
                  <a:lnTo>
                    <a:pt x="1140" y="548"/>
                  </a:lnTo>
                  <a:lnTo>
                    <a:pt x="1384" y="327"/>
                  </a:lnTo>
                  <a:lnTo>
                    <a:pt x="1383" y="308"/>
                  </a:lnTo>
                  <a:lnTo>
                    <a:pt x="1385" y="285"/>
                  </a:lnTo>
                  <a:lnTo>
                    <a:pt x="1393" y="264"/>
                  </a:lnTo>
                  <a:lnTo>
                    <a:pt x="1404" y="246"/>
                  </a:lnTo>
                  <a:lnTo>
                    <a:pt x="1419" y="230"/>
                  </a:lnTo>
                  <a:lnTo>
                    <a:pt x="1438" y="218"/>
                  </a:lnTo>
                  <a:lnTo>
                    <a:pt x="1459" y="211"/>
                  </a:lnTo>
                  <a:lnTo>
                    <a:pt x="1481" y="208"/>
                  </a:lnTo>
                  <a:lnTo>
                    <a:pt x="1507" y="211"/>
                  </a:lnTo>
                  <a:lnTo>
                    <a:pt x="1528" y="220"/>
                  </a:lnTo>
                  <a:lnTo>
                    <a:pt x="1548" y="233"/>
                  </a:lnTo>
                  <a:lnTo>
                    <a:pt x="1564" y="252"/>
                  </a:lnTo>
                  <a:lnTo>
                    <a:pt x="1574" y="272"/>
                  </a:lnTo>
                  <a:lnTo>
                    <a:pt x="1580" y="297"/>
                  </a:lnTo>
                  <a:lnTo>
                    <a:pt x="1832" y="423"/>
                  </a:lnTo>
                  <a:lnTo>
                    <a:pt x="1850" y="411"/>
                  </a:lnTo>
                  <a:lnTo>
                    <a:pt x="1870" y="404"/>
                  </a:lnTo>
                  <a:lnTo>
                    <a:pt x="1893" y="401"/>
                  </a:lnTo>
                  <a:lnTo>
                    <a:pt x="1914" y="403"/>
                  </a:lnTo>
                  <a:lnTo>
                    <a:pt x="2134" y="134"/>
                  </a:lnTo>
                  <a:lnTo>
                    <a:pt x="2130" y="118"/>
                  </a:lnTo>
                  <a:lnTo>
                    <a:pt x="2128" y="100"/>
                  </a:lnTo>
                  <a:lnTo>
                    <a:pt x="2131" y="78"/>
                  </a:lnTo>
                  <a:lnTo>
                    <a:pt x="2138" y="56"/>
                  </a:lnTo>
                  <a:lnTo>
                    <a:pt x="2150" y="38"/>
                  </a:lnTo>
                  <a:lnTo>
                    <a:pt x="2166" y="22"/>
                  </a:lnTo>
                  <a:lnTo>
                    <a:pt x="2184" y="10"/>
                  </a:lnTo>
                  <a:lnTo>
                    <a:pt x="2205" y="3"/>
                  </a:lnTo>
                  <a:lnTo>
                    <a:pt x="222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40" name="Group 639"/>
          <p:cNvGrpSpPr/>
          <p:nvPr/>
        </p:nvGrpSpPr>
        <p:grpSpPr>
          <a:xfrm>
            <a:off x="6306595" y="1956531"/>
            <a:ext cx="505051" cy="464123"/>
            <a:chOff x="5605463" y="2973388"/>
            <a:chExt cx="979488" cy="900113"/>
          </a:xfrm>
          <a:solidFill>
            <a:schemeClr val="tx1">
              <a:lumMod val="90000"/>
              <a:lumOff val="10000"/>
            </a:schemeClr>
          </a:solidFill>
        </p:grpSpPr>
        <p:sp>
          <p:nvSpPr>
            <p:cNvPr id="641" name="Freeform 61"/>
            <p:cNvSpPr>
              <a:spLocks/>
            </p:cNvSpPr>
            <p:nvPr/>
          </p:nvSpPr>
          <p:spPr bwMode="auto">
            <a:xfrm>
              <a:off x="5605463" y="2973388"/>
              <a:ext cx="979488" cy="900113"/>
            </a:xfrm>
            <a:custGeom>
              <a:avLst/>
              <a:gdLst>
                <a:gd name="T0" fmla="*/ 0 w 3705"/>
                <a:gd name="T1" fmla="*/ 0 h 3402"/>
                <a:gd name="T2" fmla="*/ 116 w 3705"/>
                <a:gd name="T3" fmla="*/ 0 h 3402"/>
                <a:gd name="T4" fmla="*/ 116 w 3705"/>
                <a:gd name="T5" fmla="*/ 1643 h 3402"/>
                <a:gd name="T6" fmla="*/ 3705 w 3705"/>
                <a:gd name="T7" fmla="*/ 1643 h 3402"/>
                <a:gd name="T8" fmla="*/ 3705 w 3705"/>
                <a:gd name="T9" fmla="*/ 1758 h 3402"/>
                <a:gd name="T10" fmla="*/ 116 w 3705"/>
                <a:gd name="T11" fmla="*/ 1758 h 3402"/>
                <a:gd name="T12" fmla="*/ 116 w 3705"/>
                <a:gd name="T13" fmla="*/ 3402 h 3402"/>
                <a:gd name="T14" fmla="*/ 0 w 3705"/>
                <a:gd name="T15" fmla="*/ 3402 h 3402"/>
                <a:gd name="T16" fmla="*/ 0 w 3705"/>
                <a:gd name="T17" fmla="*/ 0 h 3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05" h="3402">
                  <a:moveTo>
                    <a:pt x="0" y="0"/>
                  </a:moveTo>
                  <a:lnTo>
                    <a:pt x="116" y="0"/>
                  </a:lnTo>
                  <a:lnTo>
                    <a:pt x="116" y="1643"/>
                  </a:lnTo>
                  <a:lnTo>
                    <a:pt x="3705" y="1643"/>
                  </a:lnTo>
                  <a:lnTo>
                    <a:pt x="3705" y="1758"/>
                  </a:lnTo>
                  <a:lnTo>
                    <a:pt x="116" y="1758"/>
                  </a:lnTo>
                  <a:lnTo>
                    <a:pt x="116" y="3402"/>
                  </a:lnTo>
                  <a:lnTo>
                    <a:pt x="0" y="340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2" name="Rectangle 62"/>
            <p:cNvSpPr>
              <a:spLocks noChangeArrowheads="1"/>
            </p:cNvSpPr>
            <p:nvPr/>
          </p:nvSpPr>
          <p:spPr bwMode="auto">
            <a:xfrm>
              <a:off x="5657851" y="3017838"/>
              <a:ext cx="57150" cy="2540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3" name="Rectangle 63"/>
            <p:cNvSpPr>
              <a:spLocks noChangeArrowheads="1"/>
            </p:cNvSpPr>
            <p:nvPr/>
          </p:nvSpPr>
          <p:spPr bwMode="auto">
            <a:xfrm>
              <a:off x="5657851" y="3152775"/>
              <a:ext cx="57150" cy="2540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4" name="Rectangle 64"/>
            <p:cNvSpPr>
              <a:spLocks noChangeArrowheads="1"/>
            </p:cNvSpPr>
            <p:nvPr/>
          </p:nvSpPr>
          <p:spPr bwMode="auto">
            <a:xfrm>
              <a:off x="5657851" y="3289300"/>
              <a:ext cx="57150" cy="2540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5" name="Rectangle 65"/>
            <p:cNvSpPr>
              <a:spLocks noChangeArrowheads="1"/>
            </p:cNvSpPr>
            <p:nvPr/>
          </p:nvSpPr>
          <p:spPr bwMode="auto">
            <a:xfrm>
              <a:off x="5657851" y="3511550"/>
              <a:ext cx="57150" cy="2540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6" name="Rectangle 66"/>
            <p:cNvSpPr>
              <a:spLocks noChangeArrowheads="1"/>
            </p:cNvSpPr>
            <p:nvPr/>
          </p:nvSpPr>
          <p:spPr bwMode="auto">
            <a:xfrm>
              <a:off x="5657851" y="3646488"/>
              <a:ext cx="57150" cy="2540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7" name="Rectangle 67"/>
            <p:cNvSpPr>
              <a:spLocks noChangeArrowheads="1"/>
            </p:cNvSpPr>
            <p:nvPr/>
          </p:nvSpPr>
          <p:spPr bwMode="auto">
            <a:xfrm>
              <a:off x="5657851" y="3783013"/>
              <a:ext cx="57150" cy="2540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8" name="Rectangle 68"/>
            <p:cNvSpPr>
              <a:spLocks noChangeArrowheads="1"/>
            </p:cNvSpPr>
            <p:nvPr/>
          </p:nvSpPr>
          <p:spPr bwMode="auto">
            <a:xfrm>
              <a:off x="6108701" y="3155950"/>
              <a:ext cx="47625" cy="21590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9" name="Rectangle 69"/>
            <p:cNvSpPr>
              <a:spLocks noChangeArrowheads="1"/>
            </p:cNvSpPr>
            <p:nvPr/>
          </p:nvSpPr>
          <p:spPr bwMode="auto">
            <a:xfrm>
              <a:off x="6267451" y="3090863"/>
              <a:ext cx="47625" cy="280988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0" name="Rectangle 70"/>
            <p:cNvSpPr>
              <a:spLocks noChangeArrowheads="1"/>
            </p:cNvSpPr>
            <p:nvPr/>
          </p:nvSpPr>
          <p:spPr bwMode="auto">
            <a:xfrm>
              <a:off x="6434138" y="3006725"/>
              <a:ext cx="47625" cy="36512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1" name="Rectangle 71"/>
            <p:cNvSpPr>
              <a:spLocks noChangeArrowheads="1"/>
            </p:cNvSpPr>
            <p:nvPr/>
          </p:nvSpPr>
          <p:spPr bwMode="auto">
            <a:xfrm>
              <a:off x="6105526" y="3476625"/>
              <a:ext cx="47625" cy="21590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2" name="Rectangle 72"/>
            <p:cNvSpPr>
              <a:spLocks noChangeArrowheads="1"/>
            </p:cNvSpPr>
            <p:nvPr/>
          </p:nvSpPr>
          <p:spPr bwMode="auto">
            <a:xfrm>
              <a:off x="5945188" y="3476625"/>
              <a:ext cx="47625" cy="28257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3" name="Rectangle 73"/>
            <p:cNvSpPr>
              <a:spLocks noChangeArrowheads="1"/>
            </p:cNvSpPr>
            <p:nvPr/>
          </p:nvSpPr>
          <p:spPr bwMode="auto">
            <a:xfrm>
              <a:off x="5778501" y="3476625"/>
              <a:ext cx="47625" cy="36512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54" name="Group 653"/>
          <p:cNvGrpSpPr/>
          <p:nvPr/>
        </p:nvGrpSpPr>
        <p:grpSpPr>
          <a:xfrm>
            <a:off x="6306915" y="2745176"/>
            <a:ext cx="504410" cy="431257"/>
            <a:chOff x="5519738" y="2933701"/>
            <a:chExt cx="1149350" cy="982663"/>
          </a:xfrm>
          <a:solidFill>
            <a:schemeClr val="tx1">
              <a:lumMod val="90000"/>
              <a:lumOff val="10000"/>
            </a:schemeClr>
          </a:solidFill>
        </p:grpSpPr>
        <p:sp>
          <p:nvSpPr>
            <p:cNvPr id="655" name="Freeform 190"/>
            <p:cNvSpPr>
              <a:spLocks/>
            </p:cNvSpPr>
            <p:nvPr/>
          </p:nvSpPr>
          <p:spPr bwMode="auto">
            <a:xfrm>
              <a:off x="6334126" y="2933701"/>
              <a:ext cx="236538" cy="382588"/>
            </a:xfrm>
            <a:custGeom>
              <a:avLst/>
              <a:gdLst>
                <a:gd name="T0" fmla="*/ 48 w 745"/>
                <a:gd name="T1" fmla="*/ 0 h 1203"/>
                <a:gd name="T2" fmla="*/ 697 w 745"/>
                <a:gd name="T3" fmla="*/ 0 h 1203"/>
                <a:gd name="T4" fmla="*/ 712 w 745"/>
                <a:gd name="T5" fmla="*/ 3 h 1203"/>
                <a:gd name="T6" fmla="*/ 725 w 745"/>
                <a:gd name="T7" fmla="*/ 9 h 1203"/>
                <a:gd name="T8" fmla="*/ 735 w 745"/>
                <a:gd name="T9" fmla="*/ 20 h 1203"/>
                <a:gd name="T10" fmla="*/ 743 w 745"/>
                <a:gd name="T11" fmla="*/ 33 h 1203"/>
                <a:gd name="T12" fmla="*/ 745 w 745"/>
                <a:gd name="T13" fmla="*/ 48 h 1203"/>
                <a:gd name="T14" fmla="*/ 745 w 745"/>
                <a:gd name="T15" fmla="*/ 329 h 1203"/>
                <a:gd name="T16" fmla="*/ 0 w 745"/>
                <a:gd name="T17" fmla="*/ 1203 h 1203"/>
                <a:gd name="T18" fmla="*/ 0 w 745"/>
                <a:gd name="T19" fmla="*/ 48 h 1203"/>
                <a:gd name="T20" fmla="*/ 3 w 745"/>
                <a:gd name="T21" fmla="*/ 33 h 1203"/>
                <a:gd name="T22" fmla="*/ 9 w 745"/>
                <a:gd name="T23" fmla="*/ 20 h 1203"/>
                <a:gd name="T24" fmla="*/ 20 w 745"/>
                <a:gd name="T25" fmla="*/ 9 h 1203"/>
                <a:gd name="T26" fmla="*/ 33 w 745"/>
                <a:gd name="T27" fmla="*/ 3 h 1203"/>
                <a:gd name="T28" fmla="*/ 48 w 745"/>
                <a:gd name="T29" fmla="*/ 0 h 1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45" h="1203">
                  <a:moveTo>
                    <a:pt x="48" y="0"/>
                  </a:moveTo>
                  <a:lnTo>
                    <a:pt x="697" y="0"/>
                  </a:lnTo>
                  <a:lnTo>
                    <a:pt x="712" y="3"/>
                  </a:lnTo>
                  <a:lnTo>
                    <a:pt x="725" y="9"/>
                  </a:lnTo>
                  <a:lnTo>
                    <a:pt x="735" y="20"/>
                  </a:lnTo>
                  <a:lnTo>
                    <a:pt x="743" y="33"/>
                  </a:lnTo>
                  <a:lnTo>
                    <a:pt x="745" y="48"/>
                  </a:lnTo>
                  <a:lnTo>
                    <a:pt x="745" y="329"/>
                  </a:lnTo>
                  <a:lnTo>
                    <a:pt x="0" y="1203"/>
                  </a:lnTo>
                  <a:lnTo>
                    <a:pt x="0" y="48"/>
                  </a:lnTo>
                  <a:lnTo>
                    <a:pt x="3" y="33"/>
                  </a:lnTo>
                  <a:lnTo>
                    <a:pt x="9" y="20"/>
                  </a:lnTo>
                  <a:lnTo>
                    <a:pt x="20" y="9"/>
                  </a:lnTo>
                  <a:lnTo>
                    <a:pt x="33" y="3"/>
                  </a:lnTo>
                  <a:lnTo>
                    <a:pt x="4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6" name="Freeform 191"/>
            <p:cNvSpPr>
              <a:spLocks/>
            </p:cNvSpPr>
            <p:nvPr/>
          </p:nvSpPr>
          <p:spPr bwMode="auto">
            <a:xfrm>
              <a:off x="6334126" y="3194051"/>
              <a:ext cx="236538" cy="722313"/>
            </a:xfrm>
            <a:custGeom>
              <a:avLst/>
              <a:gdLst>
                <a:gd name="T0" fmla="*/ 745 w 745"/>
                <a:gd name="T1" fmla="*/ 0 h 2273"/>
                <a:gd name="T2" fmla="*/ 745 w 745"/>
                <a:gd name="T3" fmla="*/ 2226 h 2273"/>
                <a:gd name="T4" fmla="*/ 743 w 745"/>
                <a:gd name="T5" fmla="*/ 2240 h 2273"/>
                <a:gd name="T6" fmla="*/ 735 w 745"/>
                <a:gd name="T7" fmla="*/ 2254 h 2273"/>
                <a:gd name="T8" fmla="*/ 725 w 745"/>
                <a:gd name="T9" fmla="*/ 2265 h 2273"/>
                <a:gd name="T10" fmla="*/ 712 w 745"/>
                <a:gd name="T11" fmla="*/ 2271 h 2273"/>
                <a:gd name="T12" fmla="*/ 697 w 745"/>
                <a:gd name="T13" fmla="*/ 2273 h 2273"/>
                <a:gd name="T14" fmla="*/ 48 w 745"/>
                <a:gd name="T15" fmla="*/ 2273 h 2273"/>
                <a:gd name="T16" fmla="*/ 33 w 745"/>
                <a:gd name="T17" fmla="*/ 2271 h 2273"/>
                <a:gd name="T18" fmla="*/ 20 w 745"/>
                <a:gd name="T19" fmla="*/ 2265 h 2273"/>
                <a:gd name="T20" fmla="*/ 9 w 745"/>
                <a:gd name="T21" fmla="*/ 2254 h 2273"/>
                <a:gd name="T22" fmla="*/ 3 w 745"/>
                <a:gd name="T23" fmla="*/ 2240 h 2273"/>
                <a:gd name="T24" fmla="*/ 0 w 745"/>
                <a:gd name="T25" fmla="*/ 2226 h 2273"/>
                <a:gd name="T26" fmla="*/ 0 w 745"/>
                <a:gd name="T27" fmla="*/ 873 h 2273"/>
                <a:gd name="T28" fmla="*/ 745 w 745"/>
                <a:gd name="T29" fmla="*/ 0 h 2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45" h="2273">
                  <a:moveTo>
                    <a:pt x="745" y="0"/>
                  </a:moveTo>
                  <a:lnTo>
                    <a:pt x="745" y="2226"/>
                  </a:lnTo>
                  <a:lnTo>
                    <a:pt x="743" y="2240"/>
                  </a:lnTo>
                  <a:lnTo>
                    <a:pt x="735" y="2254"/>
                  </a:lnTo>
                  <a:lnTo>
                    <a:pt x="725" y="2265"/>
                  </a:lnTo>
                  <a:lnTo>
                    <a:pt x="712" y="2271"/>
                  </a:lnTo>
                  <a:lnTo>
                    <a:pt x="697" y="2273"/>
                  </a:lnTo>
                  <a:lnTo>
                    <a:pt x="48" y="2273"/>
                  </a:lnTo>
                  <a:lnTo>
                    <a:pt x="33" y="2271"/>
                  </a:lnTo>
                  <a:lnTo>
                    <a:pt x="20" y="2265"/>
                  </a:lnTo>
                  <a:lnTo>
                    <a:pt x="9" y="2254"/>
                  </a:lnTo>
                  <a:lnTo>
                    <a:pt x="3" y="2240"/>
                  </a:lnTo>
                  <a:lnTo>
                    <a:pt x="0" y="2226"/>
                  </a:lnTo>
                  <a:lnTo>
                    <a:pt x="0" y="873"/>
                  </a:lnTo>
                  <a:lnTo>
                    <a:pt x="74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7" name="Freeform 192"/>
            <p:cNvSpPr>
              <a:spLocks/>
            </p:cNvSpPr>
            <p:nvPr/>
          </p:nvSpPr>
          <p:spPr bwMode="auto">
            <a:xfrm>
              <a:off x="5965826" y="3498851"/>
              <a:ext cx="236538" cy="417513"/>
            </a:xfrm>
            <a:custGeom>
              <a:avLst/>
              <a:gdLst>
                <a:gd name="T0" fmla="*/ 423 w 745"/>
                <a:gd name="T1" fmla="*/ 0 h 1313"/>
                <a:gd name="T2" fmla="*/ 745 w 745"/>
                <a:gd name="T3" fmla="*/ 94 h 1313"/>
                <a:gd name="T4" fmla="*/ 745 w 745"/>
                <a:gd name="T5" fmla="*/ 1266 h 1313"/>
                <a:gd name="T6" fmla="*/ 742 w 745"/>
                <a:gd name="T7" fmla="*/ 1280 h 1313"/>
                <a:gd name="T8" fmla="*/ 735 w 745"/>
                <a:gd name="T9" fmla="*/ 1294 h 1313"/>
                <a:gd name="T10" fmla="*/ 725 w 745"/>
                <a:gd name="T11" fmla="*/ 1305 h 1313"/>
                <a:gd name="T12" fmla="*/ 712 w 745"/>
                <a:gd name="T13" fmla="*/ 1311 h 1313"/>
                <a:gd name="T14" fmla="*/ 696 w 745"/>
                <a:gd name="T15" fmla="*/ 1313 h 1313"/>
                <a:gd name="T16" fmla="*/ 47 w 745"/>
                <a:gd name="T17" fmla="*/ 1313 h 1313"/>
                <a:gd name="T18" fmla="*/ 33 w 745"/>
                <a:gd name="T19" fmla="*/ 1311 h 1313"/>
                <a:gd name="T20" fmla="*/ 20 w 745"/>
                <a:gd name="T21" fmla="*/ 1305 h 1313"/>
                <a:gd name="T22" fmla="*/ 9 w 745"/>
                <a:gd name="T23" fmla="*/ 1294 h 1313"/>
                <a:gd name="T24" fmla="*/ 2 w 745"/>
                <a:gd name="T25" fmla="*/ 1280 h 1313"/>
                <a:gd name="T26" fmla="*/ 0 w 745"/>
                <a:gd name="T27" fmla="*/ 1266 h 1313"/>
                <a:gd name="T28" fmla="*/ 0 w 745"/>
                <a:gd name="T29" fmla="*/ 629 h 1313"/>
                <a:gd name="T30" fmla="*/ 423 w 745"/>
                <a:gd name="T31" fmla="*/ 0 h 1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45" h="1313">
                  <a:moveTo>
                    <a:pt x="423" y="0"/>
                  </a:moveTo>
                  <a:lnTo>
                    <a:pt x="745" y="94"/>
                  </a:lnTo>
                  <a:lnTo>
                    <a:pt x="745" y="1266"/>
                  </a:lnTo>
                  <a:lnTo>
                    <a:pt x="742" y="1280"/>
                  </a:lnTo>
                  <a:lnTo>
                    <a:pt x="735" y="1294"/>
                  </a:lnTo>
                  <a:lnTo>
                    <a:pt x="725" y="1305"/>
                  </a:lnTo>
                  <a:lnTo>
                    <a:pt x="712" y="1311"/>
                  </a:lnTo>
                  <a:lnTo>
                    <a:pt x="696" y="1313"/>
                  </a:lnTo>
                  <a:lnTo>
                    <a:pt x="47" y="1313"/>
                  </a:lnTo>
                  <a:lnTo>
                    <a:pt x="33" y="1311"/>
                  </a:lnTo>
                  <a:lnTo>
                    <a:pt x="20" y="1305"/>
                  </a:lnTo>
                  <a:lnTo>
                    <a:pt x="9" y="1294"/>
                  </a:lnTo>
                  <a:lnTo>
                    <a:pt x="2" y="1280"/>
                  </a:lnTo>
                  <a:lnTo>
                    <a:pt x="0" y="1266"/>
                  </a:lnTo>
                  <a:lnTo>
                    <a:pt x="0" y="629"/>
                  </a:lnTo>
                  <a:lnTo>
                    <a:pt x="42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8" name="Freeform 193"/>
            <p:cNvSpPr>
              <a:spLocks/>
            </p:cNvSpPr>
            <p:nvPr/>
          </p:nvSpPr>
          <p:spPr bwMode="auto">
            <a:xfrm>
              <a:off x="5965826" y="3171826"/>
              <a:ext cx="236538" cy="346075"/>
            </a:xfrm>
            <a:custGeom>
              <a:avLst/>
              <a:gdLst>
                <a:gd name="T0" fmla="*/ 47 w 745"/>
                <a:gd name="T1" fmla="*/ 0 h 1088"/>
                <a:gd name="T2" fmla="*/ 696 w 745"/>
                <a:gd name="T3" fmla="*/ 0 h 1088"/>
                <a:gd name="T4" fmla="*/ 712 w 745"/>
                <a:gd name="T5" fmla="*/ 2 h 1088"/>
                <a:gd name="T6" fmla="*/ 725 w 745"/>
                <a:gd name="T7" fmla="*/ 8 h 1088"/>
                <a:gd name="T8" fmla="*/ 735 w 745"/>
                <a:gd name="T9" fmla="*/ 19 h 1088"/>
                <a:gd name="T10" fmla="*/ 742 w 745"/>
                <a:gd name="T11" fmla="*/ 33 h 1088"/>
                <a:gd name="T12" fmla="*/ 745 w 745"/>
                <a:gd name="T13" fmla="*/ 47 h 1088"/>
                <a:gd name="T14" fmla="*/ 745 w 745"/>
                <a:gd name="T15" fmla="*/ 792 h 1088"/>
                <a:gd name="T16" fmla="*/ 400 w 745"/>
                <a:gd name="T17" fmla="*/ 691 h 1088"/>
                <a:gd name="T18" fmla="*/ 372 w 745"/>
                <a:gd name="T19" fmla="*/ 686 h 1088"/>
                <a:gd name="T20" fmla="*/ 343 w 745"/>
                <a:gd name="T21" fmla="*/ 685 h 1088"/>
                <a:gd name="T22" fmla="*/ 316 w 745"/>
                <a:gd name="T23" fmla="*/ 690 h 1088"/>
                <a:gd name="T24" fmla="*/ 289 w 745"/>
                <a:gd name="T25" fmla="*/ 700 h 1088"/>
                <a:gd name="T26" fmla="*/ 264 w 745"/>
                <a:gd name="T27" fmla="*/ 715 h 1088"/>
                <a:gd name="T28" fmla="*/ 242 w 745"/>
                <a:gd name="T29" fmla="*/ 732 h 1088"/>
                <a:gd name="T30" fmla="*/ 224 w 745"/>
                <a:gd name="T31" fmla="*/ 755 h 1088"/>
                <a:gd name="T32" fmla="*/ 0 w 745"/>
                <a:gd name="T33" fmla="*/ 1088 h 1088"/>
                <a:gd name="T34" fmla="*/ 0 w 745"/>
                <a:gd name="T35" fmla="*/ 47 h 1088"/>
                <a:gd name="T36" fmla="*/ 2 w 745"/>
                <a:gd name="T37" fmla="*/ 33 h 1088"/>
                <a:gd name="T38" fmla="*/ 9 w 745"/>
                <a:gd name="T39" fmla="*/ 19 h 1088"/>
                <a:gd name="T40" fmla="*/ 20 w 745"/>
                <a:gd name="T41" fmla="*/ 8 h 1088"/>
                <a:gd name="T42" fmla="*/ 33 w 745"/>
                <a:gd name="T43" fmla="*/ 2 h 1088"/>
                <a:gd name="T44" fmla="*/ 47 w 745"/>
                <a:gd name="T45" fmla="*/ 0 h 10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45" h="1088">
                  <a:moveTo>
                    <a:pt x="47" y="0"/>
                  </a:moveTo>
                  <a:lnTo>
                    <a:pt x="696" y="0"/>
                  </a:lnTo>
                  <a:lnTo>
                    <a:pt x="712" y="2"/>
                  </a:lnTo>
                  <a:lnTo>
                    <a:pt x="725" y="8"/>
                  </a:lnTo>
                  <a:lnTo>
                    <a:pt x="735" y="19"/>
                  </a:lnTo>
                  <a:lnTo>
                    <a:pt x="742" y="33"/>
                  </a:lnTo>
                  <a:lnTo>
                    <a:pt x="745" y="47"/>
                  </a:lnTo>
                  <a:lnTo>
                    <a:pt x="745" y="792"/>
                  </a:lnTo>
                  <a:lnTo>
                    <a:pt x="400" y="691"/>
                  </a:lnTo>
                  <a:lnTo>
                    <a:pt x="372" y="686"/>
                  </a:lnTo>
                  <a:lnTo>
                    <a:pt x="343" y="685"/>
                  </a:lnTo>
                  <a:lnTo>
                    <a:pt x="316" y="690"/>
                  </a:lnTo>
                  <a:lnTo>
                    <a:pt x="289" y="700"/>
                  </a:lnTo>
                  <a:lnTo>
                    <a:pt x="264" y="715"/>
                  </a:lnTo>
                  <a:lnTo>
                    <a:pt x="242" y="732"/>
                  </a:lnTo>
                  <a:lnTo>
                    <a:pt x="224" y="755"/>
                  </a:lnTo>
                  <a:lnTo>
                    <a:pt x="0" y="1088"/>
                  </a:lnTo>
                  <a:lnTo>
                    <a:pt x="0" y="47"/>
                  </a:lnTo>
                  <a:lnTo>
                    <a:pt x="2" y="33"/>
                  </a:lnTo>
                  <a:lnTo>
                    <a:pt x="9" y="19"/>
                  </a:lnTo>
                  <a:lnTo>
                    <a:pt x="20" y="8"/>
                  </a:lnTo>
                  <a:lnTo>
                    <a:pt x="33" y="2"/>
                  </a:lnTo>
                  <a:lnTo>
                    <a:pt x="4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9" name="Freeform 194"/>
            <p:cNvSpPr>
              <a:spLocks/>
            </p:cNvSpPr>
            <p:nvPr/>
          </p:nvSpPr>
          <p:spPr bwMode="auto">
            <a:xfrm>
              <a:off x="5618163" y="3349626"/>
              <a:ext cx="236538" cy="238125"/>
            </a:xfrm>
            <a:custGeom>
              <a:avLst/>
              <a:gdLst>
                <a:gd name="T0" fmla="*/ 48 w 745"/>
                <a:gd name="T1" fmla="*/ 0 h 751"/>
                <a:gd name="T2" fmla="*/ 697 w 745"/>
                <a:gd name="T3" fmla="*/ 0 h 751"/>
                <a:gd name="T4" fmla="*/ 712 w 745"/>
                <a:gd name="T5" fmla="*/ 4 h 751"/>
                <a:gd name="T6" fmla="*/ 725 w 745"/>
                <a:gd name="T7" fmla="*/ 10 h 751"/>
                <a:gd name="T8" fmla="*/ 735 w 745"/>
                <a:gd name="T9" fmla="*/ 20 h 751"/>
                <a:gd name="T10" fmla="*/ 743 w 745"/>
                <a:gd name="T11" fmla="*/ 33 h 751"/>
                <a:gd name="T12" fmla="*/ 745 w 745"/>
                <a:gd name="T13" fmla="*/ 49 h 751"/>
                <a:gd name="T14" fmla="*/ 745 w 745"/>
                <a:gd name="T15" fmla="*/ 751 h 751"/>
                <a:gd name="T16" fmla="*/ 483 w 745"/>
                <a:gd name="T17" fmla="*/ 500 h 751"/>
                <a:gd name="T18" fmla="*/ 460 w 745"/>
                <a:gd name="T19" fmla="*/ 481 h 751"/>
                <a:gd name="T20" fmla="*/ 435 w 745"/>
                <a:gd name="T21" fmla="*/ 468 h 751"/>
                <a:gd name="T22" fmla="*/ 407 w 745"/>
                <a:gd name="T23" fmla="*/ 459 h 751"/>
                <a:gd name="T24" fmla="*/ 379 w 745"/>
                <a:gd name="T25" fmla="*/ 454 h 751"/>
                <a:gd name="T26" fmla="*/ 350 w 745"/>
                <a:gd name="T27" fmla="*/ 457 h 751"/>
                <a:gd name="T28" fmla="*/ 323 w 745"/>
                <a:gd name="T29" fmla="*/ 463 h 751"/>
                <a:gd name="T30" fmla="*/ 296 w 745"/>
                <a:gd name="T31" fmla="*/ 474 h 751"/>
                <a:gd name="T32" fmla="*/ 271 w 745"/>
                <a:gd name="T33" fmla="*/ 491 h 751"/>
                <a:gd name="T34" fmla="*/ 0 w 745"/>
                <a:gd name="T35" fmla="*/ 714 h 751"/>
                <a:gd name="T36" fmla="*/ 0 w 745"/>
                <a:gd name="T37" fmla="*/ 49 h 751"/>
                <a:gd name="T38" fmla="*/ 3 w 745"/>
                <a:gd name="T39" fmla="*/ 33 h 751"/>
                <a:gd name="T40" fmla="*/ 9 w 745"/>
                <a:gd name="T41" fmla="*/ 20 h 751"/>
                <a:gd name="T42" fmla="*/ 20 w 745"/>
                <a:gd name="T43" fmla="*/ 10 h 751"/>
                <a:gd name="T44" fmla="*/ 33 w 745"/>
                <a:gd name="T45" fmla="*/ 4 h 751"/>
                <a:gd name="T46" fmla="*/ 48 w 745"/>
                <a:gd name="T47" fmla="*/ 0 h 7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45" h="751">
                  <a:moveTo>
                    <a:pt x="48" y="0"/>
                  </a:moveTo>
                  <a:lnTo>
                    <a:pt x="697" y="0"/>
                  </a:lnTo>
                  <a:lnTo>
                    <a:pt x="712" y="4"/>
                  </a:lnTo>
                  <a:lnTo>
                    <a:pt x="725" y="10"/>
                  </a:lnTo>
                  <a:lnTo>
                    <a:pt x="735" y="20"/>
                  </a:lnTo>
                  <a:lnTo>
                    <a:pt x="743" y="33"/>
                  </a:lnTo>
                  <a:lnTo>
                    <a:pt x="745" y="49"/>
                  </a:lnTo>
                  <a:lnTo>
                    <a:pt x="745" y="751"/>
                  </a:lnTo>
                  <a:lnTo>
                    <a:pt x="483" y="500"/>
                  </a:lnTo>
                  <a:lnTo>
                    <a:pt x="460" y="481"/>
                  </a:lnTo>
                  <a:lnTo>
                    <a:pt x="435" y="468"/>
                  </a:lnTo>
                  <a:lnTo>
                    <a:pt x="407" y="459"/>
                  </a:lnTo>
                  <a:lnTo>
                    <a:pt x="379" y="454"/>
                  </a:lnTo>
                  <a:lnTo>
                    <a:pt x="350" y="457"/>
                  </a:lnTo>
                  <a:lnTo>
                    <a:pt x="323" y="463"/>
                  </a:lnTo>
                  <a:lnTo>
                    <a:pt x="296" y="474"/>
                  </a:lnTo>
                  <a:lnTo>
                    <a:pt x="271" y="491"/>
                  </a:lnTo>
                  <a:lnTo>
                    <a:pt x="0" y="714"/>
                  </a:lnTo>
                  <a:lnTo>
                    <a:pt x="0" y="49"/>
                  </a:lnTo>
                  <a:lnTo>
                    <a:pt x="3" y="33"/>
                  </a:lnTo>
                  <a:lnTo>
                    <a:pt x="9" y="20"/>
                  </a:lnTo>
                  <a:lnTo>
                    <a:pt x="20" y="10"/>
                  </a:lnTo>
                  <a:lnTo>
                    <a:pt x="33" y="4"/>
                  </a:lnTo>
                  <a:lnTo>
                    <a:pt x="4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60" name="Freeform 195"/>
            <p:cNvSpPr>
              <a:spLocks/>
            </p:cNvSpPr>
            <p:nvPr/>
          </p:nvSpPr>
          <p:spPr bwMode="auto">
            <a:xfrm>
              <a:off x="5618163" y="3611563"/>
              <a:ext cx="236538" cy="304800"/>
            </a:xfrm>
            <a:custGeom>
              <a:avLst/>
              <a:gdLst>
                <a:gd name="T0" fmla="*/ 364 w 745"/>
                <a:gd name="T1" fmla="*/ 0 h 958"/>
                <a:gd name="T2" fmla="*/ 745 w 745"/>
                <a:gd name="T3" fmla="*/ 367 h 958"/>
                <a:gd name="T4" fmla="*/ 745 w 745"/>
                <a:gd name="T5" fmla="*/ 911 h 958"/>
                <a:gd name="T6" fmla="*/ 743 w 745"/>
                <a:gd name="T7" fmla="*/ 925 h 958"/>
                <a:gd name="T8" fmla="*/ 735 w 745"/>
                <a:gd name="T9" fmla="*/ 939 h 958"/>
                <a:gd name="T10" fmla="*/ 725 w 745"/>
                <a:gd name="T11" fmla="*/ 950 h 958"/>
                <a:gd name="T12" fmla="*/ 712 w 745"/>
                <a:gd name="T13" fmla="*/ 956 h 958"/>
                <a:gd name="T14" fmla="*/ 697 w 745"/>
                <a:gd name="T15" fmla="*/ 958 h 958"/>
                <a:gd name="T16" fmla="*/ 48 w 745"/>
                <a:gd name="T17" fmla="*/ 958 h 958"/>
                <a:gd name="T18" fmla="*/ 33 w 745"/>
                <a:gd name="T19" fmla="*/ 956 h 958"/>
                <a:gd name="T20" fmla="*/ 20 w 745"/>
                <a:gd name="T21" fmla="*/ 950 h 958"/>
                <a:gd name="T22" fmla="*/ 9 w 745"/>
                <a:gd name="T23" fmla="*/ 939 h 958"/>
                <a:gd name="T24" fmla="*/ 3 w 745"/>
                <a:gd name="T25" fmla="*/ 925 h 958"/>
                <a:gd name="T26" fmla="*/ 0 w 745"/>
                <a:gd name="T27" fmla="*/ 911 h 958"/>
                <a:gd name="T28" fmla="*/ 0 w 745"/>
                <a:gd name="T29" fmla="*/ 298 h 958"/>
                <a:gd name="T30" fmla="*/ 364 w 745"/>
                <a:gd name="T31" fmla="*/ 0 h 9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45" h="958">
                  <a:moveTo>
                    <a:pt x="364" y="0"/>
                  </a:moveTo>
                  <a:lnTo>
                    <a:pt x="745" y="367"/>
                  </a:lnTo>
                  <a:lnTo>
                    <a:pt x="745" y="911"/>
                  </a:lnTo>
                  <a:lnTo>
                    <a:pt x="743" y="925"/>
                  </a:lnTo>
                  <a:lnTo>
                    <a:pt x="735" y="939"/>
                  </a:lnTo>
                  <a:lnTo>
                    <a:pt x="725" y="950"/>
                  </a:lnTo>
                  <a:lnTo>
                    <a:pt x="712" y="956"/>
                  </a:lnTo>
                  <a:lnTo>
                    <a:pt x="697" y="958"/>
                  </a:lnTo>
                  <a:lnTo>
                    <a:pt x="48" y="958"/>
                  </a:lnTo>
                  <a:lnTo>
                    <a:pt x="33" y="956"/>
                  </a:lnTo>
                  <a:lnTo>
                    <a:pt x="20" y="950"/>
                  </a:lnTo>
                  <a:lnTo>
                    <a:pt x="9" y="939"/>
                  </a:lnTo>
                  <a:lnTo>
                    <a:pt x="3" y="925"/>
                  </a:lnTo>
                  <a:lnTo>
                    <a:pt x="0" y="911"/>
                  </a:lnTo>
                  <a:lnTo>
                    <a:pt x="0" y="298"/>
                  </a:lnTo>
                  <a:lnTo>
                    <a:pt x="36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61" name="Freeform 196"/>
            <p:cNvSpPr>
              <a:spLocks/>
            </p:cNvSpPr>
            <p:nvPr/>
          </p:nvSpPr>
          <p:spPr bwMode="auto">
            <a:xfrm>
              <a:off x="5519738" y="3013076"/>
              <a:ext cx="1149350" cy="720725"/>
            </a:xfrm>
            <a:custGeom>
              <a:avLst/>
              <a:gdLst>
                <a:gd name="T0" fmla="*/ 3535 w 3622"/>
                <a:gd name="T1" fmla="*/ 0 h 2271"/>
                <a:gd name="T2" fmla="*/ 3556 w 3622"/>
                <a:gd name="T3" fmla="*/ 1 h 2271"/>
                <a:gd name="T4" fmla="*/ 3576 w 3622"/>
                <a:gd name="T5" fmla="*/ 8 h 2271"/>
                <a:gd name="T6" fmla="*/ 3594 w 3622"/>
                <a:gd name="T7" fmla="*/ 19 h 2271"/>
                <a:gd name="T8" fmla="*/ 3608 w 3622"/>
                <a:gd name="T9" fmla="*/ 35 h 2271"/>
                <a:gd name="T10" fmla="*/ 3618 w 3622"/>
                <a:gd name="T11" fmla="*/ 54 h 2271"/>
                <a:gd name="T12" fmla="*/ 3622 w 3622"/>
                <a:gd name="T13" fmla="*/ 74 h 2271"/>
                <a:gd name="T14" fmla="*/ 3621 w 3622"/>
                <a:gd name="T15" fmla="*/ 93 h 2271"/>
                <a:gd name="T16" fmla="*/ 3615 w 3622"/>
                <a:gd name="T17" fmla="*/ 113 h 2271"/>
                <a:gd name="T18" fmla="*/ 3603 w 3622"/>
                <a:gd name="T19" fmla="*/ 132 h 2271"/>
                <a:gd name="T20" fmla="*/ 2374 w 3622"/>
                <a:gd name="T21" fmla="*/ 1572 h 2271"/>
                <a:gd name="T22" fmla="*/ 2361 w 3622"/>
                <a:gd name="T23" fmla="*/ 1585 h 2271"/>
                <a:gd name="T24" fmla="*/ 2345 w 3622"/>
                <a:gd name="T25" fmla="*/ 1594 h 2271"/>
                <a:gd name="T26" fmla="*/ 2328 w 3622"/>
                <a:gd name="T27" fmla="*/ 1598 h 2271"/>
                <a:gd name="T28" fmla="*/ 2309 w 3622"/>
                <a:gd name="T29" fmla="*/ 1599 h 2271"/>
                <a:gd name="T30" fmla="*/ 2291 w 3622"/>
                <a:gd name="T31" fmla="*/ 1597 h 2271"/>
                <a:gd name="T32" fmla="*/ 1805 w 3622"/>
                <a:gd name="T33" fmla="*/ 1454 h 2271"/>
                <a:gd name="T34" fmla="*/ 1279 w 3622"/>
                <a:gd name="T35" fmla="*/ 2236 h 2271"/>
                <a:gd name="T36" fmla="*/ 1267 w 3622"/>
                <a:gd name="T37" fmla="*/ 2249 h 2271"/>
                <a:gd name="T38" fmla="*/ 1254 w 3622"/>
                <a:gd name="T39" fmla="*/ 2259 h 2271"/>
                <a:gd name="T40" fmla="*/ 1239 w 3622"/>
                <a:gd name="T41" fmla="*/ 2267 h 2271"/>
                <a:gd name="T42" fmla="*/ 1221 w 3622"/>
                <a:gd name="T43" fmla="*/ 2270 h 2271"/>
                <a:gd name="T44" fmla="*/ 1203 w 3622"/>
                <a:gd name="T45" fmla="*/ 2270 h 2271"/>
                <a:gd name="T46" fmla="*/ 1187 w 3622"/>
                <a:gd name="T47" fmla="*/ 2267 h 2271"/>
                <a:gd name="T48" fmla="*/ 1172 w 3622"/>
                <a:gd name="T49" fmla="*/ 2259 h 2271"/>
                <a:gd name="T50" fmla="*/ 1157 w 3622"/>
                <a:gd name="T51" fmla="*/ 2248 h 2271"/>
                <a:gd name="T52" fmla="*/ 688 w 3622"/>
                <a:gd name="T53" fmla="*/ 1795 h 2271"/>
                <a:gd name="T54" fmla="*/ 131 w 3622"/>
                <a:gd name="T55" fmla="*/ 2252 h 2271"/>
                <a:gd name="T56" fmla="*/ 114 w 3622"/>
                <a:gd name="T57" fmla="*/ 2262 h 2271"/>
                <a:gd name="T58" fmla="*/ 98 w 3622"/>
                <a:gd name="T59" fmla="*/ 2269 h 2271"/>
                <a:gd name="T60" fmla="*/ 80 w 3622"/>
                <a:gd name="T61" fmla="*/ 2271 h 2271"/>
                <a:gd name="T62" fmla="*/ 63 w 3622"/>
                <a:gd name="T63" fmla="*/ 2269 h 2271"/>
                <a:gd name="T64" fmla="*/ 46 w 3622"/>
                <a:gd name="T65" fmla="*/ 2263 h 2271"/>
                <a:gd name="T66" fmla="*/ 31 w 3622"/>
                <a:gd name="T67" fmla="*/ 2255 h 2271"/>
                <a:gd name="T68" fmla="*/ 18 w 3622"/>
                <a:gd name="T69" fmla="*/ 2241 h 2271"/>
                <a:gd name="T70" fmla="*/ 7 w 3622"/>
                <a:gd name="T71" fmla="*/ 2224 h 2271"/>
                <a:gd name="T72" fmla="*/ 1 w 3622"/>
                <a:gd name="T73" fmla="*/ 2204 h 2271"/>
                <a:gd name="T74" fmla="*/ 0 w 3622"/>
                <a:gd name="T75" fmla="*/ 2183 h 2271"/>
                <a:gd name="T76" fmla="*/ 6 w 3622"/>
                <a:gd name="T77" fmla="*/ 2163 h 2271"/>
                <a:gd name="T78" fmla="*/ 14 w 3622"/>
                <a:gd name="T79" fmla="*/ 2145 h 2271"/>
                <a:gd name="T80" fmla="*/ 29 w 3622"/>
                <a:gd name="T81" fmla="*/ 2129 h 2271"/>
                <a:gd name="T82" fmla="*/ 640 w 3622"/>
                <a:gd name="T83" fmla="*/ 1627 h 2271"/>
                <a:gd name="T84" fmla="*/ 658 w 3622"/>
                <a:gd name="T85" fmla="*/ 1617 h 2271"/>
                <a:gd name="T86" fmla="*/ 675 w 3622"/>
                <a:gd name="T87" fmla="*/ 1610 h 2271"/>
                <a:gd name="T88" fmla="*/ 694 w 3622"/>
                <a:gd name="T89" fmla="*/ 1609 h 2271"/>
                <a:gd name="T90" fmla="*/ 714 w 3622"/>
                <a:gd name="T91" fmla="*/ 1611 h 2271"/>
                <a:gd name="T92" fmla="*/ 732 w 3622"/>
                <a:gd name="T93" fmla="*/ 1619 h 2271"/>
                <a:gd name="T94" fmla="*/ 747 w 3622"/>
                <a:gd name="T95" fmla="*/ 1631 h 2271"/>
                <a:gd name="T96" fmla="*/ 1199 w 3622"/>
                <a:gd name="T97" fmla="*/ 2068 h 2271"/>
                <a:gd name="T98" fmla="*/ 1705 w 3622"/>
                <a:gd name="T99" fmla="*/ 1316 h 2271"/>
                <a:gd name="T100" fmla="*/ 1718 w 3622"/>
                <a:gd name="T101" fmla="*/ 1301 h 2271"/>
                <a:gd name="T102" fmla="*/ 1735 w 3622"/>
                <a:gd name="T103" fmla="*/ 1290 h 2271"/>
                <a:gd name="T104" fmla="*/ 1753 w 3622"/>
                <a:gd name="T105" fmla="*/ 1283 h 2271"/>
                <a:gd name="T106" fmla="*/ 1773 w 3622"/>
                <a:gd name="T107" fmla="*/ 1281 h 2271"/>
                <a:gd name="T108" fmla="*/ 1793 w 3622"/>
                <a:gd name="T109" fmla="*/ 1285 h 2271"/>
                <a:gd name="T110" fmla="*/ 2287 w 3622"/>
                <a:gd name="T111" fmla="*/ 1429 h 2271"/>
                <a:gd name="T112" fmla="*/ 3482 w 3622"/>
                <a:gd name="T113" fmla="*/ 27 h 2271"/>
                <a:gd name="T114" fmla="*/ 3498 w 3622"/>
                <a:gd name="T115" fmla="*/ 13 h 2271"/>
                <a:gd name="T116" fmla="*/ 3516 w 3622"/>
                <a:gd name="T117" fmla="*/ 4 h 2271"/>
                <a:gd name="T118" fmla="*/ 3535 w 3622"/>
                <a:gd name="T119" fmla="*/ 0 h 2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622" h="2271">
                  <a:moveTo>
                    <a:pt x="3535" y="0"/>
                  </a:moveTo>
                  <a:lnTo>
                    <a:pt x="3556" y="1"/>
                  </a:lnTo>
                  <a:lnTo>
                    <a:pt x="3576" y="8"/>
                  </a:lnTo>
                  <a:lnTo>
                    <a:pt x="3594" y="19"/>
                  </a:lnTo>
                  <a:lnTo>
                    <a:pt x="3608" y="35"/>
                  </a:lnTo>
                  <a:lnTo>
                    <a:pt x="3618" y="54"/>
                  </a:lnTo>
                  <a:lnTo>
                    <a:pt x="3622" y="74"/>
                  </a:lnTo>
                  <a:lnTo>
                    <a:pt x="3621" y="93"/>
                  </a:lnTo>
                  <a:lnTo>
                    <a:pt x="3615" y="113"/>
                  </a:lnTo>
                  <a:lnTo>
                    <a:pt x="3603" y="132"/>
                  </a:lnTo>
                  <a:lnTo>
                    <a:pt x="2374" y="1572"/>
                  </a:lnTo>
                  <a:lnTo>
                    <a:pt x="2361" y="1585"/>
                  </a:lnTo>
                  <a:lnTo>
                    <a:pt x="2345" y="1594"/>
                  </a:lnTo>
                  <a:lnTo>
                    <a:pt x="2328" y="1598"/>
                  </a:lnTo>
                  <a:lnTo>
                    <a:pt x="2309" y="1599"/>
                  </a:lnTo>
                  <a:lnTo>
                    <a:pt x="2291" y="1597"/>
                  </a:lnTo>
                  <a:lnTo>
                    <a:pt x="1805" y="1454"/>
                  </a:lnTo>
                  <a:lnTo>
                    <a:pt x="1279" y="2236"/>
                  </a:lnTo>
                  <a:lnTo>
                    <a:pt x="1267" y="2249"/>
                  </a:lnTo>
                  <a:lnTo>
                    <a:pt x="1254" y="2259"/>
                  </a:lnTo>
                  <a:lnTo>
                    <a:pt x="1239" y="2267"/>
                  </a:lnTo>
                  <a:lnTo>
                    <a:pt x="1221" y="2270"/>
                  </a:lnTo>
                  <a:lnTo>
                    <a:pt x="1203" y="2270"/>
                  </a:lnTo>
                  <a:lnTo>
                    <a:pt x="1187" y="2267"/>
                  </a:lnTo>
                  <a:lnTo>
                    <a:pt x="1172" y="2259"/>
                  </a:lnTo>
                  <a:lnTo>
                    <a:pt x="1157" y="2248"/>
                  </a:lnTo>
                  <a:lnTo>
                    <a:pt x="688" y="1795"/>
                  </a:lnTo>
                  <a:lnTo>
                    <a:pt x="131" y="2252"/>
                  </a:lnTo>
                  <a:lnTo>
                    <a:pt x="114" y="2262"/>
                  </a:lnTo>
                  <a:lnTo>
                    <a:pt x="98" y="2269"/>
                  </a:lnTo>
                  <a:lnTo>
                    <a:pt x="80" y="2271"/>
                  </a:lnTo>
                  <a:lnTo>
                    <a:pt x="63" y="2269"/>
                  </a:lnTo>
                  <a:lnTo>
                    <a:pt x="46" y="2263"/>
                  </a:lnTo>
                  <a:lnTo>
                    <a:pt x="31" y="2255"/>
                  </a:lnTo>
                  <a:lnTo>
                    <a:pt x="18" y="2241"/>
                  </a:lnTo>
                  <a:lnTo>
                    <a:pt x="7" y="2224"/>
                  </a:lnTo>
                  <a:lnTo>
                    <a:pt x="1" y="2204"/>
                  </a:lnTo>
                  <a:lnTo>
                    <a:pt x="0" y="2183"/>
                  </a:lnTo>
                  <a:lnTo>
                    <a:pt x="6" y="2163"/>
                  </a:lnTo>
                  <a:lnTo>
                    <a:pt x="14" y="2145"/>
                  </a:lnTo>
                  <a:lnTo>
                    <a:pt x="29" y="2129"/>
                  </a:lnTo>
                  <a:lnTo>
                    <a:pt x="640" y="1627"/>
                  </a:lnTo>
                  <a:lnTo>
                    <a:pt x="658" y="1617"/>
                  </a:lnTo>
                  <a:lnTo>
                    <a:pt x="675" y="1610"/>
                  </a:lnTo>
                  <a:lnTo>
                    <a:pt x="694" y="1609"/>
                  </a:lnTo>
                  <a:lnTo>
                    <a:pt x="714" y="1611"/>
                  </a:lnTo>
                  <a:lnTo>
                    <a:pt x="732" y="1619"/>
                  </a:lnTo>
                  <a:lnTo>
                    <a:pt x="747" y="1631"/>
                  </a:lnTo>
                  <a:lnTo>
                    <a:pt x="1199" y="2068"/>
                  </a:lnTo>
                  <a:lnTo>
                    <a:pt x="1705" y="1316"/>
                  </a:lnTo>
                  <a:lnTo>
                    <a:pt x="1718" y="1301"/>
                  </a:lnTo>
                  <a:lnTo>
                    <a:pt x="1735" y="1290"/>
                  </a:lnTo>
                  <a:lnTo>
                    <a:pt x="1753" y="1283"/>
                  </a:lnTo>
                  <a:lnTo>
                    <a:pt x="1773" y="1281"/>
                  </a:lnTo>
                  <a:lnTo>
                    <a:pt x="1793" y="1285"/>
                  </a:lnTo>
                  <a:lnTo>
                    <a:pt x="2287" y="1429"/>
                  </a:lnTo>
                  <a:lnTo>
                    <a:pt x="3482" y="27"/>
                  </a:lnTo>
                  <a:lnTo>
                    <a:pt x="3498" y="13"/>
                  </a:lnTo>
                  <a:lnTo>
                    <a:pt x="3516" y="4"/>
                  </a:lnTo>
                  <a:lnTo>
                    <a:pt x="35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62" name="Group 661"/>
          <p:cNvGrpSpPr/>
          <p:nvPr/>
        </p:nvGrpSpPr>
        <p:grpSpPr>
          <a:xfrm>
            <a:off x="6354728" y="3498780"/>
            <a:ext cx="408785" cy="482307"/>
            <a:chOff x="7121525" y="4340225"/>
            <a:chExt cx="882650" cy="1041400"/>
          </a:xfrm>
          <a:solidFill>
            <a:schemeClr val="tx1">
              <a:lumMod val="90000"/>
              <a:lumOff val="10000"/>
            </a:schemeClr>
          </a:solidFill>
        </p:grpSpPr>
        <p:sp>
          <p:nvSpPr>
            <p:cNvPr id="663" name="Freeform 325"/>
            <p:cNvSpPr>
              <a:spLocks noEditPoints="1"/>
            </p:cNvSpPr>
            <p:nvPr/>
          </p:nvSpPr>
          <p:spPr bwMode="auto">
            <a:xfrm>
              <a:off x="7121525" y="4340225"/>
              <a:ext cx="636588" cy="1041400"/>
            </a:xfrm>
            <a:custGeom>
              <a:avLst/>
              <a:gdLst>
                <a:gd name="T0" fmla="*/ 1003 w 2004"/>
                <a:gd name="T1" fmla="*/ 2909 h 3281"/>
                <a:gd name="T2" fmla="*/ 894 w 2004"/>
                <a:gd name="T3" fmla="*/ 3022 h 3281"/>
                <a:gd name="T4" fmla="*/ 894 w 2004"/>
                <a:gd name="T5" fmla="*/ 3165 h 3281"/>
                <a:gd name="T6" fmla="*/ 1110 w 2004"/>
                <a:gd name="T7" fmla="*/ 3165 h 3281"/>
                <a:gd name="T8" fmla="*/ 1110 w 2004"/>
                <a:gd name="T9" fmla="*/ 3022 h 3281"/>
                <a:gd name="T10" fmla="*/ 1003 w 2004"/>
                <a:gd name="T11" fmla="*/ 2909 h 3281"/>
                <a:gd name="T12" fmla="*/ 164 w 2004"/>
                <a:gd name="T13" fmla="*/ 0 h 3281"/>
                <a:gd name="T14" fmla="*/ 1840 w 2004"/>
                <a:gd name="T15" fmla="*/ 0 h 3281"/>
                <a:gd name="T16" fmla="*/ 1870 w 2004"/>
                <a:gd name="T17" fmla="*/ 3 h 3281"/>
                <a:gd name="T18" fmla="*/ 1897 w 2004"/>
                <a:gd name="T19" fmla="*/ 10 h 3281"/>
                <a:gd name="T20" fmla="*/ 1923 w 2004"/>
                <a:gd name="T21" fmla="*/ 22 h 3281"/>
                <a:gd name="T22" fmla="*/ 1946 w 2004"/>
                <a:gd name="T23" fmla="*/ 38 h 3281"/>
                <a:gd name="T24" fmla="*/ 1965 w 2004"/>
                <a:gd name="T25" fmla="*/ 58 h 3281"/>
                <a:gd name="T26" fmla="*/ 1981 w 2004"/>
                <a:gd name="T27" fmla="*/ 81 h 3281"/>
                <a:gd name="T28" fmla="*/ 1994 w 2004"/>
                <a:gd name="T29" fmla="*/ 107 h 3281"/>
                <a:gd name="T30" fmla="*/ 2002 w 2004"/>
                <a:gd name="T31" fmla="*/ 134 h 3281"/>
                <a:gd name="T32" fmla="*/ 2004 w 2004"/>
                <a:gd name="T33" fmla="*/ 164 h 3281"/>
                <a:gd name="T34" fmla="*/ 2004 w 2004"/>
                <a:gd name="T35" fmla="*/ 388 h 3281"/>
                <a:gd name="T36" fmla="*/ 1949 w 2004"/>
                <a:gd name="T37" fmla="*/ 391 h 3281"/>
                <a:gd name="T38" fmla="*/ 1894 w 2004"/>
                <a:gd name="T39" fmla="*/ 397 h 3281"/>
                <a:gd name="T40" fmla="*/ 1840 w 2004"/>
                <a:gd name="T41" fmla="*/ 406 h 3281"/>
                <a:gd name="T42" fmla="*/ 1840 w 2004"/>
                <a:gd name="T43" fmla="*/ 164 h 3281"/>
                <a:gd name="T44" fmla="*/ 164 w 2004"/>
                <a:gd name="T45" fmla="*/ 164 h 3281"/>
                <a:gd name="T46" fmla="*/ 164 w 2004"/>
                <a:gd name="T47" fmla="*/ 2850 h 3281"/>
                <a:gd name="T48" fmla="*/ 1840 w 2004"/>
                <a:gd name="T49" fmla="*/ 2850 h 3281"/>
                <a:gd name="T50" fmla="*/ 1840 w 2004"/>
                <a:gd name="T51" fmla="*/ 2182 h 3281"/>
                <a:gd name="T52" fmla="*/ 1894 w 2004"/>
                <a:gd name="T53" fmla="*/ 2191 h 3281"/>
                <a:gd name="T54" fmla="*/ 1949 w 2004"/>
                <a:gd name="T55" fmla="*/ 2197 h 3281"/>
                <a:gd name="T56" fmla="*/ 2004 w 2004"/>
                <a:gd name="T57" fmla="*/ 2200 h 3281"/>
                <a:gd name="T58" fmla="*/ 2004 w 2004"/>
                <a:gd name="T59" fmla="*/ 3116 h 3281"/>
                <a:gd name="T60" fmla="*/ 2002 w 2004"/>
                <a:gd name="T61" fmla="*/ 3146 h 3281"/>
                <a:gd name="T62" fmla="*/ 1994 w 2004"/>
                <a:gd name="T63" fmla="*/ 3173 h 3281"/>
                <a:gd name="T64" fmla="*/ 1981 w 2004"/>
                <a:gd name="T65" fmla="*/ 3200 h 3281"/>
                <a:gd name="T66" fmla="*/ 1965 w 2004"/>
                <a:gd name="T67" fmla="*/ 3222 h 3281"/>
                <a:gd name="T68" fmla="*/ 1946 w 2004"/>
                <a:gd name="T69" fmla="*/ 3243 h 3281"/>
                <a:gd name="T70" fmla="*/ 1923 w 2004"/>
                <a:gd name="T71" fmla="*/ 3259 h 3281"/>
                <a:gd name="T72" fmla="*/ 1897 w 2004"/>
                <a:gd name="T73" fmla="*/ 3271 h 3281"/>
                <a:gd name="T74" fmla="*/ 1870 w 2004"/>
                <a:gd name="T75" fmla="*/ 3278 h 3281"/>
                <a:gd name="T76" fmla="*/ 1840 w 2004"/>
                <a:gd name="T77" fmla="*/ 3281 h 3281"/>
                <a:gd name="T78" fmla="*/ 164 w 2004"/>
                <a:gd name="T79" fmla="*/ 3281 h 3281"/>
                <a:gd name="T80" fmla="*/ 135 w 2004"/>
                <a:gd name="T81" fmla="*/ 3278 h 3281"/>
                <a:gd name="T82" fmla="*/ 107 w 2004"/>
                <a:gd name="T83" fmla="*/ 3271 h 3281"/>
                <a:gd name="T84" fmla="*/ 81 w 2004"/>
                <a:gd name="T85" fmla="*/ 3259 h 3281"/>
                <a:gd name="T86" fmla="*/ 59 w 2004"/>
                <a:gd name="T87" fmla="*/ 3243 h 3281"/>
                <a:gd name="T88" fmla="*/ 39 w 2004"/>
                <a:gd name="T89" fmla="*/ 3222 h 3281"/>
                <a:gd name="T90" fmla="*/ 22 w 2004"/>
                <a:gd name="T91" fmla="*/ 3200 h 3281"/>
                <a:gd name="T92" fmla="*/ 10 w 2004"/>
                <a:gd name="T93" fmla="*/ 3173 h 3281"/>
                <a:gd name="T94" fmla="*/ 3 w 2004"/>
                <a:gd name="T95" fmla="*/ 3146 h 3281"/>
                <a:gd name="T96" fmla="*/ 0 w 2004"/>
                <a:gd name="T97" fmla="*/ 3116 h 3281"/>
                <a:gd name="T98" fmla="*/ 0 w 2004"/>
                <a:gd name="T99" fmla="*/ 164 h 3281"/>
                <a:gd name="T100" fmla="*/ 3 w 2004"/>
                <a:gd name="T101" fmla="*/ 134 h 3281"/>
                <a:gd name="T102" fmla="*/ 10 w 2004"/>
                <a:gd name="T103" fmla="*/ 107 h 3281"/>
                <a:gd name="T104" fmla="*/ 22 w 2004"/>
                <a:gd name="T105" fmla="*/ 81 h 3281"/>
                <a:gd name="T106" fmla="*/ 39 w 2004"/>
                <a:gd name="T107" fmla="*/ 58 h 3281"/>
                <a:gd name="T108" fmla="*/ 59 w 2004"/>
                <a:gd name="T109" fmla="*/ 38 h 3281"/>
                <a:gd name="T110" fmla="*/ 81 w 2004"/>
                <a:gd name="T111" fmla="*/ 22 h 3281"/>
                <a:gd name="T112" fmla="*/ 107 w 2004"/>
                <a:gd name="T113" fmla="*/ 10 h 3281"/>
                <a:gd name="T114" fmla="*/ 135 w 2004"/>
                <a:gd name="T115" fmla="*/ 3 h 3281"/>
                <a:gd name="T116" fmla="*/ 164 w 2004"/>
                <a:gd name="T117" fmla="*/ 0 h 3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004" h="3281">
                  <a:moveTo>
                    <a:pt x="1003" y="2909"/>
                  </a:moveTo>
                  <a:lnTo>
                    <a:pt x="894" y="3022"/>
                  </a:lnTo>
                  <a:lnTo>
                    <a:pt x="894" y="3165"/>
                  </a:lnTo>
                  <a:lnTo>
                    <a:pt x="1110" y="3165"/>
                  </a:lnTo>
                  <a:lnTo>
                    <a:pt x="1110" y="3022"/>
                  </a:lnTo>
                  <a:lnTo>
                    <a:pt x="1003" y="2909"/>
                  </a:lnTo>
                  <a:close/>
                  <a:moveTo>
                    <a:pt x="164" y="0"/>
                  </a:moveTo>
                  <a:lnTo>
                    <a:pt x="1840" y="0"/>
                  </a:lnTo>
                  <a:lnTo>
                    <a:pt x="1870" y="3"/>
                  </a:lnTo>
                  <a:lnTo>
                    <a:pt x="1897" y="10"/>
                  </a:lnTo>
                  <a:lnTo>
                    <a:pt x="1923" y="22"/>
                  </a:lnTo>
                  <a:lnTo>
                    <a:pt x="1946" y="38"/>
                  </a:lnTo>
                  <a:lnTo>
                    <a:pt x="1965" y="58"/>
                  </a:lnTo>
                  <a:lnTo>
                    <a:pt x="1981" y="81"/>
                  </a:lnTo>
                  <a:lnTo>
                    <a:pt x="1994" y="107"/>
                  </a:lnTo>
                  <a:lnTo>
                    <a:pt x="2002" y="134"/>
                  </a:lnTo>
                  <a:lnTo>
                    <a:pt x="2004" y="164"/>
                  </a:lnTo>
                  <a:lnTo>
                    <a:pt x="2004" y="388"/>
                  </a:lnTo>
                  <a:lnTo>
                    <a:pt x="1949" y="391"/>
                  </a:lnTo>
                  <a:lnTo>
                    <a:pt x="1894" y="397"/>
                  </a:lnTo>
                  <a:lnTo>
                    <a:pt x="1840" y="406"/>
                  </a:lnTo>
                  <a:lnTo>
                    <a:pt x="1840" y="164"/>
                  </a:lnTo>
                  <a:lnTo>
                    <a:pt x="164" y="164"/>
                  </a:lnTo>
                  <a:lnTo>
                    <a:pt x="164" y="2850"/>
                  </a:lnTo>
                  <a:lnTo>
                    <a:pt x="1840" y="2850"/>
                  </a:lnTo>
                  <a:lnTo>
                    <a:pt x="1840" y="2182"/>
                  </a:lnTo>
                  <a:lnTo>
                    <a:pt x="1894" y="2191"/>
                  </a:lnTo>
                  <a:lnTo>
                    <a:pt x="1949" y="2197"/>
                  </a:lnTo>
                  <a:lnTo>
                    <a:pt x="2004" y="2200"/>
                  </a:lnTo>
                  <a:lnTo>
                    <a:pt x="2004" y="3116"/>
                  </a:lnTo>
                  <a:lnTo>
                    <a:pt x="2002" y="3146"/>
                  </a:lnTo>
                  <a:lnTo>
                    <a:pt x="1994" y="3173"/>
                  </a:lnTo>
                  <a:lnTo>
                    <a:pt x="1981" y="3200"/>
                  </a:lnTo>
                  <a:lnTo>
                    <a:pt x="1965" y="3222"/>
                  </a:lnTo>
                  <a:lnTo>
                    <a:pt x="1946" y="3243"/>
                  </a:lnTo>
                  <a:lnTo>
                    <a:pt x="1923" y="3259"/>
                  </a:lnTo>
                  <a:lnTo>
                    <a:pt x="1897" y="3271"/>
                  </a:lnTo>
                  <a:lnTo>
                    <a:pt x="1870" y="3278"/>
                  </a:lnTo>
                  <a:lnTo>
                    <a:pt x="1840" y="3281"/>
                  </a:lnTo>
                  <a:lnTo>
                    <a:pt x="164" y="3281"/>
                  </a:lnTo>
                  <a:lnTo>
                    <a:pt x="135" y="3278"/>
                  </a:lnTo>
                  <a:lnTo>
                    <a:pt x="107" y="3271"/>
                  </a:lnTo>
                  <a:lnTo>
                    <a:pt x="81" y="3259"/>
                  </a:lnTo>
                  <a:lnTo>
                    <a:pt x="59" y="3243"/>
                  </a:lnTo>
                  <a:lnTo>
                    <a:pt x="39" y="3222"/>
                  </a:lnTo>
                  <a:lnTo>
                    <a:pt x="22" y="3200"/>
                  </a:lnTo>
                  <a:lnTo>
                    <a:pt x="10" y="3173"/>
                  </a:lnTo>
                  <a:lnTo>
                    <a:pt x="3" y="3146"/>
                  </a:lnTo>
                  <a:lnTo>
                    <a:pt x="0" y="3116"/>
                  </a:lnTo>
                  <a:lnTo>
                    <a:pt x="0" y="164"/>
                  </a:lnTo>
                  <a:lnTo>
                    <a:pt x="3" y="134"/>
                  </a:lnTo>
                  <a:lnTo>
                    <a:pt x="10" y="107"/>
                  </a:lnTo>
                  <a:lnTo>
                    <a:pt x="22" y="81"/>
                  </a:lnTo>
                  <a:lnTo>
                    <a:pt x="39" y="58"/>
                  </a:lnTo>
                  <a:lnTo>
                    <a:pt x="59" y="38"/>
                  </a:lnTo>
                  <a:lnTo>
                    <a:pt x="81" y="22"/>
                  </a:lnTo>
                  <a:lnTo>
                    <a:pt x="107" y="10"/>
                  </a:lnTo>
                  <a:lnTo>
                    <a:pt x="135" y="3"/>
                  </a:lnTo>
                  <a:lnTo>
                    <a:pt x="16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64" name="Freeform 326"/>
            <p:cNvSpPr>
              <a:spLocks/>
            </p:cNvSpPr>
            <p:nvPr/>
          </p:nvSpPr>
          <p:spPr bwMode="auto">
            <a:xfrm>
              <a:off x="7415213" y="5278438"/>
              <a:ext cx="49213" cy="55563"/>
            </a:xfrm>
            <a:custGeom>
              <a:avLst/>
              <a:gdLst>
                <a:gd name="T0" fmla="*/ 76 w 152"/>
                <a:gd name="T1" fmla="*/ 0 h 178"/>
                <a:gd name="T2" fmla="*/ 152 w 152"/>
                <a:gd name="T3" fmla="*/ 80 h 178"/>
                <a:gd name="T4" fmla="*/ 152 w 152"/>
                <a:gd name="T5" fmla="*/ 178 h 178"/>
                <a:gd name="T6" fmla="*/ 0 w 152"/>
                <a:gd name="T7" fmla="*/ 178 h 178"/>
                <a:gd name="T8" fmla="*/ 0 w 152"/>
                <a:gd name="T9" fmla="*/ 80 h 178"/>
                <a:gd name="T10" fmla="*/ 76 w 152"/>
                <a:gd name="T11" fmla="*/ 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2" h="178">
                  <a:moveTo>
                    <a:pt x="76" y="0"/>
                  </a:moveTo>
                  <a:lnTo>
                    <a:pt x="152" y="80"/>
                  </a:lnTo>
                  <a:lnTo>
                    <a:pt x="152" y="178"/>
                  </a:lnTo>
                  <a:lnTo>
                    <a:pt x="0" y="178"/>
                  </a:lnTo>
                  <a:lnTo>
                    <a:pt x="0" y="80"/>
                  </a:lnTo>
                  <a:lnTo>
                    <a:pt x="7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65" name="Freeform 327"/>
            <p:cNvSpPr>
              <a:spLocks noEditPoints="1"/>
            </p:cNvSpPr>
            <p:nvPr/>
          </p:nvSpPr>
          <p:spPr bwMode="auto">
            <a:xfrm>
              <a:off x="7524750" y="4506913"/>
              <a:ext cx="479425" cy="481013"/>
            </a:xfrm>
            <a:custGeom>
              <a:avLst/>
              <a:gdLst>
                <a:gd name="T0" fmla="*/ 754 w 1508"/>
                <a:gd name="T1" fmla="*/ 1463 h 1514"/>
                <a:gd name="T2" fmla="*/ 820 w 1508"/>
                <a:gd name="T3" fmla="*/ 1293 h 1514"/>
                <a:gd name="T4" fmla="*/ 906 w 1508"/>
                <a:gd name="T5" fmla="*/ 1372 h 1514"/>
                <a:gd name="T6" fmla="*/ 1114 w 1508"/>
                <a:gd name="T7" fmla="*/ 1229 h 1514"/>
                <a:gd name="T8" fmla="*/ 621 w 1508"/>
                <a:gd name="T9" fmla="*/ 1410 h 1514"/>
                <a:gd name="T10" fmla="*/ 1329 w 1508"/>
                <a:gd name="T11" fmla="*/ 1105 h 1514"/>
                <a:gd name="T12" fmla="*/ 1082 w 1508"/>
                <a:gd name="T13" fmla="*/ 1382 h 1514"/>
                <a:gd name="T14" fmla="*/ 106 w 1508"/>
                <a:gd name="T15" fmla="*/ 1032 h 1514"/>
                <a:gd name="T16" fmla="*/ 481 w 1508"/>
                <a:gd name="T17" fmla="*/ 1408 h 1514"/>
                <a:gd name="T18" fmla="*/ 140 w 1508"/>
                <a:gd name="T19" fmla="*/ 1069 h 1514"/>
                <a:gd name="T20" fmla="*/ 829 w 1508"/>
                <a:gd name="T21" fmla="*/ 1241 h 1514"/>
                <a:gd name="T22" fmla="*/ 564 w 1508"/>
                <a:gd name="T23" fmla="*/ 1004 h 1514"/>
                <a:gd name="T24" fmla="*/ 956 w 1508"/>
                <a:gd name="T25" fmla="*/ 1224 h 1514"/>
                <a:gd name="T26" fmla="*/ 289 w 1508"/>
                <a:gd name="T27" fmla="*/ 960 h 1514"/>
                <a:gd name="T28" fmla="*/ 540 w 1508"/>
                <a:gd name="T29" fmla="*/ 1171 h 1514"/>
                <a:gd name="T30" fmla="*/ 1404 w 1508"/>
                <a:gd name="T31" fmla="*/ 891 h 1514"/>
                <a:gd name="T32" fmla="*/ 1342 w 1508"/>
                <a:gd name="T33" fmla="*/ 1024 h 1514"/>
                <a:gd name="T34" fmla="*/ 166 w 1508"/>
                <a:gd name="T35" fmla="*/ 1024 h 1514"/>
                <a:gd name="T36" fmla="*/ 103 w 1508"/>
                <a:gd name="T37" fmla="*/ 891 h 1514"/>
                <a:gd name="T38" fmla="*/ 1386 w 1508"/>
                <a:gd name="T39" fmla="*/ 843 h 1514"/>
                <a:gd name="T40" fmla="*/ 1411 w 1508"/>
                <a:gd name="T41" fmla="*/ 688 h 1514"/>
                <a:gd name="T42" fmla="*/ 97 w 1508"/>
                <a:gd name="T43" fmla="*/ 688 h 1514"/>
                <a:gd name="T44" fmla="*/ 122 w 1508"/>
                <a:gd name="T45" fmla="*/ 842 h 1514"/>
                <a:gd name="T46" fmla="*/ 1006 w 1508"/>
                <a:gd name="T47" fmla="*/ 662 h 1514"/>
                <a:gd name="T48" fmla="*/ 1239 w 1508"/>
                <a:gd name="T49" fmla="*/ 758 h 1514"/>
                <a:gd name="T50" fmla="*/ 386 w 1508"/>
                <a:gd name="T51" fmla="*/ 586 h 1514"/>
                <a:gd name="T52" fmla="*/ 445 w 1508"/>
                <a:gd name="T53" fmla="*/ 940 h 1514"/>
                <a:gd name="T54" fmla="*/ 559 w 1508"/>
                <a:gd name="T55" fmla="*/ 562 h 1514"/>
                <a:gd name="T56" fmla="*/ 754 w 1508"/>
                <a:gd name="T57" fmla="*/ 961 h 1514"/>
                <a:gd name="T58" fmla="*/ 949 w 1508"/>
                <a:gd name="T59" fmla="*/ 562 h 1514"/>
                <a:gd name="T60" fmla="*/ 1366 w 1508"/>
                <a:gd name="T61" fmla="*/ 604 h 1514"/>
                <a:gd name="T62" fmla="*/ 1224 w 1508"/>
                <a:gd name="T63" fmla="*/ 396 h 1514"/>
                <a:gd name="T64" fmla="*/ 103 w 1508"/>
                <a:gd name="T65" fmla="*/ 624 h 1514"/>
                <a:gd name="T66" fmla="*/ 978 w 1508"/>
                <a:gd name="T67" fmla="*/ 399 h 1514"/>
                <a:gd name="T68" fmla="*/ 1173 w 1508"/>
                <a:gd name="T69" fmla="*/ 403 h 1514"/>
                <a:gd name="T70" fmla="*/ 401 w 1508"/>
                <a:gd name="T71" fmla="*/ 336 h 1514"/>
                <a:gd name="T72" fmla="*/ 514 w 1508"/>
                <a:gd name="T73" fmla="*/ 515 h 1514"/>
                <a:gd name="T74" fmla="*/ 583 w 1508"/>
                <a:gd name="T75" fmla="*/ 388 h 1514"/>
                <a:gd name="T76" fmla="*/ 914 w 1508"/>
                <a:gd name="T77" fmla="*/ 332 h 1514"/>
                <a:gd name="T78" fmla="*/ 1190 w 1508"/>
                <a:gd name="T79" fmla="*/ 320 h 1514"/>
                <a:gd name="T80" fmla="*/ 1271 w 1508"/>
                <a:gd name="T81" fmla="*/ 280 h 1514"/>
                <a:gd name="T82" fmla="*/ 324 w 1508"/>
                <a:gd name="T83" fmla="*/ 199 h 1514"/>
                <a:gd name="T84" fmla="*/ 221 w 1508"/>
                <a:gd name="T85" fmla="*/ 377 h 1514"/>
                <a:gd name="T86" fmla="*/ 887 w 1508"/>
                <a:gd name="T87" fmla="*/ 104 h 1514"/>
                <a:gd name="T88" fmla="*/ 1020 w 1508"/>
                <a:gd name="T89" fmla="*/ 167 h 1514"/>
                <a:gd name="T90" fmla="*/ 488 w 1508"/>
                <a:gd name="T91" fmla="*/ 167 h 1514"/>
                <a:gd name="T92" fmla="*/ 621 w 1508"/>
                <a:gd name="T93" fmla="*/ 104 h 1514"/>
                <a:gd name="T94" fmla="*/ 637 w 1508"/>
                <a:gd name="T95" fmla="*/ 188 h 1514"/>
                <a:gd name="T96" fmla="*/ 822 w 1508"/>
                <a:gd name="T97" fmla="*/ 98 h 1514"/>
                <a:gd name="T98" fmla="*/ 1017 w 1508"/>
                <a:gd name="T99" fmla="*/ 48 h 1514"/>
                <a:gd name="T100" fmla="*/ 1436 w 1508"/>
                <a:gd name="T101" fmla="*/ 433 h 1514"/>
                <a:gd name="T102" fmla="*/ 1461 w 1508"/>
                <a:gd name="T103" fmla="*/ 1021 h 1514"/>
                <a:gd name="T104" fmla="*/ 1077 w 1508"/>
                <a:gd name="T105" fmla="*/ 1441 h 1514"/>
                <a:gd name="T106" fmla="*/ 491 w 1508"/>
                <a:gd name="T107" fmla="*/ 1466 h 1514"/>
                <a:gd name="T108" fmla="*/ 72 w 1508"/>
                <a:gd name="T109" fmla="*/ 1081 h 1514"/>
                <a:gd name="T110" fmla="*/ 47 w 1508"/>
                <a:gd name="T111" fmla="*/ 494 h 1514"/>
                <a:gd name="T112" fmla="*/ 431 w 1508"/>
                <a:gd name="T113" fmla="*/ 73 h 1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508" h="1514">
                  <a:moveTo>
                    <a:pt x="623" y="1287"/>
                  </a:moveTo>
                  <a:lnTo>
                    <a:pt x="637" y="1327"/>
                  </a:lnTo>
                  <a:lnTo>
                    <a:pt x="653" y="1361"/>
                  </a:lnTo>
                  <a:lnTo>
                    <a:pt x="669" y="1392"/>
                  </a:lnTo>
                  <a:lnTo>
                    <a:pt x="685" y="1417"/>
                  </a:lnTo>
                  <a:lnTo>
                    <a:pt x="702" y="1437"/>
                  </a:lnTo>
                  <a:lnTo>
                    <a:pt x="720" y="1451"/>
                  </a:lnTo>
                  <a:lnTo>
                    <a:pt x="737" y="1460"/>
                  </a:lnTo>
                  <a:lnTo>
                    <a:pt x="754" y="1463"/>
                  </a:lnTo>
                  <a:lnTo>
                    <a:pt x="771" y="1460"/>
                  </a:lnTo>
                  <a:lnTo>
                    <a:pt x="789" y="1451"/>
                  </a:lnTo>
                  <a:lnTo>
                    <a:pt x="806" y="1437"/>
                  </a:lnTo>
                  <a:lnTo>
                    <a:pt x="822" y="1417"/>
                  </a:lnTo>
                  <a:lnTo>
                    <a:pt x="839" y="1392"/>
                  </a:lnTo>
                  <a:lnTo>
                    <a:pt x="854" y="1361"/>
                  </a:lnTo>
                  <a:lnTo>
                    <a:pt x="871" y="1327"/>
                  </a:lnTo>
                  <a:lnTo>
                    <a:pt x="885" y="1287"/>
                  </a:lnTo>
                  <a:lnTo>
                    <a:pt x="820" y="1293"/>
                  </a:lnTo>
                  <a:lnTo>
                    <a:pt x="754" y="1295"/>
                  </a:lnTo>
                  <a:lnTo>
                    <a:pt x="688" y="1293"/>
                  </a:lnTo>
                  <a:lnTo>
                    <a:pt x="623" y="1287"/>
                  </a:lnTo>
                  <a:close/>
                  <a:moveTo>
                    <a:pt x="1114" y="1229"/>
                  </a:moveTo>
                  <a:lnTo>
                    <a:pt x="1058" y="1249"/>
                  </a:lnTo>
                  <a:lnTo>
                    <a:pt x="1001" y="1266"/>
                  </a:lnTo>
                  <a:lnTo>
                    <a:pt x="941" y="1278"/>
                  </a:lnTo>
                  <a:lnTo>
                    <a:pt x="924" y="1327"/>
                  </a:lnTo>
                  <a:lnTo>
                    <a:pt x="906" y="1372"/>
                  </a:lnTo>
                  <a:lnTo>
                    <a:pt x="887" y="1410"/>
                  </a:lnTo>
                  <a:lnTo>
                    <a:pt x="865" y="1445"/>
                  </a:lnTo>
                  <a:lnTo>
                    <a:pt x="906" y="1428"/>
                  </a:lnTo>
                  <a:lnTo>
                    <a:pt x="946" y="1405"/>
                  </a:lnTo>
                  <a:lnTo>
                    <a:pt x="983" y="1379"/>
                  </a:lnTo>
                  <a:lnTo>
                    <a:pt x="1020" y="1347"/>
                  </a:lnTo>
                  <a:lnTo>
                    <a:pt x="1053" y="1313"/>
                  </a:lnTo>
                  <a:lnTo>
                    <a:pt x="1085" y="1273"/>
                  </a:lnTo>
                  <a:lnTo>
                    <a:pt x="1114" y="1229"/>
                  </a:lnTo>
                  <a:close/>
                  <a:moveTo>
                    <a:pt x="394" y="1229"/>
                  </a:moveTo>
                  <a:lnTo>
                    <a:pt x="422" y="1273"/>
                  </a:lnTo>
                  <a:lnTo>
                    <a:pt x="455" y="1313"/>
                  </a:lnTo>
                  <a:lnTo>
                    <a:pt x="488" y="1347"/>
                  </a:lnTo>
                  <a:lnTo>
                    <a:pt x="524" y="1379"/>
                  </a:lnTo>
                  <a:lnTo>
                    <a:pt x="562" y="1405"/>
                  </a:lnTo>
                  <a:lnTo>
                    <a:pt x="602" y="1428"/>
                  </a:lnTo>
                  <a:lnTo>
                    <a:pt x="642" y="1445"/>
                  </a:lnTo>
                  <a:lnTo>
                    <a:pt x="621" y="1410"/>
                  </a:lnTo>
                  <a:lnTo>
                    <a:pt x="601" y="1372"/>
                  </a:lnTo>
                  <a:lnTo>
                    <a:pt x="583" y="1327"/>
                  </a:lnTo>
                  <a:lnTo>
                    <a:pt x="566" y="1278"/>
                  </a:lnTo>
                  <a:lnTo>
                    <a:pt x="506" y="1266"/>
                  </a:lnTo>
                  <a:lnTo>
                    <a:pt x="449" y="1249"/>
                  </a:lnTo>
                  <a:lnTo>
                    <a:pt x="394" y="1229"/>
                  </a:lnTo>
                  <a:close/>
                  <a:moveTo>
                    <a:pt x="1402" y="1032"/>
                  </a:moveTo>
                  <a:lnTo>
                    <a:pt x="1368" y="1069"/>
                  </a:lnTo>
                  <a:lnTo>
                    <a:pt x="1329" y="1105"/>
                  </a:lnTo>
                  <a:lnTo>
                    <a:pt x="1287" y="1137"/>
                  </a:lnTo>
                  <a:lnTo>
                    <a:pt x="1240" y="1168"/>
                  </a:lnTo>
                  <a:lnTo>
                    <a:pt x="1190" y="1195"/>
                  </a:lnTo>
                  <a:lnTo>
                    <a:pt x="1163" y="1245"/>
                  </a:lnTo>
                  <a:lnTo>
                    <a:pt x="1132" y="1292"/>
                  </a:lnTo>
                  <a:lnTo>
                    <a:pt x="1100" y="1335"/>
                  </a:lnTo>
                  <a:lnTo>
                    <a:pt x="1064" y="1374"/>
                  </a:lnTo>
                  <a:lnTo>
                    <a:pt x="1027" y="1408"/>
                  </a:lnTo>
                  <a:lnTo>
                    <a:pt x="1082" y="1382"/>
                  </a:lnTo>
                  <a:lnTo>
                    <a:pt x="1134" y="1351"/>
                  </a:lnTo>
                  <a:lnTo>
                    <a:pt x="1183" y="1317"/>
                  </a:lnTo>
                  <a:lnTo>
                    <a:pt x="1230" y="1277"/>
                  </a:lnTo>
                  <a:lnTo>
                    <a:pt x="1271" y="1234"/>
                  </a:lnTo>
                  <a:lnTo>
                    <a:pt x="1311" y="1188"/>
                  </a:lnTo>
                  <a:lnTo>
                    <a:pt x="1346" y="1139"/>
                  </a:lnTo>
                  <a:lnTo>
                    <a:pt x="1376" y="1086"/>
                  </a:lnTo>
                  <a:lnTo>
                    <a:pt x="1402" y="1032"/>
                  </a:lnTo>
                  <a:close/>
                  <a:moveTo>
                    <a:pt x="106" y="1032"/>
                  </a:moveTo>
                  <a:lnTo>
                    <a:pt x="131" y="1086"/>
                  </a:lnTo>
                  <a:lnTo>
                    <a:pt x="163" y="1139"/>
                  </a:lnTo>
                  <a:lnTo>
                    <a:pt x="197" y="1188"/>
                  </a:lnTo>
                  <a:lnTo>
                    <a:pt x="236" y="1234"/>
                  </a:lnTo>
                  <a:lnTo>
                    <a:pt x="278" y="1277"/>
                  </a:lnTo>
                  <a:lnTo>
                    <a:pt x="324" y="1317"/>
                  </a:lnTo>
                  <a:lnTo>
                    <a:pt x="374" y="1351"/>
                  </a:lnTo>
                  <a:lnTo>
                    <a:pt x="426" y="1382"/>
                  </a:lnTo>
                  <a:lnTo>
                    <a:pt x="481" y="1408"/>
                  </a:lnTo>
                  <a:lnTo>
                    <a:pt x="444" y="1374"/>
                  </a:lnTo>
                  <a:lnTo>
                    <a:pt x="408" y="1335"/>
                  </a:lnTo>
                  <a:lnTo>
                    <a:pt x="376" y="1292"/>
                  </a:lnTo>
                  <a:lnTo>
                    <a:pt x="345" y="1245"/>
                  </a:lnTo>
                  <a:lnTo>
                    <a:pt x="318" y="1195"/>
                  </a:lnTo>
                  <a:lnTo>
                    <a:pt x="268" y="1168"/>
                  </a:lnTo>
                  <a:lnTo>
                    <a:pt x="221" y="1137"/>
                  </a:lnTo>
                  <a:lnTo>
                    <a:pt x="179" y="1105"/>
                  </a:lnTo>
                  <a:lnTo>
                    <a:pt x="140" y="1069"/>
                  </a:lnTo>
                  <a:lnTo>
                    <a:pt x="106" y="1032"/>
                  </a:lnTo>
                  <a:close/>
                  <a:moveTo>
                    <a:pt x="564" y="1004"/>
                  </a:moveTo>
                  <a:lnTo>
                    <a:pt x="572" y="1067"/>
                  </a:lnTo>
                  <a:lnTo>
                    <a:pt x="583" y="1127"/>
                  </a:lnTo>
                  <a:lnTo>
                    <a:pt x="594" y="1182"/>
                  </a:lnTo>
                  <a:lnTo>
                    <a:pt x="607" y="1233"/>
                  </a:lnTo>
                  <a:lnTo>
                    <a:pt x="679" y="1241"/>
                  </a:lnTo>
                  <a:lnTo>
                    <a:pt x="754" y="1244"/>
                  </a:lnTo>
                  <a:lnTo>
                    <a:pt x="829" y="1241"/>
                  </a:lnTo>
                  <a:lnTo>
                    <a:pt x="901" y="1233"/>
                  </a:lnTo>
                  <a:lnTo>
                    <a:pt x="914" y="1182"/>
                  </a:lnTo>
                  <a:lnTo>
                    <a:pt x="925" y="1127"/>
                  </a:lnTo>
                  <a:lnTo>
                    <a:pt x="936" y="1067"/>
                  </a:lnTo>
                  <a:lnTo>
                    <a:pt x="944" y="1004"/>
                  </a:lnTo>
                  <a:lnTo>
                    <a:pt x="849" y="1010"/>
                  </a:lnTo>
                  <a:lnTo>
                    <a:pt x="754" y="1012"/>
                  </a:lnTo>
                  <a:lnTo>
                    <a:pt x="659" y="1010"/>
                  </a:lnTo>
                  <a:lnTo>
                    <a:pt x="564" y="1004"/>
                  </a:lnTo>
                  <a:close/>
                  <a:moveTo>
                    <a:pt x="1219" y="960"/>
                  </a:moveTo>
                  <a:lnTo>
                    <a:pt x="1166" y="972"/>
                  </a:lnTo>
                  <a:lnTo>
                    <a:pt x="1111" y="983"/>
                  </a:lnTo>
                  <a:lnTo>
                    <a:pt x="1053" y="992"/>
                  </a:lnTo>
                  <a:lnTo>
                    <a:pt x="994" y="999"/>
                  </a:lnTo>
                  <a:lnTo>
                    <a:pt x="987" y="1058"/>
                  </a:lnTo>
                  <a:lnTo>
                    <a:pt x="978" y="1116"/>
                  </a:lnTo>
                  <a:lnTo>
                    <a:pt x="968" y="1171"/>
                  </a:lnTo>
                  <a:lnTo>
                    <a:pt x="956" y="1224"/>
                  </a:lnTo>
                  <a:lnTo>
                    <a:pt x="1009" y="1211"/>
                  </a:lnTo>
                  <a:lnTo>
                    <a:pt x="1058" y="1195"/>
                  </a:lnTo>
                  <a:lnTo>
                    <a:pt x="1107" y="1178"/>
                  </a:lnTo>
                  <a:lnTo>
                    <a:pt x="1153" y="1158"/>
                  </a:lnTo>
                  <a:lnTo>
                    <a:pt x="1173" y="1112"/>
                  </a:lnTo>
                  <a:lnTo>
                    <a:pt x="1191" y="1063"/>
                  </a:lnTo>
                  <a:lnTo>
                    <a:pt x="1206" y="1013"/>
                  </a:lnTo>
                  <a:lnTo>
                    <a:pt x="1219" y="960"/>
                  </a:lnTo>
                  <a:close/>
                  <a:moveTo>
                    <a:pt x="289" y="960"/>
                  </a:moveTo>
                  <a:lnTo>
                    <a:pt x="302" y="1013"/>
                  </a:lnTo>
                  <a:lnTo>
                    <a:pt x="317" y="1063"/>
                  </a:lnTo>
                  <a:lnTo>
                    <a:pt x="334" y="1112"/>
                  </a:lnTo>
                  <a:lnTo>
                    <a:pt x="354" y="1158"/>
                  </a:lnTo>
                  <a:lnTo>
                    <a:pt x="401" y="1178"/>
                  </a:lnTo>
                  <a:lnTo>
                    <a:pt x="449" y="1195"/>
                  </a:lnTo>
                  <a:lnTo>
                    <a:pt x="499" y="1211"/>
                  </a:lnTo>
                  <a:lnTo>
                    <a:pt x="552" y="1224"/>
                  </a:lnTo>
                  <a:lnTo>
                    <a:pt x="540" y="1171"/>
                  </a:lnTo>
                  <a:lnTo>
                    <a:pt x="529" y="1116"/>
                  </a:lnTo>
                  <a:lnTo>
                    <a:pt x="521" y="1058"/>
                  </a:lnTo>
                  <a:lnTo>
                    <a:pt x="514" y="999"/>
                  </a:lnTo>
                  <a:lnTo>
                    <a:pt x="454" y="992"/>
                  </a:lnTo>
                  <a:lnTo>
                    <a:pt x="397" y="983"/>
                  </a:lnTo>
                  <a:lnTo>
                    <a:pt x="342" y="972"/>
                  </a:lnTo>
                  <a:lnTo>
                    <a:pt x="289" y="960"/>
                  </a:lnTo>
                  <a:close/>
                  <a:moveTo>
                    <a:pt x="1439" y="870"/>
                  </a:moveTo>
                  <a:lnTo>
                    <a:pt x="1404" y="891"/>
                  </a:lnTo>
                  <a:lnTo>
                    <a:pt x="1366" y="910"/>
                  </a:lnTo>
                  <a:lnTo>
                    <a:pt x="1321" y="929"/>
                  </a:lnTo>
                  <a:lnTo>
                    <a:pt x="1272" y="945"/>
                  </a:lnTo>
                  <a:lnTo>
                    <a:pt x="1260" y="1005"/>
                  </a:lnTo>
                  <a:lnTo>
                    <a:pt x="1244" y="1063"/>
                  </a:lnTo>
                  <a:lnTo>
                    <a:pt x="1224" y="1119"/>
                  </a:lnTo>
                  <a:lnTo>
                    <a:pt x="1267" y="1090"/>
                  </a:lnTo>
                  <a:lnTo>
                    <a:pt x="1307" y="1058"/>
                  </a:lnTo>
                  <a:lnTo>
                    <a:pt x="1342" y="1024"/>
                  </a:lnTo>
                  <a:lnTo>
                    <a:pt x="1373" y="988"/>
                  </a:lnTo>
                  <a:lnTo>
                    <a:pt x="1399" y="950"/>
                  </a:lnTo>
                  <a:lnTo>
                    <a:pt x="1422" y="910"/>
                  </a:lnTo>
                  <a:lnTo>
                    <a:pt x="1439" y="870"/>
                  </a:lnTo>
                  <a:close/>
                  <a:moveTo>
                    <a:pt x="69" y="870"/>
                  </a:moveTo>
                  <a:lnTo>
                    <a:pt x="86" y="910"/>
                  </a:lnTo>
                  <a:lnTo>
                    <a:pt x="108" y="950"/>
                  </a:lnTo>
                  <a:lnTo>
                    <a:pt x="134" y="988"/>
                  </a:lnTo>
                  <a:lnTo>
                    <a:pt x="166" y="1024"/>
                  </a:lnTo>
                  <a:lnTo>
                    <a:pt x="201" y="1058"/>
                  </a:lnTo>
                  <a:lnTo>
                    <a:pt x="241" y="1090"/>
                  </a:lnTo>
                  <a:lnTo>
                    <a:pt x="283" y="1119"/>
                  </a:lnTo>
                  <a:lnTo>
                    <a:pt x="264" y="1063"/>
                  </a:lnTo>
                  <a:lnTo>
                    <a:pt x="248" y="1005"/>
                  </a:lnTo>
                  <a:lnTo>
                    <a:pt x="235" y="945"/>
                  </a:lnTo>
                  <a:lnTo>
                    <a:pt x="186" y="929"/>
                  </a:lnTo>
                  <a:lnTo>
                    <a:pt x="142" y="910"/>
                  </a:lnTo>
                  <a:lnTo>
                    <a:pt x="103" y="891"/>
                  </a:lnTo>
                  <a:lnTo>
                    <a:pt x="69" y="870"/>
                  </a:lnTo>
                  <a:close/>
                  <a:moveTo>
                    <a:pt x="1282" y="626"/>
                  </a:moveTo>
                  <a:lnTo>
                    <a:pt x="1288" y="690"/>
                  </a:lnTo>
                  <a:lnTo>
                    <a:pt x="1290" y="758"/>
                  </a:lnTo>
                  <a:lnTo>
                    <a:pt x="1288" y="824"/>
                  </a:lnTo>
                  <a:lnTo>
                    <a:pt x="1282" y="889"/>
                  </a:lnTo>
                  <a:lnTo>
                    <a:pt x="1321" y="875"/>
                  </a:lnTo>
                  <a:lnTo>
                    <a:pt x="1356" y="858"/>
                  </a:lnTo>
                  <a:lnTo>
                    <a:pt x="1386" y="843"/>
                  </a:lnTo>
                  <a:lnTo>
                    <a:pt x="1411" y="826"/>
                  </a:lnTo>
                  <a:lnTo>
                    <a:pt x="1431" y="809"/>
                  </a:lnTo>
                  <a:lnTo>
                    <a:pt x="1446" y="792"/>
                  </a:lnTo>
                  <a:lnTo>
                    <a:pt x="1454" y="775"/>
                  </a:lnTo>
                  <a:lnTo>
                    <a:pt x="1457" y="758"/>
                  </a:lnTo>
                  <a:lnTo>
                    <a:pt x="1454" y="740"/>
                  </a:lnTo>
                  <a:lnTo>
                    <a:pt x="1446" y="723"/>
                  </a:lnTo>
                  <a:lnTo>
                    <a:pt x="1431" y="706"/>
                  </a:lnTo>
                  <a:lnTo>
                    <a:pt x="1411" y="688"/>
                  </a:lnTo>
                  <a:lnTo>
                    <a:pt x="1386" y="672"/>
                  </a:lnTo>
                  <a:lnTo>
                    <a:pt x="1356" y="656"/>
                  </a:lnTo>
                  <a:lnTo>
                    <a:pt x="1321" y="641"/>
                  </a:lnTo>
                  <a:lnTo>
                    <a:pt x="1282" y="626"/>
                  </a:lnTo>
                  <a:close/>
                  <a:moveTo>
                    <a:pt x="226" y="626"/>
                  </a:moveTo>
                  <a:lnTo>
                    <a:pt x="187" y="641"/>
                  </a:lnTo>
                  <a:lnTo>
                    <a:pt x="152" y="656"/>
                  </a:lnTo>
                  <a:lnTo>
                    <a:pt x="122" y="672"/>
                  </a:lnTo>
                  <a:lnTo>
                    <a:pt x="97" y="688"/>
                  </a:lnTo>
                  <a:lnTo>
                    <a:pt x="76" y="706"/>
                  </a:lnTo>
                  <a:lnTo>
                    <a:pt x="62" y="723"/>
                  </a:lnTo>
                  <a:lnTo>
                    <a:pt x="53" y="740"/>
                  </a:lnTo>
                  <a:lnTo>
                    <a:pt x="50" y="758"/>
                  </a:lnTo>
                  <a:lnTo>
                    <a:pt x="53" y="775"/>
                  </a:lnTo>
                  <a:lnTo>
                    <a:pt x="62" y="792"/>
                  </a:lnTo>
                  <a:lnTo>
                    <a:pt x="76" y="809"/>
                  </a:lnTo>
                  <a:lnTo>
                    <a:pt x="97" y="826"/>
                  </a:lnTo>
                  <a:lnTo>
                    <a:pt x="122" y="842"/>
                  </a:lnTo>
                  <a:lnTo>
                    <a:pt x="152" y="858"/>
                  </a:lnTo>
                  <a:lnTo>
                    <a:pt x="187" y="875"/>
                  </a:lnTo>
                  <a:lnTo>
                    <a:pt x="226" y="889"/>
                  </a:lnTo>
                  <a:lnTo>
                    <a:pt x="220" y="824"/>
                  </a:lnTo>
                  <a:lnTo>
                    <a:pt x="218" y="758"/>
                  </a:lnTo>
                  <a:lnTo>
                    <a:pt x="220" y="690"/>
                  </a:lnTo>
                  <a:lnTo>
                    <a:pt x="226" y="626"/>
                  </a:lnTo>
                  <a:close/>
                  <a:moveTo>
                    <a:pt x="1000" y="567"/>
                  </a:moveTo>
                  <a:lnTo>
                    <a:pt x="1006" y="662"/>
                  </a:lnTo>
                  <a:lnTo>
                    <a:pt x="1008" y="758"/>
                  </a:lnTo>
                  <a:lnTo>
                    <a:pt x="1006" y="853"/>
                  </a:lnTo>
                  <a:lnTo>
                    <a:pt x="1000" y="948"/>
                  </a:lnTo>
                  <a:lnTo>
                    <a:pt x="1062" y="940"/>
                  </a:lnTo>
                  <a:lnTo>
                    <a:pt x="1122" y="930"/>
                  </a:lnTo>
                  <a:lnTo>
                    <a:pt x="1177" y="918"/>
                  </a:lnTo>
                  <a:lnTo>
                    <a:pt x="1228" y="905"/>
                  </a:lnTo>
                  <a:lnTo>
                    <a:pt x="1236" y="832"/>
                  </a:lnTo>
                  <a:lnTo>
                    <a:pt x="1239" y="758"/>
                  </a:lnTo>
                  <a:lnTo>
                    <a:pt x="1236" y="682"/>
                  </a:lnTo>
                  <a:lnTo>
                    <a:pt x="1228" y="610"/>
                  </a:lnTo>
                  <a:lnTo>
                    <a:pt x="1177" y="597"/>
                  </a:lnTo>
                  <a:lnTo>
                    <a:pt x="1122" y="586"/>
                  </a:lnTo>
                  <a:lnTo>
                    <a:pt x="1062" y="575"/>
                  </a:lnTo>
                  <a:lnTo>
                    <a:pt x="1000" y="567"/>
                  </a:lnTo>
                  <a:close/>
                  <a:moveTo>
                    <a:pt x="509" y="567"/>
                  </a:moveTo>
                  <a:lnTo>
                    <a:pt x="445" y="575"/>
                  </a:lnTo>
                  <a:lnTo>
                    <a:pt x="386" y="586"/>
                  </a:lnTo>
                  <a:lnTo>
                    <a:pt x="331" y="597"/>
                  </a:lnTo>
                  <a:lnTo>
                    <a:pt x="279" y="610"/>
                  </a:lnTo>
                  <a:lnTo>
                    <a:pt x="271" y="682"/>
                  </a:lnTo>
                  <a:lnTo>
                    <a:pt x="269" y="758"/>
                  </a:lnTo>
                  <a:lnTo>
                    <a:pt x="271" y="832"/>
                  </a:lnTo>
                  <a:lnTo>
                    <a:pt x="279" y="905"/>
                  </a:lnTo>
                  <a:lnTo>
                    <a:pt x="331" y="918"/>
                  </a:lnTo>
                  <a:lnTo>
                    <a:pt x="386" y="930"/>
                  </a:lnTo>
                  <a:lnTo>
                    <a:pt x="445" y="940"/>
                  </a:lnTo>
                  <a:lnTo>
                    <a:pt x="509" y="948"/>
                  </a:lnTo>
                  <a:lnTo>
                    <a:pt x="502" y="853"/>
                  </a:lnTo>
                  <a:lnTo>
                    <a:pt x="500" y="758"/>
                  </a:lnTo>
                  <a:lnTo>
                    <a:pt x="502" y="662"/>
                  </a:lnTo>
                  <a:lnTo>
                    <a:pt x="509" y="567"/>
                  </a:lnTo>
                  <a:close/>
                  <a:moveTo>
                    <a:pt x="754" y="554"/>
                  </a:moveTo>
                  <a:lnTo>
                    <a:pt x="686" y="554"/>
                  </a:lnTo>
                  <a:lnTo>
                    <a:pt x="621" y="557"/>
                  </a:lnTo>
                  <a:lnTo>
                    <a:pt x="559" y="562"/>
                  </a:lnTo>
                  <a:lnTo>
                    <a:pt x="554" y="624"/>
                  </a:lnTo>
                  <a:lnTo>
                    <a:pt x="551" y="689"/>
                  </a:lnTo>
                  <a:lnTo>
                    <a:pt x="550" y="758"/>
                  </a:lnTo>
                  <a:lnTo>
                    <a:pt x="551" y="825"/>
                  </a:lnTo>
                  <a:lnTo>
                    <a:pt x="554" y="890"/>
                  </a:lnTo>
                  <a:lnTo>
                    <a:pt x="559" y="953"/>
                  </a:lnTo>
                  <a:lnTo>
                    <a:pt x="621" y="957"/>
                  </a:lnTo>
                  <a:lnTo>
                    <a:pt x="686" y="960"/>
                  </a:lnTo>
                  <a:lnTo>
                    <a:pt x="754" y="961"/>
                  </a:lnTo>
                  <a:lnTo>
                    <a:pt x="821" y="960"/>
                  </a:lnTo>
                  <a:lnTo>
                    <a:pt x="886" y="957"/>
                  </a:lnTo>
                  <a:lnTo>
                    <a:pt x="949" y="953"/>
                  </a:lnTo>
                  <a:lnTo>
                    <a:pt x="953" y="890"/>
                  </a:lnTo>
                  <a:lnTo>
                    <a:pt x="956" y="825"/>
                  </a:lnTo>
                  <a:lnTo>
                    <a:pt x="957" y="758"/>
                  </a:lnTo>
                  <a:lnTo>
                    <a:pt x="956" y="689"/>
                  </a:lnTo>
                  <a:lnTo>
                    <a:pt x="953" y="624"/>
                  </a:lnTo>
                  <a:lnTo>
                    <a:pt x="949" y="562"/>
                  </a:lnTo>
                  <a:lnTo>
                    <a:pt x="886" y="557"/>
                  </a:lnTo>
                  <a:lnTo>
                    <a:pt x="821" y="554"/>
                  </a:lnTo>
                  <a:lnTo>
                    <a:pt x="754" y="554"/>
                  </a:lnTo>
                  <a:close/>
                  <a:moveTo>
                    <a:pt x="1224" y="396"/>
                  </a:moveTo>
                  <a:lnTo>
                    <a:pt x="1244" y="451"/>
                  </a:lnTo>
                  <a:lnTo>
                    <a:pt x="1260" y="509"/>
                  </a:lnTo>
                  <a:lnTo>
                    <a:pt x="1272" y="569"/>
                  </a:lnTo>
                  <a:lnTo>
                    <a:pt x="1321" y="586"/>
                  </a:lnTo>
                  <a:lnTo>
                    <a:pt x="1366" y="604"/>
                  </a:lnTo>
                  <a:lnTo>
                    <a:pt x="1404" y="624"/>
                  </a:lnTo>
                  <a:lnTo>
                    <a:pt x="1439" y="646"/>
                  </a:lnTo>
                  <a:lnTo>
                    <a:pt x="1422" y="605"/>
                  </a:lnTo>
                  <a:lnTo>
                    <a:pt x="1399" y="565"/>
                  </a:lnTo>
                  <a:lnTo>
                    <a:pt x="1373" y="526"/>
                  </a:lnTo>
                  <a:lnTo>
                    <a:pt x="1342" y="491"/>
                  </a:lnTo>
                  <a:lnTo>
                    <a:pt x="1307" y="456"/>
                  </a:lnTo>
                  <a:lnTo>
                    <a:pt x="1267" y="425"/>
                  </a:lnTo>
                  <a:lnTo>
                    <a:pt x="1224" y="396"/>
                  </a:lnTo>
                  <a:close/>
                  <a:moveTo>
                    <a:pt x="283" y="396"/>
                  </a:moveTo>
                  <a:lnTo>
                    <a:pt x="241" y="425"/>
                  </a:lnTo>
                  <a:lnTo>
                    <a:pt x="201" y="456"/>
                  </a:lnTo>
                  <a:lnTo>
                    <a:pt x="166" y="491"/>
                  </a:lnTo>
                  <a:lnTo>
                    <a:pt x="134" y="526"/>
                  </a:lnTo>
                  <a:lnTo>
                    <a:pt x="108" y="565"/>
                  </a:lnTo>
                  <a:lnTo>
                    <a:pt x="86" y="605"/>
                  </a:lnTo>
                  <a:lnTo>
                    <a:pt x="69" y="646"/>
                  </a:lnTo>
                  <a:lnTo>
                    <a:pt x="103" y="624"/>
                  </a:lnTo>
                  <a:lnTo>
                    <a:pt x="142" y="604"/>
                  </a:lnTo>
                  <a:lnTo>
                    <a:pt x="186" y="586"/>
                  </a:lnTo>
                  <a:lnTo>
                    <a:pt x="235" y="569"/>
                  </a:lnTo>
                  <a:lnTo>
                    <a:pt x="248" y="509"/>
                  </a:lnTo>
                  <a:lnTo>
                    <a:pt x="264" y="451"/>
                  </a:lnTo>
                  <a:lnTo>
                    <a:pt x="283" y="396"/>
                  </a:lnTo>
                  <a:close/>
                  <a:moveTo>
                    <a:pt x="956" y="291"/>
                  </a:moveTo>
                  <a:lnTo>
                    <a:pt x="968" y="344"/>
                  </a:lnTo>
                  <a:lnTo>
                    <a:pt x="978" y="399"/>
                  </a:lnTo>
                  <a:lnTo>
                    <a:pt x="987" y="456"/>
                  </a:lnTo>
                  <a:lnTo>
                    <a:pt x="994" y="515"/>
                  </a:lnTo>
                  <a:lnTo>
                    <a:pt x="1053" y="522"/>
                  </a:lnTo>
                  <a:lnTo>
                    <a:pt x="1111" y="532"/>
                  </a:lnTo>
                  <a:lnTo>
                    <a:pt x="1166" y="543"/>
                  </a:lnTo>
                  <a:lnTo>
                    <a:pt x="1219" y="554"/>
                  </a:lnTo>
                  <a:lnTo>
                    <a:pt x="1206" y="502"/>
                  </a:lnTo>
                  <a:lnTo>
                    <a:pt x="1191" y="451"/>
                  </a:lnTo>
                  <a:lnTo>
                    <a:pt x="1173" y="403"/>
                  </a:lnTo>
                  <a:lnTo>
                    <a:pt x="1153" y="356"/>
                  </a:lnTo>
                  <a:lnTo>
                    <a:pt x="1107" y="336"/>
                  </a:lnTo>
                  <a:lnTo>
                    <a:pt x="1058" y="319"/>
                  </a:lnTo>
                  <a:lnTo>
                    <a:pt x="1009" y="304"/>
                  </a:lnTo>
                  <a:lnTo>
                    <a:pt x="956" y="291"/>
                  </a:lnTo>
                  <a:close/>
                  <a:moveTo>
                    <a:pt x="552" y="291"/>
                  </a:moveTo>
                  <a:lnTo>
                    <a:pt x="499" y="304"/>
                  </a:lnTo>
                  <a:lnTo>
                    <a:pt x="449" y="319"/>
                  </a:lnTo>
                  <a:lnTo>
                    <a:pt x="401" y="336"/>
                  </a:lnTo>
                  <a:lnTo>
                    <a:pt x="354" y="356"/>
                  </a:lnTo>
                  <a:lnTo>
                    <a:pt x="334" y="403"/>
                  </a:lnTo>
                  <a:lnTo>
                    <a:pt x="317" y="451"/>
                  </a:lnTo>
                  <a:lnTo>
                    <a:pt x="302" y="502"/>
                  </a:lnTo>
                  <a:lnTo>
                    <a:pt x="289" y="554"/>
                  </a:lnTo>
                  <a:lnTo>
                    <a:pt x="342" y="543"/>
                  </a:lnTo>
                  <a:lnTo>
                    <a:pt x="397" y="532"/>
                  </a:lnTo>
                  <a:lnTo>
                    <a:pt x="454" y="522"/>
                  </a:lnTo>
                  <a:lnTo>
                    <a:pt x="514" y="515"/>
                  </a:lnTo>
                  <a:lnTo>
                    <a:pt x="521" y="456"/>
                  </a:lnTo>
                  <a:lnTo>
                    <a:pt x="529" y="399"/>
                  </a:lnTo>
                  <a:lnTo>
                    <a:pt x="540" y="344"/>
                  </a:lnTo>
                  <a:lnTo>
                    <a:pt x="552" y="291"/>
                  </a:lnTo>
                  <a:close/>
                  <a:moveTo>
                    <a:pt x="754" y="271"/>
                  </a:moveTo>
                  <a:lnTo>
                    <a:pt x="679" y="273"/>
                  </a:lnTo>
                  <a:lnTo>
                    <a:pt x="607" y="281"/>
                  </a:lnTo>
                  <a:lnTo>
                    <a:pt x="594" y="332"/>
                  </a:lnTo>
                  <a:lnTo>
                    <a:pt x="583" y="388"/>
                  </a:lnTo>
                  <a:lnTo>
                    <a:pt x="572" y="447"/>
                  </a:lnTo>
                  <a:lnTo>
                    <a:pt x="564" y="511"/>
                  </a:lnTo>
                  <a:lnTo>
                    <a:pt x="659" y="505"/>
                  </a:lnTo>
                  <a:lnTo>
                    <a:pt x="754" y="503"/>
                  </a:lnTo>
                  <a:lnTo>
                    <a:pt x="849" y="505"/>
                  </a:lnTo>
                  <a:lnTo>
                    <a:pt x="944" y="511"/>
                  </a:lnTo>
                  <a:lnTo>
                    <a:pt x="936" y="447"/>
                  </a:lnTo>
                  <a:lnTo>
                    <a:pt x="925" y="388"/>
                  </a:lnTo>
                  <a:lnTo>
                    <a:pt x="914" y="332"/>
                  </a:lnTo>
                  <a:lnTo>
                    <a:pt x="901" y="281"/>
                  </a:lnTo>
                  <a:lnTo>
                    <a:pt x="829" y="273"/>
                  </a:lnTo>
                  <a:lnTo>
                    <a:pt x="754" y="271"/>
                  </a:lnTo>
                  <a:close/>
                  <a:moveTo>
                    <a:pt x="1027" y="107"/>
                  </a:moveTo>
                  <a:lnTo>
                    <a:pt x="1064" y="142"/>
                  </a:lnTo>
                  <a:lnTo>
                    <a:pt x="1100" y="180"/>
                  </a:lnTo>
                  <a:lnTo>
                    <a:pt x="1132" y="223"/>
                  </a:lnTo>
                  <a:lnTo>
                    <a:pt x="1163" y="270"/>
                  </a:lnTo>
                  <a:lnTo>
                    <a:pt x="1190" y="320"/>
                  </a:lnTo>
                  <a:lnTo>
                    <a:pt x="1240" y="347"/>
                  </a:lnTo>
                  <a:lnTo>
                    <a:pt x="1287" y="377"/>
                  </a:lnTo>
                  <a:lnTo>
                    <a:pt x="1329" y="410"/>
                  </a:lnTo>
                  <a:lnTo>
                    <a:pt x="1368" y="446"/>
                  </a:lnTo>
                  <a:lnTo>
                    <a:pt x="1402" y="484"/>
                  </a:lnTo>
                  <a:lnTo>
                    <a:pt x="1376" y="428"/>
                  </a:lnTo>
                  <a:lnTo>
                    <a:pt x="1346" y="376"/>
                  </a:lnTo>
                  <a:lnTo>
                    <a:pt x="1311" y="326"/>
                  </a:lnTo>
                  <a:lnTo>
                    <a:pt x="1271" y="280"/>
                  </a:lnTo>
                  <a:lnTo>
                    <a:pt x="1230" y="237"/>
                  </a:lnTo>
                  <a:lnTo>
                    <a:pt x="1183" y="199"/>
                  </a:lnTo>
                  <a:lnTo>
                    <a:pt x="1134" y="163"/>
                  </a:lnTo>
                  <a:lnTo>
                    <a:pt x="1082" y="132"/>
                  </a:lnTo>
                  <a:lnTo>
                    <a:pt x="1027" y="107"/>
                  </a:lnTo>
                  <a:close/>
                  <a:moveTo>
                    <a:pt x="481" y="107"/>
                  </a:moveTo>
                  <a:lnTo>
                    <a:pt x="426" y="132"/>
                  </a:lnTo>
                  <a:lnTo>
                    <a:pt x="374" y="163"/>
                  </a:lnTo>
                  <a:lnTo>
                    <a:pt x="324" y="199"/>
                  </a:lnTo>
                  <a:lnTo>
                    <a:pt x="278" y="237"/>
                  </a:lnTo>
                  <a:lnTo>
                    <a:pt x="236" y="280"/>
                  </a:lnTo>
                  <a:lnTo>
                    <a:pt x="197" y="326"/>
                  </a:lnTo>
                  <a:lnTo>
                    <a:pt x="163" y="376"/>
                  </a:lnTo>
                  <a:lnTo>
                    <a:pt x="131" y="428"/>
                  </a:lnTo>
                  <a:lnTo>
                    <a:pt x="106" y="484"/>
                  </a:lnTo>
                  <a:lnTo>
                    <a:pt x="140" y="446"/>
                  </a:lnTo>
                  <a:lnTo>
                    <a:pt x="179" y="410"/>
                  </a:lnTo>
                  <a:lnTo>
                    <a:pt x="221" y="377"/>
                  </a:lnTo>
                  <a:lnTo>
                    <a:pt x="268" y="347"/>
                  </a:lnTo>
                  <a:lnTo>
                    <a:pt x="318" y="320"/>
                  </a:lnTo>
                  <a:lnTo>
                    <a:pt x="345" y="270"/>
                  </a:lnTo>
                  <a:lnTo>
                    <a:pt x="376" y="223"/>
                  </a:lnTo>
                  <a:lnTo>
                    <a:pt x="408" y="180"/>
                  </a:lnTo>
                  <a:lnTo>
                    <a:pt x="444" y="142"/>
                  </a:lnTo>
                  <a:lnTo>
                    <a:pt x="481" y="107"/>
                  </a:lnTo>
                  <a:close/>
                  <a:moveTo>
                    <a:pt x="865" y="70"/>
                  </a:moveTo>
                  <a:lnTo>
                    <a:pt x="887" y="104"/>
                  </a:lnTo>
                  <a:lnTo>
                    <a:pt x="906" y="144"/>
                  </a:lnTo>
                  <a:lnTo>
                    <a:pt x="924" y="187"/>
                  </a:lnTo>
                  <a:lnTo>
                    <a:pt x="941" y="236"/>
                  </a:lnTo>
                  <a:lnTo>
                    <a:pt x="1001" y="250"/>
                  </a:lnTo>
                  <a:lnTo>
                    <a:pt x="1058" y="266"/>
                  </a:lnTo>
                  <a:lnTo>
                    <a:pt x="1114" y="285"/>
                  </a:lnTo>
                  <a:lnTo>
                    <a:pt x="1085" y="242"/>
                  </a:lnTo>
                  <a:lnTo>
                    <a:pt x="1053" y="203"/>
                  </a:lnTo>
                  <a:lnTo>
                    <a:pt x="1020" y="167"/>
                  </a:lnTo>
                  <a:lnTo>
                    <a:pt x="983" y="136"/>
                  </a:lnTo>
                  <a:lnTo>
                    <a:pt x="946" y="109"/>
                  </a:lnTo>
                  <a:lnTo>
                    <a:pt x="906" y="88"/>
                  </a:lnTo>
                  <a:lnTo>
                    <a:pt x="865" y="70"/>
                  </a:lnTo>
                  <a:close/>
                  <a:moveTo>
                    <a:pt x="642" y="70"/>
                  </a:moveTo>
                  <a:lnTo>
                    <a:pt x="602" y="88"/>
                  </a:lnTo>
                  <a:lnTo>
                    <a:pt x="562" y="109"/>
                  </a:lnTo>
                  <a:lnTo>
                    <a:pt x="524" y="136"/>
                  </a:lnTo>
                  <a:lnTo>
                    <a:pt x="488" y="167"/>
                  </a:lnTo>
                  <a:lnTo>
                    <a:pt x="455" y="203"/>
                  </a:lnTo>
                  <a:lnTo>
                    <a:pt x="422" y="242"/>
                  </a:lnTo>
                  <a:lnTo>
                    <a:pt x="394" y="285"/>
                  </a:lnTo>
                  <a:lnTo>
                    <a:pt x="449" y="266"/>
                  </a:lnTo>
                  <a:lnTo>
                    <a:pt x="506" y="250"/>
                  </a:lnTo>
                  <a:lnTo>
                    <a:pt x="566" y="236"/>
                  </a:lnTo>
                  <a:lnTo>
                    <a:pt x="583" y="187"/>
                  </a:lnTo>
                  <a:lnTo>
                    <a:pt x="601" y="144"/>
                  </a:lnTo>
                  <a:lnTo>
                    <a:pt x="621" y="104"/>
                  </a:lnTo>
                  <a:lnTo>
                    <a:pt x="642" y="70"/>
                  </a:lnTo>
                  <a:close/>
                  <a:moveTo>
                    <a:pt x="754" y="51"/>
                  </a:moveTo>
                  <a:lnTo>
                    <a:pt x="737" y="54"/>
                  </a:lnTo>
                  <a:lnTo>
                    <a:pt x="720" y="63"/>
                  </a:lnTo>
                  <a:lnTo>
                    <a:pt x="702" y="77"/>
                  </a:lnTo>
                  <a:lnTo>
                    <a:pt x="685" y="98"/>
                  </a:lnTo>
                  <a:lnTo>
                    <a:pt x="669" y="123"/>
                  </a:lnTo>
                  <a:lnTo>
                    <a:pt x="653" y="153"/>
                  </a:lnTo>
                  <a:lnTo>
                    <a:pt x="637" y="188"/>
                  </a:lnTo>
                  <a:lnTo>
                    <a:pt x="623" y="228"/>
                  </a:lnTo>
                  <a:lnTo>
                    <a:pt x="688" y="222"/>
                  </a:lnTo>
                  <a:lnTo>
                    <a:pt x="754" y="220"/>
                  </a:lnTo>
                  <a:lnTo>
                    <a:pt x="820" y="222"/>
                  </a:lnTo>
                  <a:lnTo>
                    <a:pt x="885" y="228"/>
                  </a:lnTo>
                  <a:lnTo>
                    <a:pt x="871" y="188"/>
                  </a:lnTo>
                  <a:lnTo>
                    <a:pt x="854" y="153"/>
                  </a:lnTo>
                  <a:lnTo>
                    <a:pt x="839" y="123"/>
                  </a:lnTo>
                  <a:lnTo>
                    <a:pt x="822" y="98"/>
                  </a:lnTo>
                  <a:lnTo>
                    <a:pt x="806" y="77"/>
                  </a:lnTo>
                  <a:lnTo>
                    <a:pt x="789" y="63"/>
                  </a:lnTo>
                  <a:lnTo>
                    <a:pt x="771" y="54"/>
                  </a:lnTo>
                  <a:lnTo>
                    <a:pt x="754" y="51"/>
                  </a:lnTo>
                  <a:close/>
                  <a:moveTo>
                    <a:pt x="754" y="0"/>
                  </a:moveTo>
                  <a:lnTo>
                    <a:pt x="822" y="3"/>
                  </a:lnTo>
                  <a:lnTo>
                    <a:pt x="889" y="12"/>
                  </a:lnTo>
                  <a:lnTo>
                    <a:pt x="954" y="28"/>
                  </a:lnTo>
                  <a:lnTo>
                    <a:pt x="1017" y="48"/>
                  </a:lnTo>
                  <a:lnTo>
                    <a:pt x="1077" y="73"/>
                  </a:lnTo>
                  <a:lnTo>
                    <a:pt x="1134" y="104"/>
                  </a:lnTo>
                  <a:lnTo>
                    <a:pt x="1188" y="140"/>
                  </a:lnTo>
                  <a:lnTo>
                    <a:pt x="1240" y="178"/>
                  </a:lnTo>
                  <a:lnTo>
                    <a:pt x="1287" y="222"/>
                  </a:lnTo>
                  <a:lnTo>
                    <a:pt x="1330" y="270"/>
                  </a:lnTo>
                  <a:lnTo>
                    <a:pt x="1370" y="321"/>
                  </a:lnTo>
                  <a:lnTo>
                    <a:pt x="1405" y="376"/>
                  </a:lnTo>
                  <a:lnTo>
                    <a:pt x="1436" y="433"/>
                  </a:lnTo>
                  <a:lnTo>
                    <a:pt x="1461" y="494"/>
                  </a:lnTo>
                  <a:lnTo>
                    <a:pt x="1481" y="556"/>
                  </a:lnTo>
                  <a:lnTo>
                    <a:pt x="1496" y="621"/>
                  </a:lnTo>
                  <a:lnTo>
                    <a:pt x="1505" y="688"/>
                  </a:lnTo>
                  <a:lnTo>
                    <a:pt x="1508" y="758"/>
                  </a:lnTo>
                  <a:lnTo>
                    <a:pt x="1505" y="826"/>
                  </a:lnTo>
                  <a:lnTo>
                    <a:pt x="1496" y="893"/>
                  </a:lnTo>
                  <a:lnTo>
                    <a:pt x="1481" y="958"/>
                  </a:lnTo>
                  <a:lnTo>
                    <a:pt x="1461" y="1021"/>
                  </a:lnTo>
                  <a:lnTo>
                    <a:pt x="1436" y="1081"/>
                  </a:lnTo>
                  <a:lnTo>
                    <a:pt x="1405" y="1139"/>
                  </a:lnTo>
                  <a:lnTo>
                    <a:pt x="1370" y="1193"/>
                  </a:lnTo>
                  <a:lnTo>
                    <a:pt x="1330" y="1244"/>
                  </a:lnTo>
                  <a:lnTo>
                    <a:pt x="1287" y="1292"/>
                  </a:lnTo>
                  <a:lnTo>
                    <a:pt x="1240" y="1336"/>
                  </a:lnTo>
                  <a:lnTo>
                    <a:pt x="1188" y="1376"/>
                  </a:lnTo>
                  <a:lnTo>
                    <a:pt x="1134" y="1410"/>
                  </a:lnTo>
                  <a:lnTo>
                    <a:pt x="1077" y="1441"/>
                  </a:lnTo>
                  <a:lnTo>
                    <a:pt x="1017" y="1466"/>
                  </a:lnTo>
                  <a:lnTo>
                    <a:pt x="954" y="1487"/>
                  </a:lnTo>
                  <a:lnTo>
                    <a:pt x="889" y="1502"/>
                  </a:lnTo>
                  <a:lnTo>
                    <a:pt x="822" y="1511"/>
                  </a:lnTo>
                  <a:lnTo>
                    <a:pt x="754" y="1514"/>
                  </a:lnTo>
                  <a:lnTo>
                    <a:pt x="685" y="1511"/>
                  </a:lnTo>
                  <a:lnTo>
                    <a:pt x="618" y="1502"/>
                  </a:lnTo>
                  <a:lnTo>
                    <a:pt x="554" y="1487"/>
                  </a:lnTo>
                  <a:lnTo>
                    <a:pt x="491" y="1466"/>
                  </a:lnTo>
                  <a:lnTo>
                    <a:pt x="431" y="1441"/>
                  </a:lnTo>
                  <a:lnTo>
                    <a:pt x="374" y="1410"/>
                  </a:lnTo>
                  <a:lnTo>
                    <a:pt x="319" y="1376"/>
                  </a:lnTo>
                  <a:lnTo>
                    <a:pt x="268" y="1336"/>
                  </a:lnTo>
                  <a:lnTo>
                    <a:pt x="221" y="1292"/>
                  </a:lnTo>
                  <a:lnTo>
                    <a:pt x="178" y="1244"/>
                  </a:lnTo>
                  <a:lnTo>
                    <a:pt x="138" y="1193"/>
                  </a:lnTo>
                  <a:lnTo>
                    <a:pt x="103" y="1139"/>
                  </a:lnTo>
                  <a:lnTo>
                    <a:pt x="72" y="1081"/>
                  </a:lnTo>
                  <a:lnTo>
                    <a:pt x="47" y="1021"/>
                  </a:lnTo>
                  <a:lnTo>
                    <a:pt x="27" y="958"/>
                  </a:lnTo>
                  <a:lnTo>
                    <a:pt x="12" y="893"/>
                  </a:lnTo>
                  <a:lnTo>
                    <a:pt x="3" y="826"/>
                  </a:lnTo>
                  <a:lnTo>
                    <a:pt x="0" y="758"/>
                  </a:lnTo>
                  <a:lnTo>
                    <a:pt x="3" y="688"/>
                  </a:lnTo>
                  <a:lnTo>
                    <a:pt x="12" y="621"/>
                  </a:lnTo>
                  <a:lnTo>
                    <a:pt x="27" y="556"/>
                  </a:lnTo>
                  <a:lnTo>
                    <a:pt x="47" y="494"/>
                  </a:lnTo>
                  <a:lnTo>
                    <a:pt x="72" y="433"/>
                  </a:lnTo>
                  <a:lnTo>
                    <a:pt x="103" y="376"/>
                  </a:lnTo>
                  <a:lnTo>
                    <a:pt x="138" y="321"/>
                  </a:lnTo>
                  <a:lnTo>
                    <a:pt x="178" y="270"/>
                  </a:lnTo>
                  <a:lnTo>
                    <a:pt x="221" y="222"/>
                  </a:lnTo>
                  <a:lnTo>
                    <a:pt x="268" y="178"/>
                  </a:lnTo>
                  <a:lnTo>
                    <a:pt x="319" y="140"/>
                  </a:lnTo>
                  <a:lnTo>
                    <a:pt x="374" y="104"/>
                  </a:lnTo>
                  <a:lnTo>
                    <a:pt x="431" y="73"/>
                  </a:lnTo>
                  <a:lnTo>
                    <a:pt x="491" y="48"/>
                  </a:lnTo>
                  <a:lnTo>
                    <a:pt x="554" y="28"/>
                  </a:lnTo>
                  <a:lnTo>
                    <a:pt x="618" y="12"/>
                  </a:lnTo>
                  <a:lnTo>
                    <a:pt x="685" y="3"/>
                  </a:lnTo>
                  <a:lnTo>
                    <a:pt x="75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66" name="Rectangle 328"/>
            <p:cNvSpPr>
              <a:spLocks noChangeArrowheads="1"/>
            </p:cNvSpPr>
            <p:nvPr/>
          </p:nvSpPr>
          <p:spPr bwMode="auto">
            <a:xfrm>
              <a:off x="7194550" y="4932363"/>
              <a:ext cx="155575" cy="1270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67" name="Rectangle 329"/>
            <p:cNvSpPr>
              <a:spLocks noChangeArrowheads="1"/>
            </p:cNvSpPr>
            <p:nvPr/>
          </p:nvSpPr>
          <p:spPr bwMode="auto">
            <a:xfrm>
              <a:off x="7194550" y="4899025"/>
              <a:ext cx="74613" cy="1270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68" name="Rectangle 330"/>
            <p:cNvSpPr>
              <a:spLocks noChangeArrowheads="1"/>
            </p:cNvSpPr>
            <p:nvPr/>
          </p:nvSpPr>
          <p:spPr bwMode="auto">
            <a:xfrm>
              <a:off x="7194550" y="4967288"/>
              <a:ext cx="295275" cy="1111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69" name="Rectangle 331"/>
            <p:cNvSpPr>
              <a:spLocks noChangeArrowheads="1"/>
            </p:cNvSpPr>
            <p:nvPr/>
          </p:nvSpPr>
          <p:spPr bwMode="auto">
            <a:xfrm>
              <a:off x="7218363" y="4478338"/>
              <a:ext cx="155575" cy="1111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0" name="Rectangle 332"/>
            <p:cNvSpPr>
              <a:spLocks noChangeArrowheads="1"/>
            </p:cNvSpPr>
            <p:nvPr/>
          </p:nvSpPr>
          <p:spPr bwMode="auto">
            <a:xfrm>
              <a:off x="7218363" y="4443413"/>
              <a:ext cx="74613" cy="1270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1" name="Rectangle 333"/>
            <p:cNvSpPr>
              <a:spLocks noChangeArrowheads="1"/>
            </p:cNvSpPr>
            <p:nvPr/>
          </p:nvSpPr>
          <p:spPr bwMode="auto">
            <a:xfrm>
              <a:off x="7218363" y="4511675"/>
              <a:ext cx="295275" cy="1111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2" name="Freeform 334"/>
            <p:cNvSpPr>
              <a:spLocks/>
            </p:cNvSpPr>
            <p:nvPr/>
          </p:nvSpPr>
          <p:spPr bwMode="auto">
            <a:xfrm>
              <a:off x="7470775" y="5099050"/>
              <a:ext cx="69850" cy="58738"/>
            </a:xfrm>
            <a:custGeom>
              <a:avLst/>
              <a:gdLst>
                <a:gd name="T0" fmla="*/ 184 w 217"/>
                <a:gd name="T1" fmla="*/ 0 h 188"/>
                <a:gd name="T2" fmla="*/ 199 w 217"/>
                <a:gd name="T3" fmla="*/ 17 h 188"/>
                <a:gd name="T4" fmla="*/ 209 w 217"/>
                <a:gd name="T5" fmla="*/ 36 h 188"/>
                <a:gd name="T6" fmla="*/ 215 w 217"/>
                <a:gd name="T7" fmla="*/ 56 h 188"/>
                <a:gd name="T8" fmla="*/ 217 w 217"/>
                <a:gd name="T9" fmla="*/ 78 h 188"/>
                <a:gd name="T10" fmla="*/ 215 w 217"/>
                <a:gd name="T11" fmla="*/ 99 h 188"/>
                <a:gd name="T12" fmla="*/ 209 w 217"/>
                <a:gd name="T13" fmla="*/ 120 h 188"/>
                <a:gd name="T14" fmla="*/ 199 w 217"/>
                <a:gd name="T15" fmla="*/ 139 h 188"/>
                <a:gd name="T16" fmla="*/ 184 w 217"/>
                <a:gd name="T17" fmla="*/ 155 h 188"/>
                <a:gd name="T18" fmla="*/ 167 w 217"/>
                <a:gd name="T19" fmla="*/ 169 h 188"/>
                <a:gd name="T20" fmla="*/ 149 w 217"/>
                <a:gd name="T21" fmla="*/ 180 h 188"/>
                <a:gd name="T22" fmla="*/ 129 w 217"/>
                <a:gd name="T23" fmla="*/ 186 h 188"/>
                <a:gd name="T24" fmla="*/ 107 w 217"/>
                <a:gd name="T25" fmla="*/ 188 h 188"/>
                <a:gd name="T26" fmla="*/ 86 w 217"/>
                <a:gd name="T27" fmla="*/ 186 h 188"/>
                <a:gd name="T28" fmla="*/ 67 w 217"/>
                <a:gd name="T29" fmla="*/ 180 h 188"/>
                <a:gd name="T30" fmla="*/ 47 w 217"/>
                <a:gd name="T31" fmla="*/ 169 h 188"/>
                <a:gd name="T32" fmla="*/ 30 w 217"/>
                <a:gd name="T33" fmla="*/ 155 h 188"/>
                <a:gd name="T34" fmla="*/ 16 w 217"/>
                <a:gd name="T35" fmla="*/ 138 h 188"/>
                <a:gd name="T36" fmla="*/ 6 w 217"/>
                <a:gd name="T37" fmla="*/ 117 h 188"/>
                <a:gd name="T38" fmla="*/ 0 w 217"/>
                <a:gd name="T39" fmla="*/ 95 h 188"/>
                <a:gd name="T40" fmla="*/ 22 w 217"/>
                <a:gd name="T41" fmla="*/ 91 h 188"/>
                <a:gd name="T42" fmla="*/ 27 w 217"/>
                <a:gd name="T43" fmla="*/ 109 h 188"/>
                <a:gd name="T44" fmla="*/ 35 w 217"/>
                <a:gd name="T45" fmla="*/ 125 h 188"/>
                <a:gd name="T46" fmla="*/ 46 w 217"/>
                <a:gd name="T47" fmla="*/ 139 h 188"/>
                <a:gd name="T48" fmla="*/ 62 w 217"/>
                <a:gd name="T49" fmla="*/ 151 h 188"/>
                <a:gd name="T50" fmla="*/ 79 w 217"/>
                <a:gd name="T51" fmla="*/ 159 h 188"/>
                <a:gd name="T52" fmla="*/ 98 w 217"/>
                <a:gd name="T53" fmla="*/ 164 h 188"/>
                <a:gd name="T54" fmla="*/ 116 w 217"/>
                <a:gd name="T55" fmla="*/ 164 h 188"/>
                <a:gd name="T56" fmla="*/ 136 w 217"/>
                <a:gd name="T57" fmla="*/ 159 h 188"/>
                <a:gd name="T58" fmla="*/ 153 w 217"/>
                <a:gd name="T59" fmla="*/ 151 h 188"/>
                <a:gd name="T60" fmla="*/ 168 w 217"/>
                <a:gd name="T61" fmla="*/ 139 h 188"/>
                <a:gd name="T62" fmla="*/ 179 w 217"/>
                <a:gd name="T63" fmla="*/ 126 h 188"/>
                <a:gd name="T64" fmla="*/ 187 w 217"/>
                <a:gd name="T65" fmla="*/ 111 h 188"/>
                <a:gd name="T66" fmla="*/ 192 w 217"/>
                <a:gd name="T67" fmla="*/ 95 h 188"/>
                <a:gd name="T68" fmla="*/ 194 w 217"/>
                <a:gd name="T69" fmla="*/ 78 h 188"/>
                <a:gd name="T70" fmla="*/ 192 w 217"/>
                <a:gd name="T71" fmla="*/ 60 h 188"/>
                <a:gd name="T72" fmla="*/ 187 w 217"/>
                <a:gd name="T73" fmla="*/ 44 h 188"/>
                <a:gd name="T74" fmla="*/ 179 w 217"/>
                <a:gd name="T75" fmla="*/ 30 h 188"/>
                <a:gd name="T76" fmla="*/ 168 w 217"/>
                <a:gd name="T77" fmla="*/ 17 h 188"/>
                <a:gd name="T78" fmla="*/ 184 w 217"/>
                <a:gd name="T79" fmla="*/ 0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17" h="188">
                  <a:moveTo>
                    <a:pt x="184" y="0"/>
                  </a:moveTo>
                  <a:lnTo>
                    <a:pt x="199" y="17"/>
                  </a:lnTo>
                  <a:lnTo>
                    <a:pt x="209" y="36"/>
                  </a:lnTo>
                  <a:lnTo>
                    <a:pt x="215" y="56"/>
                  </a:lnTo>
                  <a:lnTo>
                    <a:pt x="217" y="78"/>
                  </a:lnTo>
                  <a:lnTo>
                    <a:pt x="215" y="99"/>
                  </a:lnTo>
                  <a:lnTo>
                    <a:pt x="209" y="120"/>
                  </a:lnTo>
                  <a:lnTo>
                    <a:pt x="199" y="139"/>
                  </a:lnTo>
                  <a:lnTo>
                    <a:pt x="184" y="155"/>
                  </a:lnTo>
                  <a:lnTo>
                    <a:pt x="167" y="169"/>
                  </a:lnTo>
                  <a:lnTo>
                    <a:pt x="149" y="180"/>
                  </a:lnTo>
                  <a:lnTo>
                    <a:pt x="129" y="186"/>
                  </a:lnTo>
                  <a:lnTo>
                    <a:pt x="107" y="188"/>
                  </a:lnTo>
                  <a:lnTo>
                    <a:pt x="86" y="186"/>
                  </a:lnTo>
                  <a:lnTo>
                    <a:pt x="67" y="180"/>
                  </a:lnTo>
                  <a:lnTo>
                    <a:pt x="47" y="169"/>
                  </a:lnTo>
                  <a:lnTo>
                    <a:pt x="30" y="155"/>
                  </a:lnTo>
                  <a:lnTo>
                    <a:pt x="16" y="138"/>
                  </a:lnTo>
                  <a:lnTo>
                    <a:pt x="6" y="117"/>
                  </a:lnTo>
                  <a:lnTo>
                    <a:pt x="0" y="95"/>
                  </a:lnTo>
                  <a:lnTo>
                    <a:pt x="22" y="91"/>
                  </a:lnTo>
                  <a:lnTo>
                    <a:pt x="27" y="109"/>
                  </a:lnTo>
                  <a:lnTo>
                    <a:pt x="35" y="125"/>
                  </a:lnTo>
                  <a:lnTo>
                    <a:pt x="46" y="139"/>
                  </a:lnTo>
                  <a:lnTo>
                    <a:pt x="62" y="151"/>
                  </a:lnTo>
                  <a:lnTo>
                    <a:pt x="79" y="159"/>
                  </a:lnTo>
                  <a:lnTo>
                    <a:pt x="98" y="164"/>
                  </a:lnTo>
                  <a:lnTo>
                    <a:pt x="116" y="164"/>
                  </a:lnTo>
                  <a:lnTo>
                    <a:pt x="136" y="159"/>
                  </a:lnTo>
                  <a:lnTo>
                    <a:pt x="153" y="151"/>
                  </a:lnTo>
                  <a:lnTo>
                    <a:pt x="168" y="139"/>
                  </a:lnTo>
                  <a:lnTo>
                    <a:pt x="179" y="126"/>
                  </a:lnTo>
                  <a:lnTo>
                    <a:pt x="187" y="111"/>
                  </a:lnTo>
                  <a:lnTo>
                    <a:pt x="192" y="95"/>
                  </a:lnTo>
                  <a:lnTo>
                    <a:pt x="194" y="78"/>
                  </a:lnTo>
                  <a:lnTo>
                    <a:pt x="192" y="60"/>
                  </a:lnTo>
                  <a:lnTo>
                    <a:pt x="187" y="44"/>
                  </a:lnTo>
                  <a:lnTo>
                    <a:pt x="179" y="30"/>
                  </a:lnTo>
                  <a:lnTo>
                    <a:pt x="168" y="17"/>
                  </a:lnTo>
                  <a:lnTo>
                    <a:pt x="18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3" name="Freeform 335"/>
            <p:cNvSpPr>
              <a:spLocks noEditPoints="1"/>
            </p:cNvSpPr>
            <p:nvPr/>
          </p:nvSpPr>
          <p:spPr bwMode="auto">
            <a:xfrm>
              <a:off x="7342188" y="5019675"/>
              <a:ext cx="342900" cy="184150"/>
            </a:xfrm>
            <a:custGeom>
              <a:avLst/>
              <a:gdLst>
                <a:gd name="T0" fmla="*/ 1011 w 1076"/>
                <a:gd name="T1" fmla="*/ 205 h 579"/>
                <a:gd name="T2" fmla="*/ 1044 w 1076"/>
                <a:gd name="T3" fmla="*/ 223 h 579"/>
                <a:gd name="T4" fmla="*/ 1044 w 1076"/>
                <a:gd name="T5" fmla="*/ 187 h 579"/>
                <a:gd name="T6" fmla="*/ 455 w 1076"/>
                <a:gd name="T7" fmla="*/ 130 h 579"/>
                <a:gd name="T8" fmla="*/ 457 w 1076"/>
                <a:gd name="T9" fmla="*/ 176 h 579"/>
                <a:gd name="T10" fmla="*/ 565 w 1076"/>
                <a:gd name="T11" fmla="*/ 176 h 579"/>
                <a:gd name="T12" fmla="*/ 651 w 1076"/>
                <a:gd name="T13" fmla="*/ 238 h 579"/>
                <a:gd name="T14" fmla="*/ 717 w 1076"/>
                <a:gd name="T15" fmla="*/ 269 h 579"/>
                <a:gd name="T16" fmla="*/ 639 w 1076"/>
                <a:gd name="T17" fmla="*/ 164 h 579"/>
                <a:gd name="T18" fmla="*/ 513 w 1076"/>
                <a:gd name="T19" fmla="*/ 122 h 579"/>
                <a:gd name="T20" fmla="*/ 22 w 1076"/>
                <a:gd name="T21" fmla="*/ 44 h 579"/>
                <a:gd name="T22" fmla="*/ 54 w 1076"/>
                <a:gd name="T23" fmla="*/ 62 h 579"/>
                <a:gd name="T24" fmla="*/ 54 w 1076"/>
                <a:gd name="T25" fmla="*/ 26 h 579"/>
                <a:gd name="T26" fmla="*/ 70 w 1076"/>
                <a:gd name="T27" fmla="*/ 9 h 579"/>
                <a:gd name="T28" fmla="*/ 389 w 1076"/>
                <a:gd name="T29" fmla="*/ 135 h 579"/>
                <a:gd name="T30" fmla="*/ 513 w 1076"/>
                <a:gd name="T31" fmla="*/ 100 h 579"/>
                <a:gd name="T32" fmla="*/ 647 w 1076"/>
                <a:gd name="T33" fmla="*/ 140 h 579"/>
                <a:gd name="T34" fmla="*/ 734 w 1076"/>
                <a:gd name="T35" fmla="*/ 247 h 579"/>
                <a:gd name="T36" fmla="*/ 1006 w 1076"/>
                <a:gd name="T37" fmla="*/ 170 h 579"/>
                <a:gd name="T38" fmla="*/ 1059 w 1076"/>
                <a:gd name="T39" fmla="*/ 170 h 579"/>
                <a:gd name="T40" fmla="*/ 1074 w 1076"/>
                <a:gd name="T41" fmla="*/ 219 h 579"/>
                <a:gd name="T42" fmla="*/ 1033 w 1076"/>
                <a:gd name="T43" fmla="*/ 249 h 579"/>
                <a:gd name="T44" fmla="*/ 991 w 1076"/>
                <a:gd name="T45" fmla="*/ 217 h 579"/>
                <a:gd name="T46" fmla="*/ 750 w 1076"/>
                <a:gd name="T47" fmla="*/ 305 h 579"/>
                <a:gd name="T48" fmla="*/ 726 w 1076"/>
                <a:gd name="T49" fmla="*/ 448 h 579"/>
                <a:gd name="T50" fmla="*/ 718 w 1076"/>
                <a:gd name="T51" fmla="*/ 406 h 579"/>
                <a:gd name="T52" fmla="*/ 724 w 1076"/>
                <a:gd name="T53" fmla="*/ 295 h 579"/>
                <a:gd name="T54" fmla="*/ 664 w 1076"/>
                <a:gd name="T55" fmla="*/ 420 h 579"/>
                <a:gd name="T56" fmla="*/ 588 w 1076"/>
                <a:gd name="T57" fmla="*/ 493 h 579"/>
                <a:gd name="T58" fmla="*/ 486 w 1076"/>
                <a:gd name="T59" fmla="*/ 509 h 579"/>
                <a:gd name="T60" fmla="*/ 392 w 1076"/>
                <a:gd name="T61" fmla="*/ 461 h 579"/>
                <a:gd name="T62" fmla="*/ 343 w 1076"/>
                <a:gd name="T63" fmla="*/ 367 h 579"/>
                <a:gd name="T64" fmla="*/ 393 w 1076"/>
                <a:gd name="T65" fmla="*/ 427 h 579"/>
                <a:gd name="T66" fmla="*/ 475 w 1076"/>
                <a:gd name="T67" fmla="*/ 484 h 579"/>
                <a:gd name="T68" fmla="*/ 574 w 1076"/>
                <a:gd name="T69" fmla="*/ 474 h 579"/>
                <a:gd name="T70" fmla="*/ 645 w 1076"/>
                <a:gd name="T71" fmla="*/ 406 h 579"/>
                <a:gd name="T72" fmla="*/ 660 w 1076"/>
                <a:gd name="T73" fmla="*/ 339 h 579"/>
                <a:gd name="T74" fmla="*/ 617 w 1076"/>
                <a:gd name="T75" fmla="*/ 234 h 579"/>
                <a:gd name="T76" fmla="*/ 536 w 1076"/>
                <a:gd name="T77" fmla="*/ 192 h 579"/>
                <a:gd name="T78" fmla="*/ 445 w 1076"/>
                <a:gd name="T79" fmla="*/ 207 h 579"/>
                <a:gd name="T80" fmla="*/ 407 w 1076"/>
                <a:gd name="T81" fmla="*/ 234 h 579"/>
                <a:gd name="T82" fmla="*/ 365 w 1076"/>
                <a:gd name="T83" fmla="*/ 319 h 579"/>
                <a:gd name="T84" fmla="*/ 373 w 1076"/>
                <a:gd name="T85" fmla="*/ 239 h 579"/>
                <a:gd name="T86" fmla="*/ 359 w 1076"/>
                <a:gd name="T87" fmla="*/ 187 h 579"/>
                <a:gd name="T88" fmla="*/ 299 w 1076"/>
                <a:gd name="T89" fmla="*/ 304 h 579"/>
                <a:gd name="T90" fmla="*/ 322 w 1076"/>
                <a:gd name="T91" fmla="*/ 439 h 579"/>
                <a:gd name="T92" fmla="*/ 414 w 1076"/>
                <a:gd name="T93" fmla="*/ 531 h 579"/>
                <a:gd name="T94" fmla="*/ 548 w 1076"/>
                <a:gd name="T95" fmla="*/ 553 h 579"/>
                <a:gd name="T96" fmla="*/ 657 w 1076"/>
                <a:gd name="T97" fmla="*/ 530 h 579"/>
                <a:gd name="T98" fmla="*/ 544 w 1076"/>
                <a:gd name="T99" fmla="*/ 577 h 579"/>
                <a:gd name="T100" fmla="*/ 404 w 1076"/>
                <a:gd name="T101" fmla="*/ 552 h 579"/>
                <a:gd name="T102" fmla="*/ 300 w 1076"/>
                <a:gd name="T103" fmla="*/ 449 h 579"/>
                <a:gd name="T104" fmla="*/ 277 w 1076"/>
                <a:gd name="T105" fmla="*/ 301 h 579"/>
                <a:gd name="T106" fmla="*/ 343 w 1076"/>
                <a:gd name="T107" fmla="*/ 172 h 579"/>
                <a:gd name="T108" fmla="*/ 80 w 1076"/>
                <a:gd name="T109" fmla="*/ 68 h 579"/>
                <a:gd name="T110" fmla="*/ 29 w 1076"/>
                <a:gd name="T111" fmla="*/ 85 h 579"/>
                <a:gd name="T112" fmla="*/ 0 w 1076"/>
                <a:gd name="T113" fmla="*/ 45 h 579"/>
                <a:gd name="T114" fmla="*/ 29 w 1076"/>
                <a:gd name="T115" fmla="*/ 2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76" h="579">
                  <a:moveTo>
                    <a:pt x="1033" y="184"/>
                  </a:moveTo>
                  <a:lnTo>
                    <a:pt x="1023" y="187"/>
                  </a:lnTo>
                  <a:lnTo>
                    <a:pt x="1015" y="194"/>
                  </a:lnTo>
                  <a:lnTo>
                    <a:pt x="1011" y="205"/>
                  </a:lnTo>
                  <a:lnTo>
                    <a:pt x="1015" y="216"/>
                  </a:lnTo>
                  <a:lnTo>
                    <a:pt x="1023" y="223"/>
                  </a:lnTo>
                  <a:lnTo>
                    <a:pt x="1033" y="226"/>
                  </a:lnTo>
                  <a:lnTo>
                    <a:pt x="1044" y="223"/>
                  </a:lnTo>
                  <a:lnTo>
                    <a:pt x="1051" y="216"/>
                  </a:lnTo>
                  <a:lnTo>
                    <a:pt x="1054" y="205"/>
                  </a:lnTo>
                  <a:lnTo>
                    <a:pt x="1051" y="194"/>
                  </a:lnTo>
                  <a:lnTo>
                    <a:pt x="1044" y="187"/>
                  </a:lnTo>
                  <a:lnTo>
                    <a:pt x="1033" y="184"/>
                  </a:lnTo>
                  <a:close/>
                  <a:moveTo>
                    <a:pt x="513" y="122"/>
                  </a:moveTo>
                  <a:lnTo>
                    <a:pt x="483" y="124"/>
                  </a:lnTo>
                  <a:lnTo>
                    <a:pt x="455" y="130"/>
                  </a:lnTo>
                  <a:lnTo>
                    <a:pt x="428" y="140"/>
                  </a:lnTo>
                  <a:lnTo>
                    <a:pt x="403" y="153"/>
                  </a:lnTo>
                  <a:lnTo>
                    <a:pt x="431" y="188"/>
                  </a:lnTo>
                  <a:lnTo>
                    <a:pt x="457" y="176"/>
                  </a:lnTo>
                  <a:lnTo>
                    <a:pt x="484" y="170"/>
                  </a:lnTo>
                  <a:lnTo>
                    <a:pt x="512" y="167"/>
                  </a:lnTo>
                  <a:lnTo>
                    <a:pt x="540" y="169"/>
                  </a:lnTo>
                  <a:lnTo>
                    <a:pt x="565" y="176"/>
                  </a:lnTo>
                  <a:lnTo>
                    <a:pt x="589" y="186"/>
                  </a:lnTo>
                  <a:lnTo>
                    <a:pt x="613" y="200"/>
                  </a:lnTo>
                  <a:lnTo>
                    <a:pt x="633" y="218"/>
                  </a:lnTo>
                  <a:lnTo>
                    <a:pt x="651" y="238"/>
                  </a:lnTo>
                  <a:lnTo>
                    <a:pt x="665" y="262"/>
                  </a:lnTo>
                  <a:lnTo>
                    <a:pt x="675" y="286"/>
                  </a:lnTo>
                  <a:lnTo>
                    <a:pt x="681" y="313"/>
                  </a:lnTo>
                  <a:lnTo>
                    <a:pt x="717" y="269"/>
                  </a:lnTo>
                  <a:lnTo>
                    <a:pt x="703" y="238"/>
                  </a:lnTo>
                  <a:lnTo>
                    <a:pt x="686" y="210"/>
                  </a:lnTo>
                  <a:lnTo>
                    <a:pt x="665" y="185"/>
                  </a:lnTo>
                  <a:lnTo>
                    <a:pt x="639" y="164"/>
                  </a:lnTo>
                  <a:lnTo>
                    <a:pt x="611" y="147"/>
                  </a:lnTo>
                  <a:lnTo>
                    <a:pt x="580" y="133"/>
                  </a:lnTo>
                  <a:lnTo>
                    <a:pt x="548" y="125"/>
                  </a:lnTo>
                  <a:lnTo>
                    <a:pt x="513" y="122"/>
                  </a:lnTo>
                  <a:close/>
                  <a:moveTo>
                    <a:pt x="44" y="23"/>
                  </a:moveTo>
                  <a:lnTo>
                    <a:pt x="32" y="26"/>
                  </a:lnTo>
                  <a:lnTo>
                    <a:pt x="25" y="34"/>
                  </a:lnTo>
                  <a:lnTo>
                    <a:pt x="22" y="44"/>
                  </a:lnTo>
                  <a:lnTo>
                    <a:pt x="25" y="55"/>
                  </a:lnTo>
                  <a:lnTo>
                    <a:pt x="32" y="62"/>
                  </a:lnTo>
                  <a:lnTo>
                    <a:pt x="44" y="65"/>
                  </a:lnTo>
                  <a:lnTo>
                    <a:pt x="54" y="62"/>
                  </a:lnTo>
                  <a:lnTo>
                    <a:pt x="62" y="55"/>
                  </a:lnTo>
                  <a:lnTo>
                    <a:pt x="65" y="44"/>
                  </a:lnTo>
                  <a:lnTo>
                    <a:pt x="62" y="34"/>
                  </a:lnTo>
                  <a:lnTo>
                    <a:pt x="54" y="26"/>
                  </a:lnTo>
                  <a:lnTo>
                    <a:pt x="44" y="23"/>
                  </a:lnTo>
                  <a:close/>
                  <a:moveTo>
                    <a:pt x="44" y="0"/>
                  </a:moveTo>
                  <a:lnTo>
                    <a:pt x="58" y="3"/>
                  </a:lnTo>
                  <a:lnTo>
                    <a:pt x="70" y="9"/>
                  </a:lnTo>
                  <a:lnTo>
                    <a:pt x="80" y="19"/>
                  </a:lnTo>
                  <a:lnTo>
                    <a:pt x="85" y="33"/>
                  </a:lnTo>
                  <a:lnTo>
                    <a:pt x="306" y="33"/>
                  </a:lnTo>
                  <a:lnTo>
                    <a:pt x="389" y="135"/>
                  </a:lnTo>
                  <a:lnTo>
                    <a:pt x="417" y="120"/>
                  </a:lnTo>
                  <a:lnTo>
                    <a:pt x="447" y="109"/>
                  </a:lnTo>
                  <a:lnTo>
                    <a:pt x="480" y="102"/>
                  </a:lnTo>
                  <a:lnTo>
                    <a:pt x="513" y="100"/>
                  </a:lnTo>
                  <a:lnTo>
                    <a:pt x="550" y="102"/>
                  </a:lnTo>
                  <a:lnTo>
                    <a:pt x="584" y="110"/>
                  </a:lnTo>
                  <a:lnTo>
                    <a:pt x="617" y="123"/>
                  </a:lnTo>
                  <a:lnTo>
                    <a:pt x="647" y="140"/>
                  </a:lnTo>
                  <a:lnTo>
                    <a:pt x="675" y="163"/>
                  </a:lnTo>
                  <a:lnTo>
                    <a:pt x="698" y="188"/>
                  </a:lnTo>
                  <a:lnTo>
                    <a:pt x="718" y="216"/>
                  </a:lnTo>
                  <a:lnTo>
                    <a:pt x="734" y="247"/>
                  </a:lnTo>
                  <a:lnTo>
                    <a:pt x="777" y="193"/>
                  </a:lnTo>
                  <a:lnTo>
                    <a:pt x="991" y="193"/>
                  </a:lnTo>
                  <a:lnTo>
                    <a:pt x="996" y="180"/>
                  </a:lnTo>
                  <a:lnTo>
                    <a:pt x="1006" y="170"/>
                  </a:lnTo>
                  <a:lnTo>
                    <a:pt x="1019" y="164"/>
                  </a:lnTo>
                  <a:lnTo>
                    <a:pt x="1033" y="161"/>
                  </a:lnTo>
                  <a:lnTo>
                    <a:pt x="1047" y="163"/>
                  </a:lnTo>
                  <a:lnTo>
                    <a:pt x="1059" y="170"/>
                  </a:lnTo>
                  <a:lnTo>
                    <a:pt x="1068" y="179"/>
                  </a:lnTo>
                  <a:lnTo>
                    <a:pt x="1074" y="191"/>
                  </a:lnTo>
                  <a:lnTo>
                    <a:pt x="1076" y="205"/>
                  </a:lnTo>
                  <a:lnTo>
                    <a:pt x="1074" y="219"/>
                  </a:lnTo>
                  <a:lnTo>
                    <a:pt x="1068" y="231"/>
                  </a:lnTo>
                  <a:lnTo>
                    <a:pt x="1059" y="240"/>
                  </a:lnTo>
                  <a:lnTo>
                    <a:pt x="1047" y="247"/>
                  </a:lnTo>
                  <a:lnTo>
                    <a:pt x="1033" y="249"/>
                  </a:lnTo>
                  <a:lnTo>
                    <a:pt x="1019" y="246"/>
                  </a:lnTo>
                  <a:lnTo>
                    <a:pt x="1006" y="240"/>
                  </a:lnTo>
                  <a:lnTo>
                    <a:pt x="996" y="229"/>
                  </a:lnTo>
                  <a:lnTo>
                    <a:pt x="991" y="217"/>
                  </a:lnTo>
                  <a:lnTo>
                    <a:pt x="991" y="217"/>
                  </a:lnTo>
                  <a:lnTo>
                    <a:pt x="788" y="217"/>
                  </a:lnTo>
                  <a:lnTo>
                    <a:pt x="743" y="273"/>
                  </a:lnTo>
                  <a:lnTo>
                    <a:pt x="750" y="305"/>
                  </a:lnTo>
                  <a:lnTo>
                    <a:pt x="752" y="339"/>
                  </a:lnTo>
                  <a:lnTo>
                    <a:pt x="749" y="377"/>
                  </a:lnTo>
                  <a:lnTo>
                    <a:pt x="741" y="413"/>
                  </a:lnTo>
                  <a:lnTo>
                    <a:pt x="726" y="448"/>
                  </a:lnTo>
                  <a:lnTo>
                    <a:pt x="706" y="481"/>
                  </a:lnTo>
                  <a:lnTo>
                    <a:pt x="688" y="466"/>
                  </a:lnTo>
                  <a:lnTo>
                    <a:pt x="706" y="438"/>
                  </a:lnTo>
                  <a:lnTo>
                    <a:pt x="718" y="406"/>
                  </a:lnTo>
                  <a:lnTo>
                    <a:pt x="726" y="374"/>
                  </a:lnTo>
                  <a:lnTo>
                    <a:pt x="729" y="339"/>
                  </a:lnTo>
                  <a:lnTo>
                    <a:pt x="728" y="317"/>
                  </a:lnTo>
                  <a:lnTo>
                    <a:pt x="724" y="295"/>
                  </a:lnTo>
                  <a:lnTo>
                    <a:pt x="683" y="347"/>
                  </a:lnTo>
                  <a:lnTo>
                    <a:pt x="680" y="373"/>
                  </a:lnTo>
                  <a:lnTo>
                    <a:pt x="674" y="397"/>
                  </a:lnTo>
                  <a:lnTo>
                    <a:pt x="664" y="420"/>
                  </a:lnTo>
                  <a:lnTo>
                    <a:pt x="650" y="442"/>
                  </a:lnTo>
                  <a:lnTo>
                    <a:pt x="633" y="461"/>
                  </a:lnTo>
                  <a:lnTo>
                    <a:pt x="612" y="479"/>
                  </a:lnTo>
                  <a:lnTo>
                    <a:pt x="588" y="493"/>
                  </a:lnTo>
                  <a:lnTo>
                    <a:pt x="564" y="503"/>
                  </a:lnTo>
                  <a:lnTo>
                    <a:pt x="539" y="509"/>
                  </a:lnTo>
                  <a:lnTo>
                    <a:pt x="512" y="511"/>
                  </a:lnTo>
                  <a:lnTo>
                    <a:pt x="486" y="509"/>
                  </a:lnTo>
                  <a:lnTo>
                    <a:pt x="461" y="503"/>
                  </a:lnTo>
                  <a:lnTo>
                    <a:pt x="435" y="493"/>
                  </a:lnTo>
                  <a:lnTo>
                    <a:pt x="413" y="479"/>
                  </a:lnTo>
                  <a:lnTo>
                    <a:pt x="392" y="461"/>
                  </a:lnTo>
                  <a:lnTo>
                    <a:pt x="373" y="440"/>
                  </a:lnTo>
                  <a:lnTo>
                    <a:pt x="359" y="417"/>
                  </a:lnTo>
                  <a:lnTo>
                    <a:pt x="349" y="392"/>
                  </a:lnTo>
                  <a:lnTo>
                    <a:pt x="343" y="367"/>
                  </a:lnTo>
                  <a:lnTo>
                    <a:pt x="366" y="362"/>
                  </a:lnTo>
                  <a:lnTo>
                    <a:pt x="371" y="385"/>
                  </a:lnTo>
                  <a:lnTo>
                    <a:pt x="380" y="407"/>
                  </a:lnTo>
                  <a:lnTo>
                    <a:pt x="393" y="427"/>
                  </a:lnTo>
                  <a:lnTo>
                    <a:pt x="407" y="445"/>
                  </a:lnTo>
                  <a:lnTo>
                    <a:pt x="428" y="461"/>
                  </a:lnTo>
                  <a:lnTo>
                    <a:pt x="450" y="474"/>
                  </a:lnTo>
                  <a:lnTo>
                    <a:pt x="475" y="484"/>
                  </a:lnTo>
                  <a:lnTo>
                    <a:pt x="499" y="488"/>
                  </a:lnTo>
                  <a:lnTo>
                    <a:pt x="525" y="488"/>
                  </a:lnTo>
                  <a:lnTo>
                    <a:pt x="550" y="484"/>
                  </a:lnTo>
                  <a:lnTo>
                    <a:pt x="574" y="474"/>
                  </a:lnTo>
                  <a:lnTo>
                    <a:pt x="597" y="461"/>
                  </a:lnTo>
                  <a:lnTo>
                    <a:pt x="617" y="445"/>
                  </a:lnTo>
                  <a:lnTo>
                    <a:pt x="633" y="427"/>
                  </a:lnTo>
                  <a:lnTo>
                    <a:pt x="645" y="406"/>
                  </a:lnTo>
                  <a:lnTo>
                    <a:pt x="653" y="384"/>
                  </a:lnTo>
                  <a:lnTo>
                    <a:pt x="610" y="439"/>
                  </a:lnTo>
                  <a:lnTo>
                    <a:pt x="592" y="424"/>
                  </a:lnTo>
                  <a:lnTo>
                    <a:pt x="660" y="339"/>
                  </a:lnTo>
                  <a:lnTo>
                    <a:pt x="657" y="309"/>
                  </a:lnTo>
                  <a:lnTo>
                    <a:pt x="649" y="282"/>
                  </a:lnTo>
                  <a:lnTo>
                    <a:pt x="636" y="257"/>
                  </a:lnTo>
                  <a:lnTo>
                    <a:pt x="617" y="234"/>
                  </a:lnTo>
                  <a:lnTo>
                    <a:pt x="600" y="219"/>
                  </a:lnTo>
                  <a:lnTo>
                    <a:pt x="579" y="207"/>
                  </a:lnTo>
                  <a:lnTo>
                    <a:pt x="558" y="197"/>
                  </a:lnTo>
                  <a:lnTo>
                    <a:pt x="536" y="192"/>
                  </a:lnTo>
                  <a:lnTo>
                    <a:pt x="512" y="190"/>
                  </a:lnTo>
                  <a:lnTo>
                    <a:pt x="489" y="192"/>
                  </a:lnTo>
                  <a:lnTo>
                    <a:pt x="467" y="197"/>
                  </a:lnTo>
                  <a:lnTo>
                    <a:pt x="445" y="207"/>
                  </a:lnTo>
                  <a:lnTo>
                    <a:pt x="491" y="263"/>
                  </a:lnTo>
                  <a:lnTo>
                    <a:pt x="474" y="278"/>
                  </a:lnTo>
                  <a:lnTo>
                    <a:pt x="426" y="218"/>
                  </a:lnTo>
                  <a:lnTo>
                    <a:pt x="407" y="234"/>
                  </a:lnTo>
                  <a:lnTo>
                    <a:pt x="392" y="252"/>
                  </a:lnTo>
                  <a:lnTo>
                    <a:pt x="379" y="273"/>
                  </a:lnTo>
                  <a:lnTo>
                    <a:pt x="370" y="295"/>
                  </a:lnTo>
                  <a:lnTo>
                    <a:pt x="365" y="319"/>
                  </a:lnTo>
                  <a:lnTo>
                    <a:pt x="343" y="316"/>
                  </a:lnTo>
                  <a:lnTo>
                    <a:pt x="349" y="288"/>
                  </a:lnTo>
                  <a:lnTo>
                    <a:pt x="359" y="263"/>
                  </a:lnTo>
                  <a:lnTo>
                    <a:pt x="373" y="239"/>
                  </a:lnTo>
                  <a:lnTo>
                    <a:pt x="392" y="218"/>
                  </a:lnTo>
                  <a:lnTo>
                    <a:pt x="412" y="201"/>
                  </a:lnTo>
                  <a:lnTo>
                    <a:pt x="383" y="166"/>
                  </a:lnTo>
                  <a:lnTo>
                    <a:pt x="359" y="187"/>
                  </a:lnTo>
                  <a:lnTo>
                    <a:pt x="338" y="213"/>
                  </a:lnTo>
                  <a:lnTo>
                    <a:pt x="321" y="240"/>
                  </a:lnTo>
                  <a:lnTo>
                    <a:pt x="307" y="272"/>
                  </a:lnTo>
                  <a:lnTo>
                    <a:pt x="299" y="304"/>
                  </a:lnTo>
                  <a:lnTo>
                    <a:pt x="297" y="339"/>
                  </a:lnTo>
                  <a:lnTo>
                    <a:pt x="300" y="375"/>
                  </a:lnTo>
                  <a:lnTo>
                    <a:pt x="308" y="407"/>
                  </a:lnTo>
                  <a:lnTo>
                    <a:pt x="322" y="439"/>
                  </a:lnTo>
                  <a:lnTo>
                    <a:pt x="339" y="467"/>
                  </a:lnTo>
                  <a:lnTo>
                    <a:pt x="360" y="493"/>
                  </a:lnTo>
                  <a:lnTo>
                    <a:pt x="386" y="514"/>
                  </a:lnTo>
                  <a:lnTo>
                    <a:pt x="414" y="531"/>
                  </a:lnTo>
                  <a:lnTo>
                    <a:pt x="444" y="545"/>
                  </a:lnTo>
                  <a:lnTo>
                    <a:pt x="478" y="553"/>
                  </a:lnTo>
                  <a:lnTo>
                    <a:pt x="513" y="556"/>
                  </a:lnTo>
                  <a:lnTo>
                    <a:pt x="548" y="553"/>
                  </a:lnTo>
                  <a:lnTo>
                    <a:pt x="581" y="545"/>
                  </a:lnTo>
                  <a:lnTo>
                    <a:pt x="614" y="531"/>
                  </a:lnTo>
                  <a:lnTo>
                    <a:pt x="643" y="512"/>
                  </a:lnTo>
                  <a:lnTo>
                    <a:pt x="657" y="530"/>
                  </a:lnTo>
                  <a:lnTo>
                    <a:pt x="631" y="548"/>
                  </a:lnTo>
                  <a:lnTo>
                    <a:pt x="604" y="561"/>
                  </a:lnTo>
                  <a:lnTo>
                    <a:pt x="574" y="571"/>
                  </a:lnTo>
                  <a:lnTo>
                    <a:pt x="544" y="577"/>
                  </a:lnTo>
                  <a:lnTo>
                    <a:pt x="513" y="579"/>
                  </a:lnTo>
                  <a:lnTo>
                    <a:pt x="475" y="576"/>
                  </a:lnTo>
                  <a:lnTo>
                    <a:pt x="437" y="567"/>
                  </a:lnTo>
                  <a:lnTo>
                    <a:pt x="404" y="552"/>
                  </a:lnTo>
                  <a:lnTo>
                    <a:pt x="372" y="532"/>
                  </a:lnTo>
                  <a:lnTo>
                    <a:pt x="344" y="509"/>
                  </a:lnTo>
                  <a:lnTo>
                    <a:pt x="321" y="481"/>
                  </a:lnTo>
                  <a:lnTo>
                    <a:pt x="300" y="449"/>
                  </a:lnTo>
                  <a:lnTo>
                    <a:pt x="286" y="415"/>
                  </a:lnTo>
                  <a:lnTo>
                    <a:pt x="277" y="378"/>
                  </a:lnTo>
                  <a:lnTo>
                    <a:pt x="274" y="339"/>
                  </a:lnTo>
                  <a:lnTo>
                    <a:pt x="277" y="301"/>
                  </a:lnTo>
                  <a:lnTo>
                    <a:pt x="286" y="265"/>
                  </a:lnTo>
                  <a:lnTo>
                    <a:pt x="300" y="231"/>
                  </a:lnTo>
                  <a:lnTo>
                    <a:pt x="320" y="200"/>
                  </a:lnTo>
                  <a:lnTo>
                    <a:pt x="343" y="172"/>
                  </a:lnTo>
                  <a:lnTo>
                    <a:pt x="369" y="148"/>
                  </a:lnTo>
                  <a:lnTo>
                    <a:pt x="295" y="56"/>
                  </a:lnTo>
                  <a:lnTo>
                    <a:pt x="85" y="56"/>
                  </a:lnTo>
                  <a:lnTo>
                    <a:pt x="80" y="68"/>
                  </a:lnTo>
                  <a:lnTo>
                    <a:pt x="70" y="79"/>
                  </a:lnTo>
                  <a:lnTo>
                    <a:pt x="58" y="85"/>
                  </a:lnTo>
                  <a:lnTo>
                    <a:pt x="44" y="89"/>
                  </a:lnTo>
                  <a:lnTo>
                    <a:pt x="29" y="85"/>
                  </a:lnTo>
                  <a:lnTo>
                    <a:pt x="17" y="79"/>
                  </a:lnTo>
                  <a:lnTo>
                    <a:pt x="8" y="70"/>
                  </a:lnTo>
                  <a:lnTo>
                    <a:pt x="2" y="58"/>
                  </a:lnTo>
                  <a:lnTo>
                    <a:pt x="0" y="45"/>
                  </a:lnTo>
                  <a:lnTo>
                    <a:pt x="2" y="31"/>
                  </a:lnTo>
                  <a:lnTo>
                    <a:pt x="8" y="18"/>
                  </a:lnTo>
                  <a:lnTo>
                    <a:pt x="17" y="9"/>
                  </a:lnTo>
                  <a:lnTo>
                    <a:pt x="29" y="2"/>
                  </a:lnTo>
                  <a:lnTo>
                    <a:pt x="4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74" name="Group 673"/>
          <p:cNvGrpSpPr/>
          <p:nvPr/>
        </p:nvGrpSpPr>
        <p:grpSpPr>
          <a:xfrm>
            <a:off x="6318001" y="4241716"/>
            <a:ext cx="482239" cy="533472"/>
            <a:chOff x="7570788" y="5183188"/>
            <a:chExt cx="941388" cy="1041400"/>
          </a:xfrm>
          <a:solidFill>
            <a:schemeClr val="tx1">
              <a:lumMod val="90000"/>
              <a:lumOff val="10000"/>
            </a:schemeClr>
          </a:solidFill>
        </p:grpSpPr>
        <p:sp>
          <p:nvSpPr>
            <p:cNvPr id="675" name="Freeform 428"/>
            <p:cNvSpPr>
              <a:spLocks/>
            </p:cNvSpPr>
            <p:nvPr/>
          </p:nvSpPr>
          <p:spPr bwMode="auto">
            <a:xfrm>
              <a:off x="8135938" y="5851526"/>
              <a:ext cx="207963" cy="207963"/>
            </a:xfrm>
            <a:custGeom>
              <a:avLst/>
              <a:gdLst>
                <a:gd name="T0" fmla="*/ 346 w 654"/>
                <a:gd name="T1" fmla="*/ 0 h 656"/>
                <a:gd name="T2" fmla="*/ 423 w 654"/>
                <a:gd name="T3" fmla="*/ 14 h 656"/>
                <a:gd name="T4" fmla="*/ 493 w 654"/>
                <a:gd name="T5" fmla="*/ 45 h 656"/>
                <a:gd name="T6" fmla="*/ 556 w 654"/>
                <a:gd name="T7" fmla="*/ 93 h 656"/>
                <a:gd name="T8" fmla="*/ 605 w 654"/>
                <a:gd name="T9" fmla="*/ 155 h 656"/>
                <a:gd name="T10" fmla="*/ 637 w 654"/>
                <a:gd name="T11" fmla="*/ 223 h 656"/>
                <a:gd name="T12" fmla="*/ 651 w 654"/>
                <a:gd name="T13" fmla="*/ 287 h 656"/>
                <a:gd name="T14" fmla="*/ 651 w 654"/>
                <a:gd name="T15" fmla="*/ 289 h 656"/>
                <a:gd name="T16" fmla="*/ 654 w 654"/>
                <a:gd name="T17" fmla="*/ 325 h 656"/>
                <a:gd name="T18" fmla="*/ 653 w 654"/>
                <a:gd name="T19" fmla="*/ 355 h 656"/>
                <a:gd name="T20" fmla="*/ 649 w 654"/>
                <a:gd name="T21" fmla="*/ 381 h 656"/>
                <a:gd name="T22" fmla="*/ 643 w 654"/>
                <a:gd name="T23" fmla="*/ 413 h 656"/>
                <a:gd name="T24" fmla="*/ 636 w 654"/>
                <a:gd name="T25" fmla="*/ 435 h 656"/>
                <a:gd name="T26" fmla="*/ 625 w 654"/>
                <a:gd name="T27" fmla="*/ 461 h 656"/>
                <a:gd name="T28" fmla="*/ 621 w 654"/>
                <a:gd name="T29" fmla="*/ 471 h 656"/>
                <a:gd name="T30" fmla="*/ 606 w 654"/>
                <a:gd name="T31" fmla="*/ 499 h 656"/>
                <a:gd name="T32" fmla="*/ 589 w 654"/>
                <a:gd name="T33" fmla="*/ 525 h 656"/>
                <a:gd name="T34" fmla="*/ 534 w 654"/>
                <a:gd name="T35" fmla="*/ 582 h 656"/>
                <a:gd name="T36" fmla="*/ 464 w 654"/>
                <a:gd name="T37" fmla="*/ 626 h 656"/>
                <a:gd name="T38" fmla="*/ 387 w 654"/>
                <a:gd name="T39" fmla="*/ 651 h 656"/>
                <a:gd name="T40" fmla="*/ 308 w 654"/>
                <a:gd name="T41" fmla="*/ 656 h 656"/>
                <a:gd name="T42" fmla="*/ 232 w 654"/>
                <a:gd name="T43" fmla="*/ 642 h 656"/>
                <a:gd name="T44" fmla="*/ 161 w 654"/>
                <a:gd name="T45" fmla="*/ 611 h 656"/>
                <a:gd name="T46" fmla="*/ 99 w 654"/>
                <a:gd name="T47" fmla="*/ 564 h 656"/>
                <a:gd name="T48" fmla="*/ 50 w 654"/>
                <a:gd name="T49" fmla="*/ 502 h 656"/>
                <a:gd name="T50" fmla="*/ 15 w 654"/>
                <a:gd name="T51" fmla="*/ 428 h 656"/>
                <a:gd name="T52" fmla="*/ 0 w 654"/>
                <a:gd name="T53" fmla="*/ 352 h 656"/>
                <a:gd name="T54" fmla="*/ 3 w 654"/>
                <a:gd name="T55" fmla="*/ 278 h 656"/>
                <a:gd name="T56" fmla="*/ 8 w 654"/>
                <a:gd name="T57" fmla="*/ 252 h 656"/>
                <a:gd name="T58" fmla="*/ 10 w 654"/>
                <a:gd name="T59" fmla="*/ 244 h 656"/>
                <a:gd name="T60" fmla="*/ 15 w 654"/>
                <a:gd name="T61" fmla="*/ 228 h 656"/>
                <a:gd name="T62" fmla="*/ 20 w 654"/>
                <a:gd name="T63" fmla="*/ 214 h 656"/>
                <a:gd name="T64" fmla="*/ 23 w 654"/>
                <a:gd name="T65" fmla="*/ 205 h 656"/>
                <a:gd name="T66" fmla="*/ 33 w 654"/>
                <a:gd name="T67" fmla="*/ 183 h 656"/>
                <a:gd name="T68" fmla="*/ 73 w 654"/>
                <a:gd name="T69" fmla="*/ 121 h 656"/>
                <a:gd name="T70" fmla="*/ 126 w 654"/>
                <a:gd name="T71" fmla="*/ 69 h 656"/>
                <a:gd name="T72" fmla="*/ 191 w 654"/>
                <a:gd name="T73" fmla="*/ 29 h 656"/>
                <a:gd name="T74" fmla="*/ 269 w 654"/>
                <a:gd name="T75" fmla="*/ 5 h 6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54" h="656">
                  <a:moveTo>
                    <a:pt x="308" y="0"/>
                  </a:moveTo>
                  <a:lnTo>
                    <a:pt x="346" y="0"/>
                  </a:lnTo>
                  <a:lnTo>
                    <a:pt x="386" y="5"/>
                  </a:lnTo>
                  <a:lnTo>
                    <a:pt x="423" y="14"/>
                  </a:lnTo>
                  <a:lnTo>
                    <a:pt x="459" y="28"/>
                  </a:lnTo>
                  <a:lnTo>
                    <a:pt x="493" y="45"/>
                  </a:lnTo>
                  <a:lnTo>
                    <a:pt x="526" y="68"/>
                  </a:lnTo>
                  <a:lnTo>
                    <a:pt x="556" y="93"/>
                  </a:lnTo>
                  <a:lnTo>
                    <a:pt x="582" y="123"/>
                  </a:lnTo>
                  <a:lnTo>
                    <a:pt x="605" y="155"/>
                  </a:lnTo>
                  <a:lnTo>
                    <a:pt x="624" y="192"/>
                  </a:lnTo>
                  <a:lnTo>
                    <a:pt x="637" y="223"/>
                  </a:lnTo>
                  <a:lnTo>
                    <a:pt x="646" y="255"/>
                  </a:lnTo>
                  <a:lnTo>
                    <a:pt x="651" y="287"/>
                  </a:lnTo>
                  <a:lnTo>
                    <a:pt x="651" y="288"/>
                  </a:lnTo>
                  <a:lnTo>
                    <a:pt x="651" y="289"/>
                  </a:lnTo>
                  <a:lnTo>
                    <a:pt x="654" y="319"/>
                  </a:lnTo>
                  <a:lnTo>
                    <a:pt x="654" y="325"/>
                  </a:lnTo>
                  <a:lnTo>
                    <a:pt x="653" y="350"/>
                  </a:lnTo>
                  <a:lnTo>
                    <a:pt x="653" y="355"/>
                  </a:lnTo>
                  <a:lnTo>
                    <a:pt x="652" y="360"/>
                  </a:lnTo>
                  <a:lnTo>
                    <a:pt x="649" y="381"/>
                  </a:lnTo>
                  <a:lnTo>
                    <a:pt x="647" y="395"/>
                  </a:lnTo>
                  <a:lnTo>
                    <a:pt x="643" y="413"/>
                  </a:lnTo>
                  <a:lnTo>
                    <a:pt x="638" y="429"/>
                  </a:lnTo>
                  <a:lnTo>
                    <a:pt x="636" y="435"/>
                  </a:lnTo>
                  <a:lnTo>
                    <a:pt x="633" y="442"/>
                  </a:lnTo>
                  <a:lnTo>
                    <a:pt x="625" y="461"/>
                  </a:lnTo>
                  <a:lnTo>
                    <a:pt x="623" y="466"/>
                  </a:lnTo>
                  <a:lnTo>
                    <a:pt x="621" y="471"/>
                  </a:lnTo>
                  <a:lnTo>
                    <a:pt x="610" y="492"/>
                  </a:lnTo>
                  <a:lnTo>
                    <a:pt x="606" y="499"/>
                  </a:lnTo>
                  <a:lnTo>
                    <a:pt x="590" y="523"/>
                  </a:lnTo>
                  <a:lnTo>
                    <a:pt x="589" y="525"/>
                  </a:lnTo>
                  <a:lnTo>
                    <a:pt x="563" y="555"/>
                  </a:lnTo>
                  <a:lnTo>
                    <a:pt x="534" y="582"/>
                  </a:lnTo>
                  <a:lnTo>
                    <a:pt x="500" y="607"/>
                  </a:lnTo>
                  <a:lnTo>
                    <a:pt x="464" y="626"/>
                  </a:lnTo>
                  <a:lnTo>
                    <a:pt x="425" y="641"/>
                  </a:lnTo>
                  <a:lnTo>
                    <a:pt x="387" y="651"/>
                  </a:lnTo>
                  <a:lnTo>
                    <a:pt x="347" y="656"/>
                  </a:lnTo>
                  <a:lnTo>
                    <a:pt x="308" y="656"/>
                  </a:lnTo>
                  <a:lnTo>
                    <a:pt x="269" y="651"/>
                  </a:lnTo>
                  <a:lnTo>
                    <a:pt x="232" y="642"/>
                  </a:lnTo>
                  <a:lnTo>
                    <a:pt x="196" y="629"/>
                  </a:lnTo>
                  <a:lnTo>
                    <a:pt x="161" y="611"/>
                  </a:lnTo>
                  <a:lnTo>
                    <a:pt x="129" y="589"/>
                  </a:lnTo>
                  <a:lnTo>
                    <a:pt x="99" y="564"/>
                  </a:lnTo>
                  <a:lnTo>
                    <a:pt x="73" y="535"/>
                  </a:lnTo>
                  <a:lnTo>
                    <a:pt x="50" y="502"/>
                  </a:lnTo>
                  <a:lnTo>
                    <a:pt x="29" y="465"/>
                  </a:lnTo>
                  <a:lnTo>
                    <a:pt x="15" y="428"/>
                  </a:lnTo>
                  <a:lnTo>
                    <a:pt x="5" y="391"/>
                  </a:lnTo>
                  <a:lnTo>
                    <a:pt x="0" y="352"/>
                  </a:lnTo>
                  <a:lnTo>
                    <a:pt x="0" y="315"/>
                  </a:lnTo>
                  <a:lnTo>
                    <a:pt x="3" y="278"/>
                  </a:lnTo>
                  <a:lnTo>
                    <a:pt x="4" y="276"/>
                  </a:lnTo>
                  <a:lnTo>
                    <a:pt x="8" y="252"/>
                  </a:lnTo>
                  <a:lnTo>
                    <a:pt x="9" y="248"/>
                  </a:lnTo>
                  <a:lnTo>
                    <a:pt x="10" y="244"/>
                  </a:lnTo>
                  <a:lnTo>
                    <a:pt x="13" y="236"/>
                  </a:lnTo>
                  <a:lnTo>
                    <a:pt x="15" y="228"/>
                  </a:lnTo>
                  <a:lnTo>
                    <a:pt x="17" y="221"/>
                  </a:lnTo>
                  <a:lnTo>
                    <a:pt x="20" y="214"/>
                  </a:lnTo>
                  <a:lnTo>
                    <a:pt x="22" y="209"/>
                  </a:lnTo>
                  <a:lnTo>
                    <a:pt x="23" y="205"/>
                  </a:lnTo>
                  <a:lnTo>
                    <a:pt x="32" y="185"/>
                  </a:lnTo>
                  <a:lnTo>
                    <a:pt x="33" y="183"/>
                  </a:lnTo>
                  <a:lnTo>
                    <a:pt x="52" y="150"/>
                  </a:lnTo>
                  <a:lnTo>
                    <a:pt x="73" y="121"/>
                  </a:lnTo>
                  <a:lnTo>
                    <a:pt x="98" y="94"/>
                  </a:lnTo>
                  <a:lnTo>
                    <a:pt x="126" y="69"/>
                  </a:lnTo>
                  <a:lnTo>
                    <a:pt x="157" y="47"/>
                  </a:lnTo>
                  <a:lnTo>
                    <a:pt x="191" y="29"/>
                  </a:lnTo>
                  <a:lnTo>
                    <a:pt x="230" y="15"/>
                  </a:lnTo>
                  <a:lnTo>
                    <a:pt x="269" y="5"/>
                  </a:lnTo>
                  <a:lnTo>
                    <a:pt x="30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6" name="Freeform 429"/>
            <p:cNvSpPr>
              <a:spLocks noEditPoints="1"/>
            </p:cNvSpPr>
            <p:nvPr/>
          </p:nvSpPr>
          <p:spPr bwMode="auto">
            <a:xfrm>
              <a:off x="7570788" y="5183188"/>
              <a:ext cx="941388" cy="1041400"/>
            </a:xfrm>
            <a:custGeom>
              <a:avLst/>
              <a:gdLst>
                <a:gd name="T0" fmla="*/ 2174 w 2965"/>
                <a:gd name="T1" fmla="*/ 1829 h 3279"/>
                <a:gd name="T2" fmla="*/ 1955 w 2965"/>
                <a:gd name="T3" fmla="*/ 1740 h 3279"/>
                <a:gd name="T4" fmla="*/ 1725 w 2965"/>
                <a:gd name="T5" fmla="*/ 1767 h 3279"/>
                <a:gd name="T6" fmla="*/ 1696 w 2965"/>
                <a:gd name="T7" fmla="*/ 1989 h 3279"/>
                <a:gd name="T8" fmla="*/ 1470 w 2965"/>
                <a:gd name="T9" fmla="*/ 2057 h 3279"/>
                <a:gd name="T10" fmla="*/ 1391 w 2965"/>
                <a:gd name="T11" fmla="*/ 2168 h 3279"/>
                <a:gd name="T12" fmla="*/ 1369 w 2965"/>
                <a:gd name="T13" fmla="*/ 2231 h 3279"/>
                <a:gd name="T14" fmla="*/ 1509 w 2965"/>
                <a:gd name="T15" fmla="*/ 2367 h 3279"/>
                <a:gd name="T16" fmla="*/ 1506 w 2965"/>
                <a:gd name="T17" fmla="*/ 2461 h 3279"/>
                <a:gd name="T18" fmla="*/ 1385 w 2965"/>
                <a:gd name="T19" fmla="*/ 2640 h 3279"/>
                <a:gd name="T20" fmla="*/ 1445 w 2965"/>
                <a:gd name="T21" fmla="*/ 2816 h 3279"/>
                <a:gd name="T22" fmla="*/ 1678 w 2965"/>
                <a:gd name="T23" fmla="*/ 2857 h 3279"/>
                <a:gd name="T24" fmla="*/ 1760 w 2965"/>
                <a:gd name="T25" fmla="*/ 3113 h 3279"/>
                <a:gd name="T26" fmla="*/ 1984 w 2965"/>
                <a:gd name="T27" fmla="*/ 3159 h 3279"/>
                <a:gd name="T28" fmla="*/ 2253 w 2965"/>
                <a:gd name="T29" fmla="*/ 3106 h 3279"/>
                <a:gd name="T30" fmla="*/ 2382 w 2965"/>
                <a:gd name="T31" fmla="*/ 3153 h 3279"/>
                <a:gd name="T32" fmla="*/ 2534 w 2965"/>
                <a:gd name="T33" fmla="*/ 3024 h 3279"/>
                <a:gd name="T34" fmla="*/ 2686 w 2965"/>
                <a:gd name="T35" fmla="*/ 2807 h 3279"/>
                <a:gd name="T36" fmla="*/ 2809 w 2965"/>
                <a:gd name="T37" fmla="*/ 2751 h 3279"/>
                <a:gd name="T38" fmla="*/ 2852 w 2965"/>
                <a:gd name="T39" fmla="*/ 2627 h 3279"/>
                <a:gd name="T40" fmla="*/ 2713 w 2965"/>
                <a:gd name="T41" fmla="*/ 2476 h 3279"/>
                <a:gd name="T42" fmla="*/ 2827 w 2965"/>
                <a:gd name="T43" fmla="*/ 2241 h 3279"/>
                <a:gd name="T44" fmla="*/ 2739 w 2965"/>
                <a:gd name="T45" fmla="*/ 2016 h 3279"/>
                <a:gd name="T46" fmla="*/ 2489 w 2965"/>
                <a:gd name="T47" fmla="*/ 1959 h 3279"/>
                <a:gd name="T48" fmla="*/ 2455 w 2965"/>
                <a:gd name="T49" fmla="*/ 1747 h 3279"/>
                <a:gd name="T50" fmla="*/ 2182 w 2965"/>
                <a:gd name="T51" fmla="*/ 107 h 3279"/>
                <a:gd name="T52" fmla="*/ 106 w 2965"/>
                <a:gd name="T53" fmla="*/ 2746 h 3279"/>
                <a:gd name="T54" fmla="*/ 1297 w 2965"/>
                <a:gd name="T55" fmla="*/ 2550 h 3279"/>
                <a:gd name="T56" fmla="*/ 1393 w 2965"/>
                <a:gd name="T57" fmla="*/ 2434 h 3279"/>
                <a:gd name="T58" fmla="*/ 1257 w 2965"/>
                <a:gd name="T59" fmla="*/ 2265 h 3279"/>
                <a:gd name="T60" fmla="*/ 1322 w 2965"/>
                <a:gd name="T61" fmla="*/ 2028 h 3279"/>
                <a:gd name="T62" fmla="*/ 1537 w 2965"/>
                <a:gd name="T63" fmla="*/ 1932 h 3279"/>
                <a:gd name="T64" fmla="*/ 1589 w 2965"/>
                <a:gd name="T65" fmla="*/ 1759 h 3279"/>
                <a:gd name="T66" fmla="*/ 1691 w 2965"/>
                <a:gd name="T67" fmla="*/ 1586 h 3279"/>
                <a:gd name="T68" fmla="*/ 1913 w 2965"/>
                <a:gd name="T69" fmla="*/ 1582 h 3279"/>
                <a:gd name="T70" fmla="*/ 2111 w 2965"/>
                <a:gd name="T71" fmla="*/ 1671 h 3279"/>
                <a:gd name="T72" fmla="*/ 106 w 2965"/>
                <a:gd name="T73" fmla="*/ 0 h 3279"/>
                <a:gd name="T74" fmla="*/ 2286 w 2965"/>
                <a:gd name="T75" fmla="*/ 106 h 3279"/>
                <a:gd name="T76" fmla="*/ 2505 w 2965"/>
                <a:gd name="T77" fmla="*/ 1635 h 3279"/>
                <a:gd name="T78" fmla="*/ 2595 w 2965"/>
                <a:gd name="T79" fmla="*/ 1763 h 3279"/>
                <a:gd name="T80" fmla="*/ 2639 w 2965"/>
                <a:gd name="T81" fmla="*/ 1892 h 3279"/>
                <a:gd name="T82" fmla="*/ 2853 w 2965"/>
                <a:gd name="T83" fmla="*/ 1955 h 3279"/>
                <a:gd name="T84" fmla="*/ 2937 w 2965"/>
                <a:gd name="T85" fmla="*/ 2259 h 3279"/>
                <a:gd name="T86" fmla="*/ 2859 w 2965"/>
                <a:gd name="T87" fmla="*/ 2423 h 3279"/>
                <a:gd name="T88" fmla="*/ 2963 w 2965"/>
                <a:gd name="T89" fmla="*/ 2637 h 3279"/>
                <a:gd name="T90" fmla="*/ 2806 w 2965"/>
                <a:gd name="T91" fmla="*/ 2896 h 3279"/>
                <a:gd name="T92" fmla="*/ 2628 w 2965"/>
                <a:gd name="T93" fmla="*/ 2923 h 3279"/>
                <a:gd name="T94" fmla="*/ 2584 w 2965"/>
                <a:gd name="T95" fmla="*/ 3159 h 3279"/>
                <a:gd name="T96" fmla="*/ 2295 w 2965"/>
                <a:gd name="T97" fmla="*/ 3258 h 3279"/>
                <a:gd name="T98" fmla="*/ 2122 w 2965"/>
                <a:gd name="T99" fmla="*/ 3141 h 3279"/>
                <a:gd name="T100" fmla="*/ 1957 w 2965"/>
                <a:gd name="T101" fmla="*/ 3277 h 3279"/>
                <a:gd name="T102" fmla="*/ 1696 w 2965"/>
                <a:gd name="T103" fmla="*/ 3196 h 3279"/>
                <a:gd name="T104" fmla="*/ 1631 w 2965"/>
                <a:gd name="T105" fmla="*/ 2961 h 3279"/>
                <a:gd name="T106" fmla="*/ 1458 w 2965"/>
                <a:gd name="T107" fmla="*/ 2949 h 3279"/>
                <a:gd name="T108" fmla="*/ 82 w 2965"/>
                <a:gd name="T109" fmla="*/ 2834 h 3279"/>
                <a:gd name="T110" fmla="*/ 3 w 2965"/>
                <a:gd name="T111" fmla="*/ 82 h 3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965" h="3279">
                  <a:moveTo>
                    <a:pt x="2305" y="1688"/>
                  </a:moveTo>
                  <a:lnTo>
                    <a:pt x="2283" y="1688"/>
                  </a:lnTo>
                  <a:lnTo>
                    <a:pt x="2263" y="1692"/>
                  </a:lnTo>
                  <a:lnTo>
                    <a:pt x="2244" y="1701"/>
                  </a:lnTo>
                  <a:lnTo>
                    <a:pt x="2227" y="1715"/>
                  </a:lnTo>
                  <a:lnTo>
                    <a:pt x="2213" y="1731"/>
                  </a:lnTo>
                  <a:lnTo>
                    <a:pt x="2203" y="1749"/>
                  </a:lnTo>
                  <a:lnTo>
                    <a:pt x="2174" y="1829"/>
                  </a:lnTo>
                  <a:lnTo>
                    <a:pt x="2169" y="1829"/>
                  </a:lnTo>
                  <a:lnTo>
                    <a:pt x="2164" y="1828"/>
                  </a:lnTo>
                  <a:lnTo>
                    <a:pt x="2164" y="1828"/>
                  </a:lnTo>
                  <a:lnTo>
                    <a:pt x="2109" y="1826"/>
                  </a:lnTo>
                  <a:lnTo>
                    <a:pt x="2056" y="1828"/>
                  </a:lnTo>
                  <a:lnTo>
                    <a:pt x="2002" y="1835"/>
                  </a:lnTo>
                  <a:lnTo>
                    <a:pt x="1966" y="1758"/>
                  </a:lnTo>
                  <a:lnTo>
                    <a:pt x="1955" y="1740"/>
                  </a:lnTo>
                  <a:lnTo>
                    <a:pt x="1940" y="1725"/>
                  </a:lnTo>
                  <a:lnTo>
                    <a:pt x="1923" y="1713"/>
                  </a:lnTo>
                  <a:lnTo>
                    <a:pt x="1903" y="1705"/>
                  </a:lnTo>
                  <a:lnTo>
                    <a:pt x="1883" y="1702"/>
                  </a:lnTo>
                  <a:lnTo>
                    <a:pt x="1862" y="1704"/>
                  </a:lnTo>
                  <a:lnTo>
                    <a:pt x="1841" y="1712"/>
                  </a:lnTo>
                  <a:lnTo>
                    <a:pt x="1743" y="1756"/>
                  </a:lnTo>
                  <a:lnTo>
                    <a:pt x="1725" y="1767"/>
                  </a:lnTo>
                  <a:lnTo>
                    <a:pt x="1710" y="1782"/>
                  </a:lnTo>
                  <a:lnTo>
                    <a:pt x="1698" y="1799"/>
                  </a:lnTo>
                  <a:lnTo>
                    <a:pt x="1691" y="1818"/>
                  </a:lnTo>
                  <a:lnTo>
                    <a:pt x="1688" y="1840"/>
                  </a:lnTo>
                  <a:lnTo>
                    <a:pt x="1690" y="1861"/>
                  </a:lnTo>
                  <a:lnTo>
                    <a:pt x="1697" y="1882"/>
                  </a:lnTo>
                  <a:lnTo>
                    <a:pt x="1731" y="1959"/>
                  </a:lnTo>
                  <a:lnTo>
                    <a:pt x="1696" y="1989"/>
                  </a:lnTo>
                  <a:lnTo>
                    <a:pt x="1664" y="2022"/>
                  </a:lnTo>
                  <a:lnTo>
                    <a:pt x="1634" y="2058"/>
                  </a:lnTo>
                  <a:lnTo>
                    <a:pt x="1634" y="2058"/>
                  </a:lnTo>
                  <a:lnTo>
                    <a:pt x="1612" y="2087"/>
                  </a:lnTo>
                  <a:lnTo>
                    <a:pt x="1534" y="2058"/>
                  </a:lnTo>
                  <a:lnTo>
                    <a:pt x="1512" y="2053"/>
                  </a:lnTo>
                  <a:lnTo>
                    <a:pt x="1490" y="2052"/>
                  </a:lnTo>
                  <a:lnTo>
                    <a:pt x="1470" y="2057"/>
                  </a:lnTo>
                  <a:lnTo>
                    <a:pt x="1451" y="2065"/>
                  </a:lnTo>
                  <a:lnTo>
                    <a:pt x="1435" y="2078"/>
                  </a:lnTo>
                  <a:lnTo>
                    <a:pt x="1421" y="2094"/>
                  </a:lnTo>
                  <a:lnTo>
                    <a:pt x="1411" y="2113"/>
                  </a:lnTo>
                  <a:lnTo>
                    <a:pt x="1411" y="2114"/>
                  </a:lnTo>
                  <a:lnTo>
                    <a:pt x="1410" y="2115"/>
                  </a:lnTo>
                  <a:lnTo>
                    <a:pt x="1410" y="2116"/>
                  </a:lnTo>
                  <a:lnTo>
                    <a:pt x="1391" y="2168"/>
                  </a:lnTo>
                  <a:lnTo>
                    <a:pt x="1374" y="2213"/>
                  </a:lnTo>
                  <a:lnTo>
                    <a:pt x="1374" y="2215"/>
                  </a:lnTo>
                  <a:lnTo>
                    <a:pt x="1373" y="2216"/>
                  </a:lnTo>
                  <a:lnTo>
                    <a:pt x="1373" y="2216"/>
                  </a:lnTo>
                  <a:lnTo>
                    <a:pt x="1371" y="2222"/>
                  </a:lnTo>
                  <a:lnTo>
                    <a:pt x="1370" y="2227"/>
                  </a:lnTo>
                  <a:lnTo>
                    <a:pt x="1370" y="2229"/>
                  </a:lnTo>
                  <a:lnTo>
                    <a:pt x="1369" y="2231"/>
                  </a:lnTo>
                  <a:lnTo>
                    <a:pt x="1367" y="2251"/>
                  </a:lnTo>
                  <a:lnTo>
                    <a:pt x="1370" y="2271"/>
                  </a:lnTo>
                  <a:lnTo>
                    <a:pt x="1376" y="2289"/>
                  </a:lnTo>
                  <a:lnTo>
                    <a:pt x="1385" y="2305"/>
                  </a:lnTo>
                  <a:lnTo>
                    <a:pt x="1398" y="2319"/>
                  </a:lnTo>
                  <a:lnTo>
                    <a:pt x="1412" y="2330"/>
                  </a:lnTo>
                  <a:lnTo>
                    <a:pt x="1429" y="2338"/>
                  </a:lnTo>
                  <a:lnTo>
                    <a:pt x="1509" y="2367"/>
                  </a:lnTo>
                  <a:lnTo>
                    <a:pt x="1508" y="2373"/>
                  </a:lnTo>
                  <a:lnTo>
                    <a:pt x="1508" y="2379"/>
                  </a:lnTo>
                  <a:lnTo>
                    <a:pt x="1505" y="2411"/>
                  </a:lnTo>
                  <a:lnTo>
                    <a:pt x="1505" y="2415"/>
                  </a:lnTo>
                  <a:lnTo>
                    <a:pt x="1505" y="2418"/>
                  </a:lnTo>
                  <a:lnTo>
                    <a:pt x="1505" y="2455"/>
                  </a:lnTo>
                  <a:lnTo>
                    <a:pt x="1506" y="2458"/>
                  </a:lnTo>
                  <a:lnTo>
                    <a:pt x="1506" y="2461"/>
                  </a:lnTo>
                  <a:lnTo>
                    <a:pt x="1509" y="2499"/>
                  </a:lnTo>
                  <a:lnTo>
                    <a:pt x="1509" y="2504"/>
                  </a:lnTo>
                  <a:lnTo>
                    <a:pt x="1515" y="2541"/>
                  </a:lnTo>
                  <a:lnTo>
                    <a:pt x="1438" y="2576"/>
                  </a:lnTo>
                  <a:lnTo>
                    <a:pt x="1419" y="2587"/>
                  </a:lnTo>
                  <a:lnTo>
                    <a:pt x="1404" y="2603"/>
                  </a:lnTo>
                  <a:lnTo>
                    <a:pt x="1393" y="2620"/>
                  </a:lnTo>
                  <a:lnTo>
                    <a:pt x="1385" y="2640"/>
                  </a:lnTo>
                  <a:lnTo>
                    <a:pt x="1382" y="2660"/>
                  </a:lnTo>
                  <a:lnTo>
                    <a:pt x="1384" y="2681"/>
                  </a:lnTo>
                  <a:lnTo>
                    <a:pt x="1391" y="2702"/>
                  </a:lnTo>
                  <a:lnTo>
                    <a:pt x="1392" y="2704"/>
                  </a:lnTo>
                  <a:lnTo>
                    <a:pt x="1392" y="2704"/>
                  </a:lnTo>
                  <a:lnTo>
                    <a:pt x="1398" y="2718"/>
                  </a:lnTo>
                  <a:lnTo>
                    <a:pt x="1435" y="2799"/>
                  </a:lnTo>
                  <a:lnTo>
                    <a:pt x="1445" y="2816"/>
                  </a:lnTo>
                  <a:lnTo>
                    <a:pt x="1460" y="2834"/>
                  </a:lnTo>
                  <a:lnTo>
                    <a:pt x="1477" y="2846"/>
                  </a:lnTo>
                  <a:lnTo>
                    <a:pt x="1497" y="2854"/>
                  </a:lnTo>
                  <a:lnTo>
                    <a:pt x="1520" y="2857"/>
                  </a:lnTo>
                  <a:lnTo>
                    <a:pt x="1541" y="2856"/>
                  </a:lnTo>
                  <a:lnTo>
                    <a:pt x="1563" y="2849"/>
                  </a:lnTo>
                  <a:lnTo>
                    <a:pt x="1638" y="2813"/>
                  </a:lnTo>
                  <a:lnTo>
                    <a:pt x="1678" y="2857"/>
                  </a:lnTo>
                  <a:lnTo>
                    <a:pt x="1720" y="2896"/>
                  </a:lnTo>
                  <a:lnTo>
                    <a:pt x="1765" y="2932"/>
                  </a:lnTo>
                  <a:lnTo>
                    <a:pt x="1736" y="3010"/>
                  </a:lnTo>
                  <a:lnTo>
                    <a:pt x="1730" y="3034"/>
                  </a:lnTo>
                  <a:lnTo>
                    <a:pt x="1731" y="3060"/>
                  </a:lnTo>
                  <a:lnTo>
                    <a:pt x="1739" y="3084"/>
                  </a:lnTo>
                  <a:lnTo>
                    <a:pt x="1748" y="3100"/>
                  </a:lnTo>
                  <a:lnTo>
                    <a:pt x="1760" y="3113"/>
                  </a:lnTo>
                  <a:lnTo>
                    <a:pt x="1775" y="3125"/>
                  </a:lnTo>
                  <a:lnTo>
                    <a:pt x="1791" y="3133"/>
                  </a:lnTo>
                  <a:lnTo>
                    <a:pt x="1892" y="3171"/>
                  </a:lnTo>
                  <a:lnTo>
                    <a:pt x="1911" y="3176"/>
                  </a:lnTo>
                  <a:lnTo>
                    <a:pt x="1930" y="3177"/>
                  </a:lnTo>
                  <a:lnTo>
                    <a:pt x="1949" y="3175"/>
                  </a:lnTo>
                  <a:lnTo>
                    <a:pt x="1967" y="3169"/>
                  </a:lnTo>
                  <a:lnTo>
                    <a:pt x="1984" y="3159"/>
                  </a:lnTo>
                  <a:lnTo>
                    <a:pt x="1998" y="3146"/>
                  </a:lnTo>
                  <a:lnTo>
                    <a:pt x="2009" y="3131"/>
                  </a:lnTo>
                  <a:lnTo>
                    <a:pt x="2017" y="3114"/>
                  </a:lnTo>
                  <a:lnTo>
                    <a:pt x="2046" y="3035"/>
                  </a:lnTo>
                  <a:lnTo>
                    <a:pt x="2103" y="3039"/>
                  </a:lnTo>
                  <a:lnTo>
                    <a:pt x="2161" y="3037"/>
                  </a:lnTo>
                  <a:lnTo>
                    <a:pt x="2218" y="3029"/>
                  </a:lnTo>
                  <a:lnTo>
                    <a:pt x="2253" y="3106"/>
                  </a:lnTo>
                  <a:lnTo>
                    <a:pt x="2264" y="3125"/>
                  </a:lnTo>
                  <a:lnTo>
                    <a:pt x="2279" y="3140"/>
                  </a:lnTo>
                  <a:lnTo>
                    <a:pt x="2297" y="3151"/>
                  </a:lnTo>
                  <a:lnTo>
                    <a:pt x="2317" y="3159"/>
                  </a:lnTo>
                  <a:lnTo>
                    <a:pt x="2337" y="3162"/>
                  </a:lnTo>
                  <a:lnTo>
                    <a:pt x="2359" y="3161"/>
                  </a:lnTo>
                  <a:lnTo>
                    <a:pt x="2379" y="3154"/>
                  </a:lnTo>
                  <a:lnTo>
                    <a:pt x="2382" y="3153"/>
                  </a:lnTo>
                  <a:lnTo>
                    <a:pt x="2382" y="3153"/>
                  </a:lnTo>
                  <a:lnTo>
                    <a:pt x="2393" y="3147"/>
                  </a:lnTo>
                  <a:lnTo>
                    <a:pt x="2477" y="3109"/>
                  </a:lnTo>
                  <a:lnTo>
                    <a:pt x="2494" y="3099"/>
                  </a:lnTo>
                  <a:lnTo>
                    <a:pt x="2510" y="3084"/>
                  </a:lnTo>
                  <a:lnTo>
                    <a:pt x="2523" y="3066"/>
                  </a:lnTo>
                  <a:lnTo>
                    <a:pt x="2531" y="3047"/>
                  </a:lnTo>
                  <a:lnTo>
                    <a:pt x="2534" y="3024"/>
                  </a:lnTo>
                  <a:lnTo>
                    <a:pt x="2532" y="3002"/>
                  </a:lnTo>
                  <a:lnTo>
                    <a:pt x="2526" y="2981"/>
                  </a:lnTo>
                  <a:lnTo>
                    <a:pt x="2491" y="2904"/>
                  </a:lnTo>
                  <a:lnTo>
                    <a:pt x="2523" y="2876"/>
                  </a:lnTo>
                  <a:lnTo>
                    <a:pt x="2554" y="2845"/>
                  </a:lnTo>
                  <a:lnTo>
                    <a:pt x="2582" y="2812"/>
                  </a:lnTo>
                  <a:lnTo>
                    <a:pt x="2608" y="2777"/>
                  </a:lnTo>
                  <a:lnTo>
                    <a:pt x="2686" y="2807"/>
                  </a:lnTo>
                  <a:lnTo>
                    <a:pt x="2705" y="2811"/>
                  </a:lnTo>
                  <a:lnTo>
                    <a:pt x="2723" y="2813"/>
                  </a:lnTo>
                  <a:lnTo>
                    <a:pt x="2741" y="2810"/>
                  </a:lnTo>
                  <a:lnTo>
                    <a:pt x="2759" y="2804"/>
                  </a:lnTo>
                  <a:lnTo>
                    <a:pt x="2776" y="2795"/>
                  </a:lnTo>
                  <a:lnTo>
                    <a:pt x="2790" y="2783"/>
                  </a:lnTo>
                  <a:lnTo>
                    <a:pt x="2801" y="2768"/>
                  </a:lnTo>
                  <a:lnTo>
                    <a:pt x="2809" y="2751"/>
                  </a:lnTo>
                  <a:lnTo>
                    <a:pt x="2809" y="2751"/>
                  </a:lnTo>
                  <a:lnTo>
                    <a:pt x="2810" y="2748"/>
                  </a:lnTo>
                  <a:lnTo>
                    <a:pt x="2828" y="2701"/>
                  </a:lnTo>
                  <a:lnTo>
                    <a:pt x="2846" y="2651"/>
                  </a:lnTo>
                  <a:lnTo>
                    <a:pt x="2847" y="2650"/>
                  </a:lnTo>
                  <a:lnTo>
                    <a:pt x="2847" y="2649"/>
                  </a:lnTo>
                  <a:lnTo>
                    <a:pt x="2847" y="2648"/>
                  </a:lnTo>
                  <a:lnTo>
                    <a:pt x="2852" y="2627"/>
                  </a:lnTo>
                  <a:lnTo>
                    <a:pt x="2852" y="2606"/>
                  </a:lnTo>
                  <a:lnTo>
                    <a:pt x="2848" y="2584"/>
                  </a:lnTo>
                  <a:lnTo>
                    <a:pt x="2839" y="2566"/>
                  </a:lnTo>
                  <a:lnTo>
                    <a:pt x="2827" y="2549"/>
                  </a:lnTo>
                  <a:lnTo>
                    <a:pt x="2811" y="2535"/>
                  </a:lnTo>
                  <a:lnTo>
                    <a:pt x="2791" y="2526"/>
                  </a:lnTo>
                  <a:lnTo>
                    <a:pt x="2712" y="2497"/>
                  </a:lnTo>
                  <a:lnTo>
                    <a:pt x="2713" y="2476"/>
                  </a:lnTo>
                  <a:lnTo>
                    <a:pt x="2714" y="2459"/>
                  </a:lnTo>
                  <a:lnTo>
                    <a:pt x="2715" y="2414"/>
                  </a:lnTo>
                  <a:lnTo>
                    <a:pt x="2712" y="2367"/>
                  </a:lnTo>
                  <a:lnTo>
                    <a:pt x="2705" y="2321"/>
                  </a:lnTo>
                  <a:lnTo>
                    <a:pt x="2782" y="2286"/>
                  </a:lnTo>
                  <a:lnTo>
                    <a:pt x="2801" y="2275"/>
                  </a:lnTo>
                  <a:lnTo>
                    <a:pt x="2816" y="2259"/>
                  </a:lnTo>
                  <a:lnTo>
                    <a:pt x="2827" y="2241"/>
                  </a:lnTo>
                  <a:lnTo>
                    <a:pt x="2834" y="2222"/>
                  </a:lnTo>
                  <a:lnTo>
                    <a:pt x="2837" y="2201"/>
                  </a:lnTo>
                  <a:lnTo>
                    <a:pt x="2835" y="2180"/>
                  </a:lnTo>
                  <a:lnTo>
                    <a:pt x="2828" y="2160"/>
                  </a:lnTo>
                  <a:lnTo>
                    <a:pt x="2784" y="2062"/>
                  </a:lnTo>
                  <a:lnTo>
                    <a:pt x="2773" y="2044"/>
                  </a:lnTo>
                  <a:lnTo>
                    <a:pt x="2757" y="2028"/>
                  </a:lnTo>
                  <a:lnTo>
                    <a:pt x="2739" y="2016"/>
                  </a:lnTo>
                  <a:lnTo>
                    <a:pt x="2720" y="2009"/>
                  </a:lnTo>
                  <a:lnTo>
                    <a:pt x="2699" y="2006"/>
                  </a:lnTo>
                  <a:lnTo>
                    <a:pt x="2678" y="2008"/>
                  </a:lnTo>
                  <a:lnTo>
                    <a:pt x="2658" y="2015"/>
                  </a:lnTo>
                  <a:lnTo>
                    <a:pt x="2581" y="2051"/>
                  </a:lnTo>
                  <a:lnTo>
                    <a:pt x="2552" y="2017"/>
                  </a:lnTo>
                  <a:lnTo>
                    <a:pt x="2522" y="1987"/>
                  </a:lnTo>
                  <a:lnTo>
                    <a:pt x="2489" y="1959"/>
                  </a:lnTo>
                  <a:lnTo>
                    <a:pt x="2455" y="1933"/>
                  </a:lnTo>
                  <a:lnTo>
                    <a:pt x="2484" y="1854"/>
                  </a:lnTo>
                  <a:lnTo>
                    <a:pt x="2489" y="1832"/>
                  </a:lnTo>
                  <a:lnTo>
                    <a:pt x="2489" y="1809"/>
                  </a:lnTo>
                  <a:lnTo>
                    <a:pt x="2483" y="1787"/>
                  </a:lnTo>
                  <a:lnTo>
                    <a:pt x="2473" y="1767"/>
                  </a:lnTo>
                  <a:lnTo>
                    <a:pt x="2458" y="1750"/>
                  </a:lnTo>
                  <a:lnTo>
                    <a:pt x="2455" y="1747"/>
                  </a:lnTo>
                  <a:lnTo>
                    <a:pt x="2450" y="1743"/>
                  </a:lnTo>
                  <a:lnTo>
                    <a:pt x="2443" y="1739"/>
                  </a:lnTo>
                  <a:lnTo>
                    <a:pt x="2425" y="1730"/>
                  </a:lnTo>
                  <a:lnTo>
                    <a:pt x="2326" y="1693"/>
                  </a:lnTo>
                  <a:lnTo>
                    <a:pt x="2305" y="1688"/>
                  </a:lnTo>
                  <a:close/>
                  <a:moveTo>
                    <a:pt x="2197" y="105"/>
                  </a:moveTo>
                  <a:lnTo>
                    <a:pt x="2189" y="107"/>
                  </a:lnTo>
                  <a:lnTo>
                    <a:pt x="2182" y="107"/>
                  </a:lnTo>
                  <a:lnTo>
                    <a:pt x="91" y="107"/>
                  </a:lnTo>
                  <a:lnTo>
                    <a:pt x="91" y="2731"/>
                  </a:lnTo>
                  <a:lnTo>
                    <a:pt x="91" y="2735"/>
                  </a:lnTo>
                  <a:lnTo>
                    <a:pt x="93" y="2738"/>
                  </a:lnTo>
                  <a:lnTo>
                    <a:pt x="95" y="2741"/>
                  </a:lnTo>
                  <a:lnTo>
                    <a:pt x="98" y="2744"/>
                  </a:lnTo>
                  <a:lnTo>
                    <a:pt x="102" y="2745"/>
                  </a:lnTo>
                  <a:lnTo>
                    <a:pt x="106" y="2746"/>
                  </a:lnTo>
                  <a:lnTo>
                    <a:pt x="1292" y="2746"/>
                  </a:lnTo>
                  <a:lnTo>
                    <a:pt x="1287" y="2735"/>
                  </a:lnTo>
                  <a:lnTo>
                    <a:pt x="1277" y="2703"/>
                  </a:lnTo>
                  <a:lnTo>
                    <a:pt x="1271" y="2672"/>
                  </a:lnTo>
                  <a:lnTo>
                    <a:pt x="1270" y="2641"/>
                  </a:lnTo>
                  <a:lnTo>
                    <a:pt x="1274" y="2610"/>
                  </a:lnTo>
                  <a:lnTo>
                    <a:pt x="1283" y="2579"/>
                  </a:lnTo>
                  <a:lnTo>
                    <a:pt x="1297" y="2550"/>
                  </a:lnTo>
                  <a:lnTo>
                    <a:pt x="1315" y="2523"/>
                  </a:lnTo>
                  <a:lnTo>
                    <a:pt x="1337" y="2500"/>
                  </a:lnTo>
                  <a:lnTo>
                    <a:pt x="1363" y="2479"/>
                  </a:lnTo>
                  <a:lnTo>
                    <a:pt x="1391" y="2463"/>
                  </a:lnTo>
                  <a:lnTo>
                    <a:pt x="1394" y="2462"/>
                  </a:lnTo>
                  <a:lnTo>
                    <a:pt x="1394" y="2456"/>
                  </a:lnTo>
                  <a:lnTo>
                    <a:pt x="1393" y="2449"/>
                  </a:lnTo>
                  <a:lnTo>
                    <a:pt x="1393" y="2434"/>
                  </a:lnTo>
                  <a:lnTo>
                    <a:pt x="1390" y="2434"/>
                  </a:lnTo>
                  <a:lnTo>
                    <a:pt x="1361" y="2420"/>
                  </a:lnTo>
                  <a:lnTo>
                    <a:pt x="1333" y="2402"/>
                  </a:lnTo>
                  <a:lnTo>
                    <a:pt x="1310" y="2381"/>
                  </a:lnTo>
                  <a:lnTo>
                    <a:pt x="1290" y="2354"/>
                  </a:lnTo>
                  <a:lnTo>
                    <a:pt x="1274" y="2326"/>
                  </a:lnTo>
                  <a:lnTo>
                    <a:pt x="1263" y="2296"/>
                  </a:lnTo>
                  <a:lnTo>
                    <a:pt x="1257" y="2265"/>
                  </a:lnTo>
                  <a:lnTo>
                    <a:pt x="1255" y="2232"/>
                  </a:lnTo>
                  <a:lnTo>
                    <a:pt x="1259" y="2201"/>
                  </a:lnTo>
                  <a:lnTo>
                    <a:pt x="1261" y="2190"/>
                  </a:lnTo>
                  <a:lnTo>
                    <a:pt x="1263" y="2182"/>
                  </a:lnTo>
                  <a:lnTo>
                    <a:pt x="1265" y="2176"/>
                  </a:lnTo>
                  <a:lnTo>
                    <a:pt x="1268" y="2165"/>
                  </a:lnTo>
                  <a:lnTo>
                    <a:pt x="1309" y="2056"/>
                  </a:lnTo>
                  <a:lnTo>
                    <a:pt x="1322" y="2028"/>
                  </a:lnTo>
                  <a:lnTo>
                    <a:pt x="1340" y="2004"/>
                  </a:lnTo>
                  <a:lnTo>
                    <a:pt x="1361" y="1982"/>
                  </a:lnTo>
                  <a:lnTo>
                    <a:pt x="1385" y="1964"/>
                  </a:lnTo>
                  <a:lnTo>
                    <a:pt x="1411" y="1949"/>
                  </a:lnTo>
                  <a:lnTo>
                    <a:pt x="1439" y="1938"/>
                  </a:lnTo>
                  <a:lnTo>
                    <a:pt x="1469" y="1930"/>
                  </a:lnTo>
                  <a:lnTo>
                    <a:pt x="1499" y="1928"/>
                  </a:lnTo>
                  <a:lnTo>
                    <a:pt x="1537" y="1932"/>
                  </a:lnTo>
                  <a:lnTo>
                    <a:pt x="1572" y="1942"/>
                  </a:lnTo>
                  <a:lnTo>
                    <a:pt x="1574" y="1942"/>
                  </a:lnTo>
                  <a:lnTo>
                    <a:pt x="1594" y="1916"/>
                  </a:lnTo>
                  <a:lnTo>
                    <a:pt x="1583" y="1886"/>
                  </a:lnTo>
                  <a:lnTo>
                    <a:pt x="1577" y="1854"/>
                  </a:lnTo>
                  <a:lnTo>
                    <a:pt x="1576" y="1823"/>
                  </a:lnTo>
                  <a:lnTo>
                    <a:pt x="1580" y="1790"/>
                  </a:lnTo>
                  <a:lnTo>
                    <a:pt x="1589" y="1759"/>
                  </a:lnTo>
                  <a:lnTo>
                    <a:pt x="1602" y="1731"/>
                  </a:lnTo>
                  <a:lnTo>
                    <a:pt x="1619" y="1705"/>
                  </a:lnTo>
                  <a:lnTo>
                    <a:pt x="1639" y="1682"/>
                  </a:lnTo>
                  <a:lnTo>
                    <a:pt x="1664" y="1663"/>
                  </a:lnTo>
                  <a:lnTo>
                    <a:pt x="1690" y="1647"/>
                  </a:lnTo>
                  <a:lnTo>
                    <a:pt x="419" y="1647"/>
                  </a:lnTo>
                  <a:lnTo>
                    <a:pt x="419" y="1586"/>
                  </a:lnTo>
                  <a:lnTo>
                    <a:pt x="1691" y="1586"/>
                  </a:lnTo>
                  <a:lnTo>
                    <a:pt x="1691" y="1647"/>
                  </a:lnTo>
                  <a:lnTo>
                    <a:pt x="1694" y="1645"/>
                  </a:lnTo>
                  <a:lnTo>
                    <a:pt x="1697" y="1643"/>
                  </a:lnTo>
                  <a:lnTo>
                    <a:pt x="1794" y="1599"/>
                  </a:lnTo>
                  <a:lnTo>
                    <a:pt x="1822" y="1588"/>
                  </a:lnTo>
                  <a:lnTo>
                    <a:pt x="1851" y="1581"/>
                  </a:lnTo>
                  <a:lnTo>
                    <a:pt x="1880" y="1579"/>
                  </a:lnTo>
                  <a:lnTo>
                    <a:pt x="1913" y="1582"/>
                  </a:lnTo>
                  <a:lnTo>
                    <a:pt x="1945" y="1590"/>
                  </a:lnTo>
                  <a:lnTo>
                    <a:pt x="1976" y="1604"/>
                  </a:lnTo>
                  <a:lnTo>
                    <a:pt x="2003" y="1621"/>
                  </a:lnTo>
                  <a:lnTo>
                    <a:pt x="2028" y="1642"/>
                  </a:lnTo>
                  <a:lnTo>
                    <a:pt x="2049" y="1667"/>
                  </a:lnTo>
                  <a:lnTo>
                    <a:pt x="2066" y="1695"/>
                  </a:lnTo>
                  <a:lnTo>
                    <a:pt x="2098" y="1698"/>
                  </a:lnTo>
                  <a:lnTo>
                    <a:pt x="2111" y="1671"/>
                  </a:lnTo>
                  <a:lnTo>
                    <a:pt x="2128" y="1646"/>
                  </a:lnTo>
                  <a:lnTo>
                    <a:pt x="2148" y="1624"/>
                  </a:lnTo>
                  <a:lnTo>
                    <a:pt x="2171" y="1605"/>
                  </a:lnTo>
                  <a:lnTo>
                    <a:pt x="2196" y="1589"/>
                  </a:lnTo>
                  <a:lnTo>
                    <a:pt x="2196" y="107"/>
                  </a:lnTo>
                  <a:lnTo>
                    <a:pt x="2197" y="107"/>
                  </a:lnTo>
                  <a:lnTo>
                    <a:pt x="2197" y="105"/>
                  </a:lnTo>
                  <a:close/>
                  <a:moveTo>
                    <a:pt x="106" y="0"/>
                  </a:moveTo>
                  <a:lnTo>
                    <a:pt x="2182" y="0"/>
                  </a:lnTo>
                  <a:lnTo>
                    <a:pt x="2205" y="3"/>
                  </a:lnTo>
                  <a:lnTo>
                    <a:pt x="2227" y="11"/>
                  </a:lnTo>
                  <a:lnTo>
                    <a:pt x="2247" y="23"/>
                  </a:lnTo>
                  <a:lnTo>
                    <a:pt x="2263" y="39"/>
                  </a:lnTo>
                  <a:lnTo>
                    <a:pt x="2276" y="60"/>
                  </a:lnTo>
                  <a:lnTo>
                    <a:pt x="2283" y="82"/>
                  </a:lnTo>
                  <a:lnTo>
                    <a:pt x="2286" y="106"/>
                  </a:lnTo>
                  <a:lnTo>
                    <a:pt x="2286" y="1565"/>
                  </a:lnTo>
                  <a:lnTo>
                    <a:pt x="2291" y="1565"/>
                  </a:lnTo>
                  <a:lnTo>
                    <a:pt x="2295" y="1564"/>
                  </a:lnTo>
                  <a:lnTo>
                    <a:pt x="2330" y="1568"/>
                  </a:lnTo>
                  <a:lnTo>
                    <a:pt x="2364" y="1577"/>
                  </a:lnTo>
                  <a:lnTo>
                    <a:pt x="2464" y="1614"/>
                  </a:lnTo>
                  <a:lnTo>
                    <a:pt x="2485" y="1623"/>
                  </a:lnTo>
                  <a:lnTo>
                    <a:pt x="2505" y="1635"/>
                  </a:lnTo>
                  <a:lnTo>
                    <a:pt x="2514" y="1641"/>
                  </a:lnTo>
                  <a:lnTo>
                    <a:pt x="2524" y="1649"/>
                  </a:lnTo>
                  <a:lnTo>
                    <a:pt x="2529" y="1653"/>
                  </a:lnTo>
                  <a:lnTo>
                    <a:pt x="2534" y="1657"/>
                  </a:lnTo>
                  <a:lnTo>
                    <a:pt x="2555" y="1680"/>
                  </a:lnTo>
                  <a:lnTo>
                    <a:pt x="2572" y="1706"/>
                  </a:lnTo>
                  <a:lnTo>
                    <a:pt x="2586" y="1734"/>
                  </a:lnTo>
                  <a:lnTo>
                    <a:pt x="2595" y="1763"/>
                  </a:lnTo>
                  <a:lnTo>
                    <a:pt x="2600" y="1792"/>
                  </a:lnTo>
                  <a:lnTo>
                    <a:pt x="2600" y="1823"/>
                  </a:lnTo>
                  <a:lnTo>
                    <a:pt x="2597" y="1853"/>
                  </a:lnTo>
                  <a:lnTo>
                    <a:pt x="2588" y="1883"/>
                  </a:lnTo>
                  <a:lnTo>
                    <a:pt x="2587" y="1885"/>
                  </a:lnTo>
                  <a:lnTo>
                    <a:pt x="2609" y="1904"/>
                  </a:lnTo>
                  <a:lnTo>
                    <a:pt x="2611" y="1903"/>
                  </a:lnTo>
                  <a:lnTo>
                    <a:pt x="2639" y="1892"/>
                  </a:lnTo>
                  <a:lnTo>
                    <a:pt x="2667" y="1886"/>
                  </a:lnTo>
                  <a:lnTo>
                    <a:pt x="2697" y="1884"/>
                  </a:lnTo>
                  <a:lnTo>
                    <a:pt x="2727" y="1886"/>
                  </a:lnTo>
                  <a:lnTo>
                    <a:pt x="2755" y="1892"/>
                  </a:lnTo>
                  <a:lnTo>
                    <a:pt x="2783" y="1903"/>
                  </a:lnTo>
                  <a:lnTo>
                    <a:pt x="2809" y="1916"/>
                  </a:lnTo>
                  <a:lnTo>
                    <a:pt x="2832" y="1935"/>
                  </a:lnTo>
                  <a:lnTo>
                    <a:pt x="2853" y="1955"/>
                  </a:lnTo>
                  <a:lnTo>
                    <a:pt x="2871" y="1979"/>
                  </a:lnTo>
                  <a:lnTo>
                    <a:pt x="2885" y="2005"/>
                  </a:lnTo>
                  <a:lnTo>
                    <a:pt x="2930" y="2102"/>
                  </a:lnTo>
                  <a:lnTo>
                    <a:pt x="2942" y="2133"/>
                  </a:lnTo>
                  <a:lnTo>
                    <a:pt x="2948" y="2166"/>
                  </a:lnTo>
                  <a:lnTo>
                    <a:pt x="2949" y="2198"/>
                  </a:lnTo>
                  <a:lnTo>
                    <a:pt x="2945" y="2229"/>
                  </a:lnTo>
                  <a:lnTo>
                    <a:pt x="2937" y="2259"/>
                  </a:lnTo>
                  <a:lnTo>
                    <a:pt x="2924" y="2289"/>
                  </a:lnTo>
                  <a:lnTo>
                    <a:pt x="2905" y="2315"/>
                  </a:lnTo>
                  <a:lnTo>
                    <a:pt x="2884" y="2339"/>
                  </a:lnTo>
                  <a:lnTo>
                    <a:pt x="2859" y="2359"/>
                  </a:lnTo>
                  <a:lnTo>
                    <a:pt x="2830" y="2377"/>
                  </a:lnTo>
                  <a:lnTo>
                    <a:pt x="2829" y="2409"/>
                  </a:lnTo>
                  <a:lnTo>
                    <a:pt x="2830" y="2410"/>
                  </a:lnTo>
                  <a:lnTo>
                    <a:pt x="2859" y="2423"/>
                  </a:lnTo>
                  <a:lnTo>
                    <a:pt x="2886" y="2441"/>
                  </a:lnTo>
                  <a:lnTo>
                    <a:pt x="2909" y="2462"/>
                  </a:lnTo>
                  <a:lnTo>
                    <a:pt x="2929" y="2488"/>
                  </a:lnTo>
                  <a:lnTo>
                    <a:pt x="2945" y="2514"/>
                  </a:lnTo>
                  <a:lnTo>
                    <a:pt x="2956" y="2543"/>
                  </a:lnTo>
                  <a:lnTo>
                    <a:pt x="2963" y="2573"/>
                  </a:lnTo>
                  <a:lnTo>
                    <a:pt x="2965" y="2605"/>
                  </a:lnTo>
                  <a:lnTo>
                    <a:pt x="2963" y="2637"/>
                  </a:lnTo>
                  <a:lnTo>
                    <a:pt x="2955" y="2668"/>
                  </a:lnTo>
                  <a:lnTo>
                    <a:pt x="2951" y="2680"/>
                  </a:lnTo>
                  <a:lnTo>
                    <a:pt x="2911" y="2787"/>
                  </a:lnTo>
                  <a:lnTo>
                    <a:pt x="2896" y="2815"/>
                  </a:lnTo>
                  <a:lnTo>
                    <a:pt x="2879" y="2841"/>
                  </a:lnTo>
                  <a:lnTo>
                    <a:pt x="2858" y="2862"/>
                  </a:lnTo>
                  <a:lnTo>
                    <a:pt x="2833" y="2881"/>
                  </a:lnTo>
                  <a:lnTo>
                    <a:pt x="2806" y="2896"/>
                  </a:lnTo>
                  <a:lnTo>
                    <a:pt x="2775" y="2907"/>
                  </a:lnTo>
                  <a:lnTo>
                    <a:pt x="2742" y="2913"/>
                  </a:lnTo>
                  <a:lnTo>
                    <a:pt x="2710" y="2914"/>
                  </a:lnTo>
                  <a:lnTo>
                    <a:pt x="2678" y="2910"/>
                  </a:lnTo>
                  <a:lnTo>
                    <a:pt x="2647" y="2901"/>
                  </a:lnTo>
                  <a:lnTo>
                    <a:pt x="2645" y="2901"/>
                  </a:lnTo>
                  <a:lnTo>
                    <a:pt x="2627" y="2921"/>
                  </a:lnTo>
                  <a:lnTo>
                    <a:pt x="2628" y="2923"/>
                  </a:lnTo>
                  <a:lnTo>
                    <a:pt x="2639" y="2954"/>
                  </a:lnTo>
                  <a:lnTo>
                    <a:pt x="2645" y="2986"/>
                  </a:lnTo>
                  <a:lnTo>
                    <a:pt x="2646" y="3017"/>
                  </a:lnTo>
                  <a:lnTo>
                    <a:pt x="2643" y="3049"/>
                  </a:lnTo>
                  <a:lnTo>
                    <a:pt x="2635" y="3079"/>
                  </a:lnTo>
                  <a:lnTo>
                    <a:pt x="2622" y="3107"/>
                  </a:lnTo>
                  <a:lnTo>
                    <a:pt x="2605" y="3134"/>
                  </a:lnTo>
                  <a:lnTo>
                    <a:pt x="2584" y="3159"/>
                  </a:lnTo>
                  <a:lnTo>
                    <a:pt x="2559" y="3180"/>
                  </a:lnTo>
                  <a:lnTo>
                    <a:pt x="2541" y="3191"/>
                  </a:lnTo>
                  <a:lnTo>
                    <a:pt x="2523" y="3201"/>
                  </a:lnTo>
                  <a:lnTo>
                    <a:pt x="2424" y="3245"/>
                  </a:lnTo>
                  <a:lnTo>
                    <a:pt x="2392" y="3257"/>
                  </a:lnTo>
                  <a:lnTo>
                    <a:pt x="2359" y="3262"/>
                  </a:lnTo>
                  <a:lnTo>
                    <a:pt x="2327" y="3264"/>
                  </a:lnTo>
                  <a:lnTo>
                    <a:pt x="2295" y="3258"/>
                  </a:lnTo>
                  <a:lnTo>
                    <a:pt x="2264" y="3249"/>
                  </a:lnTo>
                  <a:lnTo>
                    <a:pt x="2236" y="3235"/>
                  </a:lnTo>
                  <a:lnTo>
                    <a:pt x="2210" y="3218"/>
                  </a:lnTo>
                  <a:lnTo>
                    <a:pt x="2187" y="3196"/>
                  </a:lnTo>
                  <a:lnTo>
                    <a:pt x="2167" y="3171"/>
                  </a:lnTo>
                  <a:lnTo>
                    <a:pt x="2152" y="3142"/>
                  </a:lnTo>
                  <a:lnTo>
                    <a:pt x="2151" y="3139"/>
                  </a:lnTo>
                  <a:lnTo>
                    <a:pt x="2122" y="3141"/>
                  </a:lnTo>
                  <a:lnTo>
                    <a:pt x="2121" y="3143"/>
                  </a:lnTo>
                  <a:lnTo>
                    <a:pt x="2108" y="3173"/>
                  </a:lnTo>
                  <a:lnTo>
                    <a:pt x="2090" y="3200"/>
                  </a:lnTo>
                  <a:lnTo>
                    <a:pt x="2068" y="3224"/>
                  </a:lnTo>
                  <a:lnTo>
                    <a:pt x="2043" y="3244"/>
                  </a:lnTo>
                  <a:lnTo>
                    <a:pt x="2014" y="3259"/>
                  </a:lnTo>
                  <a:lnTo>
                    <a:pt x="1987" y="3271"/>
                  </a:lnTo>
                  <a:lnTo>
                    <a:pt x="1957" y="3277"/>
                  </a:lnTo>
                  <a:lnTo>
                    <a:pt x="1928" y="3279"/>
                  </a:lnTo>
                  <a:lnTo>
                    <a:pt x="1909" y="3278"/>
                  </a:lnTo>
                  <a:lnTo>
                    <a:pt x="1891" y="3276"/>
                  </a:lnTo>
                  <a:lnTo>
                    <a:pt x="1872" y="3272"/>
                  </a:lnTo>
                  <a:lnTo>
                    <a:pt x="1852" y="3266"/>
                  </a:lnTo>
                  <a:lnTo>
                    <a:pt x="1753" y="3228"/>
                  </a:lnTo>
                  <a:lnTo>
                    <a:pt x="1723" y="3214"/>
                  </a:lnTo>
                  <a:lnTo>
                    <a:pt x="1696" y="3196"/>
                  </a:lnTo>
                  <a:lnTo>
                    <a:pt x="1673" y="3174"/>
                  </a:lnTo>
                  <a:lnTo>
                    <a:pt x="1652" y="3148"/>
                  </a:lnTo>
                  <a:lnTo>
                    <a:pt x="1636" y="3119"/>
                  </a:lnTo>
                  <a:lnTo>
                    <a:pt x="1625" y="3089"/>
                  </a:lnTo>
                  <a:lnTo>
                    <a:pt x="1619" y="3057"/>
                  </a:lnTo>
                  <a:lnTo>
                    <a:pt x="1618" y="3024"/>
                  </a:lnTo>
                  <a:lnTo>
                    <a:pt x="1622" y="2992"/>
                  </a:lnTo>
                  <a:lnTo>
                    <a:pt x="1631" y="2961"/>
                  </a:lnTo>
                  <a:lnTo>
                    <a:pt x="1632" y="2958"/>
                  </a:lnTo>
                  <a:lnTo>
                    <a:pt x="1611" y="2940"/>
                  </a:lnTo>
                  <a:lnTo>
                    <a:pt x="1609" y="2941"/>
                  </a:lnTo>
                  <a:lnTo>
                    <a:pt x="1582" y="2951"/>
                  </a:lnTo>
                  <a:lnTo>
                    <a:pt x="1553" y="2957"/>
                  </a:lnTo>
                  <a:lnTo>
                    <a:pt x="1523" y="2959"/>
                  </a:lnTo>
                  <a:lnTo>
                    <a:pt x="1489" y="2957"/>
                  </a:lnTo>
                  <a:lnTo>
                    <a:pt x="1458" y="2949"/>
                  </a:lnTo>
                  <a:lnTo>
                    <a:pt x="1428" y="2936"/>
                  </a:lnTo>
                  <a:lnTo>
                    <a:pt x="1400" y="2918"/>
                  </a:lnTo>
                  <a:lnTo>
                    <a:pt x="1375" y="2897"/>
                  </a:lnTo>
                  <a:lnTo>
                    <a:pt x="1354" y="2871"/>
                  </a:lnTo>
                  <a:lnTo>
                    <a:pt x="1342" y="2855"/>
                  </a:lnTo>
                  <a:lnTo>
                    <a:pt x="1333" y="2836"/>
                  </a:lnTo>
                  <a:lnTo>
                    <a:pt x="106" y="2836"/>
                  </a:lnTo>
                  <a:lnTo>
                    <a:pt x="82" y="2834"/>
                  </a:lnTo>
                  <a:lnTo>
                    <a:pt x="59" y="2826"/>
                  </a:lnTo>
                  <a:lnTo>
                    <a:pt x="39" y="2812"/>
                  </a:lnTo>
                  <a:lnTo>
                    <a:pt x="23" y="2796"/>
                  </a:lnTo>
                  <a:lnTo>
                    <a:pt x="11" y="2777"/>
                  </a:lnTo>
                  <a:lnTo>
                    <a:pt x="3" y="2755"/>
                  </a:lnTo>
                  <a:lnTo>
                    <a:pt x="0" y="2731"/>
                  </a:lnTo>
                  <a:lnTo>
                    <a:pt x="0" y="106"/>
                  </a:lnTo>
                  <a:lnTo>
                    <a:pt x="3" y="82"/>
                  </a:lnTo>
                  <a:lnTo>
                    <a:pt x="11" y="60"/>
                  </a:lnTo>
                  <a:lnTo>
                    <a:pt x="23" y="39"/>
                  </a:lnTo>
                  <a:lnTo>
                    <a:pt x="39" y="23"/>
                  </a:lnTo>
                  <a:lnTo>
                    <a:pt x="59" y="11"/>
                  </a:lnTo>
                  <a:lnTo>
                    <a:pt x="82" y="3"/>
                  </a:lnTo>
                  <a:lnTo>
                    <a:pt x="10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7" name="Rectangle 430"/>
            <p:cNvSpPr>
              <a:spLocks noChangeArrowheads="1"/>
            </p:cNvSpPr>
            <p:nvPr/>
          </p:nvSpPr>
          <p:spPr bwMode="auto">
            <a:xfrm>
              <a:off x="7659688" y="5383213"/>
              <a:ext cx="33338" cy="1905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8" name="Rectangle 431"/>
            <p:cNvSpPr>
              <a:spLocks noChangeArrowheads="1"/>
            </p:cNvSpPr>
            <p:nvPr/>
          </p:nvSpPr>
          <p:spPr bwMode="auto">
            <a:xfrm>
              <a:off x="7704138" y="5383213"/>
              <a:ext cx="403225" cy="1905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9" name="Rectangle 432"/>
            <p:cNvSpPr>
              <a:spLocks noChangeArrowheads="1"/>
            </p:cNvSpPr>
            <p:nvPr/>
          </p:nvSpPr>
          <p:spPr bwMode="auto">
            <a:xfrm>
              <a:off x="7659688" y="5483226"/>
              <a:ext cx="33338" cy="1746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0" name="Rectangle 433"/>
            <p:cNvSpPr>
              <a:spLocks noChangeArrowheads="1"/>
            </p:cNvSpPr>
            <p:nvPr/>
          </p:nvSpPr>
          <p:spPr bwMode="auto">
            <a:xfrm>
              <a:off x="7704138" y="5483226"/>
              <a:ext cx="403225" cy="1746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1" name="Rectangle 434"/>
            <p:cNvSpPr>
              <a:spLocks noChangeArrowheads="1"/>
            </p:cNvSpPr>
            <p:nvPr/>
          </p:nvSpPr>
          <p:spPr bwMode="auto">
            <a:xfrm>
              <a:off x="7704138" y="5580063"/>
              <a:ext cx="403225" cy="1905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2" name="Rectangle 435"/>
            <p:cNvSpPr>
              <a:spLocks noChangeArrowheads="1"/>
            </p:cNvSpPr>
            <p:nvPr/>
          </p:nvSpPr>
          <p:spPr bwMode="auto">
            <a:xfrm>
              <a:off x="7659688" y="5580063"/>
              <a:ext cx="33338" cy="1905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3" name="Rectangle 436"/>
            <p:cNvSpPr>
              <a:spLocks noChangeArrowheads="1"/>
            </p:cNvSpPr>
            <p:nvPr/>
          </p:nvSpPr>
          <p:spPr bwMode="auto">
            <a:xfrm>
              <a:off x="7659688" y="5686426"/>
              <a:ext cx="33338" cy="20638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4" name="Freeform 437"/>
            <p:cNvSpPr>
              <a:spLocks/>
            </p:cNvSpPr>
            <p:nvPr/>
          </p:nvSpPr>
          <p:spPr bwMode="auto">
            <a:xfrm>
              <a:off x="8143876" y="5254626"/>
              <a:ext cx="96838" cy="96838"/>
            </a:xfrm>
            <a:custGeom>
              <a:avLst/>
              <a:gdLst>
                <a:gd name="T0" fmla="*/ 0 w 305"/>
                <a:gd name="T1" fmla="*/ 0 h 306"/>
                <a:gd name="T2" fmla="*/ 305 w 305"/>
                <a:gd name="T3" fmla="*/ 0 h 306"/>
                <a:gd name="T4" fmla="*/ 305 w 305"/>
                <a:gd name="T5" fmla="*/ 306 h 306"/>
                <a:gd name="T6" fmla="*/ 0 w 305"/>
                <a:gd name="T7" fmla="*/ 0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5" h="306">
                  <a:moveTo>
                    <a:pt x="0" y="0"/>
                  </a:moveTo>
                  <a:lnTo>
                    <a:pt x="305" y="0"/>
                  </a:lnTo>
                  <a:lnTo>
                    <a:pt x="305" y="30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85" name="Group 684"/>
          <p:cNvGrpSpPr/>
          <p:nvPr/>
        </p:nvGrpSpPr>
        <p:grpSpPr>
          <a:xfrm>
            <a:off x="6298436" y="5021942"/>
            <a:ext cx="521369" cy="529352"/>
            <a:chOff x="6850063" y="5078413"/>
            <a:chExt cx="1036638" cy="1052512"/>
          </a:xfrm>
          <a:solidFill>
            <a:schemeClr val="tx1">
              <a:lumMod val="90000"/>
              <a:lumOff val="10000"/>
            </a:schemeClr>
          </a:solidFill>
        </p:grpSpPr>
        <p:sp>
          <p:nvSpPr>
            <p:cNvPr id="686" name="Freeform 501"/>
            <p:cNvSpPr>
              <a:spLocks/>
            </p:cNvSpPr>
            <p:nvPr/>
          </p:nvSpPr>
          <p:spPr bwMode="auto">
            <a:xfrm>
              <a:off x="7412038" y="5108575"/>
              <a:ext cx="146050" cy="354013"/>
            </a:xfrm>
            <a:custGeom>
              <a:avLst/>
              <a:gdLst>
                <a:gd name="T0" fmla="*/ 418 w 460"/>
                <a:gd name="T1" fmla="*/ 0 h 1114"/>
                <a:gd name="T2" fmla="*/ 432 w 460"/>
                <a:gd name="T3" fmla="*/ 4 h 1114"/>
                <a:gd name="T4" fmla="*/ 444 w 460"/>
                <a:gd name="T5" fmla="*/ 10 h 1114"/>
                <a:gd name="T6" fmla="*/ 453 w 460"/>
                <a:gd name="T7" fmla="*/ 20 h 1114"/>
                <a:gd name="T8" fmla="*/ 458 w 460"/>
                <a:gd name="T9" fmla="*/ 31 h 1114"/>
                <a:gd name="T10" fmla="*/ 460 w 460"/>
                <a:gd name="T11" fmla="*/ 45 h 1114"/>
                <a:gd name="T12" fmla="*/ 457 w 460"/>
                <a:gd name="T13" fmla="*/ 58 h 1114"/>
                <a:gd name="T14" fmla="*/ 83 w 460"/>
                <a:gd name="T15" fmla="*/ 1086 h 1114"/>
                <a:gd name="T16" fmla="*/ 77 w 460"/>
                <a:gd name="T17" fmla="*/ 1098 h 1114"/>
                <a:gd name="T18" fmla="*/ 67 w 460"/>
                <a:gd name="T19" fmla="*/ 1107 h 1114"/>
                <a:gd name="T20" fmla="*/ 56 w 460"/>
                <a:gd name="T21" fmla="*/ 1113 h 1114"/>
                <a:gd name="T22" fmla="*/ 43 w 460"/>
                <a:gd name="T23" fmla="*/ 1114 h 1114"/>
                <a:gd name="T24" fmla="*/ 36 w 460"/>
                <a:gd name="T25" fmla="*/ 1114 h 1114"/>
                <a:gd name="T26" fmla="*/ 29 w 460"/>
                <a:gd name="T27" fmla="*/ 1112 h 1114"/>
                <a:gd name="T28" fmla="*/ 16 w 460"/>
                <a:gd name="T29" fmla="*/ 1105 h 1114"/>
                <a:gd name="T30" fmla="*/ 7 w 460"/>
                <a:gd name="T31" fmla="*/ 1096 h 1114"/>
                <a:gd name="T32" fmla="*/ 2 w 460"/>
                <a:gd name="T33" fmla="*/ 1083 h 1114"/>
                <a:gd name="T34" fmla="*/ 0 w 460"/>
                <a:gd name="T35" fmla="*/ 1071 h 1114"/>
                <a:gd name="T36" fmla="*/ 3 w 460"/>
                <a:gd name="T37" fmla="*/ 1057 h 1114"/>
                <a:gd name="T38" fmla="*/ 377 w 460"/>
                <a:gd name="T39" fmla="*/ 29 h 1114"/>
                <a:gd name="T40" fmla="*/ 383 w 460"/>
                <a:gd name="T41" fmla="*/ 17 h 1114"/>
                <a:gd name="T42" fmla="*/ 394 w 460"/>
                <a:gd name="T43" fmla="*/ 8 h 1114"/>
                <a:gd name="T44" fmla="*/ 406 w 460"/>
                <a:gd name="T45" fmla="*/ 3 h 1114"/>
                <a:gd name="T46" fmla="*/ 418 w 460"/>
                <a:gd name="T47" fmla="*/ 0 h 1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60" h="1114">
                  <a:moveTo>
                    <a:pt x="418" y="0"/>
                  </a:moveTo>
                  <a:lnTo>
                    <a:pt x="432" y="4"/>
                  </a:lnTo>
                  <a:lnTo>
                    <a:pt x="444" y="10"/>
                  </a:lnTo>
                  <a:lnTo>
                    <a:pt x="453" y="20"/>
                  </a:lnTo>
                  <a:lnTo>
                    <a:pt x="458" y="31"/>
                  </a:lnTo>
                  <a:lnTo>
                    <a:pt x="460" y="45"/>
                  </a:lnTo>
                  <a:lnTo>
                    <a:pt x="457" y="58"/>
                  </a:lnTo>
                  <a:lnTo>
                    <a:pt x="83" y="1086"/>
                  </a:lnTo>
                  <a:lnTo>
                    <a:pt x="77" y="1098"/>
                  </a:lnTo>
                  <a:lnTo>
                    <a:pt x="67" y="1107"/>
                  </a:lnTo>
                  <a:lnTo>
                    <a:pt x="56" y="1113"/>
                  </a:lnTo>
                  <a:lnTo>
                    <a:pt x="43" y="1114"/>
                  </a:lnTo>
                  <a:lnTo>
                    <a:pt x="36" y="1114"/>
                  </a:lnTo>
                  <a:lnTo>
                    <a:pt x="29" y="1112"/>
                  </a:lnTo>
                  <a:lnTo>
                    <a:pt x="16" y="1105"/>
                  </a:lnTo>
                  <a:lnTo>
                    <a:pt x="7" y="1096"/>
                  </a:lnTo>
                  <a:lnTo>
                    <a:pt x="2" y="1083"/>
                  </a:lnTo>
                  <a:lnTo>
                    <a:pt x="0" y="1071"/>
                  </a:lnTo>
                  <a:lnTo>
                    <a:pt x="3" y="1057"/>
                  </a:lnTo>
                  <a:lnTo>
                    <a:pt x="377" y="29"/>
                  </a:lnTo>
                  <a:lnTo>
                    <a:pt x="383" y="17"/>
                  </a:lnTo>
                  <a:lnTo>
                    <a:pt x="394" y="8"/>
                  </a:lnTo>
                  <a:lnTo>
                    <a:pt x="406" y="3"/>
                  </a:lnTo>
                  <a:lnTo>
                    <a:pt x="41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7" name="Freeform 502"/>
            <p:cNvSpPr>
              <a:spLocks/>
            </p:cNvSpPr>
            <p:nvPr/>
          </p:nvSpPr>
          <p:spPr bwMode="auto">
            <a:xfrm>
              <a:off x="7461251" y="5197475"/>
              <a:ext cx="250825" cy="293688"/>
            </a:xfrm>
            <a:custGeom>
              <a:avLst/>
              <a:gdLst>
                <a:gd name="T0" fmla="*/ 749 w 789"/>
                <a:gd name="T1" fmla="*/ 0 h 924"/>
                <a:gd name="T2" fmla="*/ 761 w 789"/>
                <a:gd name="T3" fmla="*/ 3 h 924"/>
                <a:gd name="T4" fmla="*/ 774 w 789"/>
                <a:gd name="T5" fmla="*/ 10 h 924"/>
                <a:gd name="T6" fmla="*/ 783 w 789"/>
                <a:gd name="T7" fmla="*/ 20 h 924"/>
                <a:gd name="T8" fmla="*/ 787 w 789"/>
                <a:gd name="T9" fmla="*/ 33 h 924"/>
                <a:gd name="T10" fmla="*/ 789 w 789"/>
                <a:gd name="T11" fmla="*/ 46 h 924"/>
                <a:gd name="T12" fmla="*/ 786 w 789"/>
                <a:gd name="T13" fmla="*/ 58 h 924"/>
                <a:gd name="T14" fmla="*/ 779 w 789"/>
                <a:gd name="T15" fmla="*/ 71 h 924"/>
                <a:gd name="T16" fmla="*/ 75 w 789"/>
                <a:gd name="T17" fmla="*/ 909 h 924"/>
                <a:gd name="T18" fmla="*/ 66 w 789"/>
                <a:gd name="T19" fmla="*/ 917 h 924"/>
                <a:gd name="T20" fmla="*/ 55 w 789"/>
                <a:gd name="T21" fmla="*/ 922 h 924"/>
                <a:gd name="T22" fmla="*/ 42 w 789"/>
                <a:gd name="T23" fmla="*/ 924 h 924"/>
                <a:gd name="T24" fmla="*/ 28 w 789"/>
                <a:gd name="T25" fmla="*/ 921 h 924"/>
                <a:gd name="T26" fmla="*/ 16 w 789"/>
                <a:gd name="T27" fmla="*/ 914 h 924"/>
                <a:gd name="T28" fmla="*/ 6 w 789"/>
                <a:gd name="T29" fmla="*/ 904 h 924"/>
                <a:gd name="T30" fmla="*/ 1 w 789"/>
                <a:gd name="T31" fmla="*/ 892 h 924"/>
                <a:gd name="T32" fmla="*/ 0 w 789"/>
                <a:gd name="T33" fmla="*/ 878 h 924"/>
                <a:gd name="T34" fmla="*/ 3 w 789"/>
                <a:gd name="T35" fmla="*/ 865 h 924"/>
                <a:gd name="T36" fmla="*/ 9 w 789"/>
                <a:gd name="T37" fmla="*/ 854 h 924"/>
                <a:gd name="T38" fmla="*/ 713 w 789"/>
                <a:gd name="T39" fmla="*/ 15 h 924"/>
                <a:gd name="T40" fmla="*/ 723 w 789"/>
                <a:gd name="T41" fmla="*/ 6 h 924"/>
                <a:gd name="T42" fmla="*/ 736 w 789"/>
                <a:gd name="T43" fmla="*/ 1 h 924"/>
                <a:gd name="T44" fmla="*/ 749 w 789"/>
                <a:gd name="T45" fmla="*/ 0 h 9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89" h="924">
                  <a:moveTo>
                    <a:pt x="749" y="0"/>
                  </a:moveTo>
                  <a:lnTo>
                    <a:pt x="761" y="3"/>
                  </a:lnTo>
                  <a:lnTo>
                    <a:pt x="774" y="10"/>
                  </a:lnTo>
                  <a:lnTo>
                    <a:pt x="783" y="20"/>
                  </a:lnTo>
                  <a:lnTo>
                    <a:pt x="787" y="33"/>
                  </a:lnTo>
                  <a:lnTo>
                    <a:pt x="789" y="46"/>
                  </a:lnTo>
                  <a:lnTo>
                    <a:pt x="786" y="58"/>
                  </a:lnTo>
                  <a:lnTo>
                    <a:pt x="779" y="71"/>
                  </a:lnTo>
                  <a:lnTo>
                    <a:pt x="75" y="909"/>
                  </a:lnTo>
                  <a:lnTo>
                    <a:pt x="66" y="917"/>
                  </a:lnTo>
                  <a:lnTo>
                    <a:pt x="55" y="922"/>
                  </a:lnTo>
                  <a:lnTo>
                    <a:pt x="42" y="924"/>
                  </a:lnTo>
                  <a:lnTo>
                    <a:pt x="28" y="921"/>
                  </a:lnTo>
                  <a:lnTo>
                    <a:pt x="16" y="914"/>
                  </a:lnTo>
                  <a:lnTo>
                    <a:pt x="6" y="904"/>
                  </a:lnTo>
                  <a:lnTo>
                    <a:pt x="1" y="892"/>
                  </a:lnTo>
                  <a:lnTo>
                    <a:pt x="0" y="878"/>
                  </a:lnTo>
                  <a:lnTo>
                    <a:pt x="3" y="865"/>
                  </a:lnTo>
                  <a:lnTo>
                    <a:pt x="9" y="854"/>
                  </a:lnTo>
                  <a:lnTo>
                    <a:pt x="713" y="15"/>
                  </a:lnTo>
                  <a:lnTo>
                    <a:pt x="723" y="6"/>
                  </a:lnTo>
                  <a:lnTo>
                    <a:pt x="736" y="1"/>
                  </a:lnTo>
                  <a:lnTo>
                    <a:pt x="7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8" name="Freeform 503"/>
            <p:cNvSpPr>
              <a:spLocks/>
            </p:cNvSpPr>
            <p:nvPr/>
          </p:nvSpPr>
          <p:spPr bwMode="auto">
            <a:xfrm>
              <a:off x="7497763" y="5334000"/>
              <a:ext cx="328613" cy="201613"/>
            </a:xfrm>
            <a:custGeom>
              <a:avLst/>
              <a:gdLst>
                <a:gd name="T0" fmla="*/ 996 w 1033"/>
                <a:gd name="T1" fmla="*/ 0 h 632"/>
                <a:gd name="T2" fmla="*/ 1008 w 1033"/>
                <a:gd name="T3" fmla="*/ 3 h 632"/>
                <a:gd name="T4" fmla="*/ 1019 w 1033"/>
                <a:gd name="T5" fmla="*/ 11 h 632"/>
                <a:gd name="T6" fmla="*/ 1028 w 1033"/>
                <a:gd name="T7" fmla="*/ 21 h 632"/>
                <a:gd name="T8" fmla="*/ 1033 w 1033"/>
                <a:gd name="T9" fmla="*/ 34 h 632"/>
                <a:gd name="T10" fmla="*/ 1033 w 1033"/>
                <a:gd name="T11" fmla="*/ 48 h 632"/>
                <a:gd name="T12" fmla="*/ 1030 w 1033"/>
                <a:gd name="T13" fmla="*/ 60 h 632"/>
                <a:gd name="T14" fmla="*/ 1023 w 1033"/>
                <a:gd name="T15" fmla="*/ 71 h 632"/>
                <a:gd name="T16" fmla="*/ 1012 w 1033"/>
                <a:gd name="T17" fmla="*/ 79 h 632"/>
                <a:gd name="T18" fmla="*/ 64 w 1033"/>
                <a:gd name="T19" fmla="*/ 627 h 632"/>
                <a:gd name="T20" fmla="*/ 54 w 1033"/>
                <a:gd name="T21" fmla="*/ 631 h 632"/>
                <a:gd name="T22" fmla="*/ 43 w 1033"/>
                <a:gd name="T23" fmla="*/ 632 h 632"/>
                <a:gd name="T24" fmla="*/ 32 w 1033"/>
                <a:gd name="T25" fmla="*/ 631 h 632"/>
                <a:gd name="T26" fmla="*/ 22 w 1033"/>
                <a:gd name="T27" fmla="*/ 627 h 632"/>
                <a:gd name="T28" fmla="*/ 13 w 1033"/>
                <a:gd name="T29" fmla="*/ 620 h 632"/>
                <a:gd name="T30" fmla="*/ 5 w 1033"/>
                <a:gd name="T31" fmla="*/ 612 h 632"/>
                <a:gd name="T32" fmla="*/ 1 w 1033"/>
                <a:gd name="T33" fmla="*/ 598 h 632"/>
                <a:gd name="T34" fmla="*/ 0 w 1033"/>
                <a:gd name="T35" fmla="*/ 585 h 632"/>
                <a:gd name="T36" fmla="*/ 3 w 1033"/>
                <a:gd name="T37" fmla="*/ 573 h 632"/>
                <a:gd name="T38" fmla="*/ 11 w 1033"/>
                <a:gd name="T39" fmla="*/ 561 h 632"/>
                <a:gd name="T40" fmla="*/ 22 w 1033"/>
                <a:gd name="T41" fmla="*/ 553 h 632"/>
                <a:gd name="T42" fmla="*/ 969 w 1033"/>
                <a:gd name="T43" fmla="*/ 5 h 632"/>
                <a:gd name="T44" fmla="*/ 982 w 1033"/>
                <a:gd name="T45" fmla="*/ 0 h 632"/>
                <a:gd name="T46" fmla="*/ 996 w 1033"/>
                <a:gd name="T47" fmla="*/ 0 h 6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033" h="632">
                  <a:moveTo>
                    <a:pt x="996" y="0"/>
                  </a:moveTo>
                  <a:lnTo>
                    <a:pt x="1008" y="3"/>
                  </a:lnTo>
                  <a:lnTo>
                    <a:pt x="1019" y="11"/>
                  </a:lnTo>
                  <a:lnTo>
                    <a:pt x="1028" y="21"/>
                  </a:lnTo>
                  <a:lnTo>
                    <a:pt x="1033" y="34"/>
                  </a:lnTo>
                  <a:lnTo>
                    <a:pt x="1033" y="48"/>
                  </a:lnTo>
                  <a:lnTo>
                    <a:pt x="1030" y="60"/>
                  </a:lnTo>
                  <a:lnTo>
                    <a:pt x="1023" y="71"/>
                  </a:lnTo>
                  <a:lnTo>
                    <a:pt x="1012" y="79"/>
                  </a:lnTo>
                  <a:lnTo>
                    <a:pt x="64" y="627"/>
                  </a:lnTo>
                  <a:lnTo>
                    <a:pt x="54" y="631"/>
                  </a:lnTo>
                  <a:lnTo>
                    <a:pt x="43" y="632"/>
                  </a:lnTo>
                  <a:lnTo>
                    <a:pt x="32" y="631"/>
                  </a:lnTo>
                  <a:lnTo>
                    <a:pt x="22" y="627"/>
                  </a:lnTo>
                  <a:lnTo>
                    <a:pt x="13" y="620"/>
                  </a:lnTo>
                  <a:lnTo>
                    <a:pt x="5" y="612"/>
                  </a:lnTo>
                  <a:lnTo>
                    <a:pt x="1" y="598"/>
                  </a:lnTo>
                  <a:lnTo>
                    <a:pt x="0" y="585"/>
                  </a:lnTo>
                  <a:lnTo>
                    <a:pt x="3" y="573"/>
                  </a:lnTo>
                  <a:lnTo>
                    <a:pt x="11" y="561"/>
                  </a:lnTo>
                  <a:lnTo>
                    <a:pt x="22" y="553"/>
                  </a:lnTo>
                  <a:lnTo>
                    <a:pt x="969" y="5"/>
                  </a:lnTo>
                  <a:lnTo>
                    <a:pt x="982" y="0"/>
                  </a:lnTo>
                  <a:lnTo>
                    <a:pt x="99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9" name="Freeform 504"/>
            <p:cNvSpPr>
              <a:spLocks/>
            </p:cNvSpPr>
            <p:nvPr/>
          </p:nvSpPr>
          <p:spPr bwMode="auto">
            <a:xfrm>
              <a:off x="7518401" y="5502275"/>
              <a:ext cx="368300" cy="87313"/>
            </a:xfrm>
            <a:custGeom>
              <a:avLst/>
              <a:gdLst>
                <a:gd name="T0" fmla="*/ 1127 w 1163"/>
                <a:gd name="T1" fmla="*/ 0 h 276"/>
                <a:gd name="T2" fmla="*/ 1139 w 1163"/>
                <a:gd name="T3" fmla="*/ 4 h 276"/>
                <a:gd name="T4" fmla="*/ 1150 w 1163"/>
                <a:gd name="T5" fmla="*/ 12 h 276"/>
                <a:gd name="T6" fmla="*/ 1158 w 1163"/>
                <a:gd name="T7" fmla="*/ 22 h 276"/>
                <a:gd name="T8" fmla="*/ 1163 w 1163"/>
                <a:gd name="T9" fmla="*/ 35 h 276"/>
                <a:gd name="T10" fmla="*/ 1163 w 1163"/>
                <a:gd name="T11" fmla="*/ 49 h 276"/>
                <a:gd name="T12" fmla="*/ 1159 w 1163"/>
                <a:gd name="T13" fmla="*/ 62 h 276"/>
                <a:gd name="T14" fmla="*/ 1152 w 1163"/>
                <a:gd name="T15" fmla="*/ 72 h 276"/>
                <a:gd name="T16" fmla="*/ 1141 w 1163"/>
                <a:gd name="T17" fmla="*/ 80 h 276"/>
                <a:gd name="T18" fmla="*/ 1128 w 1163"/>
                <a:gd name="T19" fmla="*/ 85 h 276"/>
                <a:gd name="T20" fmla="*/ 50 w 1163"/>
                <a:gd name="T21" fmla="*/ 275 h 276"/>
                <a:gd name="T22" fmla="*/ 46 w 1163"/>
                <a:gd name="T23" fmla="*/ 276 h 276"/>
                <a:gd name="T24" fmla="*/ 43 w 1163"/>
                <a:gd name="T25" fmla="*/ 276 h 276"/>
                <a:gd name="T26" fmla="*/ 28 w 1163"/>
                <a:gd name="T27" fmla="*/ 273 h 276"/>
                <a:gd name="T28" fmla="*/ 15 w 1163"/>
                <a:gd name="T29" fmla="*/ 265 h 276"/>
                <a:gd name="T30" fmla="*/ 6 w 1163"/>
                <a:gd name="T31" fmla="*/ 254 h 276"/>
                <a:gd name="T32" fmla="*/ 1 w 1163"/>
                <a:gd name="T33" fmla="*/ 241 h 276"/>
                <a:gd name="T34" fmla="*/ 0 w 1163"/>
                <a:gd name="T35" fmla="*/ 226 h 276"/>
                <a:gd name="T36" fmla="*/ 4 w 1163"/>
                <a:gd name="T37" fmla="*/ 214 h 276"/>
                <a:gd name="T38" fmla="*/ 12 w 1163"/>
                <a:gd name="T39" fmla="*/ 203 h 276"/>
                <a:gd name="T40" fmla="*/ 23 w 1163"/>
                <a:gd name="T41" fmla="*/ 196 h 276"/>
                <a:gd name="T42" fmla="*/ 35 w 1163"/>
                <a:gd name="T43" fmla="*/ 190 h 276"/>
                <a:gd name="T44" fmla="*/ 1113 w 1163"/>
                <a:gd name="T45" fmla="*/ 0 h 276"/>
                <a:gd name="T46" fmla="*/ 1127 w 1163"/>
                <a:gd name="T47" fmla="*/ 0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63" h="276">
                  <a:moveTo>
                    <a:pt x="1127" y="0"/>
                  </a:moveTo>
                  <a:lnTo>
                    <a:pt x="1139" y="4"/>
                  </a:lnTo>
                  <a:lnTo>
                    <a:pt x="1150" y="12"/>
                  </a:lnTo>
                  <a:lnTo>
                    <a:pt x="1158" y="22"/>
                  </a:lnTo>
                  <a:lnTo>
                    <a:pt x="1163" y="35"/>
                  </a:lnTo>
                  <a:lnTo>
                    <a:pt x="1163" y="49"/>
                  </a:lnTo>
                  <a:lnTo>
                    <a:pt x="1159" y="62"/>
                  </a:lnTo>
                  <a:lnTo>
                    <a:pt x="1152" y="72"/>
                  </a:lnTo>
                  <a:lnTo>
                    <a:pt x="1141" y="80"/>
                  </a:lnTo>
                  <a:lnTo>
                    <a:pt x="1128" y="85"/>
                  </a:lnTo>
                  <a:lnTo>
                    <a:pt x="50" y="275"/>
                  </a:lnTo>
                  <a:lnTo>
                    <a:pt x="46" y="276"/>
                  </a:lnTo>
                  <a:lnTo>
                    <a:pt x="43" y="276"/>
                  </a:lnTo>
                  <a:lnTo>
                    <a:pt x="28" y="273"/>
                  </a:lnTo>
                  <a:lnTo>
                    <a:pt x="15" y="265"/>
                  </a:lnTo>
                  <a:lnTo>
                    <a:pt x="6" y="254"/>
                  </a:lnTo>
                  <a:lnTo>
                    <a:pt x="1" y="241"/>
                  </a:lnTo>
                  <a:lnTo>
                    <a:pt x="0" y="226"/>
                  </a:lnTo>
                  <a:lnTo>
                    <a:pt x="4" y="214"/>
                  </a:lnTo>
                  <a:lnTo>
                    <a:pt x="12" y="203"/>
                  </a:lnTo>
                  <a:lnTo>
                    <a:pt x="23" y="196"/>
                  </a:lnTo>
                  <a:lnTo>
                    <a:pt x="35" y="190"/>
                  </a:lnTo>
                  <a:lnTo>
                    <a:pt x="1113" y="0"/>
                  </a:lnTo>
                  <a:lnTo>
                    <a:pt x="112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0" name="Freeform 505"/>
            <p:cNvSpPr>
              <a:spLocks/>
            </p:cNvSpPr>
            <p:nvPr/>
          </p:nvSpPr>
          <p:spPr bwMode="auto">
            <a:xfrm>
              <a:off x="7518401" y="5619750"/>
              <a:ext cx="368300" cy="87313"/>
            </a:xfrm>
            <a:custGeom>
              <a:avLst/>
              <a:gdLst>
                <a:gd name="T0" fmla="*/ 37 w 1163"/>
                <a:gd name="T1" fmla="*/ 0 h 275"/>
                <a:gd name="T2" fmla="*/ 50 w 1163"/>
                <a:gd name="T3" fmla="*/ 0 h 275"/>
                <a:gd name="T4" fmla="*/ 1128 w 1163"/>
                <a:gd name="T5" fmla="*/ 190 h 275"/>
                <a:gd name="T6" fmla="*/ 1141 w 1163"/>
                <a:gd name="T7" fmla="*/ 195 h 275"/>
                <a:gd name="T8" fmla="*/ 1152 w 1163"/>
                <a:gd name="T9" fmla="*/ 203 h 275"/>
                <a:gd name="T10" fmla="*/ 1159 w 1163"/>
                <a:gd name="T11" fmla="*/ 214 h 275"/>
                <a:gd name="T12" fmla="*/ 1163 w 1163"/>
                <a:gd name="T13" fmla="*/ 226 h 275"/>
                <a:gd name="T14" fmla="*/ 1163 w 1163"/>
                <a:gd name="T15" fmla="*/ 240 h 275"/>
                <a:gd name="T16" fmla="*/ 1158 w 1163"/>
                <a:gd name="T17" fmla="*/ 254 h 275"/>
                <a:gd name="T18" fmla="*/ 1147 w 1163"/>
                <a:gd name="T19" fmla="*/ 265 h 275"/>
                <a:gd name="T20" fmla="*/ 1135 w 1163"/>
                <a:gd name="T21" fmla="*/ 272 h 275"/>
                <a:gd name="T22" fmla="*/ 1121 w 1163"/>
                <a:gd name="T23" fmla="*/ 275 h 275"/>
                <a:gd name="T24" fmla="*/ 1113 w 1163"/>
                <a:gd name="T25" fmla="*/ 274 h 275"/>
                <a:gd name="T26" fmla="*/ 35 w 1163"/>
                <a:gd name="T27" fmla="*/ 84 h 275"/>
                <a:gd name="T28" fmla="*/ 23 w 1163"/>
                <a:gd name="T29" fmla="*/ 80 h 275"/>
                <a:gd name="T30" fmla="*/ 12 w 1163"/>
                <a:gd name="T31" fmla="*/ 72 h 275"/>
                <a:gd name="T32" fmla="*/ 4 w 1163"/>
                <a:gd name="T33" fmla="*/ 62 h 275"/>
                <a:gd name="T34" fmla="*/ 0 w 1163"/>
                <a:gd name="T35" fmla="*/ 48 h 275"/>
                <a:gd name="T36" fmla="*/ 1 w 1163"/>
                <a:gd name="T37" fmla="*/ 35 h 275"/>
                <a:gd name="T38" fmla="*/ 5 w 1163"/>
                <a:gd name="T39" fmla="*/ 22 h 275"/>
                <a:gd name="T40" fmla="*/ 13 w 1163"/>
                <a:gd name="T41" fmla="*/ 11 h 275"/>
                <a:gd name="T42" fmla="*/ 24 w 1163"/>
                <a:gd name="T43" fmla="*/ 4 h 275"/>
                <a:gd name="T44" fmla="*/ 37 w 1163"/>
                <a:gd name="T45" fmla="*/ 0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63" h="275">
                  <a:moveTo>
                    <a:pt x="37" y="0"/>
                  </a:moveTo>
                  <a:lnTo>
                    <a:pt x="50" y="0"/>
                  </a:lnTo>
                  <a:lnTo>
                    <a:pt x="1128" y="190"/>
                  </a:lnTo>
                  <a:lnTo>
                    <a:pt x="1141" y="195"/>
                  </a:lnTo>
                  <a:lnTo>
                    <a:pt x="1152" y="203"/>
                  </a:lnTo>
                  <a:lnTo>
                    <a:pt x="1159" y="214"/>
                  </a:lnTo>
                  <a:lnTo>
                    <a:pt x="1163" y="226"/>
                  </a:lnTo>
                  <a:lnTo>
                    <a:pt x="1163" y="240"/>
                  </a:lnTo>
                  <a:lnTo>
                    <a:pt x="1158" y="254"/>
                  </a:lnTo>
                  <a:lnTo>
                    <a:pt x="1147" y="265"/>
                  </a:lnTo>
                  <a:lnTo>
                    <a:pt x="1135" y="272"/>
                  </a:lnTo>
                  <a:lnTo>
                    <a:pt x="1121" y="275"/>
                  </a:lnTo>
                  <a:lnTo>
                    <a:pt x="1113" y="274"/>
                  </a:lnTo>
                  <a:lnTo>
                    <a:pt x="35" y="84"/>
                  </a:lnTo>
                  <a:lnTo>
                    <a:pt x="23" y="80"/>
                  </a:lnTo>
                  <a:lnTo>
                    <a:pt x="12" y="72"/>
                  </a:lnTo>
                  <a:lnTo>
                    <a:pt x="4" y="62"/>
                  </a:lnTo>
                  <a:lnTo>
                    <a:pt x="0" y="48"/>
                  </a:lnTo>
                  <a:lnTo>
                    <a:pt x="1" y="35"/>
                  </a:lnTo>
                  <a:lnTo>
                    <a:pt x="5" y="22"/>
                  </a:lnTo>
                  <a:lnTo>
                    <a:pt x="13" y="11"/>
                  </a:lnTo>
                  <a:lnTo>
                    <a:pt x="24" y="4"/>
                  </a:lnTo>
                  <a:lnTo>
                    <a:pt x="3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1" name="Freeform 506"/>
            <p:cNvSpPr>
              <a:spLocks/>
            </p:cNvSpPr>
            <p:nvPr/>
          </p:nvSpPr>
          <p:spPr bwMode="auto">
            <a:xfrm>
              <a:off x="7497763" y="5673725"/>
              <a:ext cx="328613" cy="200025"/>
            </a:xfrm>
            <a:custGeom>
              <a:avLst/>
              <a:gdLst>
                <a:gd name="T0" fmla="*/ 38 w 1033"/>
                <a:gd name="T1" fmla="*/ 0 h 632"/>
                <a:gd name="T2" fmla="*/ 52 w 1033"/>
                <a:gd name="T3" fmla="*/ 1 h 632"/>
                <a:gd name="T4" fmla="*/ 64 w 1033"/>
                <a:gd name="T5" fmla="*/ 6 h 632"/>
                <a:gd name="T6" fmla="*/ 1012 w 1033"/>
                <a:gd name="T7" fmla="*/ 552 h 632"/>
                <a:gd name="T8" fmla="*/ 1023 w 1033"/>
                <a:gd name="T9" fmla="*/ 562 h 632"/>
                <a:gd name="T10" fmla="*/ 1030 w 1033"/>
                <a:gd name="T11" fmla="*/ 573 h 632"/>
                <a:gd name="T12" fmla="*/ 1033 w 1033"/>
                <a:gd name="T13" fmla="*/ 585 h 632"/>
                <a:gd name="T14" fmla="*/ 1033 w 1033"/>
                <a:gd name="T15" fmla="*/ 599 h 632"/>
                <a:gd name="T16" fmla="*/ 1028 w 1033"/>
                <a:gd name="T17" fmla="*/ 611 h 632"/>
                <a:gd name="T18" fmla="*/ 1020 w 1033"/>
                <a:gd name="T19" fmla="*/ 620 h 632"/>
                <a:gd name="T20" fmla="*/ 1012 w 1033"/>
                <a:gd name="T21" fmla="*/ 627 h 632"/>
                <a:gd name="T22" fmla="*/ 1002 w 1033"/>
                <a:gd name="T23" fmla="*/ 631 h 632"/>
                <a:gd name="T24" fmla="*/ 991 w 1033"/>
                <a:gd name="T25" fmla="*/ 632 h 632"/>
                <a:gd name="T26" fmla="*/ 979 w 1033"/>
                <a:gd name="T27" fmla="*/ 631 h 632"/>
                <a:gd name="T28" fmla="*/ 969 w 1033"/>
                <a:gd name="T29" fmla="*/ 626 h 632"/>
                <a:gd name="T30" fmla="*/ 22 w 1033"/>
                <a:gd name="T31" fmla="*/ 80 h 632"/>
                <a:gd name="T32" fmla="*/ 11 w 1033"/>
                <a:gd name="T33" fmla="*/ 71 h 632"/>
                <a:gd name="T34" fmla="*/ 3 w 1033"/>
                <a:gd name="T35" fmla="*/ 60 h 632"/>
                <a:gd name="T36" fmla="*/ 0 w 1033"/>
                <a:gd name="T37" fmla="*/ 47 h 632"/>
                <a:gd name="T38" fmla="*/ 1 w 1033"/>
                <a:gd name="T39" fmla="*/ 34 h 632"/>
                <a:gd name="T40" fmla="*/ 5 w 1033"/>
                <a:gd name="T41" fmla="*/ 21 h 632"/>
                <a:gd name="T42" fmla="*/ 15 w 1033"/>
                <a:gd name="T43" fmla="*/ 11 h 632"/>
                <a:gd name="T44" fmla="*/ 26 w 1033"/>
                <a:gd name="T45" fmla="*/ 4 h 632"/>
                <a:gd name="T46" fmla="*/ 38 w 1033"/>
                <a:gd name="T47" fmla="*/ 0 h 6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033" h="632">
                  <a:moveTo>
                    <a:pt x="38" y="0"/>
                  </a:moveTo>
                  <a:lnTo>
                    <a:pt x="52" y="1"/>
                  </a:lnTo>
                  <a:lnTo>
                    <a:pt x="64" y="6"/>
                  </a:lnTo>
                  <a:lnTo>
                    <a:pt x="1012" y="552"/>
                  </a:lnTo>
                  <a:lnTo>
                    <a:pt x="1023" y="562"/>
                  </a:lnTo>
                  <a:lnTo>
                    <a:pt x="1030" y="573"/>
                  </a:lnTo>
                  <a:lnTo>
                    <a:pt x="1033" y="585"/>
                  </a:lnTo>
                  <a:lnTo>
                    <a:pt x="1033" y="599"/>
                  </a:lnTo>
                  <a:lnTo>
                    <a:pt x="1028" y="611"/>
                  </a:lnTo>
                  <a:lnTo>
                    <a:pt x="1020" y="620"/>
                  </a:lnTo>
                  <a:lnTo>
                    <a:pt x="1012" y="627"/>
                  </a:lnTo>
                  <a:lnTo>
                    <a:pt x="1002" y="631"/>
                  </a:lnTo>
                  <a:lnTo>
                    <a:pt x="991" y="632"/>
                  </a:lnTo>
                  <a:lnTo>
                    <a:pt x="979" y="631"/>
                  </a:lnTo>
                  <a:lnTo>
                    <a:pt x="969" y="626"/>
                  </a:lnTo>
                  <a:lnTo>
                    <a:pt x="22" y="80"/>
                  </a:lnTo>
                  <a:lnTo>
                    <a:pt x="11" y="71"/>
                  </a:lnTo>
                  <a:lnTo>
                    <a:pt x="3" y="60"/>
                  </a:lnTo>
                  <a:lnTo>
                    <a:pt x="0" y="47"/>
                  </a:lnTo>
                  <a:lnTo>
                    <a:pt x="1" y="34"/>
                  </a:lnTo>
                  <a:lnTo>
                    <a:pt x="5" y="21"/>
                  </a:lnTo>
                  <a:lnTo>
                    <a:pt x="15" y="11"/>
                  </a:lnTo>
                  <a:lnTo>
                    <a:pt x="26" y="4"/>
                  </a:lnTo>
                  <a:lnTo>
                    <a:pt x="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2" name="Freeform 507"/>
            <p:cNvSpPr>
              <a:spLocks/>
            </p:cNvSpPr>
            <p:nvPr/>
          </p:nvSpPr>
          <p:spPr bwMode="auto">
            <a:xfrm>
              <a:off x="7461251" y="5716588"/>
              <a:ext cx="250825" cy="293688"/>
            </a:xfrm>
            <a:custGeom>
              <a:avLst/>
              <a:gdLst>
                <a:gd name="T0" fmla="*/ 40 w 789"/>
                <a:gd name="T1" fmla="*/ 0 h 924"/>
                <a:gd name="T2" fmla="*/ 53 w 789"/>
                <a:gd name="T3" fmla="*/ 1 h 924"/>
                <a:gd name="T4" fmla="*/ 65 w 789"/>
                <a:gd name="T5" fmla="*/ 7 h 924"/>
                <a:gd name="T6" fmla="*/ 75 w 789"/>
                <a:gd name="T7" fmla="*/ 16 h 924"/>
                <a:gd name="T8" fmla="*/ 779 w 789"/>
                <a:gd name="T9" fmla="*/ 854 h 924"/>
                <a:gd name="T10" fmla="*/ 786 w 789"/>
                <a:gd name="T11" fmla="*/ 865 h 924"/>
                <a:gd name="T12" fmla="*/ 789 w 789"/>
                <a:gd name="T13" fmla="*/ 879 h 924"/>
                <a:gd name="T14" fmla="*/ 787 w 789"/>
                <a:gd name="T15" fmla="*/ 892 h 924"/>
                <a:gd name="T16" fmla="*/ 783 w 789"/>
                <a:gd name="T17" fmla="*/ 904 h 924"/>
                <a:gd name="T18" fmla="*/ 774 w 789"/>
                <a:gd name="T19" fmla="*/ 915 h 924"/>
                <a:gd name="T20" fmla="*/ 760 w 789"/>
                <a:gd name="T21" fmla="*/ 922 h 924"/>
                <a:gd name="T22" fmla="*/ 746 w 789"/>
                <a:gd name="T23" fmla="*/ 924 h 924"/>
                <a:gd name="T24" fmla="*/ 734 w 789"/>
                <a:gd name="T25" fmla="*/ 923 h 924"/>
                <a:gd name="T26" fmla="*/ 722 w 789"/>
                <a:gd name="T27" fmla="*/ 918 h 924"/>
                <a:gd name="T28" fmla="*/ 713 w 789"/>
                <a:gd name="T29" fmla="*/ 908 h 924"/>
                <a:gd name="T30" fmla="*/ 9 w 789"/>
                <a:gd name="T31" fmla="*/ 71 h 924"/>
                <a:gd name="T32" fmla="*/ 3 w 789"/>
                <a:gd name="T33" fmla="*/ 59 h 924"/>
                <a:gd name="T34" fmla="*/ 0 w 789"/>
                <a:gd name="T35" fmla="*/ 46 h 924"/>
                <a:gd name="T36" fmla="*/ 1 w 789"/>
                <a:gd name="T37" fmla="*/ 33 h 924"/>
                <a:gd name="T38" fmla="*/ 6 w 789"/>
                <a:gd name="T39" fmla="*/ 21 h 924"/>
                <a:gd name="T40" fmla="*/ 16 w 789"/>
                <a:gd name="T41" fmla="*/ 11 h 924"/>
                <a:gd name="T42" fmla="*/ 27 w 789"/>
                <a:gd name="T43" fmla="*/ 3 h 924"/>
                <a:gd name="T44" fmla="*/ 40 w 789"/>
                <a:gd name="T45" fmla="*/ 0 h 9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89" h="924">
                  <a:moveTo>
                    <a:pt x="40" y="0"/>
                  </a:moveTo>
                  <a:lnTo>
                    <a:pt x="53" y="1"/>
                  </a:lnTo>
                  <a:lnTo>
                    <a:pt x="65" y="7"/>
                  </a:lnTo>
                  <a:lnTo>
                    <a:pt x="75" y="16"/>
                  </a:lnTo>
                  <a:lnTo>
                    <a:pt x="779" y="854"/>
                  </a:lnTo>
                  <a:lnTo>
                    <a:pt x="786" y="865"/>
                  </a:lnTo>
                  <a:lnTo>
                    <a:pt x="789" y="879"/>
                  </a:lnTo>
                  <a:lnTo>
                    <a:pt x="787" y="892"/>
                  </a:lnTo>
                  <a:lnTo>
                    <a:pt x="783" y="904"/>
                  </a:lnTo>
                  <a:lnTo>
                    <a:pt x="774" y="915"/>
                  </a:lnTo>
                  <a:lnTo>
                    <a:pt x="760" y="922"/>
                  </a:lnTo>
                  <a:lnTo>
                    <a:pt x="746" y="924"/>
                  </a:lnTo>
                  <a:lnTo>
                    <a:pt x="734" y="923"/>
                  </a:lnTo>
                  <a:lnTo>
                    <a:pt x="722" y="918"/>
                  </a:lnTo>
                  <a:lnTo>
                    <a:pt x="713" y="908"/>
                  </a:lnTo>
                  <a:lnTo>
                    <a:pt x="9" y="71"/>
                  </a:lnTo>
                  <a:lnTo>
                    <a:pt x="3" y="59"/>
                  </a:lnTo>
                  <a:lnTo>
                    <a:pt x="0" y="46"/>
                  </a:lnTo>
                  <a:lnTo>
                    <a:pt x="1" y="33"/>
                  </a:lnTo>
                  <a:lnTo>
                    <a:pt x="6" y="21"/>
                  </a:lnTo>
                  <a:lnTo>
                    <a:pt x="16" y="11"/>
                  </a:lnTo>
                  <a:lnTo>
                    <a:pt x="27" y="3"/>
                  </a:lnTo>
                  <a:lnTo>
                    <a:pt x="4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3" name="Freeform 508"/>
            <p:cNvSpPr>
              <a:spLocks/>
            </p:cNvSpPr>
            <p:nvPr/>
          </p:nvSpPr>
          <p:spPr bwMode="auto">
            <a:xfrm>
              <a:off x="7412038" y="5746750"/>
              <a:ext cx="146050" cy="352425"/>
            </a:xfrm>
            <a:custGeom>
              <a:avLst/>
              <a:gdLst>
                <a:gd name="T0" fmla="*/ 42 w 460"/>
                <a:gd name="T1" fmla="*/ 0 h 1113"/>
                <a:gd name="T2" fmla="*/ 54 w 460"/>
                <a:gd name="T3" fmla="*/ 2 h 1113"/>
                <a:gd name="T4" fmla="*/ 67 w 460"/>
                <a:gd name="T5" fmla="*/ 7 h 1113"/>
                <a:gd name="T6" fmla="*/ 76 w 460"/>
                <a:gd name="T7" fmla="*/ 16 h 1113"/>
                <a:gd name="T8" fmla="*/ 83 w 460"/>
                <a:gd name="T9" fmla="*/ 29 h 1113"/>
                <a:gd name="T10" fmla="*/ 457 w 460"/>
                <a:gd name="T11" fmla="*/ 1057 h 1113"/>
                <a:gd name="T12" fmla="*/ 460 w 460"/>
                <a:gd name="T13" fmla="*/ 1070 h 1113"/>
                <a:gd name="T14" fmla="*/ 458 w 460"/>
                <a:gd name="T15" fmla="*/ 1083 h 1113"/>
                <a:gd name="T16" fmla="*/ 453 w 460"/>
                <a:gd name="T17" fmla="*/ 1095 h 1113"/>
                <a:gd name="T18" fmla="*/ 444 w 460"/>
                <a:gd name="T19" fmla="*/ 1104 h 1113"/>
                <a:gd name="T20" fmla="*/ 432 w 460"/>
                <a:gd name="T21" fmla="*/ 1111 h 1113"/>
                <a:gd name="T22" fmla="*/ 424 w 460"/>
                <a:gd name="T23" fmla="*/ 1113 h 1113"/>
                <a:gd name="T24" fmla="*/ 417 w 460"/>
                <a:gd name="T25" fmla="*/ 1113 h 1113"/>
                <a:gd name="T26" fmla="*/ 405 w 460"/>
                <a:gd name="T27" fmla="*/ 1111 h 1113"/>
                <a:gd name="T28" fmla="*/ 392 w 460"/>
                <a:gd name="T29" fmla="*/ 1106 h 1113"/>
                <a:gd name="T30" fmla="*/ 383 w 460"/>
                <a:gd name="T31" fmla="*/ 1097 h 1113"/>
                <a:gd name="T32" fmla="*/ 377 w 460"/>
                <a:gd name="T33" fmla="*/ 1086 h 1113"/>
                <a:gd name="T34" fmla="*/ 3 w 460"/>
                <a:gd name="T35" fmla="*/ 57 h 1113"/>
                <a:gd name="T36" fmla="*/ 0 w 460"/>
                <a:gd name="T37" fmla="*/ 44 h 1113"/>
                <a:gd name="T38" fmla="*/ 2 w 460"/>
                <a:gd name="T39" fmla="*/ 31 h 1113"/>
                <a:gd name="T40" fmla="*/ 7 w 460"/>
                <a:gd name="T41" fmla="*/ 19 h 1113"/>
                <a:gd name="T42" fmla="*/ 16 w 460"/>
                <a:gd name="T43" fmla="*/ 9 h 1113"/>
                <a:gd name="T44" fmla="*/ 29 w 460"/>
                <a:gd name="T45" fmla="*/ 3 h 1113"/>
                <a:gd name="T46" fmla="*/ 42 w 460"/>
                <a:gd name="T47" fmla="*/ 0 h 1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60" h="1113">
                  <a:moveTo>
                    <a:pt x="42" y="0"/>
                  </a:moveTo>
                  <a:lnTo>
                    <a:pt x="54" y="2"/>
                  </a:lnTo>
                  <a:lnTo>
                    <a:pt x="67" y="7"/>
                  </a:lnTo>
                  <a:lnTo>
                    <a:pt x="76" y="16"/>
                  </a:lnTo>
                  <a:lnTo>
                    <a:pt x="83" y="29"/>
                  </a:lnTo>
                  <a:lnTo>
                    <a:pt x="457" y="1057"/>
                  </a:lnTo>
                  <a:lnTo>
                    <a:pt x="460" y="1070"/>
                  </a:lnTo>
                  <a:lnTo>
                    <a:pt x="458" y="1083"/>
                  </a:lnTo>
                  <a:lnTo>
                    <a:pt x="453" y="1095"/>
                  </a:lnTo>
                  <a:lnTo>
                    <a:pt x="444" y="1104"/>
                  </a:lnTo>
                  <a:lnTo>
                    <a:pt x="432" y="1111"/>
                  </a:lnTo>
                  <a:lnTo>
                    <a:pt x="424" y="1113"/>
                  </a:lnTo>
                  <a:lnTo>
                    <a:pt x="417" y="1113"/>
                  </a:lnTo>
                  <a:lnTo>
                    <a:pt x="405" y="1111"/>
                  </a:lnTo>
                  <a:lnTo>
                    <a:pt x="392" y="1106"/>
                  </a:lnTo>
                  <a:lnTo>
                    <a:pt x="383" y="1097"/>
                  </a:lnTo>
                  <a:lnTo>
                    <a:pt x="377" y="1086"/>
                  </a:lnTo>
                  <a:lnTo>
                    <a:pt x="3" y="57"/>
                  </a:lnTo>
                  <a:lnTo>
                    <a:pt x="0" y="44"/>
                  </a:lnTo>
                  <a:lnTo>
                    <a:pt x="2" y="31"/>
                  </a:lnTo>
                  <a:lnTo>
                    <a:pt x="7" y="19"/>
                  </a:lnTo>
                  <a:lnTo>
                    <a:pt x="16" y="9"/>
                  </a:lnTo>
                  <a:lnTo>
                    <a:pt x="29" y="3"/>
                  </a:lnTo>
                  <a:lnTo>
                    <a:pt x="4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4" name="Freeform 509"/>
            <p:cNvSpPr>
              <a:spLocks/>
            </p:cNvSpPr>
            <p:nvPr/>
          </p:nvSpPr>
          <p:spPr bwMode="auto">
            <a:xfrm>
              <a:off x="7354888" y="5756275"/>
              <a:ext cx="26988" cy="374650"/>
            </a:xfrm>
            <a:custGeom>
              <a:avLst/>
              <a:gdLst>
                <a:gd name="T0" fmla="*/ 42 w 86"/>
                <a:gd name="T1" fmla="*/ 0 h 1179"/>
                <a:gd name="T2" fmla="*/ 57 w 86"/>
                <a:gd name="T3" fmla="*/ 2 h 1179"/>
                <a:gd name="T4" fmla="*/ 68 w 86"/>
                <a:gd name="T5" fmla="*/ 8 h 1179"/>
                <a:gd name="T6" fmla="*/ 77 w 86"/>
                <a:gd name="T7" fmla="*/ 17 h 1179"/>
                <a:gd name="T8" fmla="*/ 84 w 86"/>
                <a:gd name="T9" fmla="*/ 28 h 1179"/>
                <a:gd name="T10" fmla="*/ 86 w 86"/>
                <a:gd name="T11" fmla="*/ 42 h 1179"/>
                <a:gd name="T12" fmla="*/ 86 w 86"/>
                <a:gd name="T13" fmla="*/ 1137 h 1179"/>
                <a:gd name="T14" fmla="*/ 84 w 86"/>
                <a:gd name="T15" fmla="*/ 1150 h 1179"/>
                <a:gd name="T16" fmla="*/ 77 w 86"/>
                <a:gd name="T17" fmla="*/ 1161 h 1179"/>
                <a:gd name="T18" fmla="*/ 68 w 86"/>
                <a:gd name="T19" fmla="*/ 1171 h 1179"/>
                <a:gd name="T20" fmla="*/ 57 w 86"/>
                <a:gd name="T21" fmla="*/ 1177 h 1179"/>
                <a:gd name="T22" fmla="*/ 42 w 86"/>
                <a:gd name="T23" fmla="*/ 1179 h 1179"/>
                <a:gd name="T24" fmla="*/ 29 w 86"/>
                <a:gd name="T25" fmla="*/ 1177 h 1179"/>
                <a:gd name="T26" fmla="*/ 18 w 86"/>
                <a:gd name="T27" fmla="*/ 1171 h 1179"/>
                <a:gd name="T28" fmla="*/ 9 w 86"/>
                <a:gd name="T29" fmla="*/ 1161 h 1179"/>
                <a:gd name="T30" fmla="*/ 2 w 86"/>
                <a:gd name="T31" fmla="*/ 1150 h 1179"/>
                <a:gd name="T32" fmla="*/ 0 w 86"/>
                <a:gd name="T33" fmla="*/ 1137 h 1179"/>
                <a:gd name="T34" fmla="*/ 0 w 86"/>
                <a:gd name="T35" fmla="*/ 42 h 1179"/>
                <a:gd name="T36" fmla="*/ 2 w 86"/>
                <a:gd name="T37" fmla="*/ 28 h 1179"/>
                <a:gd name="T38" fmla="*/ 9 w 86"/>
                <a:gd name="T39" fmla="*/ 17 h 1179"/>
                <a:gd name="T40" fmla="*/ 18 w 86"/>
                <a:gd name="T41" fmla="*/ 8 h 1179"/>
                <a:gd name="T42" fmla="*/ 29 w 86"/>
                <a:gd name="T43" fmla="*/ 2 h 1179"/>
                <a:gd name="T44" fmla="*/ 42 w 86"/>
                <a:gd name="T45" fmla="*/ 0 h 1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6" h="1179">
                  <a:moveTo>
                    <a:pt x="42" y="0"/>
                  </a:moveTo>
                  <a:lnTo>
                    <a:pt x="57" y="2"/>
                  </a:lnTo>
                  <a:lnTo>
                    <a:pt x="68" y="8"/>
                  </a:lnTo>
                  <a:lnTo>
                    <a:pt x="77" y="17"/>
                  </a:lnTo>
                  <a:lnTo>
                    <a:pt x="84" y="28"/>
                  </a:lnTo>
                  <a:lnTo>
                    <a:pt x="86" y="42"/>
                  </a:lnTo>
                  <a:lnTo>
                    <a:pt x="86" y="1137"/>
                  </a:lnTo>
                  <a:lnTo>
                    <a:pt x="84" y="1150"/>
                  </a:lnTo>
                  <a:lnTo>
                    <a:pt x="77" y="1161"/>
                  </a:lnTo>
                  <a:lnTo>
                    <a:pt x="68" y="1171"/>
                  </a:lnTo>
                  <a:lnTo>
                    <a:pt x="57" y="1177"/>
                  </a:lnTo>
                  <a:lnTo>
                    <a:pt x="42" y="1179"/>
                  </a:lnTo>
                  <a:lnTo>
                    <a:pt x="29" y="1177"/>
                  </a:lnTo>
                  <a:lnTo>
                    <a:pt x="18" y="1171"/>
                  </a:lnTo>
                  <a:lnTo>
                    <a:pt x="9" y="1161"/>
                  </a:lnTo>
                  <a:lnTo>
                    <a:pt x="2" y="1150"/>
                  </a:lnTo>
                  <a:lnTo>
                    <a:pt x="0" y="1137"/>
                  </a:lnTo>
                  <a:lnTo>
                    <a:pt x="0" y="42"/>
                  </a:lnTo>
                  <a:lnTo>
                    <a:pt x="2" y="28"/>
                  </a:lnTo>
                  <a:lnTo>
                    <a:pt x="9" y="17"/>
                  </a:lnTo>
                  <a:lnTo>
                    <a:pt x="18" y="8"/>
                  </a:lnTo>
                  <a:lnTo>
                    <a:pt x="29" y="2"/>
                  </a:lnTo>
                  <a:lnTo>
                    <a:pt x="4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5" name="Freeform 510"/>
            <p:cNvSpPr>
              <a:spLocks/>
            </p:cNvSpPr>
            <p:nvPr/>
          </p:nvSpPr>
          <p:spPr bwMode="auto">
            <a:xfrm>
              <a:off x="7180263" y="5746750"/>
              <a:ext cx="146050" cy="352425"/>
            </a:xfrm>
            <a:custGeom>
              <a:avLst/>
              <a:gdLst>
                <a:gd name="T0" fmla="*/ 418 w 460"/>
                <a:gd name="T1" fmla="*/ 0 h 1113"/>
                <a:gd name="T2" fmla="*/ 431 w 460"/>
                <a:gd name="T3" fmla="*/ 3 h 1113"/>
                <a:gd name="T4" fmla="*/ 443 w 460"/>
                <a:gd name="T5" fmla="*/ 9 h 1113"/>
                <a:gd name="T6" fmla="*/ 452 w 460"/>
                <a:gd name="T7" fmla="*/ 19 h 1113"/>
                <a:gd name="T8" fmla="*/ 458 w 460"/>
                <a:gd name="T9" fmla="*/ 31 h 1113"/>
                <a:gd name="T10" fmla="*/ 460 w 460"/>
                <a:gd name="T11" fmla="*/ 44 h 1113"/>
                <a:gd name="T12" fmla="*/ 457 w 460"/>
                <a:gd name="T13" fmla="*/ 57 h 1113"/>
                <a:gd name="T14" fmla="*/ 83 w 460"/>
                <a:gd name="T15" fmla="*/ 1086 h 1113"/>
                <a:gd name="T16" fmla="*/ 76 w 460"/>
                <a:gd name="T17" fmla="*/ 1097 h 1113"/>
                <a:gd name="T18" fmla="*/ 66 w 460"/>
                <a:gd name="T19" fmla="*/ 1106 h 1113"/>
                <a:gd name="T20" fmla="*/ 55 w 460"/>
                <a:gd name="T21" fmla="*/ 1111 h 1113"/>
                <a:gd name="T22" fmla="*/ 43 w 460"/>
                <a:gd name="T23" fmla="*/ 1113 h 1113"/>
                <a:gd name="T24" fmla="*/ 35 w 460"/>
                <a:gd name="T25" fmla="*/ 1113 h 1113"/>
                <a:gd name="T26" fmla="*/ 27 w 460"/>
                <a:gd name="T27" fmla="*/ 1111 h 1113"/>
                <a:gd name="T28" fmla="*/ 16 w 460"/>
                <a:gd name="T29" fmla="*/ 1104 h 1113"/>
                <a:gd name="T30" fmla="*/ 7 w 460"/>
                <a:gd name="T31" fmla="*/ 1095 h 1113"/>
                <a:gd name="T32" fmla="*/ 2 w 460"/>
                <a:gd name="T33" fmla="*/ 1083 h 1113"/>
                <a:gd name="T34" fmla="*/ 0 w 460"/>
                <a:gd name="T35" fmla="*/ 1069 h 1113"/>
                <a:gd name="T36" fmla="*/ 2 w 460"/>
                <a:gd name="T37" fmla="*/ 1056 h 1113"/>
                <a:gd name="T38" fmla="*/ 377 w 460"/>
                <a:gd name="T39" fmla="*/ 29 h 1113"/>
                <a:gd name="T40" fmla="*/ 383 w 460"/>
                <a:gd name="T41" fmla="*/ 16 h 1113"/>
                <a:gd name="T42" fmla="*/ 393 w 460"/>
                <a:gd name="T43" fmla="*/ 7 h 1113"/>
                <a:gd name="T44" fmla="*/ 404 w 460"/>
                <a:gd name="T45" fmla="*/ 2 h 1113"/>
                <a:gd name="T46" fmla="*/ 418 w 460"/>
                <a:gd name="T47" fmla="*/ 0 h 1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60" h="1113">
                  <a:moveTo>
                    <a:pt x="418" y="0"/>
                  </a:moveTo>
                  <a:lnTo>
                    <a:pt x="431" y="3"/>
                  </a:lnTo>
                  <a:lnTo>
                    <a:pt x="443" y="9"/>
                  </a:lnTo>
                  <a:lnTo>
                    <a:pt x="452" y="19"/>
                  </a:lnTo>
                  <a:lnTo>
                    <a:pt x="458" y="31"/>
                  </a:lnTo>
                  <a:lnTo>
                    <a:pt x="460" y="44"/>
                  </a:lnTo>
                  <a:lnTo>
                    <a:pt x="457" y="57"/>
                  </a:lnTo>
                  <a:lnTo>
                    <a:pt x="83" y="1086"/>
                  </a:lnTo>
                  <a:lnTo>
                    <a:pt x="76" y="1097"/>
                  </a:lnTo>
                  <a:lnTo>
                    <a:pt x="66" y="1106"/>
                  </a:lnTo>
                  <a:lnTo>
                    <a:pt x="55" y="1111"/>
                  </a:lnTo>
                  <a:lnTo>
                    <a:pt x="43" y="1113"/>
                  </a:lnTo>
                  <a:lnTo>
                    <a:pt x="35" y="1113"/>
                  </a:lnTo>
                  <a:lnTo>
                    <a:pt x="27" y="1111"/>
                  </a:lnTo>
                  <a:lnTo>
                    <a:pt x="16" y="1104"/>
                  </a:lnTo>
                  <a:lnTo>
                    <a:pt x="7" y="1095"/>
                  </a:lnTo>
                  <a:lnTo>
                    <a:pt x="2" y="1083"/>
                  </a:lnTo>
                  <a:lnTo>
                    <a:pt x="0" y="1069"/>
                  </a:lnTo>
                  <a:lnTo>
                    <a:pt x="2" y="1056"/>
                  </a:lnTo>
                  <a:lnTo>
                    <a:pt x="377" y="29"/>
                  </a:lnTo>
                  <a:lnTo>
                    <a:pt x="383" y="16"/>
                  </a:lnTo>
                  <a:lnTo>
                    <a:pt x="393" y="7"/>
                  </a:lnTo>
                  <a:lnTo>
                    <a:pt x="404" y="2"/>
                  </a:lnTo>
                  <a:lnTo>
                    <a:pt x="41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6" name="Freeform 511"/>
            <p:cNvSpPr>
              <a:spLocks/>
            </p:cNvSpPr>
            <p:nvPr/>
          </p:nvSpPr>
          <p:spPr bwMode="auto">
            <a:xfrm>
              <a:off x="7024688" y="5716588"/>
              <a:ext cx="250825" cy="293688"/>
            </a:xfrm>
            <a:custGeom>
              <a:avLst/>
              <a:gdLst>
                <a:gd name="T0" fmla="*/ 749 w 789"/>
                <a:gd name="T1" fmla="*/ 0 h 924"/>
                <a:gd name="T2" fmla="*/ 762 w 789"/>
                <a:gd name="T3" fmla="*/ 3 h 924"/>
                <a:gd name="T4" fmla="*/ 773 w 789"/>
                <a:gd name="T5" fmla="*/ 11 h 924"/>
                <a:gd name="T6" fmla="*/ 783 w 789"/>
                <a:gd name="T7" fmla="*/ 21 h 924"/>
                <a:gd name="T8" fmla="*/ 788 w 789"/>
                <a:gd name="T9" fmla="*/ 33 h 924"/>
                <a:gd name="T10" fmla="*/ 789 w 789"/>
                <a:gd name="T11" fmla="*/ 46 h 924"/>
                <a:gd name="T12" fmla="*/ 786 w 789"/>
                <a:gd name="T13" fmla="*/ 59 h 924"/>
                <a:gd name="T14" fmla="*/ 778 w 789"/>
                <a:gd name="T15" fmla="*/ 71 h 924"/>
                <a:gd name="T16" fmla="*/ 76 w 789"/>
                <a:gd name="T17" fmla="*/ 908 h 924"/>
                <a:gd name="T18" fmla="*/ 65 w 789"/>
                <a:gd name="T19" fmla="*/ 918 h 924"/>
                <a:gd name="T20" fmla="*/ 54 w 789"/>
                <a:gd name="T21" fmla="*/ 923 h 924"/>
                <a:gd name="T22" fmla="*/ 43 w 789"/>
                <a:gd name="T23" fmla="*/ 924 h 924"/>
                <a:gd name="T24" fmla="*/ 28 w 789"/>
                <a:gd name="T25" fmla="*/ 922 h 924"/>
                <a:gd name="T26" fmla="*/ 15 w 789"/>
                <a:gd name="T27" fmla="*/ 915 h 924"/>
                <a:gd name="T28" fmla="*/ 6 w 789"/>
                <a:gd name="T29" fmla="*/ 904 h 924"/>
                <a:gd name="T30" fmla="*/ 1 w 789"/>
                <a:gd name="T31" fmla="*/ 892 h 924"/>
                <a:gd name="T32" fmla="*/ 0 w 789"/>
                <a:gd name="T33" fmla="*/ 879 h 924"/>
                <a:gd name="T34" fmla="*/ 3 w 789"/>
                <a:gd name="T35" fmla="*/ 865 h 924"/>
                <a:gd name="T36" fmla="*/ 10 w 789"/>
                <a:gd name="T37" fmla="*/ 854 h 924"/>
                <a:gd name="T38" fmla="*/ 713 w 789"/>
                <a:gd name="T39" fmla="*/ 16 h 924"/>
                <a:gd name="T40" fmla="*/ 723 w 789"/>
                <a:gd name="T41" fmla="*/ 7 h 924"/>
                <a:gd name="T42" fmla="*/ 735 w 789"/>
                <a:gd name="T43" fmla="*/ 1 h 924"/>
                <a:gd name="T44" fmla="*/ 749 w 789"/>
                <a:gd name="T45" fmla="*/ 0 h 9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89" h="924">
                  <a:moveTo>
                    <a:pt x="749" y="0"/>
                  </a:moveTo>
                  <a:lnTo>
                    <a:pt x="762" y="3"/>
                  </a:lnTo>
                  <a:lnTo>
                    <a:pt x="773" y="11"/>
                  </a:lnTo>
                  <a:lnTo>
                    <a:pt x="783" y="21"/>
                  </a:lnTo>
                  <a:lnTo>
                    <a:pt x="788" y="33"/>
                  </a:lnTo>
                  <a:lnTo>
                    <a:pt x="789" y="46"/>
                  </a:lnTo>
                  <a:lnTo>
                    <a:pt x="786" y="59"/>
                  </a:lnTo>
                  <a:lnTo>
                    <a:pt x="778" y="71"/>
                  </a:lnTo>
                  <a:lnTo>
                    <a:pt x="76" y="908"/>
                  </a:lnTo>
                  <a:lnTo>
                    <a:pt x="65" y="918"/>
                  </a:lnTo>
                  <a:lnTo>
                    <a:pt x="54" y="923"/>
                  </a:lnTo>
                  <a:lnTo>
                    <a:pt x="43" y="924"/>
                  </a:lnTo>
                  <a:lnTo>
                    <a:pt x="28" y="922"/>
                  </a:lnTo>
                  <a:lnTo>
                    <a:pt x="15" y="915"/>
                  </a:lnTo>
                  <a:lnTo>
                    <a:pt x="6" y="904"/>
                  </a:lnTo>
                  <a:lnTo>
                    <a:pt x="1" y="892"/>
                  </a:lnTo>
                  <a:lnTo>
                    <a:pt x="0" y="879"/>
                  </a:lnTo>
                  <a:lnTo>
                    <a:pt x="3" y="865"/>
                  </a:lnTo>
                  <a:lnTo>
                    <a:pt x="10" y="854"/>
                  </a:lnTo>
                  <a:lnTo>
                    <a:pt x="713" y="16"/>
                  </a:lnTo>
                  <a:lnTo>
                    <a:pt x="723" y="7"/>
                  </a:lnTo>
                  <a:lnTo>
                    <a:pt x="735" y="1"/>
                  </a:lnTo>
                  <a:lnTo>
                    <a:pt x="7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7" name="Freeform 512"/>
            <p:cNvSpPr>
              <a:spLocks/>
            </p:cNvSpPr>
            <p:nvPr/>
          </p:nvSpPr>
          <p:spPr bwMode="auto">
            <a:xfrm>
              <a:off x="6910388" y="5673725"/>
              <a:ext cx="328613" cy="200025"/>
            </a:xfrm>
            <a:custGeom>
              <a:avLst/>
              <a:gdLst>
                <a:gd name="T0" fmla="*/ 996 w 1034"/>
                <a:gd name="T1" fmla="*/ 0 h 632"/>
                <a:gd name="T2" fmla="*/ 1008 w 1034"/>
                <a:gd name="T3" fmla="*/ 4 h 632"/>
                <a:gd name="T4" fmla="*/ 1019 w 1034"/>
                <a:gd name="T5" fmla="*/ 11 h 632"/>
                <a:gd name="T6" fmla="*/ 1027 w 1034"/>
                <a:gd name="T7" fmla="*/ 21 h 632"/>
                <a:gd name="T8" fmla="*/ 1033 w 1034"/>
                <a:gd name="T9" fmla="*/ 34 h 632"/>
                <a:gd name="T10" fmla="*/ 1034 w 1034"/>
                <a:gd name="T11" fmla="*/ 47 h 632"/>
                <a:gd name="T12" fmla="*/ 1029 w 1034"/>
                <a:gd name="T13" fmla="*/ 60 h 632"/>
                <a:gd name="T14" fmla="*/ 1022 w 1034"/>
                <a:gd name="T15" fmla="*/ 71 h 632"/>
                <a:gd name="T16" fmla="*/ 1012 w 1034"/>
                <a:gd name="T17" fmla="*/ 80 h 632"/>
                <a:gd name="T18" fmla="*/ 65 w 1034"/>
                <a:gd name="T19" fmla="*/ 626 h 632"/>
                <a:gd name="T20" fmla="*/ 54 w 1034"/>
                <a:gd name="T21" fmla="*/ 631 h 632"/>
                <a:gd name="T22" fmla="*/ 43 w 1034"/>
                <a:gd name="T23" fmla="*/ 632 h 632"/>
                <a:gd name="T24" fmla="*/ 32 w 1034"/>
                <a:gd name="T25" fmla="*/ 631 h 632"/>
                <a:gd name="T26" fmla="*/ 22 w 1034"/>
                <a:gd name="T27" fmla="*/ 627 h 632"/>
                <a:gd name="T28" fmla="*/ 12 w 1034"/>
                <a:gd name="T29" fmla="*/ 620 h 632"/>
                <a:gd name="T30" fmla="*/ 6 w 1034"/>
                <a:gd name="T31" fmla="*/ 611 h 632"/>
                <a:gd name="T32" fmla="*/ 1 w 1034"/>
                <a:gd name="T33" fmla="*/ 599 h 632"/>
                <a:gd name="T34" fmla="*/ 0 w 1034"/>
                <a:gd name="T35" fmla="*/ 585 h 632"/>
                <a:gd name="T36" fmla="*/ 4 w 1034"/>
                <a:gd name="T37" fmla="*/ 573 h 632"/>
                <a:gd name="T38" fmla="*/ 11 w 1034"/>
                <a:gd name="T39" fmla="*/ 562 h 632"/>
                <a:gd name="T40" fmla="*/ 22 w 1034"/>
                <a:gd name="T41" fmla="*/ 552 h 632"/>
                <a:gd name="T42" fmla="*/ 969 w 1034"/>
                <a:gd name="T43" fmla="*/ 6 h 632"/>
                <a:gd name="T44" fmla="*/ 982 w 1034"/>
                <a:gd name="T45" fmla="*/ 1 h 632"/>
                <a:gd name="T46" fmla="*/ 996 w 1034"/>
                <a:gd name="T47" fmla="*/ 0 h 6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034" h="632">
                  <a:moveTo>
                    <a:pt x="996" y="0"/>
                  </a:moveTo>
                  <a:lnTo>
                    <a:pt x="1008" y="4"/>
                  </a:lnTo>
                  <a:lnTo>
                    <a:pt x="1019" y="11"/>
                  </a:lnTo>
                  <a:lnTo>
                    <a:pt x="1027" y="21"/>
                  </a:lnTo>
                  <a:lnTo>
                    <a:pt x="1033" y="34"/>
                  </a:lnTo>
                  <a:lnTo>
                    <a:pt x="1034" y="47"/>
                  </a:lnTo>
                  <a:lnTo>
                    <a:pt x="1029" y="60"/>
                  </a:lnTo>
                  <a:lnTo>
                    <a:pt x="1022" y="71"/>
                  </a:lnTo>
                  <a:lnTo>
                    <a:pt x="1012" y="80"/>
                  </a:lnTo>
                  <a:lnTo>
                    <a:pt x="65" y="626"/>
                  </a:lnTo>
                  <a:lnTo>
                    <a:pt x="54" y="631"/>
                  </a:lnTo>
                  <a:lnTo>
                    <a:pt x="43" y="632"/>
                  </a:lnTo>
                  <a:lnTo>
                    <a:pt x="32" y="631"/>
                  </a:lnTo>
                  <a:lnTo>
                    <a:pt x="22" y="627"/>
                  </a:lnTo>
                  <a:lnTo>
                    <a:pt x="12" y="620"/>
                  </a:lnTo>
                  <a:lnTo>
                    <a:pt x="6" y="611"/>
                  </a:lnTo>
                  <a:lnTo>
                    <a:pt x="1" y="599"/>
                  </a:lnTo>
                  <a:lnTo>
                    <a:pt x="0" y="585"/>
                  </a:lnTo>
                  <a:lnTo>
                    <a:pt x="4" y="573"/>
                  </a:lnTo>
                  <a:lnTo>
                    <a:pt x="11" y="562"/>
                  </a:lnTo>
                  <a:lnTo>
                    <a:pt x="22" y="552"/>
                  </a:lnTo>
                  <a:lnTo>
                    <a:pt x="969" y="6"/>
                  </a:lnTo>
                  <a:lnTo>
                    <a:pt x="982" y="1"/>
                  </a:lnTo>
                  <a:lnTo>
                    <a:pt x="99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8" name="Freeform 513"/>
            <p:cNvSpPr>
              <a:spLocks/>
            </p:cNvSpPr>
            <p:nvPr/>
          </p:nvSpPr>
          <p:spPr bwMode="auto">
            <a:xfrm>
              <a:off x="6850063" y="5619750"/>
              <a:ext cx="368300" cy="87313"/>
            </a:xfrm>
            <a:custGeom>
              <a:avLst/>
              <a:gdLst>
                <a:gd name="T0" fmla="*/ 1126 w 1162"/>
                <a:gd name="T1" fmla="*/ 0 h 275"/>
                <a:gd name="T2" fmla="*/ 1138 w 1162"/>
                <a:gd name="T3" fmla="*/ 4 h 275"/>
                <a:gd name="T4" fmla="*/ 1150 w 1162"/>
                <a:gd name="T5" fmla="*/ 11 h 275"/>
                <a:gd name="T6" fmla="*/ 1158 w 1162"/>
                <a:gd name="T7" fmla="*/ 22 h 275"/>
                <a:gd name="T8" fmla="*/ 1162 w 1162"/>
                <a:gd name="T9" fmla="*/ 35 h 275"/>
                <a:gd name="T10" fmla="*/ 1162 w 1162"/>
                <a:gd name="T11" fmla="*/ 48 h 275"/>
                <a:gd name="T12" fmla="*/ 1158 w 1162"/>
                <a:gd name="T13" fmla="*/ 62 h 275"/>
                <a:gd name="T14" fmla="*/ 1151 w 1162"/>
                <a:gd name="T15" fmla="*/ 72 h 275"/>
                <a:gd name="T16" fmla="*/ 1140 w 1162"/>
                <a:gd name="T17" fmla="*/ 80 h 275"/>
                <a:gd name="T18" fmla="*/ 1127 w 1162"/>
                <a:gd name="T19" fmla="*/ 84 h 275"/>
                <a:gd name="T20" fmla="*/ 49 w 1162"/>
                <a:gd name="T21" fmla="*/ 274 h 275"/>
                <a:gd name="T22" fmla="*/ 45 w 1162"/>
                <a:gd name="T23" fmla="*/ 275 h 275"/>
                <a:gd name="T24" fmla="*/ 42 w 1162"/>
                <a:gd name="T25" fmla="*/ 275 h 275"/>
                <a:gd name="T26" fmla="*/ 28 w 1162"/>
                <a:gd name="T27" fmla="*/ 272 h 275"/>
                <a:gd name="T28" fmla="*/ 14 w 1162"/>
                <a:gd name="T29" fmla="*/ 265 h 275"/>
                <a:gd name="T30" fmla="*/ 5 w 1162"/>
                <a:gd name="T31" fmla="*/ 254 h 275"/>
                <a:gd name="T32" fmla="*/ 0 w 1162"/>
                <a:gd name="T33" fmla="*/ 240 h 275"/>
                <a:gd name="T34" fmla="*/ 0 w 1162"/>
                <a:gd name="T35" fmla="*/ 226 h 275"/>
                <a:gd name="T36" fmla="*/ 4 w 1162"/>
                <a:gd name="T37" fmla="*/ 214 h 275"/>
                <a:gd name="T38" fmla="*/ 11 w 1162"/>
                <a:gd name="T39" fmla="*/ 203 h 275"/>
                <a:gd name="T40" fmla="*/ 22 w 1162"/>
                <a:gd name="T41" fmla="*/ 195 h 275"/>
                <a:gd name="T42" fmla="*/ 35 w 1162"/>
                <a:gd name="T43" fmla="*/ 190 h 275"/>
                <a:gd name="T44" fmla="*/ 1113 w 1162"/>
                <a:gd name="T45" fmla="*/ 0 h 275"/>
                <a:gd name="T46" fmla="*/ 1126 w 1162"/>
                <a:gd name="T47" fmla="*/ 0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62" h="275">
                  <a:moveTo>
                    <a:pt x="1126" y="0"/>
                  </a:moveTo>
                  <a:lnTo>
                    <a:pt x="1138" y="4"/>
                  </a:lnTo>
                  <a:lnTo>
                    <a:pt x="1150" y="11"/>
                  </a:lnTo>
                  <a:lnTo>
                    <a:pt x="1158" y="22"/>
                  </a:lnTo>
                  <a:lnTo>
                    <a:pt x="1162" y="35"/>
                  </a:lnTo>
                  <a:lnTo>
                    <a:pt x="1162" y="48"/>
                  </a:lnTo>
                  <a:lnTo>
                    <a:pt x="1158" y="62"/>
                  </a:lnTo>
                  <a:lnTo>
                    <a:pt x="1151" y="72"/>
                  </a:lnTo>
                  <a:lnTo>
                    <a:pt x="1140" y="80"/>
                  </a:lnTo>
                  <a:lnTo>
                    <a:pt x="1127" y="84"/>
                  </a:lnTo>
                  <a:lnTo>
                    <a:pt x="49" y="274"/>
                  </a:lnTo>
                  <a:lnTo>
                    <a:pt x="45" y="275"/>
                  </a:lnTo>
                  <a:lnTo>
                    <a:pt x="42" y="275"/>
                  </a:lnTo>
                  <a:lnTo>
                    <a:pt x="28" y="272"/>
                  </a:lnTo>
                  <a:lnTo>
                    <a:pt x="14" y="265"/>
                  </a:lnTo>
                  <a:lnTo>
                    <a:pt x="5" y="254"/>
                  </a:lnTo>
                  <a:lnTo>
                    <a:pt x="0" y="240"/>
                  </a:lnTo>
                  <a:lnTo>
                    <a:pt x="0" y="226"/>
                  </a:lnTo>
                  <a:lnTo>
                    <a:pt x="4" y="214"/>
                  </a:lnTo>
                  <a:lnTo>
                    <a:pt x="11" y="203"/>
                  </a:lnTo>
                  <a:lnTo>
                    <a:pt x="22" y="195"/>
                  </a:lnTo>
                  <a:lnTo>
                    <a:pt x="35" y="190"/>
                  </a:lnTo>
                  <a:lnTo>
                    <a:pt x="1113" y="0"/>
                  </a:lnTo>
                  <a:lnTo>
                    <a:pt x="112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9" name="Freeform 514"/>
            <p:cNvSpPr>
              <a:spLocks/>
            </p:cNvSpPr>
            <p:nvPr/>
          </p:nvSpPr>
          <p:spPr bwMode="auto">
            <a:xfrm>
              <a:off x="6850063" y="5502275"/>
              <a:ext cx="368300" cy="87313"/>
            </a:xfrm>
            <a:custGeom>
              <a:avLst/>
              <a:gdLst>
                <a:gd name="T0" fmla="*/ 36 w 1162"/>
                <a:gd name="T1" fmla="*/ 0 h 276"/>
                <a:gd name="T2" fmla="*/ 49 w 1162"/>
                <a:gd name="T3" fmla="*/ 0 h 276"/>
                <a:gd name="T4" fmla="*/ 1127 w 1162"/>
                <a:gd name="T5" fmla="*/ 190 h 276"/>
                <a:gd name="T6" fmla="*/ 1140 w 1162"/>
                <a:gd name="T7" fmla="*/ 196 h 276"/>
                <a:gd name="T8" fmla="*/ 1151 w 1162"/>
                <a:gd name="T9" fmla="*/ 203 h 276"/>
                <a:gd name="T10" fmla="*/ 1158 w 1162"/>
                <a:gd name="T11" fmla="*/ 214 h 276"/>
                <a:gd name="T12" fmla="*/ 1162 w 1162"/>
                <a:gd name="T13" fmla="*/ 226 h 276"/>
                <a:gd name="T14" fmla="*/ 1162 w 1162"/>
                <a:gd name="T15" fmla="*/ 241 h 276"/>
                <a:gd name="T16" fmla="*/ 1157 w 1162"/>
                <a:gd name="T17" fmla="*/ 254 h 276"/>
                <a:gd name="T18" fmla="*/ 1148 w 1162"/>
                <a:gd name="T19" fmla="*/ 265 h 276"/>
                <a:gd name="T20" fmla="*/ 1134 w 1162"/>
                <a:gd name="T21" fmla="*/ 273 h 276"/>
                <a:gd name="T22" fmla="*/ 1120 w 1162"/>
                <a:gd name="T23" fmla="*/ 276 h 276"/>
                <a:gd name="T24" fmla="*/ 1116 w 1162"/>
                <a:gd name="T25" fmla="*/ 276 h 276"/>
                <a:gd name="T26" fmla="*/ 1113 w 1162"/>
                <a:gd name="T27" fmla="*/ 275 h 276"/>
                <a:gd name="T28" fmla="*/ 35 w 1162"/>
                <a:gd name="T29" fmla="*/ 85 h 276"/>
                <a:gd name="T30" fmla="*/ 22 w 1162"/>
                <a:gd name="T31" fmla="*/ 80 h 276"/>
                <a:gd name="T32" fmla="*/ 11 w 1162"/>
                <a:gd name="T33" fmla="*/ 72 h 276"/>
                <a:gd name="T34" fmla="*/ 4 w 1162"/>
                <a:gd name="T35" fmla="*/ 62 h 276"/>
                <a:gd name="T36" fmla="*/ 0 w 1162"/>
                <a:gd name="T37" fmla="*/ 49 h 276"/>
                <a:gd name="T38" fmla="*/ 0 w 1162"/>
                <a:gd name="T39" fmla="*/ 35 h 276"/>
                <a:gd name="T40" fmla="*/ 4 w 1162"/>
                <a:gd name="T41" fmla="*/ 22 h 276"/>
                <a:gd name="T42" fmla="*/ 12 w 1162"/>
                <a:gd name="T43" fmla="*/ 12 h 276"/>
                <a:gd name="T44" fmla="*/ 24 w 1162"/>
                <a:gd name="T45" fmla="*/ 4 h 276"/>
                <a:gd name="T46" fmla="*/ 36 w 1162"/>
                <a:gd name="T47" fmla="*/ 0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62" h="276">
                  <a:moveTo>
                    <a:pt x="36" y="0"/>
                  </a:moveTo>
                  <a:lnTo>
                    <a:pt x="49" y="0"/>
                  </a:lnTo>
                  <a:lnTo>
                    <a:pt x="1127" y="190"/>
                  </a:lnTo>
                  <a:lnTo>
                    <a:pt x="1140" y="196"/>
                  </a:lnTo>
                  <a:lnTo>
                    <a:pt x="1151" y="203"/>
                  </a:lnTo>
                  <a:lnTo>
                    <a:pt x="1158" y="214"/>
                  </a:lnTo>
                  <a:lnTo>
                    <a:pt x="1162" y="226"/>
                  </a:lnTo>
                  <a:lnTo>
                    <a:pt x="1162" y="241"/>
                  </a:lnTo>
                  <a:lnTo>
                    <a:pt x="1157" y="254"/>
                  </a:lnTo>
                  <a:lnTo>
                    <a:pt x="1148" y="265"/>
                  </a:lnTo>
                  <a:lnTo>
                    <a:pt x="1134" y="273"/>
                  </a:lnTo>
                  <a:lnTo>
                    <a:pt x="1120" y="276"/>
                  </a:lnTo>
                  <a:lnTo>
                    <a:pt x="1116" y="276"/>
                  </a:lnTo>
                  <a:lnTo>
                    <a:pt x="1113" y="275"/>
                  </a:lnTo>
                  <a:lnTo>
                    <a:pt x="35" y="85"/>
                  </a:lnTo>
                  <a:lnTo>
                    <a:pt x="22" y="80"/>
                  </a:lnTo>
                  <a:lnTo>
                    <a:pt x="11" y="72"/>
                  </a:lnTo>
                  <a:lnTo>
                    <a:pt x="4" y="62"/>
                  </a:lnTo>
                  <a:lnTo>
                    <a:pt x="0" y="49"/>
                  </a:lnTo>
                  <a:lnTo>
                    <a:pt x="0" y="35"/>
                  </a:lnTo>
                  <a:lnTo>
                    <a:pt x="4" y="22"/>
                  </a:lnTo>
                  <a:lnTo>
                    <a:pt x="12" y="12"/>
                  </a:lnTo>
                  <a:lnTo>
                    <a:pt x="24" y="4"/>
                  </a:lnTo>
                  <a:lnTo>
                    <a:pt x="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0" name="Freeform 515"/>
            <p:cNvSpPr>
              <a:spLocks/>
            </p:cNvSpPr>
            <p:nvPr/>
          </p:nvSpPr>
          <p:spPr bwMode="auto">
            <a:xfrm>
              <a:off x="6910388" y="5334000"/>
              <a:ext cx="328613" cy="201613"/>
            </a:xfrm>
            <a:custGeom>
              <a:avLst/>
              <a:gdLst>
                <a:gd name="T0" fmla="*/ 38 w 1034"/>
                <a:gd name="T1" fmla="*/ 0 h 632"/>
                <a:gd name="T2" fmla="*/ 51 w 1034"/>
                <a:gd name="T3" fmla="*/ 0 h 632"/>
                <a:gd name="T4" fmla="*/ 65 w 1034"/>
                <a:gd name="T5" fmla="*/ 5 h 632"/>
                <a:gd name="T6" fmla="*/ 1012 w 1034"/>
                <a:gd name="T7" fmla="*/ 553 h 632"/>
                <a:gd name="T8" fmla="*/ 1022 w 1034"/>
                <a:gd name="T9" fmla="*/ 561 h 632"/>
                <a:gd name="T10" fmla="*/ 1029 w 1034"/>
                <a:gd name="T11" fmla="*/ 573 h 632"/>
                <a:gd name="T12" fmla="*/ 1034 w 1034"/>
                <a:gd name="T13" fmla="*/ 585 h 632"/>
                <a:gd name="T14" fmla="*/ 1033 w 1034"/>
                <a:gd name="T15" fmla="*/ 598 h 632"/>
                <a:gd name="T16" fmla="*/ 1027 w 1034"/>
                <a:gd name="T17" fmla="*/ 612 h 632"/>
                <a:gd name="T18" fmla="*/ 1020 w 1034"/>
                <a:gd name="T19" fmla="*/ 620 h 632"/>
                <a:gd name="T20" fmla="*/ 1012 w 1034"/>
                <a:gd name="T21" fmla="*/ 627 h 632"/>
                <a:gd name="T22" fmla="*/ 1002 w 1034"/>
                <a:gd name="T23" fmla="*/ 631 h 632"/>
                <a:gd name="T24" fmla="*/ 990 w 1034"/>
                <a:gd name="T25" fmla="*/ 632 h 632"/>
                <a:gd name="T26" fmla="*/ 980 w 1034"/>
                <a:gd name="T27" fmla="*/ 631 h 632"/>
                <a:gd name="T28" fmla="*/ 969 w 1034"/>
                <a:gd name="T29" fmla="*/ 627 h 632"/>
                <a:gd name="T30" fmla="*/ 22 w 1034"/>
                <a:gd name="T31" fmla="*/ 79 h 632"/>
                <a:gd name="T32" fmla="*/ 10 w 1034"/>
                <a:gd name="T33" fmla="*/ 71 h 632"/>
                <a:gd name="T34" fmla="*/ 4 w 1034"/>
                <a:gd name="T35" fmla="*/ 60 h 632"/>
                <a:gd name="T36" fmla="*/ 0 w 1034"/>
                <a:gd name="T37" fmla="*/ 48 h 632"/>
                <a:gd name="T38" fmla="*/ 1 w 1034"/>
                <a:gd name="T39" fmla="*/ 34 h 632"/>
                <a:gd name="T40" fmla="*/ 6 w 1034"/>
                <a:gd name="T41" fmla="*/ 21 h 632"/>
                <a:gd name="T42" fmla="*/ 14 w 1034"/>
                <a:gd name="T43" fmla="*/ 11 h 632"/>
                <a:gd name="T44" fmla="*/ 26 w 1034"/>
                <a:gd name="T45" fmla="*/ 3 h 632"/>
                <a:gd name="T46" fmla="*/ 38 w 1034"/>
                <a:gd name="T47" fmla="*/ 0 h 6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034" h="632">
                  <a:moveTo>
                    <a:pt x="38" y="0"/>
                  </a:moveTo>
                  <a:lnTo>
                    <a:pt x="51" y="0"/>
                  </a:lnTo>
                  <a:lnTo>
                    <a:pt x="65" y="5"/>
                  </a:lnTo>
                  <a:lnTo>
                    <a:pt x="1012" y="553"/>
                  </a:lnTo>
                  <a:lnTo>
                    <a:pt x="1022" y="561"/>
                  </a:lnTo>
                  <a:lnTo>
                    <a:pt x="1029" y="573"/>
                  </a:lnTo>
                  <a:lnTo>
                    <a:pt x="1034" y="585"/>
                  </a:lnTo>
                  <a:lnTo>
                    <a:pt x="1033" y="598"/>
                  </a:lnTo>
                  <a:lnTo>
                    <a:pt x="1027" y="612"/>
                  </a:lnTo>
                  <a:lnTo>
                    <a:pt x="1020" y="620"/>
                  </a:lnTo>
                  <a:lnTo>
                    <a:pt x="1012" y="627"/>
                  </a:lnTo>
                  <a:lnTo>
                    <a:pt x="1002" y="631"/>
                  </a:lnTo>
                  <a:lnTo>
                    <a:pt x="990" y="632"/>
                  </a:lnTo>
                  <a:lnTo>
                    <a:pt x="980" y="631"/>
                  </a:lnTo>
                  <a:lnTo>
                    <a:pt x="969" y="627"/>
                  </a:lnTo>
                  <a:lnTo>
                    <a:pt x="22" y="79"/>
                  </a:lnTo>
                  <a:lnTo>
                    <a:pt x="10" y="71"/>
                  </a:lnTo>
                  <a:lnTo>
                    <a:pt x="4" y="60"/>
                  </a:lnTo>
                  <a:lnTo>
                    <a:pt x="0" y="48"/>
                  </a:lnTo>
                  <a:lnTo>
                    <a:pt x="1" y="34"/>
                  </a:lnTo>
                  <a:lnTo>
                    <a:pt x="6" y="21"/>
                  </a:lnTo>
                  <a:lnTo>
                    <a:pt x="14" y="11"/>
                  </a:lnTo>
                  <a:lnTo>
                    <a:pt x="26" y="3"/>
                  </a:lnTo>
                  <a:lnTo>
                    <a:pt x="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1" name="Freeform 516"/>
            <p:cNvSpPr>
              <a:spLocks/>
            </p:cNvSpPr>
            <p:nvPr/>
          </p:nvSpPr>
          <p:spPr bwMode="auto">
            <a:xfrm>
              <a:off x="7024688" y="5197475"/>
              <a:ext cx="250825" cy="293688"/>
            </a:xfrm>
            <a:custGeom>
              <a:avLst/>
              <a:gdLst>
                <a:gd name="T0" fmla="*/ 40 w 789"/>
                <a:gd name="T1" fmla="*/ 0 h 923"/>
                <a:gd name="T2" fmla="*/ 53 w 789"/>
                <a:gd name="T3" fmla="*/ 1 h 923"/>
                <a:gd name="T4" fmla="*/ 64 w 789"/>
                <a:gd name="T5" fmla="*/ 6 h 923"/>
                <a:gd name="T6" fmla="*/ 76 w 789"/>
                <a:gd name="T7" fmla="*/ 15 h 923"/>
                <a:gd name="T8" fmla="*/ 778 w 789"/>
                <a:gd name="T9" fmla="*/ 854 h 923"/>
                <a:gd name="T10" fmla="*/ 786 w 789"/>
                <a:gd name="T11" fmla="*/ 865 h 923"/>
                <a:gd name="T12" fmla="*/ 789 w 789"/>
                <a:gd name="T13" fmla="*/ 878 h 923"/>
                <a:gd name="T14" fmla="*/ 788 w 789"/>
                <a:gd name="T15" fmla="*/ 892 h 923"/>
                <a:gd name="T16" fmla="*/ 783 w 789"/>
                <a:gd name="T17" fmla="*/ 904 h 923"/>
                <a:gd name="T18" fmla="*/ 773 w 789"/>
                <a:gd name="T19" fmla="*/ 914 h 923"/>
                <a:gd name="T20" fmla="*/ 760 w 789"/>
                <a:gd name="T21" fmla="*/ 921 h 923"/>
                <a:gd name="T22" fmla="*/ 746 w 789"/>
                <a:gd name="T23" fmla="*/ 923 h 923"/>
                <a:gd name="T24" fmla="*/ 734 w 789"/>
                <a:gd name="T25" fmla="*/ 922 h 923"/>
                <a:gd name="T26" fmla="*/ 723 w 789"/>
                <a:gd name="T27" fmla="*/ 917 h 923"/>
                <a:gd name="T28" fmla="*/ 713 w 789"/>
                <a:gd name="T29" fmla="*/ 909 h 923"/>
                <a:gd name="T30" fmla="*/ 10 w 789"/>
                <a:gd name="T31" fmla="*/ 71 h 923"/>
                <a:gd name="T32" fmla="*/ 4 w 789"/>
                <a:gd name="T33" fmla="*/ 61 h 923"/>
                <a:gd name="T34" fmla="*/ 1 w 789"/>
                <a:gd name="T35" fmla="*/ 50 h 923"/>
                <a:gd name="T36" fmla="*/ 0 w 789"/>
                <a:gd name="T37" fmla="*/ 39 h 923"/>
                <a:gd name="T38" fmla="*/ 2 w 789"/>
                <a:gd name="T39" fmla="*/ 29 h 923"/>
                <a:gd name="T40" fmla="*/ 7 w 789"/>
                <a:gd name="T41" fmla="*/ 18 h 923"/>
                <a:gd name="T42" fmla="*/ 15 w 789"/>
                <a:gd name="T43" fmla="*/ 10 h 923"/>
                <a:gd name="T44" fmla="*/ 26 w 789"/>
                <a:gd name="T45" fmla="*/ 3 h 923"/>
                <a:gd name="T46" fmla="*/ 40 w 789"/>
                <a:gd name="T47" fmla="*/ 0 h 9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89" h="923">
                  <a:moveTo>
                    <a:pt x="40" y="0"/>
                  </a:moveTo>
                  <a:lnTo>
                    <a:pt x="53" y="1"/>
                  </a:lnTo>
                  <a:lnTo>
                    <a:pt x="64" y="6"/>
                  </a:lnTo>
                  <a:lnTo>
                    <a:pt x="76" y="15"/>
                  </a:lnTo>
                  <a:lnTo>
                    <a:pt x="778" y="854"/>
                  </a:lnTo>
                  <a:lnTo>
                    <a:pt x="786" y="865"/>
                  </a:lnTo>
                  <a:lnTo>
                    <a:pt x="789" y="878"/>
                  </a:lnTo>
                  <a:lnTo>
                    <a:pt x="788" y="892"/>
                  </a:lnTo>
                  <a:lnTo>
                    <a:pt x="783" y="904"/>
                  </a:lnTo>
                  <a:lnTo>
                    <a:pt x="773" y="914"/>
                  </a:lnTo>
                  <a:lnTo>
                    <a:pt x="760" y="921"/>
                  </a:lnTo>
                  <a:lnTo>
                    <a:pt x="746" y="923"/>
                  </a:lnTo>
                  <a:lnTo>
                    <a:pt x="734" y="922"/>
                  </a:lnTo>
                  <a:lnTo>
                    <a:pt x="723" y="917"/>
                  </a:lnTo>
                  <a:lnTo>
                    <a:pt x="713" y="909"/>
                  </a:lnTo>
                  <a:lnTo>
                    <a:pt x="10" y="71"/>
                  </a:lnTo>
                  <a:lnTo>
                    <a:pt x="4" y="61"/>
                  </a:lnTo>
                  <a:lnTo>
                    <a:pt x="1" y="50"/>
                  </a:lnTo>
                  <a:lnTo>
                    <a:pt x="0" y="39"/>
                  </a:lnTo>
                  <a:lnTo>
                    <a:pt x="2" y="29"/>
                  </a:lnTo>
                  <a:lnTo>
                    <a:pt x="7" y="18"/>
                  </a:lnTo>
                  <a:lnTo>
                    <a:pt x="15" y="10"/>
                  </a:lnTo>
                  <a:lnTo>
                    <a:pt x="26" y="3"/>
                  </a:lnTo>
                  <a:lnTo>
                    <a:pt x="4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2" name="Freeform 517"/>
            <p:cNvSpPr>
              <a:spLocks/>
            </p:cNvSpPr>
            <p:nvPr/>
          </p:nvSpPr>
          <p:spPr bwMode="auto">
            <a:xfrm>
              <a:off x="7180263" y="5108575"/>
              <a:ext cx="144463" cy="354013"/>
            </a:xfrm>
            <a:custGeom>
              <a:avLst/>
              <a:gdLst>
                <a:gd name="T0" fmla="*/ 41 w 459"/>
                <a:gd name="T1" fmla="*/ 0 h 1114"/>
                <a:gd name="T2" fmla="*/ 54 w 459"/>
                <a:gd name="T3" fmla="*/ 3 h 1114"/>
                <a:gd name="T4" fmla="*/ 66 w 459"/>
                <a:gd name="T5" fmla="*/ 8 h 1114"/>
                <a:gd name="T6" fmla="*/ 76 w 459"/>
                <a:gd name="T7" fmla="*/ 17 h 1114"/>
                <a:gd name="T8" fmla="*/ 83 w 459"/>
                <a:gd name="T9" fmla="*/ 29 h 1114"/>
                <a:gd name="T10" fmla="*/ 457 w 459"/>
                <a:gd name="T11" fmla="*/ 1057 h 1114"/>
                <a:gd name="T12" fmla="*/ 459 w 459"/>
                <a:gd name="T13" fmla="*/ 1071 h 1114"/>
                <a:gd name="T14" fmla="*/ 458 w 459"/>
                <a:gd name="T15" fmla="*/ 1083 h 1114"/>
                <a:gd name="T16" fmla="*/ 452 w 459"/>
                <a:gd name="T17" fmla="*/ 1096 h 1114"/>
                <a:gd name="T18" fmla="*/ 443 w 459"/>
                <a:gd name="T19" fmla="*/ 1105 h 1114"/>
                <a:gd name="T20" fmla="*/ 431 w 459"/>
                <a:gd name="T21" fmla="*/ 1112 h 1114"/>
                <a:gd name="T22" fmla="*/ 424 w 459"/>
                <a:gd name="T23" fmla="*/ 1114 h 1114"/>
                <a:gd name="T24" fmla="*/ 417 w 459"/>
                <a:gd name="T25" fmla="*/ 1114 h 1114"/>
                <a:gd name="T26" fmla="*/ 403 w 459"/>
                <a:gd name="T27" fmla="*/ 1113 h 1114"/>
                <a:gd name="T28" fmla="*/ 392 w 459"/>
                <a:gd name="T29" fmla="*/ 1107 h 1114"/>
                <a:gd name="T30" fmla="*/ 383 w 459"/>
                <a:gd name="T31" fmla="*/ 1098 h 1114"/>
                <a:gd name="T32" fmla="*/ 377 w 459"/>
                <a:gd name="T33" fmla="*/ 1086 h 1114"/>
                <a:gd name="T34" fmla="*/ 2 w 459"/>
                <a:gd name="T35" fmla="*/ 58 h 1114"/>
                <a:gd name="T36" fmla="*/ 0 w 459"/>
                <a:gd name="T37" fmla="*/ 42 h 1114"/>
                <a:gd name="T38" fmla="*/ 2 w 459"/>
                <a:gd name="T39" fmla="*/ 29 h 1114"/>
                <a:gd name="T40" fmla="*/ 8 w 459"/>
                <a:gd name="T41" fmla="*/ 18 h 1114"/>
                <a:gd name="T42" fmla="*/ 16 w 459"/>
                <a:gd name="T43" fmla="*/ 10 h 1114"/>
                <a:gd name="T44" fmla="*/ 27 w 459"/>
                <a:gd name="T45" fmla="*/ 4 h 1114"/>
                <a:gd name="T46" fmla="*/ 41 w 459"/>
                <a:gd name="T47" fmla="*/ 0 h 1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59" h="1114">
                  <a:moveTo>
                    <a:pt x="41" y="0"/>
                  </a:moveTo>
                  <a:lnTo>
                    <a:pt x="54" y="3"/>
                  </a:lnTo>
                  <a:lnTo>
                    <a:pt x="66" y="8"/>
                  </a:lnTo>
                  <a:lnTo>
                    <a:pt x="76" y="17"/>
                  </a:lnTo>
                  <a:lnTo>
                    <a:pt x="83" y="29"/>
                  </a:lnTo>
                  <a:lnTo>
                    <a:pt x="457" y="1057"/>
                  </a:lnTo>
                  <a:lnTo>
                    <a:pt x="459" y="1071"/>
                  </a:lnTo>
                  <a:lnTo>
                    <a:pt x="458" y="1083"/>
                  </a:lnTo>
                  <a:lnTo>
                    <a:pt x="452" y="1096"/>
                  </a:lnTo>
                  <a:lnTo>
                    <a:pt x="443" y="1105"/>
                  </a:lnTo>
                  <a:lnTo>
                    <a:pt x="431" y="1112"/>
                  </a:lnTo>
                  <a:lnTo>
                    <a:pt x="424" y="1114"/>
                  </a:lnTo>
                  <a:lnTo>
                    <a:pt x="417" y="1114"/>
                  </a:lnTo>
                  <a:lnTo>
                    <a:pt x="403" y="1113"/>
                  </a:lnTo>
                  <a:lnTo>
                    <a:pt x="392" y="1107"/>
                  </a:lnTo>
                  <a:lnTo>
                    <a:pt x="383" y="1098"/>
                  </a:lnTo>
                  <a:lnTo>
                    <a:pt x="377" y="1086"/>
                  </a:lnTo>
                  <a:lnTo>
                    <a:pt x="2" y="58"/>
                  </a:lnTo>
                  <a:lnTo>
                    <a:pt x="0" y="42"/>
                  </a:lnTo>
                  <a:lnTo>
                    <a:pt x="2" y="29"/>
                  </a:lnTo>
                  <a:lnTo>
                    <a:pt x="8" y="18"/>
                  </a:lnTo>
                  <a:lnTo>
                    <a:pt x="16" y="10"/>
                  </a:lnTo>
                  <a:lnTo>
                    <a:pt x="27" y="4"/>
                  </a:lnTo>
                  <a:lnTo>
                    <a:pt x="4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3" name="Freeform 518"/>
            <p:cNvSpPr>
              <a:spLocks/>
            </p:cNvSpPr>
            <p:nvPr/>
          </p:nvSpPr>
          <p:spPr bwMode="auto">
            <a:xfrm>
              <a:off x="7354888" y="5078413"/>
              <a:ext cx="26988" cy="374650"/>
            </a:xfrm>
            <a:custGeom>
              <a:avLst/>
              <a:gdLst>
                <a:gd name="T0" fmla="*/ 42 w 86"/>
                <a:gd name="T1" fmla="*/ 0 h 1180"/>
                <a:gd name="T2" fmla="*/ 57 w 86"/>
                <a:gd name="T3" fmla="*/ 2 h 1180"/>
                <a:gd name="T4" fmla="*/ 68 w 86"/>
                <a:gd name="T5" fmla="*/ 8 h 1180"/>
                <a:gd name="T6" fmla="*/ 77 w 86"/>
                <a:gd name="T7" fmla="*/ 17 h 1180"/>
                <a:gd name="T8" fmla="*/ 84 w 86"/>
                <a:gd name="T9" fmla="*/ 30 h 1180"/>
                <a:gd name="T10" fmla="*/ 86 w 86"/>
                <a:gd name="T11" fmla="*/ 43 h 1180"/>
                <a:gd name="T12" fmla="*/ 86 w 86"/>
                <a:gd name="T13" fmla="*/ 1137 h 1180"/>
                <a:gd name="T14" fmla="*/ 84 w 86"/>
                <a:gd name="T15" fmla="*/ 1150 h 1180"/>
                <a:gd name="T16" fmla="*/ 77 w 86"/>
                <a:gd name="T17" fmla="*/ 1163 h 1180"/>
                <a:gd name="T18" fmla="*/ 68 w 86"/>
                <a:gd name="T19" fmla="*/ 1172 h 1180"/>
                <a:gd name="T20" fmla="*/ 57 w 86"/>
                <a:gd name="T21" fmla="*/ 1178 h 1180"/>
                <a:gd name="T22" fmla="*/ 42 w 86"/>
                <a:gd name="T23" fmla="*/ 1180 h 1180"/>
                <a:gd name="T24" fmla="*/ 29 w 86"/>
                <a:gd name="T25" fmla="*/ 1178 h 1180"/>
                <a:gd name="T26" fmla="*/ 18 w 86"/>
                <a:gd name="T27" fmla="*/ 1172 h 1180"/>
                <a:gd name="T28" fmla="*/ 9 w 86"/>
                <a:gd name="T29" fmla="*/ 1163 h 1180"/>
                <a:gd name="T30" fmla="*/ 2 w 86"/>
                <a:gd name="T31" fmla="*/ 1150 h 1180"/>
                <a:gd name="T32" fmla="*/ 0 w 86"/>
                <a:gd name="T33" fmla="*/ 1137 h 1180"/>
                <a:gd name="T34" fmla="*/ 0 w 86"/>
                <a:gd name="T35" fmla="*/ 43 h 1180"/>
                <a:gd name="T36" fmla="*/ 2 w 86"/>
                <a:gd name="T37" fmla="*/ 30 h 1180"/>
                <a:gd name="T38" fmla="*/ 9 w 86"/>
                <a:gd name="T39" fmla="*/ 17 h 1180"/>
                <a:gd name="T40" fmla="*/ 18 w 86"/>
                <a:gd name="T41" fmla="*/ 8 h 1180"/>
                <a:gd name="T42" fmla="*/ 29 w 86"/>
                <a:gd name="T43" fmla="*/ 2 h 1180"/>
                <a:gd name="T44" fmla="*/ 42 w 86"/>
                <a:gd name="T45" fmla="*/ 0 h 1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6" h="1180">
                  <a:moveTo>
                    <a:pt x="42" y="0"/>
                  </a:moveTo>
                  <a:lnTo>
                    <a:pt x="57" y="2"/>
                  </a:lnTo>
                  <a:lnTo>
                    <a:pt x="68" y="8"/>
                  </a:lnTo>
                  <a:lnTo>
                    <a:pt x="77" y="17"/>
                  </a:lnTo>
                  <a:lnTo>
                    <a:pt x="84" y="30"/>
                  </a:lnTo>
                  <a:lnTo>
                    <a:pt x="86" y="43"/>
                  </a:lnTo>
                  <a:lnTo>
                    <a:pt x="86" y="1137"/>
                  </a:lnTo>
                  <a:lnTo>
                    <a:pt x="84" y="1150"/>
                  </a:lnTo>
                  <a:lnTo>
                    <a:pt x="77" y="1163"/>
                  </a:lnTo>
                  <a:lnTo>
                    <a:pt x="68" y="1172"/>
                  </a:lnTo>
                  <a:lnTo>
                    <a:pt x="57" y="1178"/>
                  </a:lnTo>
                  <a:lnTo>
                    <a:pt x="42" y="1180"/>
                  </a:lnTo>
                  <a:lnTo>
                    <a:pt x="29" y="1178"/>
                  </a:lnTo>
                  <a:lnTo>
                    <a:pt x="18" y="1172"/>
                  </a:lnTo>
                  <a:lnTo>
                    <a:pt x="9" y="1163"/>
                  </a:lnTo>
                  <a:lnTo>
                    <a:pt x="2" y="1150"/>
                  </a:lnTo>
                  <a:lnTo>
                    <a:pt x="0" y="1137"/>
                  </a:lnTo>
                  <a:lnTo>
                    <a:pt x="0" y="43"/>
                  </a:lnTo>
                  <a:lnTo>
                    <a:pt x="2" y="30"/>
                  </a:lnTo>
                  <a:lnTo>
                    <a:pt x="9" y="17"/>
                  </a:lnTo>
                  <a:lnTo>
                    <a:pt x="18" y="8"/>
                  </a:lnTo>
                  <a:lnTo>
                    <a:pt x="29" y="2"/>
                  </a:lnTo>
                  <a:lnTo>
                    <a:pt x="4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4" name="Freeform 519"/>
            <p:cNvSpPr>
              <a:spLocks noEditPoints="1"/>
            </p:cNvSpPr>
            <p:nvPr/>
          </p:nvSpPr>
          <p:spPr bwMode="auto">
            <a:xfrm>
              <a:off x="7262813" y="5497513"/>
              <a:ext cx="212725" cy="212725"/>
            </a:xfrm>
            <a:custGeom>
              <a:avLst/>
              <a:gdLst>
                <a:gd name="T0" fmla="*/ 297 w 670"/>
                <a:gd name="T1" fmla="*/ 88 h 671"/>
                <a:gd name="T2" fmla="*/ 230 w 670"/>
                <a:gd name="T3" fmla="*/ 109 h 671"/>
                <a:gd name="T4" fmla="*/ 171 w 670"/>
                <a:gd name="T5" fmla="*/ 147 h 671"/>
                <a:gd name="T6" fmla="*/ 125 w 670"/>
                <a:gd name="T7" fmla="*/ 199 h 671"/>
                <a:gd name="T8" fmla="*/ 96 w 670"/>
                <a:gd name="T9" fmla="*/ 263 h 671"/>
                <a:gd name="T10" fmla="*/ 85 w 670"/>
                <a:gd name="T11" fmla="*/ 335 h 671"/>
                <a:gd name="T12" fmla="*/ 96 w 670"/>
                <a:gd name="T13" fmla="*/ 407 h 671"/>
                <a:gd name="T14" fmla="*/ 125 w 670"/>
                <a:gd name="T15" fmla="*/ 470 h 671"/>
                <a:gd name="T16" fmla="*/ 171 w 670"/>
                <a:gd name="T17" fmla="*/ 524 h 671"/>
                <a:gd name="T18" fmla="*/ 230 w 670"/>
                <a:gd name="T19" fmla="*/ 562 h 671"/>
                <a:gd name="T20" fmla="*/ 297 w 670"/>
                <a:gd name="T21" fmla="*/ 582 h 671"/>
                <a:gd name="T22" fmla="*/ 371 w 670"/>
                <a:gd name="T23" fmla="*/ 582 h 671"/>
                <a:gd name="T24" fmla="*/ 440 w 670"/>
                <a:gd name="T25" fmla="*/ 562 h 671"/>
                <a:gd name="T26" fmla="*/ 499 w 670"/>
                <a:gd name="T27" fmla="*/ 524 h 671"/>
                <a:gd name="T28" fmla="*/ 544 w 670"/>
                <a:gd name="T29" fmla="*/ 470 h 671"/>
                <a:gd name="T30" fmla="*/ 574 w 670"/>
                <a:gd name="T31" fmla="*/ 407 h 671"/>
                <a:gd name="T32" fmla="*/ 584 w 670"/>
                <a:gd name="T33" fmla="*/ 335 h 671"/>
                <a:gd name="T34" fmla="*/ 574 w 670"/>
                <a:gd name="T35" fmla="*/ 263 h 671"/>
                <a:gd name="T36" fmla="*/ 544 w 670"/>
                <a:gd name="T37" fmla="*/ 199 h 671"/>
                <a:gd name="T38" fmla="*/ 499 w 670"/>
                <a:gd name="T39" fmla="*/ 147 h 671"/>
                <a:gd name="T40" fmla="*/ 440 w 670"/>
                <a:gd name="T41" fmla="*/ 109 h 671"/>
                <a:gd name="T42" fmla="*/ 371 w 670"/>
                <a:gd name="T43" fmla="*/ 88 h 671"/>
                <a:gd name="T44" fmla="*/ 334 w 670"/>
                <a:gd name="T45" fmla="*/ 0 h 671"/>
                <a:gd name="T46" fmla="*/ 424 w 670"/>
                <a:gd name="T47" fmla="*/ 12 h 671"/>
                <a:gd name="T48" fmla="*/ 504 w 670"/>
                <a:gd name="T49" fmla="*/ 45 h 671"/>
                <a:gd name="T50" fmla="*/ 572 w 670"/>
                <a:gd name="T51" fmla="*/ 99 h 671"/>
                <a:gd name="T52" fmla="*/ 624 w 670"/>
                <a:gd name="T53" fmla="*/ 166 h 671"/>
                <a:gd name="T54" fmla="*/ 658 w 670"/>
                <a:gd name="T55" fmla="*/ 247 h 671"/>
                <a:gd name="T56" fmla="*/ 670 w 670"/>
                <a:gd name="T57" fmla="*/ 335 h 671"/>
                <a:gd name="T58" fmla="*/ 658 w 670"/>
                <a:gd name="T59" fmla="*/ 424 h 671"/>
                <a:gd name="T60" fmla="*/ 624 w 670"/>
                <a:gd name="T61" fmla="*/ 504 h 671"/>
                <a:gd name="T62" fmla="*/ 572 w 670"/>
                <a:gd name="T63" fmla="*/ 572 h 671"/>
                <a:gd name="T64" fmla="*/ 504 w 670"/>
                <a:gd name="T65" fmla="*/ 625 h 671"/>
                <a:gd name="T66" fmla="*/ 424 w 670"/>
                <a:gd name="T67" fmla="*/ 658 h 671"/>
                <a:gd name="T68" fmla="*/ 334 w 670"/>
                <a:gd name="T69" fmla="*/ 671 h 671"/>
                <a:gd name="T70" fmla="*/ 246 w 670"/>
                <a:gd name="T71" fmla="*/ 658 h 671"/>
                <a:gd name="T72" fmla="*/ 166 w 670"/>
                <a:gd name="T73" fmla="*/ 625 h 671"/>
                <a:gd name="T74" fmla="*/ 98 w 670"/>
                <a:gd name="T75" fmla="*/ 572 h 671"/>
                <a:gd name="T76" fmla="*/ 45 w 670"/>
                <a:gd name="T77" fmla="*/ 504 h 671"/>
                <a:gd name="T78" fmla="*/ 12 w 670"/>
                <a:gd name="T79" fmla="*/ 424 h 671"/>
                <a:gd name="T80" fmla="*/ 0 w 670"/>
                <a:gd name="T81" fmla="*/ 335 h 671"/>
                <a:gd name="T82" fmla="*/ 12 w 670"/>
                <a:gd name="T83" fmla="*/ 247 h 671"/>
                <a:gd name="T84" fmla="*/ 45 w 670"/>
                <a:gd name="T85" fmla="*/ 166 h 671"/>
                <a:gd name="T86" fmla="*/ 98 w 670"/>
                <a:gd name="T87" fmla="*/ 99 h 671"/>
                <a:gd name="T88" fmla="*/ 166 w 670"/>
                <a:gd name="T89" fmla="*/ 45 h 671"/>
                <a:gd name="T90" fmla="*/ 246 w 670"/>
                <a:gd name="T91" fmla="*/ 12 h 671"/>
                <a:gd name="T92" fmla="*/ 334 w 670"/>
                <a:gd name="T93" fmla="*/ 0 h 6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670" h="671">
                  <a:moveTo>
                    <a:pt x="334" y="85"/>
                  </a:moveTo>
                  <a:lnTo>
                    <a:pt x="297" y="88"/>
                  </a:lnTo>
                  <a:lnTo>
                    <a:pt x="263" y="96"/>
                  </a:lnTo>
                  <a:lnTo>
                    <a:pt x="230" y="109"/>
                  </a:lnTo>
                  <a:lnTo>
                    <a:pt x="199" y="125"/>
                  </a:lnTo>
                  <a:lnTo>
                    <a:pt x="171" y="147"/>
                  </a:lnTo>
                  <a:lnTo>
                    <a:pt x="146" y="172"/>
                  </a:lnTo>
                  <a:lnTo>
                    <a:pt x="125" y="199"/>
                  </a:lnTo>
                  <a:lnTo>
                    <a:pt x="108" y="230"/>
                  </a:lnTo>
                  <a:lnTo>
                    <a:pt x="96" y="263"/>
                  </a:lnTo>
                  <a:lnTo>
                    <a:pt x="88" y="298"/>
                  </a:lnTo>
                  <a:lnTo>
                    <a:pt x="85" y="335"/>
                  </a:lnTo>
                  <a:lnTo>
                    <a:pt x="88" y="372"/>
                  </a:lnTo>
                  <a:lnTo>
                    <a:pt x="96" y="407"/>
                  </a:lnTo>
                  <a:lnTo>
                    <a:pt x="108" y="441"/>
                  </a:lnTo>
                  <a:lnTo>
                    <a:pt x="125" y="470"/>
                  </a:lnTo>
                  <a:lnTo>
                    <a:pt x="146" y="499"/>
                  </a:lnTo>
                  <a:lnTo>
                    <a:pt x="171" y="524"/>
                  </a:lnTo>
                  <a:lnTo>
                    <a:pt x="199" y="544"/>
                  </a:lnTo>
                  <a:lnTo>
                    <a:pt x="230" y="562"/>
                  </a:lnTo>
                  <a:lnTo>
                    <a:pt x="263" y="574"/>
                  </a:lnTo>
                  <a:lnTo>
                    <a:pt x="297" y="582"/>
                  </a:lnTo>
                  <a:lnTo>
                    <a:pt x="334" y="585"/>
                  </a:lnTo>
                  <a:lnTo>
                    <a:pt x="371" y="582"/>
                  </a:lnTo>
                  <a:lnTo>
                    <a:pt x="406" y="574"/>
                  </a:lnTo>
                  <a:lnTo>
                    <a:pt x="440" y="562"/>
                  </a:lnTo>
                  <a:lnTo>
                    <a:pt x="471" y="544"/>
                  </a:lnTo>
                  <a:lnTo>
                    <a:pt x="499" y="524"/>
                  </a:lnTo>
                  <a:lnTo>
                    <a:pt x="523" y="499"/>
                  </a:lnTo>
                  <a:lnTo>
                    <a:pt x="544" y="470"/>
                  </a:lnTo>
                  <a:lnTo>
                    <a:pt x="561" y="441"/>
                  </a:lnTo>
                  <a:lnTo>
                    <a:pt x="574" y="407"/>
                  </a:lnTo>
                  <a:lnTo>
                    <a:pt x="582" y="372"/>
                  </a:lnTo>
                  <a:lnTo>
                    <a:pt x="584" y="335"/>
                  </a:lnTo>
                  <a:lnTo>
                    <a:pt x="582" y="298"/>
                  </a:lnTo>
                  <a:lnTo>
                    <a:pt x="574" y="263"/>
                  </a:lnTo>
                  <a:lnTo>
                    <a:pt x="561" y="230"/>
                  </a:lnTo>
                  <a:lnTo>
                    <a:pt x="544" y="199"/>
                  </a:lnTo>
                  <a:lnTo>
                    <a:pt x="523" y="172"/>
                  </a:lnTo>
                  <a:lnTo>
                    <a:pt x="499" y="147"/>
                  </a:lnTo>
                  <a:lnTo>
                    <a:pt x="471" y="125"/>
                  </a:lnTo>
                  <a:lnTo>
                    <a:pt x="440" y="109"/>
                  </a:lnTo>
                  <a:lnTo>
                    <a:pt x="406" y="96"/>
                  </a:lnTo>
                  <a:lnTo>
                    <a:pt x="371" y="88"/>
                  </a:lnTo>
                  <a:lnTo>
                    <a:pt x="334" y="85"/>
                  </a:lnTo>
                  <a:close/>
                  <a:moveTo>
                    <a:pt x="334" y="0"/>
                  </a:moveTo>
                  <a:lnTo>
                    <a:pt x="381" y="3"/>
                  </a:lnTo>
                  <a:lnTo>
                    <a:pt x="424" y="12"/>
                  </a:lnTo>
                  <a:lnTo>
                    <a:pt x="465" y="27"/>
                  </a:lnTo>
                  <a:lnTo>
                    <a:pt x="504" y="45"/>
                  </a:lnTo>
                  <a:lnTo>
                    <a:pt x="540" y="70"/>
                  </a:lnTo>
                  <a:lnTo>
                    <a:pt x="572" y="99"/>
                  </a:lnTo>
                  <a:lnTo>
                    <a:pt x="601" y="130"/>
                  </a:lnTo>
                  <a:lnTo>
                    <a:pt x="624" y="166"/>
                  </a:lnTo>
                  <a:lnTo>
                    <a:pt x="644" y="204"/>
                  </a:lnTo>
                  <a:lnTo>
                    <a:pt x="658" y="247"/>
                  </a:lnTo>
                  <a:lnTo>
                    <a:pt x="667" y="290"/>
                  </a:lnTo>
                  <a:lnTo>
                    <a:pt x="670" y="335"/>
                  </a:lnTo>
                  <a:lnTo>
                    <a:pt x="667" y="380"/>
                  </a:lnTo>
                  <a:lnTo>
                    <a:pt x="658" y="424"/>
                  </a:lnTo>
                  <a:lnTo>
                    <a:pt x="644" y="465"/>
                  </a:lnTo>
                  <a:lnTo>
                    <a:pt x="624" y="504"/>
                  </a:lnTo>
                  <a:lnTo>
                    <a:pt x="601" y="540"/>
                  </a:lnTo>
                  <a:lnTo>
                    <a:pt x="572" y="572"/>
                  </a:lnTo>
                  <a:lnTo>
                    <a:pt x="540" y="601"/>
                  </a:lnTo>
                  <a:lnTo>
                    <a:pt x="504" y="625"/>
                  </a:lnTo>
                  <a:lnTo>
                    <a:pt x="465" y="644"/>
                  </a:lnTo>
                  <a:lnTo>
                    <a:pt x="424" y="658"/>
                  </a:lnTo>
                  <a:lnTo>
                    <a:pt x="381" y="668"/>
                  </a:lnTo>
                  <a:lnTo>
                    <a:pt x="334" y="671"/>
                  </a:lnTo>
                  <a:lnTo>
                    <a:pt x="289" y="668"/>
                  </a:lnTo>
                  <a:lnTo>
                    <a:pt x="246" y="658"/>
                  </a:lnTo>
                  <a:lnTo>
                    <a:pt x="204" y="644"/>
                  </a:lnTo>
                  <a:lnTo>
                    <a:pt x="166" y="625"/>
                  </a:lnTo>
                  <a:lnTo>
                    <a:pt x="130" y="601"/>
                  </a:lnTo>
                  <a:lnTo>
                    <a:pt x="98" y="572"/>
                  </a:lnTo>
                  <a:lnTo>
                    <a:pt x="69" y="540"/>
                  </a:lnTo>
                  <a:lnTo>
                    <a:pt x="45" y="504"/>
                  </a:lnTo>
                  <a:lnTo>
                    <a:pt x="26" y="465"/>
                  </a:lnTo>
                  <a:lnTo>
                    <a:pt x="12" y="424"/>
                  </a:lnTo>
                  <a:lnTo>
                    <a:pt x="3" y="380"/>
                  </a:lnTo>
                  <a:lnTo>
                    <a:pt x="0" y="335"/>
                  </a:lnTo>
                  <a:lnTo>
                    <a:pt x="3" y="290"/>
                  </a:lnTo>
                  <a:lnTo>
                    <a:pt x="12" y="247"/>
                  </a:lnTo>
                  <a:lnTo>
                    <a:pt x="26" y="204"/>
                  </a:lnTo>
                  <a:lnTo>
                    <a:pt x="45" y="166"/>
                  </a:lnTo>
                  <a:lnTo>
                    <a:pt x="69" y="130"/>
                  </a:lnTo>
                  <a:lnTo>
                    <a:pt x="98" y="99"/>
                  </a:lnTo>
                  <a:lnTo>
                    <a:pt x="130" y="70"/>
                  </a:lnTo>
                  <a:lnTo>
                    <a:pt x="166" y="45"/>
                  </a:lnTo>
                  <a:lnTo>
                    <a:pt x="204" y="27"/>
                  </a:lnTo>
                  <a:lnTo>
                    <a:pt x="246" y="12"/>
                  </a:lnTo>
                  <a:lnTo>
                    <a:pt x="289" y="3"/>
                  </a:lnTo>
                  <a:lnTo>
                    <a:pt x="33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05" name="Group 704"/>
          <p:cNvGrpSpPr/>
          <p:nvPr/>
        </p:nvGrpSpPr>
        <p:grpSpPr>
          <a:xfrm>
            <a:off x="6402954" y="5773364"/>
            <a:ext cx="312333" cy="561584"/>
            <a:chOff x="8083550" y="5484813"/>
            <a:chExt cx="644525" cy="1158876"/>
          </a:xfrm>
          <a:solidFill>
            <a:schemeClr val="tx1">
              <a:lumMod val="90000"/>
              <a:lumOff val="10000"/>
            </a:schemeClr>
          </a:solidFill>
        </p:grpSpPr>
        <p:sp>
          <p:nvSpPr>
            <p:cNvPr id="706" name="Freeform 667"/>
            <p:cNvSpPr>
              <a:spLocks/>
            </p:cNvSpPr>
            <p:nvPr/>
          </p:nvSpPr>
          <p:spPr bwMode="auto">
            <a:xfrm>
              <a:off x="8464550" y="6061076"/>
              <a:ext cx="263525" cy="246063"/>
            </a:xfrm>
            <a:custGeom>
              <a:avLst/>
              <a:gdLst>
                <a:gd name="T0" fmla="*/ 214 w 829"/>
                <a:gd name="T1" fmla="*/ 0 h 778"/>
                <a:gd name="T2" fmla="*/ 240 w 829"/>
                <a:gd name="T3" fmla="*/ 3 h 778"/>
                <a:gd name="T4" fmla="*/ 264 w 829"/>
                <a:gd name="T5" fmla="*/ 10 h 778"/>
                <a:gd name="T6" fmla="*/ 288 w 829"/>
                <a:gd name="T7" fmla="*/ 21 h 778"/>
                <a:gd name="T8" fmla="*/ 309 w 829"/>
                <a:gd name="T9" fmla="*/ 37 h 778"/>
                <a:gd name="T10" fmla="*/ 778 w 829"/>
                <a:gd name="T11" fmla="*/ 442 h 778"/>
                <a:gd name="T12" fmla="*/ 797 w 829"/>
                <a:gd name="T13" fmla="*/ 463 h 778"/>
                <a:gd name="T14" fmla="*/ 811 w 829"/>
                <a:gd name="T15" fmla="*/ 484 h 778"/>
                <a:gd name="T16" fmla="*/ 821 w 829"/>
                <a:gd name="T17" fmla="*/ 507 h 778"/>
                <a:gd name="T18" fmla="*/ 828 w 829"/>
                <a:gd name="T19" fmla="*/ 532 h 778"/>
                <a:gd name="T20" fmla="*/ 829 w 829"/>
                <a:gd name="T21" fmla="*/ 558 h 778"/>
                <a:gd name="T22" fmla="*/ 827 w 829"/>
                <a:gd name="T23" fmla="*/ 582 h 778"/>
                <a:gd name="T24" fmla="*/ 820 w 829"/>
                <a:gd name="T25" fmla="*/ 608 h 778"/>
                <a:gd name="T26" fmla="*/ 809 w 829"/>
                <a:gd name="T27" fmla="*/ 631 h 778"/>
                <a:gd name="T28" fmla="*/ 793 w 829"/>
                <a:gd name="T29" fmla="*/ 653 h 778"/>
                <a:gd name="T30" fmla="*/ 730 w 829"/>
                <a:gd name="T31" fmla="*/ 727 h 778"/>
                <a:gd name="T32" fmla="*/ 710 w 829"/>
                <a:gd name="T33" fmla="*/ 746 h 778"/>
                <a:gd name="T34" fmla="*/ 688 w 829"/>
                <a:gd name="T35" fmla="*/ 760 h 778"/>
                <a:gd name="T36" fmla="*/ 665 w 829"/>
                <a:gd name="T37" fmla="*/ 770 h 778"/>
                <a:gd name="T38" fmla="*/ 640 w 829"/>
                <a:gd name="T39" fmla="*/ 776 h 778"/>
                <a:gd name="T40" fmla="*/ 615 w 829"/>
                <a:gd name="T41" fmla="*/ 778 h 778"/>
                <a:gd name="T42" fmla="*/ 590 w 829"/>
                <a:gd name="T43" fmla="*/ 776 h 778"/>
                <a:gd name="T44" fmla="*/ 566 w 829"/>
                <a:gd name="T45" fmla="*/ 769 h 778"/>
                <a:gd name="T46" fmla="*/ 541 w 829"/>
                <a:gd name="T47" fmla="*/ 758 h 778"/>
                <a:gd name="T48" fmla="*/ 520 w 829"/>
                <a:gd name="T49" fmla="*/ 742 h 778"/>
                <a:gd name="T50" fmla="*/ 51 w 829"/>
                <a:gd name="T51" fmla="*/ 335 h 778"/>
                <a:gd name="T52" fmla="*/ 32 w 829"/>
                <a:gd name="T53" fmla="*/ 316 h 778"/>
                <a:gd name="T54" fmla="*/ 18 w 829"/>
                <a:gd name="T55" fmla="*/ 294 h 778"/>
                <a:gd name="T56" fmla="*/ 8 w 829"/>
                <a:gd name="T57" fmla="*/ 270 h 778"/>
                <a:gd name="T58" fmla="*/ 2 w 829"/>
                <a:gd name="T59" fmla="*/ 246 h 778"/>
                <a:gd name="T60" fmla="*/ 0 w 829"/>
                <a:gd name="T61" fmla="*/ 221 h 778"/>
                <a:gd name="T62" fmla="*/ 2 w 829"/>
                <a:gd name="T63" fmla="*/ 195 h 778"/>
                <a:gd name="T64" fmla="*/ 9 w 829"/>
                <a:gd name="T65" fmla="*/ 171 h 778"/>
                <a:gd name="T66" fmla="*/ 20 w 829"/>
                <a:gd name="T67" fmla="*/ 147 h 778"/>
                <a:gd name="T68" fmla="*/ 36 w 829"/>
                <a:gd name="T69" fmla="*/ 125 h 778"/>
                <a:gd name="T70" fmla="*/ 101 w 829"/>
                <a:gd name="T71" fmla="*/ 51 h 778"/>
                <a:gd name="T72" fmla="*/ 119 w 829"/>
                <a:gd name="T73" fmla="*/ 33 h 778"/>
                <a:gd name="T74" fmla="*/ 141 w 829"/>
                <a:gd name="T75" fmla="*/ 19 h 778"/>
                <a:gd name="T76" fmla="*/ 164 w 829"/>
                <a:gd name="T77" fmla="*/ 8 h 778"/>
                <a:gd name="T78" fmla="*/ 189 w 829"/>
                <a:gd name="T79" fmla="*/ 2 h 778"/>
                <a:gd name="T80" fmla="*/ 214 w 829"/>
                <a:gd name="T81" fmla="*/ 0 h 7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29" h="778">
                  <a:moveTo>
                    <a:pt x="214" y="0"/>
                  </a:moveTo>
                  <a:lnTo>
                    <a:pt x="240" y="3"/>
                  </a:lnTo>
                  <a:lnTo>
                    <a:pt x="264" y="10"/>
                  </a:lnTo>
                  <a:lnTo>
                    <a:pt x="288" y="21"/>
                  </a:lnTo>
                  <a:lnTo>
                    <a:pt x="309" y="37"/>
                  </a:lnTo>
                  <a:lnTo>
                    <a:pt x="778" y="442"/>
                  </a:lnTo>
                  <a:lnTo>
                    <a:pt x="797" y="463"/>
                  </a:lnTo>
                  <a:lnTo>
                    <a:pt x="811" y="484"/>
                  </a:lnTo>
                  <a:lnTo>
                    <a:pt x="821" y="507"/>
                  </a:lnTo>
                  <a:lnTo>
                    <a:pt x="828" y="532"/>
                  </a:lnTo>
                  <a:lnTo>
                    <a:pt x="829" y="558"/>
                  </a:lnTo>
                  <a:lnTo>
                    <a:pt x="827" y="582"/>
                  </a:lnTo>
                  <a:lnTo>
                    <a:pt x="820" y="608"/>
                  </a:lnTo>
                  <a:lnTo>
                    <a:pt x="809" y="631"/>
                  </a:lnTo>
                  <a:lnTo>
                    <a:pt x="793" y="653"/>
                  </a:lnTo>
                  <a:lnTo>
                    <a:pt x="730" y="727"/>
                  </a:lnTo>
                  <a:lnTo>
                    <a:pt x="710" y="746"/>
                  </a:lnTo>
                  <a:lnTo>
                    <a:pt x="688" y="760"/>
                  </a:lnTo>
                  <a:lnTo>
                    <a:pt x="665" y="770"/>
                  </a:lnTo>
                  <a:lnTo>
                    <a:pt x="640" y="776"/>
                  </a:lnTo>
                  <a:lnTo>
                    <a:pt x="615" y="778"/>
                  </a:lnTo>
                  <a:lnTo>
                    <a:pt x="590" y="776"/>
                  </a:lnTo>
                  <a:lnTo>
                    <a:pt x="566" y="769"/>
                  </a:lnTo>
                  <a:lnTo>
                    <a:pt x="541" y="758"/>
                  </a:lnTo>
                  <a:lnTo>
                    <a:pt x="520" y="742"/>
                  </a:lnTo>
                  <a:lnTo>
                    <a:pt x="51" y="335"/>
                  </a:lnTo>
                  <a:lnTo>
                    <a:pt x="32" y="316"/>
                  </a:lnTo>
                  <a:lnTo>
                    <a:pt x="18" y="294"/>
                  </a:lnTo>
                  <a:lnTo>
                    <a:pt x="8" y="270"/>
                  </a:lnTo>
                  <a:lnTo>
                    <a:pt x="2" y="246"/>
                  </a:lnTo>
                  <a:lnTo>
                    <a:pt x="0" y="221"/>
                  </a:lnTo>
                  <a:lnTo>
                    <a:pt x="2" y="195"/>
                  </a:lnTo>
                  <a:lnTo>
                    <a:pt x="9" y="171"/>
                  </a:lnTo>
                  <a:lnTo>
                    <a:pt x="20" y="147"/>
                  </a:lnTo>
                  <a:lnTo>
                    <a:pt x="36" y="125"/>
                  </a:lnTo>
                  <a:lnTo>
                    <a:pt x="101" y="51"/>
                  </a:lnTo>
                  <a:lnTo>
                    <a:pt x="119" y="33"/>
                  </a:lnTo>
                  <a:lnTo>
                    <a:pt x="141" y="19"/>
                  </a:lnTo>
                  <a:lnTo>
                    <a:pt x="164" y="8"/>
                  </a:lnTo>
                  <a:lnTo>
                    <a:pt x="189" y="2"/>
                  </a:lnTo>
                  <a:lnTo>
                    <a:pt x="2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7" name="Freeform 668"/>
            <p:cNvSpPr>
              <a:spLocks/>
            </p:cNvSpPr>
            <p:nvPr/>
          </p:nvSpPr>
          <p:spPr bwMode="auto">
            <a:xfrm>
              <a:off x="8083550" y="6059488"/>
              <a:ext cx="242888" cy="266700"/>
            </a:xfrm>
            <a:custGeom>
              <a:avLst/>
              <a:gdLst>
                <a:gd name="T0" fmla="*/ 539 w 765"/>
                <a:gd name="T1" fmla="*/ 0 h 840"/>
                <a:gd name="T2" fmla="*/ 564 w 765"/>
                <a:gd name="T3" fmla="*/ 1 h 840"/>
                <a:gd name="T4" fmla="*/ 589 w 765"/>
                <a:gd name="T5" fmla="*/ 8 h 840"/>
                <a:gd name="T6" fmla="*/ 613 w 765"/>
                <a:gd name="T7" fmla="*/ 18 h 840"/>
                <a:gd name="T8" fmla="*/ 635 w 765"/>
                <a:gd name="T9" fmla="*/ 34 h 840"/>
                <a:gd name="T10" fmla="*/ 710 w 765"/>
                <a:gd name="T11" fmla="*/ 95 h 840"/>
                <a:gd name="T12" fmla="*/ 729 w 765"/>
                <a:gd name="T13" fmla="*/ 114 h 840"/>
                <a:gd name="T14" fmla="*/ 745 w 765"/>
                <a:gd name="T15" fmla="*/ 136 h 840"/>
                <a:gd name="T16" fmla="*/ 755 w 765"/>
                <a:gd name="T17" fmla="*/ 158 h 840"/>
                <a:gd name="T18" fmla="*/ 763 w 765"/>
                <a:gd name="T19" fmla="*/ 183 h 840"/>
                <a:gd name="T20" fmla="*/ 765 w 765"/>
                <a:gd name="T21" fmla="*/ 208 h 840"/>
                <a:gd name="T22" fmla="*/ 763 w 765"/>
                <a:gd name="T23" fmla="*/ 234 h 840"/>
                <a:gd name="T24" fmla="*/ 757 w 765"/>
                <a:gd name="T25" fmla="*/ 259 h 840"/>
                <a:gd name="T26" fmla="*/ 746 w 765"/>
                <a:gd name="T27" fmla="*/ 282 h 840"/>
                <a:gd name="T28" fmla="*/ 732 w 765"/>
                <a:gd name="T29" fmla="*/ 304 h 840"/>
                <a:gd name="T30" fmla="*/ 339 w 765"/>
                <a:gd name="T31" fmla="*/ 785 h 840"/>
                <a:gd name="T32" fmla="*/ 320 w 765"/>
                <a:gd name="T33" fmla="*/ 804 h 840"/>
                <a:gd name="T34" fmla="*/ 299 w 765"/>
                <a:gd name="T35" fmla="*/ 820 h 840"/>
                <a:gd name="T36" fmla="*/ 275 w 765"/>
                <a:gd name="T37" fmla="*/ 830 h 840"/>
                <a:gd name="T38" fmla="*/ 251 w 765"/>
                <a:gd name="T39" fmla="*/ 838 h 840"/>
                <a:gd name="T40" fmla="*/ 226 w 765"/>
                <a:gd name="T41" fmla="*/ 840 h 840"/>
                <a:gd name="T42" fmla="*/ 201 w 765"/>
                <a:gd name="T43" fmla="*/ 838 h 840"/>
                <a:gd name="T44" fmla="*/ 176 w 765"/>
                <a:gd name="T45" fmla="*/ 832 h 840"/>
                <a:gd name="T46" fmla="*/ 152 w 765"/>
                <a:gd name="T47" fmla="*/ 821 h 840"/>
                <a:gd name="T48" fmla="*/ 130 w 765"/>
                <a:gd name="T49" fmla="*/ 807 h 840"/>
                <a:gd name="T50" fmla="*/ 55 w 765"/>
                <a:gd name="T51" fmla="*/ 745 h 840"/>
                <a:gd name="T52" fmla="*/ 36 w 765"/>
                <a:gd name="T53" fmla="*/ 726 h 840"/>
                <a:gd name="T54" fmla="*/ 20 w 765"/>
                <a:gd name="T55" fmla="*/ 705 h 840"/>
                <a:gd name="T56" fmla="*/ 10 w 765"/>
                <a:gd name="T57" fmla="*/ 681 h 840"/>
                <a:gd name="T58" fmla="*/ 3 w 765"/>
                <a:gd name="T59" fmla="*/ 657 h 840"/>
                <a:gd name="T60" fmla="*/ 0 w 765"/>
                <a:gd name="T61" fmla="*/ 631 h 840"/>
                <a:gd name="T62" fmla="*/ 2 w 765"/>
                <a:gd name="T63" fmla="*/ 606 h 840"/>
                <a:gd name="T64" fmla="*/ 8 w 765"/>
                <a:gd name="T65" fmla="*/ 581 h 840"/>
                <a:gd name="T66" fmla="*/ 19 w 765"/>
                <a:gd name="T67" fmla="*/ 557 h 840"/>
                <a:gd name="T68" fmla="*/ 33 w 765"/>
                <a:gd name="T69" fmla="*/ 535 h 840"/>
                <a:gd name="T70" fmla="*/ 426 w 765"/>
                <a:gd name="T71" fmla="*/ 54 h 840"/>
                <a:gd name="T72" fmla="*/ 445 w 765"/>
                <a:gd name="T73" fmla="*/ 35 h 840"/>
                <a:gd name="T74" fmla="*/ 466 w 765"/>
                <a:gd name="T75" fmla="*/ 20 h 840"/>
                <a:gd name="T76" fmla="*/ 490 w 765"/>
                <a:gd name="T77" fmla="*/ 9 h 840"/>
                <a:gd name="T78" fmla="*/ 514 w 765"/>
                <a:gd name="T79" fmla="*/ 3 h 840"/>
                <a:gd name="T80" fmla="*/ 539 w 765"/>
                <a:gd name="T81" fmla="*/ 0 h 8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65" h="840">
                  <a:moveTo>
                    <a:pt x="539" y="0"/>
                  </a:moveTo>
                  <a:lnTo>
                    <a:pt x="564" y="1"/>
                  </a:lnTo>
                  <a:lnTo>
                    <a:pt x="589" y="8"/>
                  </a:lnTo>
                  <a:lnTo>
                    <a:pt x="613" y="18"/>
                  </a:lnTo>
                  <a:lnTo>
                    <a:pt x="635" y="34"/>
                  </a:lnTo>
                  <a:lnTo>
                    <a:pt x="710" y="95"/>
                  </a:lnTo>
                  <a:lnTo>
                    <a:pt x="729" y="114"/>
                  </a:lnTo>
                  <a:lnTo>
                    <a:pt x="745" y="136"/>
                  </a:lnTo>
                  <a:lnTo>
                    <a:pt x="755" y="158"/>
                  </a:lnTo>
                  <a:lnTo>
                    <a:pt x="763" y="183"/>
                  </a:lnTo>
                  <a:lnTo>
                    <a:pt x="765" y="208"/>
                  </a:lnTo>
                  <a:lnTo>
                    <a:pt x="763" y="234"/>
                  </a:lnTo>
                  <a:lnTo>
                    <a:pt x="757" y="259"/>
                  </a:lnTo>
                  <a:lnTo>
                    <a:pt x="746" y="282"/>
                  </a:lnTo>
                  <a:lnTo>
                    <a:pt x="732" y="304"/>
                  </a:lnTo>
                  <a:lnTo>
                    <a:pt x="339" y="785"/>
                  </a:lnTo>
                  <a:lnTo>
                    <a:pt x="320" y="804"/>
                  </a:lnTo>
                  <a:lnTo>
                    <a:pt x="299" y="820"/>
                  </a:lnTo>
                  <a:lnTo>
                    <a:pt x="275" y="830"/>
                  </a:lnTo>
                  <a:lnTo>
                    <a:pt x="251" y="838"/>
                  </a:lnTo>
                  <a:lnTo>
                    <a:pt x="226" y="840"/>
                  </a:lnTo>
                  <a:lnTo>
                    <a:pt x="201" y="838"/>
                  </a:lnTo>
                  <a:lnTo>
                    <a:pt x="176" y="832"/>
                  </a:lnTo>
                  <a:lnTo>
                    <a:pt x="152" y="821"/>
                  </a:lnTo>
                  <a:lnTo>
                    <a:pt x="130" y="807"/>
                  </a:lnTo>
                  <a:lnTo>
                    <a:pt x="55" y="745"/>
                  </a:lnTo>
                  <a:lnTo>
                    <a:pt x="36" y="726"/>
                  </a:lnTo>
                  <a:lnTo>
                    <a:pt x="20" y="705"/>
                  </a:lnTo>
                  <a:lnTo>
                    <a:pt x="10" y="681"/>
                  </a:lnTo>
                  <a:lnTo>
                    <a:pt x="3" y="657"/>
                  </a:lnTo>
                  <a:lnTo>
                    <a:pt x="0" y="631"/>
                  </a:lnTo>
                  <a:lnTo>
                    <a:pt x="2" y="606"/>
                  </a:lnTo>
                  <a:lnTo>
                    <a:pt x="8" y="581"/>
                  </a:lnTo>
                  <a:lnTo>
                    <a:pt x="19" y="557"/>
                  </a:lnTo>
                  <a:lnTo>
                    <a:pt x="33" y="535"/>
                  </a:lnTo>
                  <a:lnTo>
                    <a:pt x="426" y="54"/>
                  </a:lnTo>
                  <a:lnTo>
                    <a:pt x="445" y="35"/>
                  </a:lnTo>
                  <a:lnTo>
                    <a:pt x="466" y="20"/>
                  </a:lnTo>
                  <a:lnTo>
                    <a:pt x="490" y="9"/>
                  </a:lnTo>
                  <a:lnTo>
                    <a:pt x="514" y="3"/>
                  </a:lnTo>
                  <a:lnTo>
                    <a:pt x="53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8" name="Freeform 669"/>
            <p:cNvSpPr>
              <a:spLocks noEditPoints="1"/>
            </p:cNvSpPr>
            <p:nvPr/>
          </p:nvSpPr>
          <p:spPr bwMode="auto">
            <a:xfrm>
              <a:off x="8151813" y="6175376"/>
              <a:ext cx="487363" cy="468313"/>
            </a:xfrm>
            <a:custGeom>
              <a:avLst/>
              <a:gdLst>
                <a:gd name="T0" fmla="*/ 94 w 1534"/>
                <a:gd name="T1" fmla="*/ 929 h 1476"/>
                <a:gd name="T2" fmla="*/ 124 w 1534"/>
                <a:gd name="T3" fmla="*/ 1097 h 1476"/>
                <a:gd name="T4" fmla="*/ 450 w 1534"/>
                <a:gd name="T5" fmla="*/ 1367 h 1476"/>
                <a:gd name="T6" fmla="*/ 604 w 1534"/>
                <a:gd name="T7" fmla="*/ 1377 h 1476"/>
                <a:gd name="T8" fmla="*/ 788 w 1534"/>
                <a:gd name="T9" fmla="*/ 1211 h 1476"/>
                <a:gd name="T10" fmla="*/ 965 w 1534"/>
                <a:gd name="T11" fmla="*/ 21 h 1476"/>
                <a:gd name="T12" fmla="*/ 963 w 1534"/>
                <a:gd name="T13" fmla="*/ 72 h 1476"/>
                <a:gd name="T14" fmla="*/ 905 w 1534"/>
                <a:gd name="T15" fmla="*/ 147 h 1476"/>
                <a:gd name="T16" fmla="*/ 772 w 1534"/>
                <a:gd name="T17" fmla="*/ 195 h 1476"/>
                <a:gd name="T18" fmla="*/ 624 w 1534"/>
                <a:gd name="T19" fmla="*/ 203 h 1476"/>
                <a:gd name="T20" fmla="*/ 472 w 1534"/>
                <a:gd name="T21" fmla="*/ 287 h 1476"/>
                <a:gd name="T22" fmla="*/ 372 w 1534"/>
                <a:gd name="T23" fmla="*/ 431 h 1476"/>
                <a:gd name="T24" fmla="*/ 360 w 1534"/>
                <a:gd name="T25" fmla="*/ 488 h 1476"/>
                <a:gd name="T26" fmla="*/ 398 w 1534"/>
                <a:gd name="T27" fmla="*/ 516 h 1476"/>
                <a:gd name="T28" fmla="*/ 493 w 1534"/>
                <a:gd name="T29" fmla="*/ 458 h 1476"/>
                <a:gd name="T30" fmla="*/ 582 w 1534"/>
                <a:gd name="T31" fmla="*/ 348 h 1476"/>
                <a:gd name="T32" fmla="*/ 636 w 1534"/>
                <a:gd name="T33" fmla="*/ 358 h 1476"/>
                <a:gd name="T34" fmla="*/ 703 w 1534"/>
                <a:gd name="T35" fmla="*/ 413 h 1476"/>
                <a:gd name="T36" fmla="*/ 838 w 1534"/>
                <a:gd name="T37" fmla="*/ 493 h 1476"/>
                <a:gd name="T38" fmla="*/ 1002 w 1534"/>
                <a:gd name="T39" fmla="*/ 528 h 1476"/>
                <a:gd name="T40" fmla="*/ 1158 w 1534"/>
                <a:gd name="T41" fmla="*/ 451 h 1476"/>
                <a:gd name="T42" fmla="*/ 1235 w 1534"/>
                <a:gd name="T43" fmla="*/ 407 h 1476"/>
                <a:gd name="T44" fmla="*/ 1476 w 1534"/>
                <a:gd name="T45" fmla="*/ 599 h 1476"/>
                <a:gd name="T46" fmla="*/ 1534 w 1534"/>
                <a:gd name="T47" fmla="*/ 791 h 1476"/>
                <a:gd name="T48" fmla="*/ 1464 w 1534"/>
                <a:gd name="T49" fmla="*/ 978 h 1476"/>
                <a:gd name="T50" fmla="*/ 1146 w 1534"/>
                <a:gd name="T51" fmla="*/ 1302 h 1476"/>
                <a:gd name="T52" fmla="*/ 955 w 1534"/>
                <a:gd name="T53" fmla="*/ 1311 h 1476"/>
                <a:gd name="T54" fmla="*/ 752 w 1534"/>
                <a:gd name="T55" fmla="*/ 1392 h 1476"/>
                <a:gd name="T56" fmla="*/ 575 w 1534"/>
                <a:gd name="T57" fmla="*/ 1474 h 1476"/>
                <a:gd name="T58" fmla="*/ 377 w 1534"/>
                <a:gd name="T59" fmla="*/ 1430 h 1476"/>
                <a:gd name="T60" fmla="*/ 37 w 1534"/>
                <a:gd name="T61" fmla="*/ 1124 h 1476"/>
                <a:gd name="T62" fmla="*/ 3 w 1534"/>
                <a:gd name="T63" fmla="*/ 926 h 1476"/>
                <a:gd name="T64" fmla="*/ 175 w 1534"/>
                <a:gd name="T65" fmla="*/ 651 h 1476"/>
                <a:gd name="T66" fmla="*/ 228 w 1534"/>
                <a:gd name="T67" fmla="*/ 638 h 1476"/>
                <a:gd name="T68" fmla="*/ 896 w 1534"/>
                <a:gd name="T69" fmla="*/ 1183 h 1476"/>
                <a:gd name="T70" fmla="*/ 1058 w 1534"/>
                <a:gd name="T71" fmla="*/ 1232 h 1476"/>
                <a:gd name="T72" fmla="*/ 1207 w 1534"/>
                <a:gd name="T73" fmla="*/ 1151 h 1476"/>
                <a:gd name="T74" fmla="*/ 1445 w 1534"/>
                <a:gd name="T75" fmla="*/ 793 h 1476"/>
                <a:gd name="T76" fmla="*/ 1390 w 1534"/>
                <a:gd name="T77" fmla="*/ 635 h 1476"/>
                <a:gd name="T78" fmla="*/ 1128 w 1534"/>
                <a:gd name="T79" fmla="*/ 585 h 1476"/>
                <a:gd name="T80" fmla="*/ 910 w 1534"/>
                <a:gd name="T81" fmla="*/ 610 h 1476"/>
                <a:gd name="T82" fmla="*/ 698 w 1534"/>
                <a:gd name="T83" fmla="*/ 520 h 1476"/>
                <a:gd name="T84" fmla="*/ 553 w 1534"/>
                <a:gd name="T85" fmla="*/ 524 h 1476"/>
                <a:gd name="T86" fmla="*/ 424 w 1534"/>
                <a:gd name="T87" fmla="*/ 601 h 1476"/>
                <a:gd name="T88" fmla="*/ 370 w 1534"/>
                <a:gd name="T89" fmla="*/ 609 h 1476"/>
                <a:gd name="T90" fmla="*/ 293 w 1534"/>
                <a:gd name="T91" fmla="*/ 553 h 1476"/>
                <a:gd name="T92" fmla="*/ 276 w 1534"/>
                <a:gd name="T93" fmla="*/ 438 h 1476"/>
                <a:gd name="T94" fmla="*/ 368 w 1534"/>
                <a:gd name="T95" fmla="*/ 269 h 1476"/>
                <a:gd name="T96" fmla="*/ 536 w 1534"/>
                <a:gd name="T97" fmla="*/ 138 h 1476"/>
                <a:gd name="T98" fmla="*/ 686 w 1534"/>
                <a:gd name="T99" fmla="*/ 107 h 1476"/>
                <a:gd name="T100" fmla="*/ 792 w 1534"/>
                <a:gd name="T101" fmla="*/ 105 h 1476"/>
                <a:gd name="T102" fmla="*/ 872 w 1534"/>
                <a:gd name="T103" fmla="*/ 50 h 1476"/>
                <a:gd name="T104" fmla="*/ 902 w 1534"/>
                <a:gd name="T105" fmla="*/ 6 h 14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534" h="1476">
                  <a:moveTo>
                    <a:pt x="215" y="742"/>
                  </a:moveTo>
                  <a:lnTo>
                    <a:pt x="138" y="836"/>
                  </a:lnTo>
                  <a:lnTo>
                    <a:pt x="118" y="865"/>
                  </a:lnTo>
                  <a:lnTo>
                    <a:pt x="104" y="897"/>
                  </a:lnTo>
                  <a:lnTo>
                    <a:pt x="94" y="929"/>
                  </a:lnTo>
                  <a:lnTo>
                    <a:pt x="89" y="964"/>
                  </a:lnTo>
                  <a:lnTo>
                    <a:pt x="89" y="998"/>
                  </a:lnTo>
                  <a:lnTo>
                    <a:pt x="96" y="1033"/>
                  </a:lnTo>
                  <a:lnTo>
                    <a:pt x="107" y="1065"/>
                  </a:lnTo>
                  <a:lnTo>
                    <a:pt x="124" y="1097"/>
                  </a:lnTo>
                  <a:lnTo>
                    <a:pt x="144" y="1124"/>
                  </a:lnTo>
                  <a:lnTo>
                    <a:pt x="170" y="1148"/>
                  </a:lnTo>
                  <a:lnTo>
                    <a:pt x="399" y="1336"/>
                  </a:lnTo>
                  <a:lnTo>
                    <a:pt x="424" y="1354"/>
                  </a:lnTo>
                  <a:lnTo>
                    <a:pt x="450" y="1367"/>
                  </a:lnTo>
                  <a:lnTo>
                    <a:pt x="478" y="1378"/>
                  </a:lnTo>
                  <a:lnTo>
                    <a:pt x="507" y="1384"/>
                  </a:lnTo>
                  <a:lnTo>
                    <a:pt x="540" y="1386"/>
                  </a:lnTo>
                  <a:lnTo>
                    <a:pt x="572" y="1384"/>
                  </a:lnTo>
                  <a:lnTo>
                    <a:pt x="604" y="1377"/>
                  </a:lnTo>
                  <a:lnTo>
                    <a:pt x="634" y="1365"/>
                  </a:lnTo>
                  <a:lnTo>
                    <a:pt x="662" y="1349"/>
                  </a:lnTo>
                  <a:lnTo>
                    <a:pt x="687" y="1329"/>
                  </a:lnTo>
                  <a:lnTo>
                    <a:pt x="711" y="1306"/>
                  </a:lnTo>
                  <a:lnTo>
                    <a:pt x="788" y="1211"/>
                  </a:lnTo>
                  <a:lnTo>
                    <a:pt x="215" y="742"/>
                  </a:lnTo>
                  <a:close/>
                  <a:moveTo>
                    <a:pt x="929" y="0"/>
                  </a:moveTo>
                  <a:lnTo>
                    <a:pt x="943" y="3"/>
                  </a:lnTo>
                  <a:lnTo>
                    <a:pt x="955" y="10"/>
                  </a:lnTo>
                  <a:lnTo>
                    <a:pt x="965" y="21"/>
                  </a:lnTo>
                  <a:lnTo>
                    <a:pt x="969" y="33"/>
                  </a:lnTo>
                  <a:lnTo>
                    <a:pt x="972" y="47"/>
                  </a:lnTo>
                  <a:lnTo>
                    <a:pt x="968" y="61"/>
                  </a:lnTo>
                  <a:lnTo>
                    <a:pt x="966" y="65"/>
                  </a:lnTo>
                  <a:lnTo>
                    <a:pt x="963" y="72"/>
                  </a:lnTo>
                  <a:lnTo>
                    <a:pt x="956" y="85"/>
                  </a:lnTo>
                  <a:lnTo>
                    <a:pt x="948" y="98"/>
                  </a:lnTo>
                  <a:lnTo>
                    <a:pt x="936" y="114"/>
                  </a:lnTo>
                  <a:lnTo>
                    <a:pt x="923" y="131"/>
                  </a:lnTo>
                  <a:lnTo>
                    <a:pt x="905" y="147"/>
                  </a:lnTo>
                  <a:lnTo>
                    <a:pt x="885" y="163"/>
                  </a:lnTo>
                  <a:lnTo>
                    <a:pt x="862" y="176"/>
                  </a:lnTo>
                  <a:lnTo>
                    <a:pt x="836" y="186"/>
                  </a:lnTo>
                  <a:lnTo>
                    <a:pt x="804" y="193"/>
                  </a:lnTo>
                  <a:lnTo>
                    <a:pt x="772" y="195"/>
                  </a:lnTo>
                  <a:lnTo>
                    <a:pt x="735" y="197"/>
                  </a:lnTo>
                  <a:lnTo>
                    <a:pt x="708" y="195"/>
                  </a:lnTo>
                  <a:lnTo>
                    <a:pt x="682" y="197"/>
                  </a:lnTo>
                  <a:lnTo>
                    <a:pt x="653" y="199"/>
                  </a:lnTo>
                  <a:lnTo>
                    <a:pt x="624" y="203"/>
                  </a:lnTo>
                  <a:lnTo>
                    <a:pt x="595" y="211"/>
                  </a:lnTo>
                  <a:lnTo>
                    <a:pt x="565" y="222"/>
                  </a:lnTo>
                  <a:lnTo>
                    <a:pt x="533" y="238"/>
                  </a:lnTo>
                  <a:lnTo>
                    <a:pt x="503" y="259"/>
                  </a:lnTo>
                  <a:lnTo>
                    <a:pt x="472" y="287"/>
                  </a:lnTo>
                  <a:lnTo>
                    <a:pt x="441" y="322"/>
                  </a:lnTo>
                  <a:lnTo>
                    <a:pt x="411" y="363"/>
                  </a:lnTo>
                  <a:lnTo>
                    <a:pt x="394" y="389"/>
                  </a:lnTo>
                  <a:lnTo>
                    <a:pt x="382" y="411"/>
                  </a:lnTo>
                  <a:lnTo>
                    <a:pt x="372" y="431"/>
                  </a:lnTo>
                  <a:lnTo>
                    <a:pt x="366" y="447"/>
                  </a:lnTo>
                  <a:lnTo>
                    <a:pt x="362" y="462"/>
                  </a:lnTo>
                  <a:lnTo>
                    <a:pt x="359" y="473"/>
                  </a:lnTo>
                  <a:lnTo>
                    <a:pt x="359" y="482"/>
                  </a:lnTo>
                  <a:lnTo>
                    <a:pt x="360" y="488"/>
                  </a:lnTo>
                  <a:lnTo>
                    <a:pt x="363" y="495"/>
                  </a:lnTo>
                  <a:lnTo>
                    <a:pt x="367" y="502"/>
                  </a:lnTo>
                  <a:lnTo>
                    <a:pt x="375" y="510"/>
                  </a:lnTo>
                  <a:lnTo>
                    <a:pt x="387" y="519"/>
                  </a:lnTo>
                  <a:lnTo>
                    <a:pt x="398" y="516"/>
                  </a:lnTo>
                  <a:lnTo>
                    <a:pt x="413" y="512"/>
                  </a:lnTo>
                  <a:lnTo>
                    <a:pt x="430" y="504"/>
                  </a:lnTo>
                  <a:lnTo>
                    <a:pt x="450" y="493"/>
                  </a:lnTo>
                  <a:lnTo>
                    <a:pt x="471" y="478"/>
                  </a:lnTo>
                  <a:lnTo>
                    <a:pt x="493" y="458"/>
                  </a:lnTo>
                  <a:lnTo>
                    <a:pt x="517" y="434"/>
                  </a:lnTo>
                  <a:lnTo>
                    <a:pt x="540" y="403"/>
                  </a:lnTo>
                  <a:lnTo>
                    <a:pt x="562" y="365"/>
                  </a:lnTo>
                  <a:lnTo>
                    <a:pt x="571" y="355"/>
                  </a:lnTo>
                  <a:lnTo>
                    <a:pt x="582" y="348"/>
                  </a:lnTo>
                  <a:lnTo>
                    <a:pt x="596" y="343"/>
                  </a:lnTo>
                  <a:lnTo>
                    <a:pt x="609" y="343"/>
                  </a:lnTo>
                  <a:lnTo>
                    <a:pt x="621" y="348"/>
                  </a:lnTo>
                  <a:lnTo>
                    <a:pt x="633" y="355"/>
                  </a:lnTo>
                  <a:lnTo>
                    <a:pt x="636" y="358"/>
                  </a:lnTo>
                  <a:lnTo>
                    <a:pt x="641" y="364"/>
                  </a:lnTo>
                  <a:lnTo>
                    <a:pt x="653" y="373"/>
                  </a:lnTo>
                  <a:lnTo>
                    <a:pt x="666" y="386"/>
                  </a:lnTo>
                  <a:lnTo>
                    <a:pt x="683" y="399"/>
                  </a:lnTo>
                  <a:lnTo>
                    <a:pt x="703" y="413"/>
                  </a:lnTo>
                  <a:lnTo>
                    <a:pt x="726" y="430"/>
                  </a:lnTo>
                  <a:lnTo>
                    <a:pt x="751" y="447"/>
                  </a:lnTo>
                  <a:lnTo>
                    <a:pt x="778" y="463"/>
                  </a:lnTo>
                  <a:lnTo>
                    <a:pt x="807" y="478"/>
                  </a:lnTo>
                  <a:lnTo>
                    <a:pt x="838" y="493"/>
                  </a:lnTo>
                  <a:lnTo>
                    <a:pt x="869" y="506"/>
                  </a:lnTo>
                  <a:lnTo>
                    <a:pt x="901" y="516"/>
                  </a:lnTo>
                  <a:lnTo>
                    <a:pt x="935" y="523"/>
                  </a:lnTo>
                  <a:lnTo>
                    <a:pt x="968" y="528"/>
                  </a:lnTo>
                  <a:lnTo>
                    <a:pt x="1002" y="528"/>
                  </a:lnTo>
                  <a:lnTo>
                    <a:pt x="1037" y="522"/>
                  </a:lnTo>
                  <a:lnTo>
                    <a:pt x="1070" y="512"/>
                  </a:lnTo>
                  <a:lnTo>
                    <a:pt x="1101" y="497"/>
                  </a:lnTo>
                  <a:lnTo>
                    <a:pt x="1130" y="477"/>
                  </a:lnTo>
                  <a:lnTo>
                    <a:pt x="1158" y="451"/>
                  </a:lnTo>
                  <a:lnTo>
                    <a:pt x="1185" y="421"/>
                  </a:lnTo>
                  <a:lnTo>
                    <a:pt x="1195" y="411"/>
                  </a:lnTo>
                  <a:lnTo>
                    <a:pt x="1208" y="406"/>
                  </a:lnTo>
                  <a:lnTo>
                    <a:pt x="1221" y="405"/>
                  </a:lnTo>
                  <a:lnTo>
                    <a:pt x="1235" y="407"/>
                  </a:lnTo>
                  <a:lnTo>
                    <a:pt x="1248" y="409"/>
                  </a:lnTo>
                  <a:lnTo>
                    <a:pt x="1261" y="416"/>
                  </a:lnTo>
                  <a:lnTo>
                    <a:pt x="1419" y="540"/>
                  </a:lnTo>
                  <a:lnTo>
                    <a:pt x="1450" y="568"/>
                  </a:lnTo>
                  <a:lnTo>
                    <a:pt x="1476" y="599"/>
                  </a:lnTo>
                  <a:lnTo>
                    <a:pt x="1497" y="634"/>
                  </a:lnTo>
                  <a:lnTo>
                    <a:pt x="1514" y="671"/>
                  </a:lnTo>
                  <a:lnTo>
                    <a:pt x="1526" y="710"/>
                  </a:lnTo>
                  <a:lnTo>
                    <a:pt x="1533" y="750"/>
                  </a:lnTo>
                  <a:lnTo>
                    <a:pt x="1534" y="791"/>
                  </a:lnTo>
                  <a:lnTo>
                    <a:pt x="1530" y="832"/>
                  </a:lnTo>
                  <a:lnTo>
                    <a:pt x="1522" y="871"/>
                  </a:lnTo>
                  <a:lnTo>
                    <a:pt x="1507" y="909"/>
                  </a:lnTo>
                  <a:lnTo>
                    <a:pt x="1488" y="945"/>
                  </a:lnTo>
                  <a:lnTo>
                    <a:pt x="1464" y="978"/>
                  </a:lnTo>
                  <a:lnTo>
                    <a:pt x="1276" y="1209"/>
                  </a:lnTo>
                  <a:lnTo>
                    <a:pt x="1248" y="1238"/>
                  </a:lnTo>
                  <a:lnTo>
                    <a:pt x="1217" y="1264"/>
                  </a:lnTo>
                  <a:lnTo>
                    <a:pt x="1182" y="1286"/>
                  </a:lnTo>
                  <a:lnTo>
                    <a:pt x="1146" y="1302"/>
                  </a:lnTo>
                  <a:lnTo>
                    <a:pt x="1108" y="1314"/>
                  </a:lnTo>
                  <a:lnTo>
                    <a:pt x="1066" y="1320"/>
                  </a:lnTo>
                  <a:lnTo>
                    <a:pt x="1029" y="1323"/>
                  </a:lnTo>
                  <a:lnTo>
                    <a:pt x="991" y="1319"/>
                  </a:lnTo>
                  <a:lnTo>
                    <a:pt x="955" y="1311"/>
                  </a:lnTo>
                  <a:lnTo>
                    <a:pt x="921" y="1300"/>
                  </a:lnTo>
                  <a:lnTo>
                    <a:pt x="889" y="1285"/>
                  </a:lnTo>
                  <a:lnTo>
                    <a:pt x="858" y="1266"/>
                  </a:lnTo>
                  <a:lnTo>
                    <a:pt x="780" y="1362"/>
                  </a:lnTo>
                  <a:lnTo>
                    <a:pt x="752" y="1392"/>
                  </a:lnTo>
                  <a:lnTo>
                    <a:pt x="721" y="1416"/>
                  </a:lnTo>
                  <a:lnTo>
                    <a:pt x="687" y="1438"/>
                  </a:lnTo>
                  <a:lnTo>
                    <a:pt x="652" y="1455"/>
                  </a:lnTo>
                  <a:lnTo>
                    <a:pt x="614" y="1467"/>
                  </a:lnTo>
                  <a:lnTo>
                    <a:pt x="575" y="1474"/>
                  </a:lnTo>
                  <a:lnTo>
                    <a:pt x="534" y="1476"/>
                  </a:lnTo>
                  <a:lnTo>
                    <a:pt x="494" y="1472"/>
                  </a:lnTo>
                  <a:lnTo>
                    <a:pt x="453" y="1463"/>
                  </a:lnTo>
                  <a:lnTo>
                    <a:pt x="414" y="1449"/>
                  </a:lnTo>
                  <a:lnTo>
                    <a:pt x="377" y="1430"/>
                  </a:lnTo>
                  <a:lnTo>
                    <a:pt x="343" y="1405"/>
                  </a:lnTo>
                  <a:lnTo>
                    <a:pt x="114" y="1217"/>
                  </a:lnTo>
                  <a:lnTo>
                    <a:pt x="84" y="1189"/>
                  </a:lnTo>
                  <a:lnTo>
                    <a:pt x="58" y="1158"/>
                  </a:lnTo>
                  <a:lnTo>
                    <a:pt x="37" y="1124"/>
                  </a:lnTo>
                  <a:lnTo>
                    <a:pt x="20" y="1087"/>
                  </a:lnTo>
                  <a:lnTo>
                    <a:pt x="8" y="1047"/>
                  </a:lnTo>
                  <a:lnTo>
                    <a:pt x="1" y="1007"/>
                  </a:lnTo>
                  <a:lnTo>
                    <a:pt x="0" y="966"/>
                  </a:lnTo>
                  <a:lnTo>
                    <a:pt x="3" y="926"/>
                  </a:lnTo>
                  <a:lnTo>
                    <a:pt x="12" y="886"/>
                  </a:lnTo>
                  <a:lnTo>
                    <a:pt x="27" y="848"/>
                  </a:lnTo>
                  <a:lnTo>
                    <a:pt x="46" y="813"/>
                  </a:lnTo>
                  <a:lnTo>
                    <a:pt x="70" y="779"/>
                  </a:lnTo>
                  <a:lnTo>
                    <a:pt x="175" y="651"/>
                  </a:lnTo>
                  <a:lnTo>
                    <a:pt x="183" y="643"/>
                  </a:lnTo>
                  <a:lnTo>
                    <a:pt x="194" y="637"/>
                  </a:lnTo>
                  <a:lnTo>
                    <a:pt x="205" y="635"/>
                  </a:lnTo>
                  <a:lnTo>
                    <a:pt x="217" y="635"/>
                  </a:lnTo>
                  <a:lnTo>
                    <a:pt x="228" y="638"/>
                  </a:lnTo>
                  <a:lnTo>
                    <a:pt x="238" y="645"/>
                  </a:lnTo>
                  <a:lnTo>
                    <a:pt x="759" y="1071"/>
                  </a:lnTo>
                  <a:lnTo>
                    <a:pt x="763" y="1074"/>
                  </a:lnTo>
                  <a:lnTo>
                    <a:pt x="768" y="1078"/>
                  </a:lnTo>
                  <a:lnTo>
                    <a:pt x="896" y="1183"/>
                  </a:lnTo>
                  <a:lnTo>
                    <a:pt x="925" y="1203"/>
                  </a:lnTo>
                  <a:lnTo>
                    <a:pt x="956" y="1217"/>
                  </a:lnTo>
                  <a:lnTo>
                    <a:pt x="988" y="1228"/>
                  </a:lnTo>
                  <a:lnTo>
                    <a:pt x="1023" y="1232"/>
                  </a:lnTo>
                  <a:lnTo>
                    <a:pt x="1058" y="1232"/>
                  </a:lnTo>
                  <a:lnTo>
                    <a:pt x="1092" y="1225"/>
                  </a:lnTo>
                  <a:lnTo>
                    <a:pt x="1124" y="1214"/>
                  </a:lnTo>
                  <a:lnTo>
                    <a:pt x="1156" y="1197"/>
                  </a:lnTo>
                  <a:lnTo>
                    <a:pt x="1182" y="1177"/>
                  </a:lnTo>
                  <a:lnTo>
                    <a:pt x="1207" y="1151"/>
                  </a:lnTo>
                  <a:lnTo>
                    <a:pt x="1395" y="921"/>
                  </a:lnTo>
                  <a:lnTo>
                    <a:pt x="1416" y="892"/>
                  </a:lnTo>
                  <a:lnTo>
                    <a:pt x="1430" y="860"/>
                  </a:lnTo>
                  <a:lnTo>
                    <a:pt x="1440" y="827"/>
                  </a:lnTo>
                  <a:lnTo>
                    <a:pt x="1445" y="793"/>
                  </a:lnTo>
                  <a:lnTo>
                    <a:pt x="1443" y="759"/>
                  </a:lnTo>
                  <a:lnTo>
                    <a:pt x="1438" y="725"/>
                  </a:lnTo>
                  <a:lnTo>
                    <a:pt x="1427" y="693"/>
                  </a:lnTo>
                  <a:lnTo>
                    <a:pt x="1411" y="663"/>
                  </a:lnTo>
                  <a:lnTo>
                    <a:pt x="1390" y="635"/>
                  </a:lnTo>
                  <a:lnTo>
                    <a:pt x="1364" y="609"/>
                  </a:lnTo>
                  <a:lnTo>
                    <a:pt x="1230" y="505"/>
                  </a:lnTo>
                  <a:lnTo>
                    <a:pt x="1198" y="536"/>
                  </a:lnTo>
                  <a:lnTo>
                    <a:pt x="1163" y="563"/>
                  </a:lnTo>
                  <a:lnTo>
                    <a:pt x="1128" y="585"/>
                  </a:lnTo>
                  <a:lnTo>
                    <a:pt x="1090" y="600"/>
                  </a:lnTo>
                  <a:lnTo>
                    <a:pt x="1050" y="611"/>
                  </a:lnTo>
                  <a:lnTo>
                    <a:pt x="1007" y="616"/>
                  </a:lnTo>
                  <a:lnTo>
                    <a:pt x="958" y="616"/>
                  </a:lnTo>
                  <a:lnTo>
                    <a:pt x="910" y="610"/>
                  </a:lnTo>
                  <a:lnTo>
                    <a:pt x="863" y="598"/>
                  </a:lnTo>
                  <a:lnTo>
                    <a:pt x="818" y="582"/>
                  </a:lnTo>
                  <a:lnTo>
                    <a:pt x="775" y="563"/>
                  </a:lnTo>
                  <a:lnTo>
                    <a:pt x="735" y="542"/>
                  </a:lnTo>
                  <a:lnTo>
                    <a:pt x="698" y="520"/>
                  </a:lnTo>
                  <a:lnTo>
                    <a:pt x="665" y="496"/>
                  </a:lnTo>
                  <a:lnTo>
                    <a:pt x="636" y="475"/>
                  </a:lnTo>
                  <a:lnTo>
                    <a:pt x="611" y="456"/>
                  </a:lnTo>
                  <a:lnTo>
                    <a:pt x="582" y="494"/>
                  </a:lnTo>
                  <a:lnTo>
                    <a:pt x="553" y="524"/>
                  </a:lnTo>
                  <a:lnTo>
                    <a:pt x="524" y="549"/>
                  </a:lnTo>
                  <a:lnTo>
                    <a:pt x="496" y="569"/>
                  </a:lnTo>
                  <a:lnTo>
                    <a:pt x="470" y="583"/>
                  </a:lnTo>
                  <a:lnTo>
                    <a:pt x="446" y="595"/>
                  </a:lnTo>
                  <a:lnTo>
                    <a:pt x="424" y="601"/>
                  </a:lnTo>
                  <a:lnTo>
                    <a:pt x="406" y="606"/>
                  </a:lnTo>
                  <a:lnTo>
                    <a:pt x="392" y="608"/>
                  </a:lnTo>
                  <a:lnTo>
                    <a:pt x="383" y="609"/>
                  </a:lnTo>
                  <a:lnTo>
                    <a:pt x="378" y="610"/>
                  </a:lnTo>
                  <a:lnTo>
                    <a:pt x="370" y="609"/>
                  </a:lnTo>
                  <a:lnTo>
                    <a:pt x="364" y="607"/>
                  </a:lnTo>
                  <a:lnTo>
                    <a:pt x="356" y="605"/>
                  </a:lnTo>
                  <a:lnTo>
                    <a:pt x="331" y="589"/>
                  </a:lnTo>
                  <a:lnTo>
                    <a:pt x="310" y="571"/>
                  </a:lnTo>
                  <a:lnTo>
                    <a:pt x="293" y="553"/>
                  </a:lnTo>
                  <a:lnTo>
                    <a:pt x="282" y="533"/>
                  </a:lnTo>
                  <a:lnTo>
                    <a:pt x="275" y="511"/>
                  </a:lnTo>
                  <a:lnTo>
                    <a:pt x="270" y="487"/>
                  </a:lnTo>
                  <a:lnTo>
                    <a:pt x="271" y="464"/>
                  </a:lnTo>
                  <a:lnTo>
                    <a:pt x="276" y="438"/>
                  </a:lnTo>
                  <a:lnTo>
                    <a:pt x="285" y="410"/>
                  </a:lnTo>
                  <a:lnTo>
                    <a:pt x="297" y="381"/>
                  </a:lnTo>
                  <a:lnTo>
                    <a:pt x="315" y="349"/>
                  </a:lnTo>
                  <a:lnTo>
                    <a:pt x="336" y="314"/>
                  </a:lnTo>
                  <a:lnTo>
                    <a:pt x="368" y="269"/>
                  </a:lnTo>
                  <a:lnTo>
                    <a:pt x="402" y="231"/>
                  </a:lnTo>
                  <a:lnTo>
                    <a:pt x="435" y="200"/>
                  </a:lnTo>
                  <a:lnTo>
                    <a:pt x="469" y="174"/>
                  </a:lnTo>
                  <a:lnTo>
                    <a:pt x="502" y="154"/>
                  </a:lnTo>
                  <a:lnTo>
                    <a:pt x="536" y="138"/>
                  </a:lnTo>
                  <a:lnTo>
                    <a:pt x="568" y="126"/>
                  </a:lnTo>
                  <a:lnTo>
                    <a:pt x="599" y="117"/>
                  </a:lnTo>
                  <a:lnTo>
                    <a:pt x="630" y="112"/>
                  </a:lnTo>
                  <a:lnTo>
                    <a:pt x="659" y="108"/>
                  </a:lnTo>
                  <a:lnTo>
                    <a:pt x="686" y="107"/>
                  </a:lnTo>
                  <a:lnTo>
                    <a:pt x="713" y="106"/>
                  </a:lnTo>
                  <a:lnTo>
                    <a:pt x="736" y="107"/>
                  </a:lnTo>
                  <a:lnTo>
                    <a:pt x="757" y="107"/>
                  </a:lnTo>
                  <a:lnTo>
                    <a:pt x="776" y="106"/>
                  </a:lnTo>
                  <a:lnTo>
                    <a:pt x="792" y="105"/>
                  </a:lnTo>
                  <a:lnTo>
                    <a:pt x="815" y="99"/>
                  </a:lnTo>
                  <a:lnTo>
                    <a:pt x="834" y="89"/>
                  </a:lnTo>
                  <a:lnTo>
                    <a:pt x="850" y="77"/>
                  </a:lnTo>
                  <a:lnTo>
                    <a:pt x="863" y="63"/>
                  </a:lnTo>
                  <a:lnTo>
                    <a:pt x="872" y="50"/>
                  </a:lnTo>
                  <a:lnTo>
                    <a:pt x="880" y="39"/>
                  </a:lnTo>
                  <a:lnTo>
                    <a:pt x="884" y="31"/>
                  </a:lnTo>
                  <a:lnTo>
                    <a:pt x="886" y="28"/>
                  </a:lnTo>
                  <a:lnTo>
                    <a:pt x="892" y="15"/>
                  </a:lnTo>
                  <a:lnTo>
                    <a:pt x="902" y="6"/>
                  </a:lnTo>
                  <a:lnTo>
                    <a:pt x="916" y="1"/>
                  </a:lnTo>
                  <a:lnTo>
                    <a:pt x="9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9" name="Freeform 670"/>
            <p:cNvSpPr>
              <a:spLocks noEditPoints="1"/>
            </p:cNvSpPr>
            <p:nvPr/>
          </p:nvSpPr>
          <p:spPr bwMode="auto">
            <a:xfrm>
              <a:off x="8207375" y="5484813"/>
              <a:ext cx="396875" cy="549275"/>
            </a:xfrm>
            <a:custGeom>
              <a:avLst/>
              <a:gdLst>
                <a:gd name="T0" fmla="*/ 503 w 1248"/>
                <a:gd name="T1" fmla="*/ 111 h 1728"/>
                <a:gd name="T2" fmla="*/ 342 w 1248"/>
                <a:gd name="T3" fmla="*/ 179 h 1728"/>
                <a:gd name="T4" fmla="*/ 212 w 1248"/>
                <a:gd name="T5" fmla="*/ 295 h 1728"/>
                <a:gd name="T6" fmla="*/ 128 w 1248"/>
                <a:gd name="T7" fmla="*/ 448 h 1728"/>
                <a:gd name="T8" fmla="*/ 96 w 1248"/>
                <a:gd name="T9" fmla="*/ 626 h 1728"/>
                <a:gd name="T10" fmla="*/ 122 w 1248"/>
                <a:gd name="T11" fmla="*/ 789 h 1728"/>
                <a:gd name="T12" fmla="*/ 194 w 1248"/>
                <a:gd name="T13" fmla="*/ 933 h 1728"/>
                <a:gd name="T14" fmla="*/ 307 w 1248"/>
                <a:gd name="T15" fmla="*/ 1049 h 1728"/>
                <a:gd name="T16" fmla="*/ 452 w 1248"/>
                <a:gd name="T17" fmla="*/ 1126 h 1728"/>
                <a:gd name="T18" fmla="*/ 481 w 1248"/>
                <a:gd name="T19" fmla="*/ 1155 h 1728"/>
                <a:gd name="T20" fmla="*/ 773 w 1248"/>
                <a:gd name="T21" fmla="*/ 1143 h 1728"/>
                <a:gd name="T22" fmla="*/ 848 w 1248"/>
                <a:gd name="T23" fmla="*/ 1105 h 1728"/>
                <a:gd name="T24" fmla="*/ 983 w 1248"/>
                <a:gd name="T25" fmla="*/ 1014 h 1728"/>
                <a:gd name="T26" fmla="*/ 1083 w 1248"/>
                <a:gd name="T27" fmla="*/ 888 h 1728"/>
                <a:gd name="T28" fmla="*/ 1140 w 1248"/>
                <a:gd name="T29" fmla="*/ 736 h 1728"/>
                <a:gd name="T30" fmla="*/ 1148 w 1248"/>
                <a:gd name="T31" fmla="*/ 564 h 1728"/>
                <a:gd name="T32" fmla="*/ 1098 w 1248"/>
                <a:gd name="T33" fmla="*/ 394 h 1728"/>
                <a:gd name="T34" fmla="*/ 998 w 1248"/>
                <a:gd name="T35" fmla="*/ 252 h 1728"/>
                <a:gd name="T36" fmla="*/ 856 w 1248"/>
                <a:gd name="T37" fmla="*/ 150 h 1728"/>
                <a:gd name="T38" fmla="*/ 685 w 1248"/>
                <a:gd name="T39" fmla="*/ 100 h 1728"/>
                <a:gd name="T40" fmla="*/ 687 w 1248"/>
                <a:gd name="T41" fmla="*/ 4 h 1728"/>
                <a:gd name="T42" fmla="*/ 867 w 1248"/>
                <a:gd name="T43" fmla="*/ 49 h 1728"/>
                <a:gd name="T44" fmla="*/ 1021 w 1248"/>
                <a:gd name="T45" fmla="*/ 143 h 1728"/>
                <a:gd name="T46" fmla="*/ 1141 w 1248"/>
                <a:gd name="T47" fmla="*/ 276 h 1728"/>
                <a:gd name="T48" fmla="*/ 1219 w 1248"/>
                <a:gd name="T49" fmla="*/ 440 h 1728"/>
                <a:gd name="T50" fmla="*/ 1248 w 1248"/>
                <a:gd name="T51" fmla="*/ 626 h 1728"/>
                <a:gd name="T52" fmla="*/ 1224 w 1248"/>
                <a:gd name="T53" fmla="*/ 800 h 1728"/>
                <a:gd name="T54" fmla="*/ 1154 w 1248"/>
                <a:gd name="T55" fmla="*/ 956 h 1728"/>
                <a:gd name="T56" fmla="*/ 1045 w 1248"/>
                <a:gd name="T57" fmla="*/ 1087 h 1728"/>
                <a:gd name="T58" fmla="*/ 903 w 1248"/>
                <a:gd name="T59" fmla="*/ 1186 h 1728"/>
                <a:gd name="T60" fmla="*/ 662 w 1248"/>
                <a:gd name="T61" fmla="*/ 1709 h 1728"/>
                <a:gd name="T62" fmla="*/ 624 w 1248"/>
                <a:gd name="T63" fmla="*/ 1728 h 1728"/>
                <a:gd name="T64" fmla="*/ 586 w 1248"/>
                <a:gd name="T65" fmla="*/ 1709 h 1728"/>
                <a:gd name="T66" fmla="*/ 345 w 1248"/>
                <a:gd name="T67" fmla="*/ 1186 h 1728"/>
                <a:gd name="T68" fmla="*/ 203 w 1248"/>
                <a:gd name="T69" fmla="*/ 1087 h 1728"/>
                <a:gd name="T70" fmla="*/ 94 w 1248"/>
                <a:gd name="T71" fmla="*/ 956 h 1728"/>
                <a:gd name="T72" fmla="*/ 25 w 1248"/>
                <a:gd name="T73" fmla="*/ 800 h 1728"/>
                <a:gd name="T74" fmla="*/ 0 w 1248"/>
                <a:gd name="T75" fmla="*/ 626 h 1728"/>
                <a:gd name="T76" fmla="*/ 28 w 1248"/>
                <a:gd name="T77" fmla="*/ 440 h 1728"/>
                <a:gd name="T78" fmla="*/ 107 w 1248"/>
                <a:gd name="T79" fmla="*/ 276 h 1728"/>
                <a:gd name="T80" fmla="*/ 228 w 1248"/>
                <a:gd name="T81" fmla="*/ 143 h 1728"/>
                <a:gd name="T82" fmla="*/ 382 w 1248"/>
                <a:gd name="T83" fmla="*/ 49 h 1728"/>
                <a:gd name="T84" fmla="*/ 560 w 1248"/>
                <a:gd name="T85" fmla="*/ 4 h 1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248" h="1728">
                  <a:moveTo>
                    <a:pt x="624" y="96"/>
                  </a:moveTo>
                  <a:lnTo>
                    <a:pt x="563" y="100"/>
                  </a:lnTo>
                  <a:lnTo>
                    <a:pt x="503" y="111"/>
                  </a:lnTo>
                  <a:lnTo>
                    <a:pt x="447" y="128"/>
                  </a:lnTo>
                  <a:lnTo>
                    <a:pt x="392" y="150"/>
                  </a:lnTo>
                  <a:lnTo>
                    <a:pt x="342" y="179"/>
                  </a:lnTo>
                  <a:lnTo>
                    <a:pt x="294" y="213"/>
                  </a:lnTo>
                  <a:lnTo>
                    <a:pt x="251" y="252"/>
                  </a:lnTo>
                  <a:lnTo>
                    <a:pt x="212" y="295"/>
                  </a:lnTo>
                  <a:lnTo>
                    <a:pt x="179" y="342"/>
                  </a:lnTo>
                  <a:lnTo>
                    <a:pt x="150" y="394"/>
                  </a:lnTo>
                  <a:lnTo>
                    <a:pt x="128" y="448"/>
                  </a:lnTo>
                  <a:lnTo>
                    <a:pt x="111" y="505"/>
                  </a:lnTo>
                  <a:lnTo>
                    <a:pt x="100" y="564"/>
                  </a:lnTo>
                  <a:lnTo>
                    <a:pt x="96" y="626"/>
                  </a:lnTo>
                  <a:lnTo>
                    <a:pt x="100" y="682"/>
                  </a:lnTo>
                  <a:lnTo>
                    <a:pt x="107" y="736"/>
                  </a:lnTo>
                  <a:lnTo>
                    <a:pt x="122" y="789"/>
                  </a:lnTo>
                  <a:lnTo>
                    <a:pt x="141" y="840"/>
                  </a:lnTo>
                  <a:lnTo>
                    <a:pt x="165" y="888"/>
                  </a:lnTo>
                  <a:lnTo>
                    <a:pt x="194" y="933"/>
                  </a:lnTo>
                  <a:lnTo>
                    <a:pt x="228" y="975"/>
                  </a:lnTo>
                  <a:lnTo>
                    <a:pt x="266" y="1014"/>
                  </a:lnTo>
                  <a:lnTo>
                    <a:pt x="307" y="1049"/>
                  </a:lnTo>
                  <a:lnTo>
                    <a:pt x="352" y="1079"/>
                  </a:lnTo>
                  <a:lnTo>
                    <a:pt x="401" y="1105"/>
                  </a:lnTo>
                  <a:lnTo>
                    <a:pt x="452" y="1126"/>
                  </a:lnTo>
                  <a:lnTo>
                    <a:pt x="464" y="1133"/>
                  </a:lnTo>
                  <a:lnTo>
                    <a:pt x="474" y="1143"/>
                  </a:lnTo>
                  <a:lnTo>
                    <a:pt x="481" y="1155"/>
                  </a:lnTo>
                  <a:lnTo>
                    <a:pt x="624" y="1541"/>
                  </a:lnTo>
                  <a:lnTo>
                    <a:pt x="767" y="1155"/>
                  </a:lnTo>
                  <a:lnTo>
                    <a:pt x="773" y="1143"/>
                  </a:lnTo>
                  <a:lnTo>
                    <a:pt x="783" y="1133"/>
                  </a:lnTo>
                  <a:lnTo>
                    <a:pt x="797" y="1126"/>
                  </a:lnTo>
                  <a:lnTo>
                    <a:pt x="848" y="1105"/>
                  </a:lnTo>
                  <a:lnTo>
                    <a:pt x="896" y="1079"/>
                  </a:lnTo>
                  <a:lnTo>
                    <a:pt x="942" y="1049"/>
                  </a:lnTo>
                  <a:lnTo>
                    <a:pt x="983" y="1014"/>
                  </a:lnTo>
                  <a:lnTo>
                    <a:pt x="1021" y="975"/>
                  </a:lnTo>
                  <a:lnTo>
                    <a:pt x="1054" y="933"/>
                  </a:lnTo>
                  <a:lnTo>
                    <a:pt x="1083" y="888"/>
                  </a:lnTo>
                  <a:lnTo>
                    <a:pt x="1107" y="840"/>
                  </a:lnTo>
                  <a:lnTo>
                    <a:pt x="1127" y="789"/>
                  </a:lnTo>
                  <a:lnTo>
                    <a:pt x="1140" y="736"/>
                  </a:lnTo>
                  <a:lnTo>
                    <a:pt x="1149" y="682"/>
                  </a:lnTo>
                  <a:lnTo>
                    <a:pt x="1153" y="626"/>
                  </a:lnTo>
                  <a:lnTo>
                    <a:pt x="1148" y="564"/>
                  </a:lnTo>
                  <a:lnTo>
                    <a:pt x="1138" y="505"/>
                  </a:lnTo>
                  <a:lnTo>
                    <a:pt x="1121" y="448"/>
                  </a:lnTo>
                  <a:lnTo>
                    <a:pt x="1098" y="394"/>
                  </a:lnTo>
                  <a:lnTo>
                    <a:pt x="1070" y="342"/>
                  </a:lnTo>
                  <a:lnTo>
                    <a:pt x="1035" y="295"/>
                  </a:lnTo>
                  <a:lnTo>
                    <a:pt x="998" y="252"/>
                  </a:lnTo>
                  <a:lnTo>
                    <a:pt x="954" y="213"/>
                  </a:lnTo>
                  <a:lnTo>
                    <a:pt x="907" y="179"/>
                  </a:lnTo>
                  <a:lnTo>
                    <a:pt x="856" y="150"/>
                  </a:lnTo>
                  <a:lnTo>
                    <a:pt x="802" y="128"/>
                  </a:lnTo>
                  <a:lnTo>
                    <a:pt x="745" y="111"/>
                  </a:lnTo>
                  <a:lnTo>
                    <a:pt x="685" y="100"/>
                  </a:lnTo>
                  <a:lnTo>
                    <a:pt x="624" y="96"/>
                  </a:lnTo>
                  <a:close/>
                  <a:moveTo>
                    <a:pt x="624" y="0"/>
                  </a:moveTo>
                  <a:lnTo>
                    <a:pt x="687" y="4"/>
                  </a:lnTo>
                  <a:lnTo>
                    <a:pt x="750" y="14"/>
                  </a:lnTo>
                  <a:lnTo>
                    <a:pt x="809" y="28"/>
                  </a:lnTo>
                  <a:lnTo>
                    <a:pt x="867" y="49"/>
                  </a:lnTo>
                  <a:lnTo>
                    <a:pt x="922" y="76"/>
                  </a:lnTo>
                  <a:lnTo>
                    <a:pt x="973" y="108"/>
                  </a:lnTo>
                  <a:lnTo>
                    <a:pt x="1021" y="143"/>
                  </a:lnTo>
                  <a:lnTo>
                    <a:pt x="1066" y="184"/>
                  </a:lnTo>
                  <a:lnTo>
                    <a:pt x="1106" y="228"/>
                  </a:lnTo>
                  <a:lnTo>
                    <a:pt x="1141" y="276"/>
                  </a:lnTo>
                  <a:lnTo>
                    <a:pt x="1173" y="328"/>
                  </a:lnTo>
                  <a:lnTo>
                    <a:pt x="1199" y="383"/>
                  </a:lnTo>
                  <a:lnTo>
                    <a:pt x="1219" y="440"/>
                  </a:lnTo>
                  <a:lnTo>
                    <a:pt x="1235" y="500"/>
                  </a:lnTo>
                  <a:lnTo>
                    <a:pt x="1245" y="562"/>
                  </a:lnTo>
                  <a:lnTo>
                    <a:pt x="1248" y="626"/>
                  </a:lnTo>
                  <a:lnTo>
                    <a:pt x="1245" y="686"/>
                  </a:lnTo>
                  <a:lnTo>
                    <a:pt x="1237" y="743"/>
                  </a:lnTo>
                  <a:lnTo>
                    <a:pt x="1224" y="800"/>
                  </a:lnTo>
                  <a:lnTo>
                    <a:pt x="1205" y="855"/>
                  </a:lnTo>
                  <a:lnTo>
                    <a:pt x="1182" y="906"/>
                  </a:lnTo>
                  <a:lnTo>
                    <a:pt x="1154" y="956"/>
                  </a:lnTo>
                  <a:lnTo>
                    <a:pt x="1121" y="1003"/>
                  </a:lnTo>
                  <a:lnTo>
                    <a:pt x="1086" y="1047"/>
                  </a:lnTo>
                  <a:lnTo>
                    <a:pt x="1045" y="1087"/>
                  </a:lnTo>
                  <a:lnTo>
                    <a:pt x="1001" y="1124"/>
                  </a:lnTo>
                  <a:lnTo>
                    <a:pt x="954" y="1156"/>
                  </a:lnTo>
                  <a:lnTo>
                    <a:pt x="903" y="1186"/>
                  </a:lnTo>
                  <a:lnTo>
                    <a:pt x="849" y="1209"/>
                  </a:lnTo>
                  <a:lnTo>
                    <a:pt x="670" y="1697"/>
                  </a:lnTo>
                  <a:lnTo>
                    <a:pt x="662" y="1709"/>
                  </a:lnTo>
                  <a:lnTo>
                    <a:pt x="652" y="1719"/>
                  </a:lnTo>
                  <a:lnTo>
                    <a:pt x="638" y="1726"/>
                  </a:lnTo>
                  <a:lnTo>
                    <a:pt x="624" y="1728"/>
                  </a:lnTo>
                  <a:lnTo>
                    <a:pt x="609" y="1726"/>
                  </a:lnTo>
                  <a:lnTo>
                    <a:pt x="597" y="1719"/>
                  </a:lnTo>
                  <a:lnTo>
                    <a:pt x="586" y="1709"/>
                  </a:lnTo>
                  <a:lnTo>
                    <a:pt x="579" y="1697"/>
                  </a:lnTo>
                  <a:lnTo>
                    <a:pt x="400" y="1209"/>
                  </a:lnTo>
                  <a:lnTo>
                    <a:pt x="345" y="1186"/>
                  </a:lnTo>
                  <a:lnTo>
                    <a:pt x="295" y="1156"/>
                  </a:lnTo>
                  <a:lnTo>
                    <a:pt x="247" y="1124"/>
                  </a:lnTo>
                  <a:lnTo>
                    <a:pt x="203" y="1087"/>
                  </a:lnTo>
                  <a:lnTo>
                    <a:pt x="163" y="1047"/>
                  </a:lnTo>
                  <a:lnTo>
                    <a:pt x="126" y="1003"/>
                  </a:lnTo>
                  <a:lnTo>
                    <a:pt x="94" y="956"/>
                  </a:lnTo>
                  <a:lnTo>
                    <a:pt x="66" y="906"/>
                  </a:lnTo>
                  <a:lnTo>
                    <a:pt x="43" y="855"/>
                  </a:lnTo>
                  <a:lnTo>
                    <a:pt x="25" y="800"/>
                  </a:lnTo>
                  <a:lnTo>
                    <a:pt x="12" y="743"/>
                  </a:lnTo>
                  <a:lnTo>
                    <a:pt x="3" y="686"/>
                  </a:lnTo>
                  <a:lnTo>
                    <a:pt x="0" y="626"/>
                  </a:lnTo>
                  <a:lnTo>
                    <a:pt x="4" y="562"/>
                  </a:lnTo>
                  <a:lnTo>
                    <a:pt x="13" y="500"/>
                  </a:lnTo>
                  <a:lnTo>
                    <a:pt x="28" y="440"/>
                  </a:lnTo>
                  <a:lnTo>
                    <a:pt x="49" y="383"/>
                  </a:lnTo>
                  <a:lnTo>
                    <a:pt x="76" y="328"/>
                  </a:lnTo>
                  <a:lnTo>
                    <a:pt x="107" y="276"/>
                  </a:lnTo>
                  <a:lnTo>
                    <a:pt x="143" y="228"/>
                  </a:lnTo>
                  <a:lnTo>
                    <a:pt x="183" y="184"/>
                  </a:lnTo>
                  <a:lnTo>
                    <a:pt x="228" y="143"/>
                  </a:lnTo>
                  <a:lnTo>
                    <a:pt x="276" y="108"/>
                  </a:lnTo>
                  <a:lnTo>
                    <a:pt x="327" y="76"/>
                  </a:lnTo>
                  <a:lnTo>
                    <a:pt x="382" y="49"/>
                  </a:lnTo>
                  <a:lnTo>
                    <a:pt x="439" y="28"/>
                  </a:lnTo>
                  <a:lnTo>
                    <a:pt x="499" y="14"/>
                  </a:lnTo>
                  <a:lnTo>
                    <a:pt x="560" y="4"/>
                  </a:lnTo>
                  <a:lnTo>
                    <a:pt x="62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10" name="Group 709"/>
          <p:cNvGrpSpPr/>
          <p:nvPr/>
        </p:nvGrpSpPr>
        <p:grpSpPr>
          <a:xfrm>
            <a:off x="7177114" y="1978663"/>
            <a:ext cx="635000" cy="419858"/>
            <a:chOff x="5562600" y="3074988"/>
            <a:chExt cx="1063625" cy="703262"/>
          </a:xfrm>
          <a:solidFill>
            <a:schemeClr val="tx1">
              <a:lumMod val="90000"/>
              <a:lumOff val="10000"/>
            </a:schemeClr>
          </a:solidFill>
        </p:grpSpPr>
        <p:sp>
          <p:nvSpPr>
            <p:cNvPr id="711" name="Rectangle 78"/>
            <p:cNvSpPr>
              <a:spLocks noChangeArrowheads="1"/>
            </p:cNvSpPr>
            <p:nvPr/>
          </p:nvSpPr>
          <p:spPr bwMode="auto">
            <a:xfrm>
              <a:off x="5994400" y="3074988"/>
              <a:ext cx="190500" cy="19050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2" name="Rectangle 79"/>
            <p:cNvSpPr>
              <a:spLocks noChangeArrowheads="1"/>
            </p:cNvSpPr>
            <p:nvPr/>
          </p:nvSpPr>
          <p:spPr bwMode="auto">
            <a:xfrm>
              <a:off x="5562600" y="3587750"/>
              <a:ext cx="190500" cy="19050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3" name="Rectangle 80"/>
            <p:cNvSpPr>
              <a:spLocks noChangeArrowheads="1"/>
            </p:cNvSpPr>
            <p:nvPr/>
          </p:nvSpPr>
          <p:spPr bwMode="auto">
            <a:xfrm>
              <a:off x="5989638" y="3587750"/>
              <a:ext cx="190500" cy="19050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4" name="Rectangle 81"/>
            <p:cNvSpPr>
              <a:spLocks noChangeArrowheads="1"/>
            </p:cNvSpPr>
            <p:nvPr/>
          </p:nvSpPr>
          <p:spPr bwMode="auto">
            <a:xfrm>
              <a:off x="6435725" y="3587750"/>
              <a:ext cx="190500" cy="19050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5" name="Freeform 82"/>
            <p:cNvSpPr>
              <a:spLocks/>
            </p:cNvSpPr>
            <p:nvPr/>
          </p:nvSpPr>
          <p:spPr bwMode="auto">
            <a:xfrm>
              <a:off x="5578475" y="3309938"/>
              <a:ext cx="1011238" cy="209550"/>
            </a:xfrm>
            <a:custGeom>
              <a:avLst/>
              <a:gdLst>
                <a:gd name="T0" fmla="*/ 1625 w 3185"/>
                <a:gd name="T1" fmla="*/ 0 h 660"/>
                <a:gd name="T2" fmla="*/ 1740 w 3185"/>
                <a:gd name="T3" fmla="*/ 590 h 660"/>
                <a:gd name="T4" fmla="*/ 1961 w 3185"/>
                <a:gd name="T5" fmla="*/ 573 h 660"/>
                <a:gd name="T6" fmla="*/ 2169 w 3185"/>
                <a:gd name="T7" fmla="*/ 547 h 660"/>
                <a:gd name="T8" fmla="*/ 2361 w 3185"/>
                <a:gd name="T9" fmla="*/ 515 h 660"/>
                <a:gd name="T10" fmla="*/ 2536 w 3185"/>
                <a:gd name="T11" fmla="*/ 483 h 660"/>
                <a:gd name="T12" fmla="*/ 2669 w 3185"/>
                <a:gd name="T13" fmla="*/ 459 h 660"/>
                <a:gd name="T14" fmla="*/ 2786 w 3185"/>
                <a:gd name="T15" fmla="*/ 440 h 660"/>
                <a:gd name="T16" fmla="*/ 2888 w 3185"/>
                <a:gd name="T17" fmla="*/ 427 h 660"/>
                <a:gd name="T18" fmla="*/ 2976 w 3185"/>
                <a:gd name="T19" fmla="*/ 424 h 660"/>
                <a:gd name="T20" fmla="*/ 3049 w 3185"/>
                <a:gd name="T21" fmla="*/ 433 h 660"/>
                <a:gd name="T22" fmla="*/ 3108 w 3185"/>
                <a:gd name="T23" fmla="*/ 455 h 660"/>
                <a:gd name="T24" fmla="*/ 3150 w 3185"/>
                <a:gd name="T25" fmla="*/ 491 h 660"/>
                <a:gd name="T26" fmla="*/ 3175 w 3185"/>
                <a:gd name="T27" fmla="*/ 537 h 660"/>
                <a:gd name="T28" fmla="*/ 3185 w 3185"/>
                <a:gd name="T29" fmla="*/ 595 h 660"/>
                <a:gd name="T30" fmla="*/ 3122 w 3185"/>
                <a:gd name="T31" fmla="*/ 626 h 660"/>
                <a:gd name="T32" fmla="*/ 3119 w 3185"/>
                <a:gd name="T33" fmla="*/ 573 h 660"/>
                <a:gd name="T34" fmla="*/ 3102 w 3185"/>
                <a:gd name="T35" fmla="*/ 534 h 660"/>
                <a:gd name="T36" fmla="*/ 3073 w 3185"/>
                <a:gd name="T37" fmla="*/ 509 h 660"/>
                <a:gd name="T38" fmla="*/ 3026 w 3185"/>
                <a:gd name="T39" fmla="*/ 494 h 660"/>
                <a:gd name="T40" fmla="*/ 2965 w 3185"/>
                <a:gd name="T41" fmla="*/ 488 h 660"/>
                <a:gd name="T42" fmla="*/ 2890 w 3185"/>
                <a:gd name="T43" fmla="*/ 492 h 660"/>
                <a:gd name="T44" fmla="*/ 2805 w 3185"/>
                <a:gd name="T45" fmla="*/ 502 h 660"/>
                <a:gd name="T46" fmla="*/ 2708 w 3185"/>
                <a:gd name="T47" fmla="*/ 517 h 660"/>
                <a:gd name="T48" fmla="*/ 2603 w 3185"/>
                <a:gd name="T49" fmla="*/ 535 h 660"/>
                <a:gd name="T50" fmla="*/ 2462 w 3185"/>
                <a:gd name="T51" fmla="*/ 562 h 660"/>
                <a:gd name="T52" fmla="*/ 2277 w 3185"/>
                <a:gd name="T53" fmla="*/ 594 h 660"/>
                <a:gd name="T54" fmla="*/ 2076 w 3185"/>
                <a:gd name="T55" fmla="*/ 624 h 660"/>
                <a:gd name="T56" fmla="*/ 1860 w 3185"/>
                <a:gd name="T57" fmla="*/ 646 h 660"/>
                <a:gd name="T58" fmla="*/ 1630 w 3185"/>
                <a:gd name="T59" fmla="*/ 659 h 660"/>
                <a:gd name="T60" fmla="*/ 1592 w 3185"/>
                <a:gd name="T61" fmla="*/ 660 h 660"/>
                <a:gd name="T62" fmla="*/ 1555 w 3185"/>
                <a:gd name="T63" fmla="*/ 659 h 660"/>
                <a:gd name="T64" fmla="*/ 1326 w 3185"/>
                <a:gd name="T65" fmla="*/ 646 h 660"/>
                <a:gd name="T66" fmla="*/ 1110 w 3185"/>
                <a:gd name="T67" fmla="*/ 624 h 660"/>
                <a:gd name="T68" fmla="*/ 908 w 3185"/>
                <a:gd name="T69" fmla="*/ 594 h 660"/>
                <a:gd name="T70" fmla="*/ 723 w 3185"/>
                <a:gd name="T71" fmla="*/ 562 h 660"/>
                <a:gd name="T72" fmla="*/ 581 w 3185"/>
                <a:gd name="T73" fmla="*/ 535 h 660"/>
                <a:gd name="T74" fmla="*/ 476 w 3185"/>
                <a:gd name="T75" fmla="*/ 517 h 660"/>
                <a:gd name="T76" fmla="*/ 381 w 3185"/>
                <a:gd name="T77" fmla="*/ 502 h 660"/>
                <a:gd name="T78" fmla="*/ 294 w 3185"/>
                <a:gd name="T79" fmla="*/ 492 h 660"/>
                <a:gd name="T80" fmla="*/ 220 w 3185"/>
                <a:gd name="T81" fmla="*/ 488 h 660"/>
                <a:gd name="T82" fmla="*/ 159 w 3185"/>
                <a:gd name="T83" fmla="*/ 494 h 660"/>
                <a:gd name="T84" fmla="*/ 113 w 3185"/>
                <a:gd name="T85" fmla="*/ 509 h 660"/>
                <a:gd name="T86" fmla="*/ 82 w 3185"/>
                <a:gd name="T87" fmla="*/ 534 h 660"/>
                <a:gd name="T88" fmla="*/ 67 w 3185"/>
                <a:gd name="T89" fmla="*/ 573 h 660"/>
                <a:gd name="T90" fmla="*/ 64 w 3185"/>
                <a:gd name="T91" fmla="*/ 626 h 660"/>
                <a:gd name="T92" fmla="*/ 0 w 3185"/>
                <a:gd name="T93" fmla="*/ 595 h 660"/>
                <a:gd name="T94" fmla="*/ 10 w 3185"/>
                <a:gd name="T95" fmla="*/ 537 h 660"/>
                <a:gd name="T96" fmla="*/ 36 w 3185"/>
                <a:gd name="T97" fmla="*/ 491 h 660"/>
                <a:gd name="T98" fmla="*/ 77 w 3185"/>
                <a:gd name="T99" fmla="*/ 455 h 660"/>
                <a:gd name="T100" fmla="*/ 135 w 3185"/>
                <a:gd name="T101" fmla="*/ 433 h 660"/>
                <a:gd name="T102" fmla="*/ 209 w 3185"/>
                <a:gd name="T103" fmla="*/ 424 h 660"/>
                <a:gd name="T104" fmla="*/ 297 w 3185"/>
                <a:gd name="T105" fmla="*/ 427 h 660"/>
                <a:gd name="T106" fmla="*/ 400 w 3185"/>
                <a:gd name="T107" fmla="*/ 440 h 660"/>
                <a:gd name="T108" fmla="*/ 517 w 3185"/>
                <a:gd name="T109" fmla="*/ 459 h 660"/>
                <a:gd name="T110" fmla="*/ 648 w 3185"/>
                <a:gd name="T111" fmla="*/ 483 h 660"/>
                <a:gd name="T112" fmla="*/ 825 w 3185"/>
                <a:gd name="T113" fmla="*/ 515 h 660"/>
                <a:gd name="T114" fmla="*/ 1017 w 3185"/>
                <a:gd name="T115" fmla="*/ 547 h 660"/>
                <a:gd name="T116" fmla="*/ 1224 w 3185"/>
                <a:gd name="T117" fmla="*/ 573 h 660"/>
                <a:gd name="T118" fmla="*/ 1445 w 3185"/>
                <a:gd name="T119" fmla="*/ 590 h 660"/>
                <a:gd name="T120" fmla="*/ 1561 w 3185"/>
                <a:gd name="T121" fmla="*/ 0 h 6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185" h="660">
                  <a:moveTo>
                    <a:pt x="1561" y="0"/>
                  </a:moveTo>
                  <a:lnTo>
                    <a:pt x="1625" y="0"/>
                  </a:lnTo>
                  <a:lnTo>
                    <a:pt x="1625" y="594"/>
                  </a:lnTo>
                  <a:lnTo>
                    <a:pt x="1740" y="590"/>
                  </a:lnTo>
                  <a:lnTo>
                    <a:pt x="1852" y="583"/>
                  </a:lnTo>
                  <a:lnTo>
                    <a:pt x="1961" y="573"/>
                  </a:lnTo>
                  <a:lnTo>
                    <a:pt x="2067" y="561"/>
                  </a:lnTo>
                  <a:lnTo>
                    <a:pt x="2169" y="547"/>
                  </a:lnTo>
                  <a:lnTo>
                    <a:pt x="2266" y="531"/>
                  </a:lnTo>
                  <a:lnTo>
                    <a:pt x="2361" y="515"/>
                  </a:lnTo>
                  <a:lnTo>
                    <a:pt x="2451" y="499"/>
                  </a:lnTo>
                  <a:lnTo>
                    <a:pt x="2536" y="483"/>
                  </a:lnTo>
                  <a:lnTo>
                    <a:pt x="2604" y="470"/>
                  </a:lnTo>
                  <a:lnTo>
                    <a:pt x="2669" y="459"/>
                  </a:lnTo>
                  <a:lnTo>
                    <a:pt x="2729" y="448"/>
                  </a:lnTo>
                  <a:lnTo>
                    <a:pt x="2786" y="440"/>
                  </a:lnTo>
                  <a:lnTo>
                    <a:pt x="2839" y="433"/>
                  </a:lnTo>
                  <a:lnTo>
                    <a:pt x="2888" y="427"/>
                  </a:lnTo>
                  <a:lnTo>
                    <a:pt x="2934" y="424"/>
                  </a:lnTo>
                  <a:lnTo>
                    <a:pt x="2976" y="424"/>
                  </a:lnTo>
                  <a:lnTo>
                    <a:pt x="3015" y="426"/>
                  </a:lnTo>
                  <a:lnTo>
                    <a:pt x="3049" y="433"/>
                  </a:lnTo>
                  <a:lnTo>
                    <a:pt x="3081" y="442"/>
                  </a:lnTo>
                  <a:lnTo>
                    <a:pt x="3108" y="455"/>
                  </a:lnTo>
                  <a:lnTo>
                    <a:pt x="3132" y="472"/>
                  </a:lnTo>
                  <a:lnTo>
                    <a:pt x="3150" y="491"/>
                  </a:lnTo>
                  <a:lnTo>
                    <a:pt x="3164" y="513"/>
                  </a:lnTo>
                  <a:lnTo>
                    <a:pt x="3175" y="537"/>
                  </a:lnTo>
                  <a:lnTo>
                    <a:pt x="3182" y="565"/>
                  </a:lnTo>
                  <a:lnTo>
                    <a:pt x="3185" y="595"/>
                  </a:lnTo>
                  <a:lnTo>
                    <a:pt x="3185" y="629"/>
                  </a:lnTo>
                  <a:lnTo>
                    <a:pt x="3122" y="626"/>
                  </a:lnTo>
                  <a:lnTo>
                    <a:pt x="3122" y="597"/>
                  </a:lnTo>
                  <a:lnTo>
                    <a:pt x="3119" y="573"/>
                  </a:lnTo>
                  <a:lnTo>
                    <a:pt x="3111" y="552"/>
                  </a:lnTo>
                  <a:lnTo>
                    <a:pt x="3102" y="534"/>
                  </a:lnTo>
                  <a:lnTo>
                    <a:pt x="3090" y="520"/>
                  </a:lnTo>
                  <a:lnTo>
                    <a:pt x="3073" y="509"/>
                  </a:lnTo>
                  <a:lnTo>
                    <a:pt x="3051" y="500"/>
                  </a:lnTo>
                  <a:lnTo>
                    <a:pt x="3026" y="494"/>
                  </a:lnTo>
                  <a:lnTo>
                    <a:pt x="2997" y="490"/>
                  </a:lnTo>
                  <a:lnTo>
                    <a:pt x="2965" y="488"/>
                  </a:lnTo>
                  <a:lnTo>
                    <a:pt x="2929" y="489"/>
                  </a:lnTo>
                  <a:lnTo>
                    <a:pt x="2890" y="492"/>
                  </a:lnTo>
                  <a:lnTo>
                    <a:pt x="2849" y="496"/>
                  </a:lnTo>
                  <a:lnTo>
                    <a:pt x="2805" y="502"/>
                  </a:lnTo>
                  <a:lnTo>
                    <a:pt x="2758" y="509"/>
                  </a:lnTo>
                  <a:lnTo>
                    <a:pt x="2708" y="517"/>
                  </a:lnTo>
                  <a:lnTo>
                    <a:pt x="2657" y="526"/>
                  </a:lnTo>
                  <a:lnTo>
                    <a:pt x="2603" y="535"/>
                  </a:lnTo>
                  <a:lnTo>
                    <a:pt x="2548" y="546"/>
                  </a:lnTo>
                  <a:lnTo>
                    <a:pt x="2462" y="562"/>
                  </a:lnTo>
                  <a:lnTo>
                    <a:pt x="2371" y="578"/>
                  </a:lnTo>
                  <a:lnTo>
                    <a:pt x="2277" y="594"/>
                  </a:lnTo>
                  <a:lnTo>
                    <a:pt x="2178" y="610"/>
                  </a:lnTo>
                  <a:lnTo>
                    <a:pt x="2076" y="624"/>
                  </a:lnTo>
                  <a:lnTo>
                    <a:pt x="1970" y="636"/>
                  </a:lnTo>
                  <a:lnTo>
                    <a:pt x="1860" y="646"/>
                  </a:lnTo>
                  <a:lnTo>
                    <a:pt x="1747" y="655"/>
                  </a:lnTo>
                  <a:lnTo>
                    <a:pt x="1630" y="659"/>
                  </a:lnTo>
                  <a:lnTo>
                    <a:pt x="1630" y="660"/>
                  </a:lnTo>
                  <a:lnTo>
                    <a:pt x="1592" y="660"/>
                  </a:lnTo>
                  <a:lnTo>
                    <a:pt x="1555" y="660"/>
                  </a:lnTo>
                  <a:lnTo>
                    <a:pt x="1555" y="659"/>
                  </a:lnTo>
                  <a:lnTo>
                    <a:pt x="1439" y="655"/>
                  </a:lnTo>
                  <a:lnTo>
                    <a:pt x="1326" y="646"/>
                  </a:lnTo>
                  <a:lnTo>
                    <a:pt x="1216" y="636"/>
                  </a:lnTo>
                  <a:lnTo>
                    <a:pt x="1110" y="624"/>
                  </a:lnTo>
                  <a:lnTo>
                    <a:pt x="1007" y="610"/>
                  </a:lnTo>
                  <a:lnTo>
                    <a:pt x="908" y="594"/>
                  </a:lnTo>
                  <a:lnTo>
                    <a:pt x="813" y="578"/>
                  </a:lnTo>
                  <a:lnTo>
                    <a:pt x="723" y="562"/>
                  </a:lnTo>
                  <a:lnTo>
                    <a:pt x="637" y="546"/>
                  </a:lnTo>
                  <a:lnTo>
                    <a:pt x="581" y="535"/>
                  </a:lnTo>
                  <a:lnTo>
                    <a:pt x="528" y="526"/>
                  </a:lnTo>
                  <a:lnTo>
                    <a:pt x="476" y="517"/>
                  </a:lnTo>
                  <a:lnTo>
                    <a:pt x="428" y="509"/>
                  </a:lnTo>
                  <a:lnTo>
                    <a:pt x="381" y="502"/>
                  </a:lnTo>
                  <a:lnTo>
                    <a:pt x="336" y="496"/>
                  </a:lnTo>
                  <a:lnTo>
                    <a:pt x="294" y="492"/>
                  </a:lnTo>
                  <a:lnTo>
                    <a:pt x="255" y="489"/>
                  </a:lnTo>
                  <a:lnTo>
                    <a:pt x="220" y="488"/>
                  </a:lnTo>
                  <a:lnTo>
                    <a:pt x="188" y="490"/>
                  </a:lnTo>
                  <a:lnTo>
                    <a:pt x="159" y="494"/>
                  </a:lnTo>
                  <a:lnTo>
                    <a:pt x="134" y="500"/>
                  </a:lnTo>
                  <a:lnTo>
                    <a:pt x="113" y="509"/>
                  </a:lnTo>
                  <a:lnTo>
                    <a:pt x="96" y="520"/>
                  </a:lnTo>
                  <a:lnTo>
                    <a:pt x="82" y="534"/>
                  </a:lnTo>
                  <a:lnTo>
                    <a:pt x="73" y="552"/>
                  </a:lnTo>
                  <a:lnTo>
                    <a:pt x="67" y="573"/>
                  </a:lnTo>
                  <a:lnTo>
                    <a:pt x="64" y="597"/>
                  </a:lnTo>
                  <a:lnTo>
                    <a:pt x="64" y="626"/>
                  </a:lnTo>
                  <a:lnTo>
                    <a:pt x="0" y="629"/>
                  </a:lnTo>
                  <a:lnTo>
                    <a:pt x="0" y="595"/>
                  </a:lnTo>
                  <a:lnTo>
                    <a:pt x="3" y="565"/>
                  </a:lnTo>
                  <a:lnTo>
                    <a:pt x="10" y="537"/>
                  </a:lnTo>
                  <a:lnTo>
                    <a:pt x="21" y="513"/>
                  </a:lnTo>
                  <a:lnTo>
                    <a:pt x="36" y="491"/>
                  </a:lnTo>
                  <a:lnTo>
                    <a:pt x="53" y="472"/>
                  </a:lnTo>
                  <a:lnTo>
                    <a:pt x="77" y="455"/>
                  </a:lnTo>
                  <a:lnTo>
                    <a:pt x="105" y="442"/>
                  </a:lnTo>
                  <a:lnTo>
                    <a:pt x="135" y="433"/>
                  </a:lnTo>
                  <a:lnTo>
                    <a:pt x="170" y="426"/>
                  </a:lnTo>
                  <a:lnTo>
                    <a:pt x="209" y="424"/>
                  </a:lnTo>
                  <a:lnTo>
                    <a:pt x="251" y="424"/>
                  </a:lnTo>
                  <a:lnTo>
                    <a:pt x="297" y="427"/>
                  </a:lnTo>
                  <a:lnTo>
                    <a:pt x="346" y="433"/>
                  </a:lnTo>
                  <a:lnTo>
                    <a:pt x="400" y="440"/>
                  </a:lnTo>
                  <a:lnTo>
                    <a:pt x="456" y="448"/>
                  </a:lnTo>
                  <a:lnTo>
                    <a:pt x="517" y="459"/>
                  </a:lnTo>
                  <a:lnTo>
                    <a:pt x="581" y="470"/>
                  </a:lnTo>
                  <a:lnTo>
                    <a:pt x="648" y="483"/>
                  </a:lnTo>
                  <a:lnTo>
                    <a:pt x="734" y="499"/>
                  </a:lnTo>
                  <a:lnTo>
                    <a:pt x="825" y="515"/>
                  </a:lnTo>
                  <a:lnTo>
                    <a:pt x="918" y="531"/>
                  </a:lnTo>
                  <a:lnTo>
                    <a:pt x="1017" y="547"/>
                  </a:lnTo>
                  <a:lnTo>
                    <a:pt x="1119" y="561"/>
                  </a:lnTo>
                  <a:lnTo>
                    <a:pt x="1224" y="573"/>
                  </a:lnTo>
                  <a:lnTo>
                    <a:pt x="1333" y="583"/>
                  </a:lnTo>
                  <a:lnTo>
                    <a:pt x="1445" y="590"/>
                  </a:lnTo>
                  <a:lnTo>
                    <a:pt x="1561" y="594"/>
                  </a:lnTo>
                  <a:lnTo>
                    <a:pt x="15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716" name="Freeform 201"/>
          <p:cNvSpPr>
            <a:spLocks noEditPoints="1"/>
          </p:cNvSpPr>
          <p:nvPr/>
        </p:nvSpPr>
        <p:spPr bwMode="auto">
          <a:xfrm>
            <a:off x="7235711" y="2740588"/>
            <a:ext cx="517807" cy="440433"/>
          </a:xfrm>
          <a:custGeom>
            <a:avLst/>
            <a:gdLst>
              <a:gd name="T0" fmla="*/ 2489 w 3479"/>
              <a:gd name="T1" fmla="*/ 2440 h 2958"/>
              <a:gd name="T2" fmla="*/ 1528 w 3479"/>
              <a:gd name="T3" fmla="*/ 2862 h 2958"/>
              <a:gd name="T4" fmla="*/ 2505 w 3479"/>
              <a:gd name="T5" fmla="*/ 2424 h 2958"/>
              <a:gd name="T6" fmla="*/ 1544 w 3479"/>
              <a:gd name="T7" fmla="*/ 1961 h 2958"/>
              <a:gd name="T8" fmla="*/ 1064 w 3479"/>
              <a:gd name="T9" fmla="*/ 1961 h 2958"/>
              <a:gd name="T10" fmla="*/ 568 w 3479"/>
              <a:gd name="T11" fmla="*/ 2862 h 2958"/>
              <a:gd name="T12" fmla="*/ 333 w 3479"/>
              <a:gd name="T13" fmla="*/ 1621 h 2958"/>
              <a:gd name="T14" fmla="*/ 314 w 3479"/>
              <a:gd name="T15" fmla="*/ 1792 h 2958"/>
              <a:gd name="T16" fmla="*/ 478 w 3479"/>
              <a:gd name="T17" fmla="*/ 1736 h 2958"/>
              <a:gd name="T18" fmla="*/ 568 w 3479"/>
              <a:gd name="T19" fmla="*/ 1578 h 2958"/>
              <a:gd name="T20" fmla="*/ 485 w 3479"/>
              <a:gd name="T21" fmla="*/ 1839 h 2958"/>
              <a:gd name="T22" fmla="*/ 568 w 3479"/>
              <a:gd name="T23" fmla="*/ 1946 h 2958"/>
              <a:gd name="T24" fmla="*/ 3165 w 3479"/>
              <a:gd name="T25" fmla="*/ 1613 h 2958"/>
              <a:gd name="T26" fmla="*/ 3312 w 3479"/>
              <a:gd name="T27" fmla="*/ 1705 h 2958"/>
              <a:gd name="T28" fmla="*/ 3331 w 3479"/>
              <a:gd name="T29" fmla="*/ 1533 h 2958"/>
              <a:gd name="T30" fmla="*/ 1725 w 3479"/>
              <a:gd name="T31" fmla="*/ 1568 h 2958"/>
              <a:gd name="T32" fmla="*/ 1818 w 3479"/>
              <a:gd name="T33" fmla="*/ 1715 h 2958"/>
              <a:gd name="T34" fmla="*/ 1910 w 3479"/>
              <a:gd name="T35" fmla="*/ 1568 h 2958"/>
              <a:gd name="T36" fmla="*/ 3151 w 3479"/>
              <a:gd name="T37" fmla="*/ 1482 h 2958"/>
              <a:gd name="T38" fmla="*/ 2984 w 3479"/>
              <a:gd name="T39" fmla="*/ 2440 h 2958"/>
              <a:gd name="T40" fmla="*/ 3209 w 3479"/>
              <a:gd name="T41" fmla="*/ 1769 h 2958"/>
              <a:gd name="T42" fmla="*/ 3110 w 3479"/>
              <a:gd name="T43" fmla="*/ 1562 h 2958"/>
              <a:gd name="T44" fmla="*/ 2141 w 3479"/>
              <a:gd name="T45" fmla="*/ 1482 h 2958"/>
              <a:gd name="T46" fmla="*/ 2025 w 3479"/>
              <a:gd name="T47" fmla="*/ 1482 h 2958"/>
              <a:gd name="T48" fmla="*/ 1544 w 3479"/>
              <a:gd name="T49" fmla="*/ 1946 h 2958"/>
              <a:gd name="T50" fmla="*/ 1945 w 3479"/>
              <a:gd name="T51" fmla="*/ 1721 h 2958"/>
              <a:gd name="T52" fmla="*/ 1710 w 3479"/>
              <a:gd name="T53" fmla="*/ 1741 h 2958"/>
              <a:gd name="T54" fmla="*/ 1694 w 3479"/>
              <a:gd name="T55" fmla="*/ 1503 h 2958"/>
              <a:gd name="T56" fmla="*/ 584 w 3479"/>
              <a:gd name="T57" fmla="*/ 1554 h 2958"/>
              <a:gd name="T58" fmla="*/ 1544 w 3479"/>
              <a:gd name="T59" fmla="*/ 1353 h 2958"/>
              <a:gd name="T60" fmla="*/ 2444 w 3479"/>
              <a:gd name="T61" fmla="*/ 1266 h 2958"/>
              <a:gd name="T62" fmla="*/ 2505 w 3479"/>
              <a:gd name="T63" fmla="*/ 1467 h 2958"/>
              <a:gd name="T64" fmla="*/ 2450 w 3479"/>
              <a:gd name="T65" fmla="*/ 1162 h 2958"/>
              <a:gd name="T66" fmla="*/ 2526 w 3479"/>
              <a:gd name="T67" fmla="*/ 1238 h 2958"/>
              <a:gd name="T68" fmla="*/ 2649 w 3479"/>
              <a:gd name="T69" fmla="*/ 1115 h 2958"/>
              <a:gd name="T70" fmla="*/ 2689 w 3479"/>
              <a:gd name="T71" fmla="*/ 1049 h 2958"/>
              <a:gd name="T72" fmla="*/ 2025 w 3479"/>
              <a:gd name="T73" fmla="*/ 1005 h 2958"/>
              <a:gd name="T74" fmla="*/ 2410 w 3479"/>
              <a:gd name="T75" fmla="*/ 1049 h 2958"/>
              <a:gd name="T76" fmla="*/ 1818 w 3479"/>
              <a:gd name="T77" fmla="*/ 1447 h 2958"/>
              <a:gd name="T78" fmla="*/ 1528 w 3479"/>
              <a:gd name="T79" fmla="*/ 1005 h 2958"/>
              <a:gd name="T80" fmla="*/ 1064 w 3479"/>
              <a:gd name="T81" fmla="*/ 1467 h 2958"/>
              <a:gd name="T82" fmla="*/ 1024 w 3479"/>
              <a:gd name="T83" fmla="*/ 1027 h 2958"/>
              <a:gd name="T84" fmla="*/ 1028 w 3479"/>
              <a:gd name="T85" fmla="*/ 780 h 2958"/>
              <a:gd name="T86" fmla="*/ 1010 w 3479"/>
              <a:gd name="T87" fmla="*/ 948 h 2958"/>
              <a:gd name="T88" fmla="*/ 1077 w 3479"/>
              <a:gd name="T89" fmla="*/ 972 h 2958"/>
              <a:gd name="T90" fmla="*/ 1168 w 3479"/>
              <a:gd name="T91" fmla="*/ 825 h 2958"/>
              <a:gd name="T92" fmla="*/ 2549 w 3479"/>
              <a:gd name="T93" fmla="*/ 972 h 2958"/>
              <a:gd name="T94" fmla="*/ 2479 w 3479"/>
              <a:gd name="T95" fmla="*/ 989 h 2958"/>
              <a:gd name="T96" fmla="*/ 1064 w 3479"/>
              <a:gd name="T97" fmla="*/ 526 h 2958"/>
              <a:gd name="T98" fmla="*/ 1220 w 3479"/>
              <a:gd name="T99" fmla="*/ 786 h 2958"/>
              <a:gd name="T100" fmla="*/ 1528 w 3479"/>
              <a:gd name="T101" fmla="*/ 526 h 2958"/>
              <a:gd name="T102" fmla="*/ 912 w 3479"/>
              <a:gd name="T103" fmla="*/ 840 h 2958"/>
              <a:gd name="T104" fmla="*/ 584 w 3479"/>
              <a:gd name="T105" fmla="*/ 526 h 2958"/>
              <a:gd name="T106" fmla="*/ 2984 w 3479"/>
              <a:gd name="T107" fmla="*/ 1005 h 2958"/>
              <a:gd name="T108" fmla="*/ 3345 w 3479"/>
              <a:gd name="T109" fmla="*/ 1467 h 2958"/>
              <a:gd name="T110" fmla="*/ 2505 w 3479"/>
              <a:gd name="T111" fmla="*/ 510 h 2958"/>
              <a:gd name="T112" fmla="*/ 1544 w 3479"/>
              <a:gd name="T113" fmla="*/ 95 h 2958"/>
              <a:gd name="T114" fmla="*/ 1064 w 3479"/>
              <a:gd name="T115" fmla="*/ 95 h 2958"/>
              <a:gd name="T116" fmla="*/ 100 w 3479"/>
              <a:gd name="T117" fmla="*/ 1961 h 2958"/>
              <a:gd name="T118" fmla="*/ 214 w 3479"/>
              <a:gd name="T119" fmla="*/ 1683 h 2958"/>
              <a:gd name="T120" fmla="*/ 408 w 3479"/>
              <a:gd name="T121" fmla="*/ 1549 h 2958"/>
              <a:gd name="T122" fmla="*/ 568 w 3479"/>
              <a:gd name="T123" fmla="*/ 1005 h 2958"/>
              <a:gd name="T124" fmla="*/ 96 w 3479"/>
              <a:gd name="T125" fmla="*/ 95 h 29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479" h="2958">
                <a:moveTo>
                  <a:pt x="2505" y="2440"/>
                </a:moveTo>
                <a:lnTo>
                  <a:pt x="2505" y="2862"/>
                </a:lnTo>
                <a:lnTo>
                  <a:pt x="2969" y="2862"/>
                </a:lnTo>
                <a:lnTo>
                  <a:pt x="2969" y="2440"/>
                </a:lnTo>
                <a:lnTo>
                  <a:pt x="2505" y="2440"/>
                </a:lnTo>
                <a:close/>
                <a:moveTo>
                  <a:pt x="2025" y="2440"/>
                </a:moveTo>
                <a:lnTo>
                  <a:pt x="2025" y="2862"/>
                </a:lnTo>
                <a:lnTo>
                  <a:pt x="2489" y="2862"/>
                </a:lnTo>
                <a:lnTo>
                  <a:pt x="2489" y="2440"/>
                </a:lnTo>
                <a:lnTo>
                  <a:pt x="2025" y="2440"/>
                </a:lnTo>
                <a:close/>
                <a:moveTo>
                  <a:pt x="1544" y="2440"/>
                </a:moveTo>
                <a:lnTo>
                  <a:pt x="1544" y="2862"/>
                </a:lnTo>
                <a:lnTo>
                  <a:pt x="2009" y="2862"/>
                </a:lnTo>
                <a:lnTo>
                  <a:pt x="2009" y="2440"/>
                </a:lnTo>
                <a:lnTo>
                  <a:pt x="1544" y="2440"/>
                </a:lnTo>
                <a:close/>
                <a:moveTo>
                  <a:pt x="1064" y="2440"/>
                </a:moveTo>
                <a:lnTo>
                  <a:pt x="1064" y="2862"/>
                </a:lnTo>
                <a:lnTo>
                  <a:pt x="1528" y="2862"/>
                </a:lnTo>
                <a:lnTo>
                  <a:pt x="1528" y="2440"/>
                </a:lnTo>
                <a:lnTo>
                  <a:pt x="1064" y="2440"/>
                </a:lnTo>
                <a:close/>
                <a:moveTo>
                  <a:pt x="584" y="2440"/>
                </a:moveTo>
                <a:lnTo>
                  <a:pt x="584" y="2862"/>
                </a:lnTo>
                <a:lnTo>
                  <a:pt x="1048" y="2862"/>
                </a:lnTo>
                <a:lnTo>
                  <a:pt x="1048" y="2440"/>
                </a:lnTo>
                <a:lnTo>
                  <a:pt x="584" y="2440"/>
                </a:lnTo>
                <a:close/>
                <a:moveTo>
                  <a:pt x="2505" y="1961"/>
                </a:moveTo>
                <a:lnTo>
                  <a:pt x="2505" y="2424"/>
                </a:lnTo>
                <a:lnTo>
                  <a:pt x="2969" y="2424"/>
                </a:lnTo>
                <a:lnTo>
                  <a:pt x="2969" y="1961"/>
                </a:lnTo>
                <a:lnTo>
                  <a:pt x="2505" y="1961"/>
                </a:lnTo>
                <a:close/>
                <a:moveTo>
                  <a:pt x="2025" y="1961"/>
                </a:moveTo>
                <a:lnTo>
                  <a:pt x="2025" y="2424"/>
                </a:lnTo>
                <a:lnTo>
                  <a:pt x="2489" y="2424"/>
                </a:lnTo>
                <a:lnTo>
                  <a:pt x="2489" y="1961"/>
                </a:lnTo>
                <a:lnTo>
                  <a:pt x="2025" y="1961"/>
                </a:lnTo>
                <a:close/>
                <a:moveTo>
                  <a:pt x="1544" y="1961"/>
                </a:moveTo>
                <a:lnTo>
                  <a:pt x="1544" y="2424"/>
                </a:lnTo>
                <a:lnTo>
                  <a:pt x="2009" y="2424"/>
                </a:lnTo>
                <a:lnTo>
                  <a:pt x="2009" y="1961"/>
                </a:lnTo>
                <a:lnTo>
                  <a:pt x="1544" y="1961"/>
                </a:lnTo>
                <a:close/>
                <a:moveTo>
                  <a:pt x="1064" y="1961"/>
                </a:moveTo>
                <a:lnTo>
                  <a:pt x="1064" y="2424"/>
                </a:lnTo>
                <a:lnTo>
                  <a:pt x="1528" y="2424"/>
                </a:lnTo>
                <a:lnTo>
                  <a:pt x="1528" y="1961"/>
                </a:lnTo>
                <a:lnTo>
                  <a:pt x="1064" y="1961"/>
                </a:lnTo>
                <a:close/>
                <a:moveTo>
                  <a:pt x="584" y="1961"/>
                </a:moveTo>
                <a:lnTo>
                  <a:pt x="584" y="2424"/>
                </a:lnTo>
                <a:lnTo>
                  <a:pt x="1048" y="2424"/>
                </a:lnTo>
                <a:lnTo>
                  <a:pt x="1048" y="1961"/>
                </a:lnTo>
                <a:lnTo>
                  <a:pt x="584" y="1961"/>
                </a:lnTo>
                <a:close/>
                <a:moveTo>
                  <a:pt x="220" y="1961"/>
                </a:moveTo>
                <a:lnTo>
                  <a:pt x="96" y="2089"/>
                </a:lnTo>
                <a:lnTo>
                  <a:pt x="96" y="2862"/>
                </a:lnTo>
                <a:lnTo>
                  <a:pt x="568" y="2862"/>
                </a:lnTo>
                <a:lnTo>
                  <a:pt x="568" y="2440"/>
                </a:lnTo>
                <a:lnTo>
                  <a:pt x="100" y="2440"/>
                </a:lnTo>
                <a:lnTo>
                  <a:pt x="100" y="2424"/>
                </a:lnTo>
                <a:lnTo>
                  <a:pt x="568" y="2424"/>
                </a:lnTo>
                <a:lnTo>
                  <a:pt x="568" y="1961"/>
                </a:lnTo>
                <a:lnTo>
                  <a:pt x="220" y="1961"/>
                </a:lnTo>
                <a:close/>
                <a:moveTo>
                  <a:pt x="379" y="1610"/>
                </a:moveTo>
                <a:lnTo>
                  <a:pt x="354" y="1613"/>
                </a:lnTo>
                <a:lnTo>
                  <a:pt x="333" y="1621"/>
                </a:lnTo>
                <a:lnTo>
                  <a:pt x="314" y="1633"/>
                </a:lnTo>
                <a:lnTo>
                  <a:pt x="298" y="1649"/>
                </a:lnTo>
                <a:lnTo>
                  <a:pt x="286" y="1668"/>
                </a:lnTo>
                <a:lnTo>
                  <a:pt x="278" y="1689"/>
                </a:lnTo>
                <a:lnTo>
                  <a:pt x="275" y="1713"/>
                </a:lnTo>
                <a:lnTo>
                  <a:pt x="278" y="1736"/>
                </a:lnTo>
                <a:lnTo>
                  <a:pt x="286" y="1757"/>
                </a:lnTo>
                <a:lnTo>
                  <a:pt x="298" y="1776"/>
                </a:lnTo>
                <a:lnTo>
                  <a:pt x="314" y="1792"/>
                </a:lnTo>
                <a:lnTo>
                  <a:pt x="333" y="1805"/>
                </a:lnTo>
                <a:lnTo>
                  <a:pt x="354" y="1812"/>
                </a:lnTo>
                <a:lnTo>
                  <a:pt x="379" y="1815"/>
                </a:lnTo>
                <a:lnTo>
                  <a:pt x="402" y="1812"/>
                </a:lnTo>
                <a:lnTo>
                  <a:pt x="423" y="1805"/>
                </a:lnTo>
                <a:lnTo>
                  <a:pt x="443" y="1792"/>
                </a:lnTo>
                <a:lnTo>
                  <a:pt x="459" y="1776"/>
                </a:lnTo>
                <a:lnTo>
                  <a:pt x="470" y="1757"/>
                </a:lnTo>
                <a:lnTo>
                  <a:pt x="478" y="1736"/>
                </a:lnTo>
                <a:lnTo>
                  <a:pt x="481" y="1713"/>
                </a:lnTo>
                <a:lnTo>
                  <a:pt x="478" y="1689"/>
                </a:lnTo>
                <a:lnTo>
                  <a:pt x="470" y="1668"/>
                </a:lnTo>
                <a:lnTo>
                  <a:pt x="459" y="1649"/>
                </a:lnTo>
                <a:lnTo>
                  <a:pt x="443" y="1633"/>
                </a:lnTo>
                <a:lnTo>
                  <a:pt x="423" y="1621"/>
                </a:lnTo>
                <a:lnTo>
                  <a:pt x="402" y="1613"/>
                </a:lnTo>
                <a:lnTo>
                  <a:pt x="379" y="1610"/>
                </a:lnTo>
                <a:close/>
                <a:moveTo>
                  <a:pt x="568" y="1578"/>
                </a:moveTo>
                <a:lnTo>
                  <a:pt x="526" y="1639"/>
                </a:lnTo>
                <a:lnTo>
                  <a:pt x="537" y="1662"/>
                </a:lnTo>
                <a:lnTo>
                  <a:pt x="543" y="1687"/>
                </a:lnTo>
                <a:lnTo>
                  <a:pt x="545" y="1713"/>
                </a:lnTo>
                <a:lnTo>
                  <a:pt x="542" y="1743"/>
                </a:lnTo>
                <a:lnTo>
                  <a:pt x="535" y="1771"/>
                </a:lnTo>
                <a:lnTo>
                  <a:pt x="522" y="1796"/>
                </a:lnTo>
                <a:lnTo>
                  <a:pt x="506" y="1819"/>
                </a:lnTo>
                <a:lnTo>
                  <a:pt x="485" y="1839"/>
                </a:lnTo>
                <a:lnTo>
                  <a:pt x="462" y="1856"/>
                </a:lnTo>
                <a:lnTo>
                  <a:pt x="437" y="1869"/>
                </a:lnTo>
                <a:lnTo>
                  <a:pt x="408" y="1876"/>
                </a:lnTo>
                <a:lnTo>
                  <a:pt x="379" y="1879"/>
                </a:lnTo>
                <a:lnTo>
                  <a:pt x="355" y="1877"/>
                </a:lnTo>
                <a:lnTo>
                  <a:pt x="334" y="1873"/>
                </a:lnTo>
                <a:lnTo>
                  <a:pt x="313" y="1866"/>
                </a:lnTo>
                <a:lnTo>
                  <a:pt x="236" y="1946"/>
                </a:lnTo>
                <a:lnTo>
                  <a:pt x="568" y="1946"/>
                </a:lnTo>
                <a:lnTo>
                  <a:pt x="568" y="1578"/>
                </a:lnTo>
                <a:close/>
                <a:moveTo>
                  <a:pt x="3268" y="1510"/>
                </a:moveTo>
                <a:lnTo>
                  <a:pt x="3244" y="1513"/>
                </a:lnTo>
                <a:lnTo>
                  <a:pt x="3223" y="1521"/>
                </a:lnTo>
                <a:lnTo>
                  <a:pt x="3204" y="1533"/>
                </a:lnTo>
                <a:lnTo>
                  <a:pt x="3187" y="1549"/>
                </a:lnTo>
                <a:lnTo>
                  <a:pt x="3175" y="1568"/>
                </a:lnTo>
                <a:lnTo>
                  <a:pt x="3168" y="1590"/>
                </a:lnTo>
                <a:lnTo>
                  <a:pt x="3165" y="1613"/>
                </a:lnTo>
                <a:lnTo>
                  <a:pt x="3168" y="1636"/>
                </a:lnTo>
                <a:lnTo>
                  <a:pt x="3175" y="1659"/>
                </a:lnTo>
                <a:lnTo>
                  <a:pt x="3187" y="1678"/>
                </a:lnTo>
                <a:lnTo>
                  <a:pt x="3204" y="1693"/>
                </a:lnTo>
                <a:lnTo>
                  <a:pt x="3223" y="1705"/>
                </a:lnTo>
                <a:lnTo>
                  <a:pt x="3244" y="1713"/>
                </a:lnTo>
                <a:lnTo>
                  <a:pt x="3268" y="1715"/>
                </a:lnTo>
                <a:lnTo>
                  <a:pt x="3291" y="1713"/>
                </a:lnTo>
                <a:lnTo>
                  <a:pt x="3312" y="1705"/>
                </a:lnTo>
                <a:lnTo>
                  <a:pt x="3331" y="1693"/>
                </a:lnTo>
                <a:lnTo>
                  <a:pt x="3347" y="1678"/>
                </a:lnTo>
                <a:lnTo>
                  <a:pt x="3360" y="1659"/>
                </a:lnTo>
                <a:lnTo>
                  <a:pt x="3367" y="1636"/>
                </a:lnTo>
                <a:lnTo>
                  <a:pt x="3370" y="1613"/>
                </a:lnTo>
                <a:lnTo>
                  <a:pt x="3367" y="1590"/>
                </a:lnTo>
                <a:lnTo>
                  <a:pt x="3360" y="1568"/>
                </a:lnTo>
                <a:lnTo>
                  <a:pt x="3347" y="1549"/>
                </a:lnTo>
                <a:lnTo>
                  <a:pt x="3331" y="1533"/>
                </a:lnTo>
                <a:lnTo>
                  <a:pt x="3312" y="1521"/>
                </a:lnTo>
                <a:lnTo>
                  <a:pt x="3291" y="1513"/>
                </a:lnTo>
                <a:lnTo>
                  <a:pt x="3268" y="1510"/>
                </a:lnTo>
                <a:close/>
                <a:moveTo>
                  <a:pt x="1818" y="1510"/>
                </a:moveTo>
                <a:lnTo>
                  <a:pt x="1794" y="1513"/>
                </a:lnTo>
                <a:lnTo>
                  <a:pt x="1773" y="1521"/>
                </a:lnTo>
                <a:lnTo>
                  <a:pt x="1754" y="1533"/>
                </a:lnTo>
                <a:lnTo>
                  <a:pt x="1738" y="1549"/>
                </a:lnTo>
                <a:lnTo>
                  <a:pt x="1725" y="1568"/>
                </a:lnTo>
                <a:lnTo>
                  <a:pt x="1718" y="1590"/>
                </a:lnTo>
                <a:lnTo>
                  <a:pt x="1715" y="1613"/>
                </a:lnTo>
                <a:lnTo>
                  <a:pt x="1718" y="1636"/>
                </a:lnTo>
                <a:lnTo>
                  <a:pt x="1725" y="1659"/>
                </a:lnTo>
                <a:lnTo>
                  <a:pt x="1738" y="1678"/>
                </a:lnTo>
                <a:lnTo>
                  <a:pt x="1754" y="1693"/>
                </a:lnTo>
                <a:lnTo>
                  <a:pt x="1773" y="1705"/>
                </a:lnTo>
                <a:lnTo>
                  <a:pt x="1794" y="1713"/>
                </a:lnTo>
                <a:lnTo>
                  <a:pt x="1818" y="1715"/>
                </a:lnTo>
                <a:lnTo>
                  <a:pt x="1841" y="1713"/>
                </a:lnTo>
                <a:lnTo>
                  <a:pt x="1862" y="1705"/>
                </a:lnTo>
                <a:lnTo>
                  <a:pt x="1882" y="1693"/>
                </a:lnTo>
                <a:lnTo>
                  <a:pt x="1898" y="1678"/>
                </a:lnTo>
                <a:lnTo>
                  <a:pt x="1910" y="1659"/>
                </a:lnTo>
                <a:lnTo>
                  <a:pt x="1917" y="1636"/>
                </a:lnTo>
                <a:lnTo>
                  <a:pt x="1920" y="1613"/>
                </a:lnTo>
                <a:lnTo>
                  <a:pt x="1917" y="1590"/>
                </a:lnTo>
                <a:lnTo>
                  <a:pt x="1910" y="1568"/>
                </a:lnTo>
                <a:lnTo>
                  <a:pt x="1898" y="1549"/>
                </a:lnTo>
                <a:lnTo>
                  <a:pt x="1882" y="1533"/>
                </a:lnTo>
                <a:lnTo>
                  <a:pt x="1862" y="1521"/>
                </a:lnTo>
                <a:lnTo>
                  <a:pt x="1841" y="1513"/>
                </a:lnTo>
                <a:lnTo>
                  <a:pt x="1818" y="1510"/>
                </a:lnTo>
                <a:close/>
                <a:moveTo>
                  <a:pt x="3151" y="1482"/>
                </a:moveTo>
                <a:lnTo>
                  <a:pt x="3159" y="1488"/>
                </a:lnTo>
                <a:lnTo>
                  <a:pt x="3165" y="1482"/>
                </a:lnTo>
                <a:lnTo>
                  <a:pt x="3151" y="1482"/>
                </a:lnTo>
                <a:close/>
                <a:moveTo>
                  <a:pt x="2984" y="1482"/>
                </a:moveTo>
                <a:lnTo>
                  <a:pt x="2984" y="1946"/>
                </a:lnTo>
                <a:lnTo>
                  <a:pt x="3379" y="1946"/>
                </a:lnTo>
                <a:lnTo>
                  <a:pt x="3379" y="1961"/>
                </a:lnTo>
                <a:lnTo>
                  <a:pt x="2984" y="1961"/>
                </a:lnTo>
                <a:lnTo>
                  <a:pt x="2984" y="2424"/>
                </a:lnTo>
                <a:lnTo>
                  <a:pt x="3379" y="2424"/>
                </a:lnTo>
                <a:lnTo>
                  <a:pt x="3379" y="2440"/>
                </a:lnTo>
                <a:lnTo>
                  <a:pt x="2984" y="2440"/>
                </a:lnTo>
                <a:lnTo>
                  <a:pt x="2984" y="2862"/>
                </a:lnTo>
                <a:lnTo>
                  <a:pt x="3383" y="2862"/>
                </a:lnTo>
                <a:lnTo>
                  <a:pt x="3383" y="1732"/>
                </a:lnTo>
                <a:lnTo>
                  <a:pt x="3359" y="1752"/>
                </a:lnTo>
                <a:lnTo>
                  <a:pt x="3331" y="1767"/>
                </a:lnTo>
                <a:lnTo>
                  <a:pt x="3301" y="1776"/>
                </a:lnTo>
                <a:lnTo>
                  <a:pt x="3267" y="1779"/>
                </a:lnTo>
                <a:lnTo>
                  <a:pt x="3237" y="1776"/>
                </a:lnTo>
                <a:lnTo>
                  <a:pt x="3209" y="1769"/>
                </a:lnTo>
                <a:lnTo>
                  <a:pt x="3184" y="1756"/>
                </a:lnTo>
                <a:lnTo>
                  <a:pt x="3160" y="1741"/>
                </a:lnTo>
                <a:lnTo>
                  <a:pt x="3140" y="1721"/>
                </a:lnTo>
                <a:lnTo>
                  <a:pt x="3124" y="1697"/>
                </a:lnTo>
                <a:lnTo>
                  <a:pt x="3111" y="1671"/>
                </a:lnTo>
                <a:lnTo>
                  <a:pt x="3104" y="1643"/>
                </a:lnTo>
                <a:lnTo>
                  <a:pt x="3100" y="1613"/>
                </a:lnTo>
                <a:lnTo>
                  <a:pt x="3104" y="1587"/>
                </a:lnTo>
                <a:lnTo>
                  <a:pt x="3110" y="1562"/>
                </a:lnTo>
                <a:lnTo>
                  <a:pt x="3119" y="1539"/>
                </a:lnTo>
                <a:lnTo>
                  <a:pt x="3031" y="1482"/>
                </a:lnTo>
                <a:lnTo>
                  <a:pt x="2984" y="1482"/>
                </a:lnTo>
                <a:close/>
                <a:moveTo>
                  <a:pt x="2505" y="1482"/>
                </a:moveTo>
                <a:lnTo>
                  <a:pt x="2505" y="1946"/>
                </a:lnTo>
                <a:lnTo>
                  <a:pt x="2969" y="1946"/>
                </a:lnTo>
                <a:lnTo>
                  <a:pt x="2969" y="1482"/>
                </a:lnTo>
                <a:lnTo>
                  <a:pt x="2505" y="1482"/>
                </a:lnTo>
                <a:close/>
                <a:moveTo>
                  <a:pt x="2141" y="1482"/>
                </a:moveTo>
                <a:lnTo>
                  <a:pt x="2025" y="1566"/>
                </a:lnTo>
                <a:lnTo>
                  <a:pt x="2025" y="1946"/>
                </a:lnTo>
                <a:lnTo>
                  <a:pt x="2489" y="1946"/>
                </a:lnTo>
                <a:lnTo>
                  <a:pt x="2489" y="1482"/>
                </a:lnTo>
                <a:lnTo>
                  <a:pt x="2141" y="1482"/>
                </a:lnTo>
                <a:close/>
                <a:moveTo>
                  <a:pt x="2025" y="1482"/>
                </a:moveTo>
                <a:lnTo>
                  <a:pt x="2025" y="1488"/>
                </a:lnTo>
                <a:lnTo>
                  <a:pt x="2031" y="1482"/>
                </a:lnTo>
                <a:lnTo>
                  <a:pt x="2025" y="1482"/>
                </a:lnTo>
                <a:close/>
                <a:moveTo>
                  <a:pt x="1920" y="1482"/>
                </a:moveTo>
                <a:lnTo>
                  <a:pt x="1936" y="1498"/>
                </a:lnTo>
                <a:lnTo>
                  <a:pt x="1950" y="1513"/>
                </a:lnTo>
                <a:lnTo>
                  <a:pt x="1963" y="1532"/>
                </a:lnTo>
                <a:lnTo>
                  <a:pt x="2009" y="1499"/>
                </a:lnTo>
                <a:lnTo>
                  <a:pt x="2009" y="1482"/>
                </a:lnTo>
                <a:lnTo>
                  <a:pt x="1920" y="1482"/>
                </a:lnTo>
                <a:close/>
                <a:moveTo>
                  <a:pt x="1544" y="1482"/>
                </a:moveTo>
                <a:lnTo>
                  <a:pt x="1544" y="1946"/>
                </a:lnTo>
                <a:lnTo>
                  <a:pt x="2009" y="1946"/>
                </a:lnTo>
                <a:lnTo>
                  <a:pt x="2009" y="1578"/>
                </a:lnTo>
                <a:lnTo>
                  <a:pt x="1983" y="1597"/>
                </a:lnTo>
                <a:lnTo>
                  <a:pt x="1984" y="1605"/>
                </a:lnTo>
                <a:lnTo>
                  <a:pt x="1985" y="1613"/>
                </a:lnTo>
                <a:lnTo>
                  <a:pt x="1981" y="1643"/>
                </a:lnTo>
                <a:lnTo>
                  <a:pt x="1974" y="1671"/>
                </a:lnTo>
                <a:lnTo>
                  <a:pt x="1961" y="1697"/>
                </a:lnTo>
                <a:lnTo>
                  <a:pt x="1945" y="1721"/>
                </a:lnTo>
                <a:lnTo>
                  <a:pt x="1925" y="1741"/>
                </a:lnTo>
                <a:lnTo>
                  <a:pt x="1901" y="1756"/>
                </a:lnTo>
                <a:lnTo>
                  <a:pt x="1876" y="1769"/>
                </a:lnTo>
                <a:lnTo>
                  <a:pt x="1848" y="1776"/>
                </a:lnTo>
                <a:lnTo>
                  <a:pt x="1818" y="1779"/>
                </a:lnTo>
                <a:lnTo>
                  <a:pt x="1787" y="1776"/>
                </a:lnTo>
                <a:lnTo>
                  <a:pt x="1760" y="1769"/>
                </a:lnTo>
                <a:lnTo>
                  <a:pt x="1734" y="1756"/>
                </a:lnTo>
                <a:lnTo>
                  <a:pt x="1710" y="1741"/>
                </a:lnTo>
                <a:lnTo>
                  <a:pt x="1690" y="1721"/>
                </a:lnTo>
                <a:lnTo>
                  <a:pt x="1674" y="1697"/>
                </a:lnTo>
                <a:lnTo>
                  <a:pt x="1661" y="1671"/>
                </a:lnTo>
                <a:lnTo>
                  <a:pt x="1654" y="1643"/>
                </a:lnTo>
                <a:lnTo>
                  <a:pt x="1651" y="1613"/>
                </a:lnTo>
                <a:lnTo>
                  <a:pt x="1654" y="1583"/>
                </a:lnTo>
                <a:lnTo>
                  <a:pt x="1663" y="1553"/>
                </a:lnTo>
                <a:lnTo>
                  <a:pt x="1676" y="1527"/>
                </a:lnTo>
                <a:lnTo>
                  <a:pt x="1694" y="1503"/>
                </a:lnTo>
                <a:lnTo>
                  <a:pt x="1674" y="1482"/>
                </a:lnTo>
                <a:lnTo>
                  <a:pt x="1544" y="1482"/>
                </a:lnTo>
                <a:close/>
                <a:moveTo>
                  <a:pt x="1064" y="1482"/>
                </a:moveTo>
                <a:lnTo>
                  <a:pt x="1064" y="1946"/>
                </a:lnTo>
                <a:lnTo>
                  <a:pt x="1528" y="1946"/>
                </a:lnTo>
                <a:lnTo>
                  <a:pt x="1528" y="1482"/>
                </a:lnTo>
                <a:lnTo>
                  <a:pt x="1064" y="1482"/>
                </a:lnTo>
                <a:close/>
                <a:moveTo>
                  <a:pt x="635" y="1482"/>
                </a:moveTo>
                <a:lnTo>
                  <a:pt x="584" y="1554"/>
                </a:lnTo>
                <a:lnTo>
                  <a:pt x="584" y="1946"/>
                </a:lnTo>
                <a:lnTo>
                  <a:pt x="1048" y="1946"/>
                </a:lnTo>
                <a:lnTo>
                  <a:pt x="1048" y="1482"/>
                </a:lnTo>
                <a:lnTo>
                  <a:pt x="635" y="1482"/>
                </a:lnTo>
                <a:close/>
                <a:moveTo>
                  <a:pt x="2984" y="1454"/>
                </a:moveTo>
                <a:lnTo>
                  <a:pt x="2984" y="1467"/>
                </a:lnTo>
                <a:lnTo>
                  <a:pt x="3005" y="1467"/>
                </a:lnTo>
                <a:lnTo>
                  <a:pt x="2984" y="1454"/>
                </a:lnTo>
                <a:close/>
                <a:moveTo>
                  <a:pt x="1544" y="1353"/>
                </a:moveTo>
                <a:lnTo>
                  <a:pt x="1544" y="1467"/>
                </a:lnTo>
                <a:lnTo>
                  <a:pt x="1658" y="1467"/>
                </a:lnTo>
                <a:lnTo>
                  <a:pt x="1544" y="1353"/>
                </a:lnTo>
                <a:close/>
                <a:moveTo>
                  <a:pt x="2444" y="1266"/>
                </a:moveTo>
                <a:lnTo>
                  <a:pt x="2164" y="1467"/>
                </a:lnTo>
                <a:lnTo>
                  <a:pt x="2489" y="1467"/>
                </a:lnTo>
                <a:lnTo>
                  <a:pt x="2489" y="1293"/>
                </a:lnTo>
                <a:lnTo>
                  <a:pt x="2466" y="1281"/>
                </a:lnTo>
                <a:lnTo>
                  <a:pt x="2444" y="1266"/>
                </a:lnTo>
                <a:close/>
                <a:moveTo>
                  <a:pt x="2668" y="1254"/>
                </a:moveTo>
                <a:lnTo>
                  <a:pt x="2649" y="1272"/>
                </a:lnTo>
                <a:lnTo>
                  <a:pt x="2627" y="1285"/>
                </a:lnTo>
                <a:lnTo>
                  <a:pt x="2603" y="1296"/>
                </a:lnTo>
                <a:lnTo>
                  <a:pt x="2577" y="1302"/>
                </a:lnTo>
                <a:lnTo>
                  <a:pt x="2549" y="1304"/>
                </a:lnTo>
                <a:lnTo>
                  <a:pt x="2527" y="1303"/>
                </a:lnTo>
                <a:lnTo>
                  <a:pt x="2505" y="1298"/>
                </a:lnTo>
                <a:lnTo>
                  <a:pt x="2505" y="1467"/>
                </a:lnTo>
                <a:lnTo>
                  <a:pt x="2969" y="1467"/>
                </a:lnTo>
                <a:lnTo>
                  <a:pt x="2969" y="1443"/>
                </a:lnTo>
                <a:lnTo>
                  <a:pt x="2668" y="1254"/>
                </a:lnTo>
                <a:close/>
                <a:moveTo>
                  <a:pt x="2489" y="1056"/>
                </a:moveTo>
                <a:lnTo>
                  <a:pt x="2471" y="1072"/>
                </a:lnTo>
                <a:lnTo>
                  <a:pt x="2458" y="1092"/>
                </a:lnTo>
                <a:lnTo>
                  <a:pt x="2450" y="1114"/>
                </a:lnTo>
                <a:lnTo>
                  <a:pt x="2447" y="1138"/>
                </a:lnTo>
                <a:lnTo>
                  <a:pt x="2450" y="1162"/>
                </a:lnTo>
                <a:lnTo>
                  <a:pt x="2458" y="1185"/>
                </a:lnTo>
                <a:lnTo>
                  <a:pt x="2471" y="1204"/>
                </a:lnTo>
                <a:lnTo>
                  <a:pt x="2489" y="1220"/>
                </a:lnTo>
                <a:lnTo>
                  <a:pt x="2489" y="1056"/>
                </a:lnTo>
                <a:close/>
                <a:moveTo>
                  <a:pt x="2549" y="1036"/>
                </a:moveTo>
                <a:lnTo>
                  <a:pt x="2526" y="1039"/>
                </a:lnTo>
                <a:lnTo>
                  <a:pt x="2505" y="1047"/>
                </a:lnTo>
                <a:lnTo>
                  <a:pt x="2505" y="1230"/>
                </a:lnTo>
                <a:lnTo>
                  <a:pt x="2526" y="1238"/>
                </a:lnTo>
                <a:lnTo>
                  <a:pt x="2549" y="1241"/>
                </a:lnTo>
                <a:lnTo>
                  <a:pt x="2573" y="1238"/>
                </a:lnTo>
                <a:lnTo>
                  <a:pt x="2594" y="1231"/>
                </a:lnTo>
                <a:lnTo>
                  <a:pt x="2613" y="1218"/>
                </a:lnTo>
                <a:lnTo>
                  <a:pt x="2629" y="1202"/>
                </a:lnTo>
                <a:lnTo>
                  <a:pt x="2642" y="1183"/>
                </a:lnTo>
                <a:lnTo>
                  <a:pt x="2649" y="1162"/>
                </a:lnTo>
                <a:lnTo>
                  <a:pt x="2652" y="1138"/>
                </a:lnTo>
                <a:lnTo>
                  <a:pt x="2649" y="1115"/>
                </a:lnTo>
                <a:lnTo>
                  <a:pt x="2642" y="1093"/>
                </a:lnTo>
                <a:lnTo>
                  <a:pt x="2629" y="1074"/>
                </a:lnTo>
                <a:lnTo>
                  <a:pt x="2613" y="1058"/>
                </a:lnTo>
                <a:lnTo>
                  <a:pt x="2594" y="1047"/>
                </a:lnTo>
                <a:lnTo>
                  <a:pt x="2573" y="1038"/>
                </a:lnTo>
                <a:lnTo>
                  <a:pt x="2549" y="1036"/>
                </a:lnTo>
                <a:close/>
                <a:moveTo>
                  <a:pt x="2647" y="1005"/>
                </a:moveTo>
                <a:lnTo>
                  <a:pt x="2670" y="1025"/>
                </a:lnTo>
                <a:lnTo>
                  <a:pt x="2689" y="1049"/>
                </a:lnTo>
                <a:lnTo>
                  <a:pt x="2704" y="1076"/>
                </a:lnTo>
                <a:lnTo>
                  <a:pt x="2713" y="1107"/>
                </a:lnTo>
                <a:lnTo>
                  <a:pt x="2717" y="1138"/>
                </a:lnTo>
                <a:lnTo>
                  <a:pt x="2713" y="1171"/>
                </a:lnTo>
                <a:lnTo>
                  <a:pt x="2704" y="1201"/>
                </a:lnTo>
                <a:lnTo>
                  <a:pt x="2969" y="1368"/>
                </a:lnTo>
                <a:lnTo>
                  <a:pt x="2969" y="1005"/>
                </a:lnTo>
                <a:lnTo>
                  <a:pt x="2647" y="1005"/>
                </a:lnTo>
                <a:close/>
                <a:moveTo>
                  <a:pt x="2025" y="1005"/>
                </a:moveTo>
                <a:lnTo>
                  <a:pt x="2025" y="1467"/>
                </a:lnTo>
                <a:lnTo>
                  <a:pt x="2053" y="1467"/>
                </a:lnTo>
                <a:lnTo>
                  <a:pt x="2403" y="1217"/>
                </a:lnTo>
                <a:lnTo>
                  <a:pt x="2393" y="1193"/>
                </a:lnTo>
                <a:lnTo>
                  <a:pt x="2385" y="1167"/>
                </a:lnTo>
                <a:lnTo>
                  <a:pt x="2382" y="1138"/>
                </a:lnTo>
                <a:lnTo>
                  <a:pt x="2385" y="1107"/>
                </a:lnTo>
                <a:lnTo>
                  <a:pt x="2395" y="1076"/>
                </a:lnTo>
                <a:lnTo>
                  <a:pt x="2410" y="1049"/>
                </a:lnTo>
                <a:lnTo>
                  <a:pt x="2429" y="1025"/>
                </a:lnTo>
                <a:lnTo>
                  <a:pt x="2452" y="1005"/>
                </a:lnTo>
                <a:lnTo>
                  <a:pt x="2025" y="1005"/>
                </a:lnTo>
                <a:close/>
                <a:moveTo>
                  <a:pt x="1545" y="1005"/>
                </a:moveTo>
                <a:lnTo>
                  <a:pt x="1545" y="1262"/>
                </a:lnTo>
                <a:lnTo>
                  <a:pt x="1745" y="1464"/>
                </a:lnTo>
                <a:lnTo>
                  <a:pt x="1768" y="1455"/>
                </a:lnTo>
                <a:lnTo>
                  <a:pt x="1792" y="1449"/>
                </a:lnTo>
                <a:lnTo>
                  <a:pt x="1818" y="1447"/>
                </a:lnTo>
                <a:lnTo>
                  <a:pt x="1845" y="1449"/>
                </a:lnTo>
                <a:lnTo>
                  <a:pt x="1871" y="1457"/>
                </a:lnTo>
                <a:lnTo>
                  <a:pt x="1895" y="1467"/>
                </a:lnTo>
                <a:lnTo>
                  <a:pt x="2009" y="1467"/>
                </a:lnTo>
                <a:lnTo>
                  <a:pt x="2009" y="1005"/>
                </a:lnTo>
                <a:lnTo>
                  <a:pt x="1545" y="1005"/>
                </a:lnTo>
                <a:close/>
                <a:moveTo>
                  <a:pt x="1289" y="1005"/>
                </a:moveTo>
                <a:lnTo>
                  <a:pt x="1528" y="1246"/>
                </a:lnTo>
                <a:lnTo>
                  <a:pt x="1528" y="1005"/>
                </a:lnTo>
                <a:lnTo>
                  <a:pt x="1289" y="1005"/>
                </a:lnTo>
                <a:close/>
                <a:moveTo>
                  <a:pt x="1174" y="1005"/>
                </a:moveTo>
                <a:lnTo>
                  <a:pt x="1152" y="1017"/>
                </a:lnTo>
                <a:lnTo>
                  <a:pt x="1128" y="1028"/>
                </a:lnTo>
                <a:lnTo>
                  <a:pt x="1103" y="1034"/>
                </a:lnTo>
                <a:lnTo>
                  <a:pt x="1077" y="1036"/>
                </a:lnTo>
                <a:lnTo>
                  <a:pt x="1070" y="1035"/>
                </a:lnTo>
                <a:lnTo>
                  <a:pt x="1064" y="1035"/>
                </a:lnTo>
                <a:lnTo>
                  <a:pt x="1064" y="1467"/>
                </a:lnTo>
                <a:lnTo>
                  <a:pt x="1528" y="1467"/>
                </a:lnTo>
                <a:lnTo>
                  <a:pt x="1528" y="1337"/>
                </a:lnTo>
                <a:lnTo>
                  <a:pt x="1198" y="1005"/>
                </a:lnTo>
                <a:lnTo>
                  <a:pt x="1174" y="1005"/>
                </a:lnTo>
                <a:close/>
                <a:moveTo>
                  <a:pt x="966" y="1005"/>
                </a:moveTo>
                <a:lnTo>
                  <a:pt x="645" y="1467"/>
                </a:lnTo>
                <a:lnTo>
                  <a:pt x="1048" y="1467"/>
                </a:lnTo>
                <a:lnTo>
                  <a:pt x="1048" y="1033"/>
                </a:lnTo>
                <a:lnTo>
                  <a:pt x="1024" y="1027"/>
                </a:lnTo>
                <a:lnTo>
                  <a:pt x="1001" y="1017"/>
                </a:lnTo>
                <a:lnTo>
                  <a:pt x="980" y="1005"/>
                </a:lnTo>
                <a:lnTo>
                  <a:pt x="966" y="1005"/>
                </a:lnTo>
                <a:close/>
                <a:moveTo>
                  <a:pt x="584" y="1005"/>
                </a:moveTo>
                <a:lnTo>
                  <a:pt x="584" y="1443"/>
                </a:lnTo>
                <a:lnTo>
                  <a:pt x="888" y="1005"/>
                </a:lnTo>
                <a:lnTo>
                  <a:pt x="584" y="1005"/>
                </a:lnTo>
                <a:close/>
                <a:moveTo>
                  <a:pt x="1048" y="772"/>
                </a:moveTo>
                <a:lnTo>
                  <a:pt x="1028" y="780"/>
                </a:lnTo>
                <a:lnTo>
                  <a:pt x="1010" y="792"/>
                </a:lnTo>
                <a:lnTo>
                  <a:pt x="995" y="808"/>
                </a:lnTo>
                <a:lnTo>
                  <a:pt x="984" y="827"/>
                </a:lnTo>
                <a:lnTo>
                  <a:pt x="977" y="847"/>
                </a:lnTo>
                <a:lnTo>
                  <a:pt x="974" y="870"/>
                </a:lnTo>
                <a:lnTo>
                  <a:pt x="977" y="892"/>
                </a:lnTo>
                <a:lnTo>
                  <a:pt x="984" y="913"/>
                </a:lnTo>
                <a:lnTo>
                  <a:pt x="995" y="932"/>
                </a:lnTo>
                <a:lnTo>
                  <a:pt x="1010" y="948"/>
                </a:lnTo>
                <a:lnTo>
                  <a:pt x="1028" y="959"/>
                </a:lnTo>
                <a:lnTo>
                  <a:pt x="1048" y="968"/>
                </a:lnTo>
                <a:lnTo>
                  <a:pt x="1048" y="772"/>
                </a:lnTo>
                <a:close/>
                <a:moveTo>
                  <a:pt x="1077" y="767"/>
                </a:moveTo>
                <a:lnTo>
                  <a:pt x="1070" y="768"/>
                </a:lnTo>
                <a:lnTo>
                  <a:pt x="1064" y="769"/>
                </a:lnTo>
                <a:lnTo>
                  <a:pt x="1064" y="971"/>
                </a:lnTo>
                <a:lnTo>
                  <a:pt x="1070" y="972"/>
                </a:lnTo>
                <a:lnTo>
                  <a:pt x="1077" y="972"/>
                </a:lnTo>
                <a:lnTo>
                  <a:pt x="1100" y="970"/>
                </a:lnTo>
                <a:lnTo>
                  <a:pt x="1122" y="962"/>
                </a:lnTo>
                <a:lnTo>
                  <a:pt x="1141" y="950"/>
                </a:lnTo>
                <a:lnTo>
                  <a:pt x="1157" y="934"/>
                </a:lnTo>
                <a:lnTo>
                  <a:pt x="1168" y="915"/>
                </a:lnTo>
                <a:lnTo>
                  <a:pt x="1177" y="893"/>
                </a:lnTo>
                <a:lnTo>
                  <a:pt x="1179" y="870"/>
                </a:lnTo>
                <a:lnTo>
                  <a:pt x="1177" y="846"/>
                </a:lnTo>
                <a:lnTo>
                  <a:pt x="1168" y="825"/>
                </a:lnTo>
                <a:lnTo>
                  <a:pt x="1157" y="806"/>
                </a:lnTo>
                <a:lnTo>
                  <a:pt x="1141" y="790"/>
                </a:lnTo>
                <a:lnTo>
                  <a:pt x="1122" y="778"/>
                </a:lnTo>
                <a:lnTo>
                  <a:pt x="1100" y="770"/>
                </a:lnTo>
                <a:lnTo>
                  <a:pt x="1077" y="767"/>
                </a:lnTo>
                <a:close/>
                <a:moveTo>
                  <a:pt x="2505" y="526"/>
                </a:moveTo>
                <a:lnTo>
                  <a:pt x="2505" y="979"/>
                </a:lnTo>
                <a:lnTo>
                  <a:pt x="2527" y="974"/>
                </a:lnTo>
                <a:lnTo>
                  <a:pt x="2549" y="972"/>
                </a:lnTo>
                <a:lnTo>
                  <a:pt x="2574" y="974"/>
                </a:lnTo>
                <a:lnTo>
                  <a:pt x="2597" y="979"/>
                </a:lnTo>
                <a:lnTo>
                  <a:pt x="2619" y="989"/>
                </a:lnTo>
                <a:lnTo>
                  <a:pt x="2969" y="989"/>
                </a:lnTo>
                <a:lnTo>
                  <a:pt x="2969" y="526"/>
                </a:lnTo>
                <a:lnTo>
                  <a:pt x="2505" y="526"/>
                </a:lnTo>
                <a:close/>
                <a:moveTo>
                  <a:pt x="2025" y="526"/>
                </a:moveTo>
                <a:lnTo>
                  <a:pt x="2025" y="989"/>
                </a:lnTo>
                <a:lnTo>
                  <a:pt x="2479" y="989"/>
                </a:lnTo>
                <a:lnTo>
                  <a:pt x="2489" y="985"/>
                </a:lnTo>
                <a:lnTo>
                  <a:pt x="2489" y="526"/>
                </a:lnTo>
                <a:lnTo>
                  <a:pt x="2025" y="526"/>
                </a:lnTo>
                <a:close/>
                <a:moveTo>
                  <a:pt x="1544" y="526"/>
                </a:moveTo>
                <a:lnTo>
                  <a:pt x="1544" y="989"/>
                </a:lnTo>
                <a:lnTo>
                  <a:pt x="2009" y="989"/>
                </a:lnTo>
                <a:lnTo>
                  <a:pt x="2009" y="526"/>
                </a:lnTo>
                <a:lnTo>
                  <a:pt x="1544" y="526"/>
                </a:lnTo>
                <a:close/>
                <a:moveTo>
                  <a:pt x="1064" y="526"/>
                </a:moveTo>
                <a:lnTo>
                  <a:pt x="1064" y="705"/>
                </a:lnTo>
                <a:lnTo>
                  <a:pt x="1070" y="704"/>
                </a:lnTo>
                <a:lnTo>
                  <a:pt x="1077" y="704"/>
                </a:lnTo>
                <a:lnTo>
                  <a:pt x="1106" y="706"/>
                </a:lnTo>
                <a:lnTo>
                  <a:pt x="1135" y="714"/>
                </a:lnTo>
                <a:lnTo>
                  <a:pt x="1161" y="726"/>
                </a:lnTo>
                <a:lnTo>
                  <a:pt x="1184" y="743"/>
                </a:lnTo>
                <a:lnTo>
                  <a:pt x="1204" y="763"/>
                </a:lnTo>
                <a:lnTo>
                  <a:pt x="1220" y="786"/>
                </a:lnTo>
                <a:lnTo>
                  <a:pt x="1233" y="812"/>
                </a:lnTo>
                <a:lnTo>
                  <a:pt x="1240" y="840"/>
                </a:lnTo>
                <a:lnTo>
                  <a:pt x="1243" y="870"/>
                </a:lnTo>
                <a:lnTo>
                  <a:pt x="1241" y="895"/>
                </a:lnTo>
                <a:lnTo>
                  <a:pt x="1235" y="919"/>
                </a:lnTo>
                <a:lnTo>
                  <a:pt x="1226" y="942"/>
                </a:lnTo>
                <a:lnTo>
                  <a:pt x="1273" y="989"/>
                </a:lnTo>
                <a:lnTo>
                  <a:pt x="1528" y="989"/>
                </a:lnTo>
                <a:lnTo>
                  <a:pt x="1528" y="526"/>
                </a:lnTo>
                <a:lnTo>
                  <a:pt x="1064" y="526"/>
                </a:lnTo>
                <a:close/>
                <a:moveTo>
                  <a:pt x="584" y="526"/>
                </a:moveTo>
                <a:lnTo>
                  <a:pt x="584" y="989"/>
                </a:lnTo>
                <a:lnTo>
                  <a:pt x="900" y="989"/>
                </a:lnTo>
                <a:lnTo>
                  <a:pt x="929" y="946"/>
                </a:lnTo>
                <a:lnTo>
                  <a:pt x="919" y="922"/>
                </a:lnTo>
                <a:lnTo>
                  <a:pt x="912" y="896"/>
                </a:lnTo>
                <a:lnTo>
                  <a:pt x="910" y="870"/>
                </a:lnTo>
                <a:lnTo>
                  <a:pt x="912" y="840"/>
                </a:lnTo>
                <a:lnTo>
                  <a:pt x="921" y="811"/>
                </a:lnTo>
                <a:lnTo>
                  <a:pt x="933" y="786"/>
                </a:lnTo>
                <a:lnTo>
                  <a:pt x="950" y="763"/>
                </a:lnTo>
                <a:lnTo>
                  <a:pt x="970" y="743"/>
                </a:lnTo>
                <a:lnTo>
                  <a:pt x="993" y="726"/>
                </a:lnTo>
                <a:lnTo>
                  <a:pt x="1020" y="714"/>
                </a:lnTo>
                <a:lnTo>
                  <a:pt x="1048" y="706"/>
                </a:lnTo>
                <a:lnTo>
                  <a:pt x="1048" y="526"/>
                </a:lnTo>
                <a:lnTo>
                  <a:pt x="584" y="526"/>
                </a:lnTo>
                <a:close/>
                <a:moveTo>
                  <a:pt x="2984" y="95"/>
                </a:moveTo>
                <a:lnTo>
                  <a:pt x="2984" y="510"/>
                </a:lnTo>
                <a:lnTo>
                  <a:pt x="3379" y="510"/>
                </a:lnTo>
                <a:lnTo>
                  <a:pt x="3379" y="526"/>
                </a:lnTo>
                <a:lnTo>
                  <a:pt x="2984" y="526"/>
                </a:lnTo>
                <a:lnTo>
                  <a:pt x="2984" y="989"/>
                </a:lnTo>
                <a:lnTo>
                  <a:pt x="3379" y="989"/>
                </a:lnTo>
                <a:lnTo>
                  <a:pt x="3379" y="1005"/>
                </a:lnTo>
                <a:lnTo>
                  <a:pt x="2984" y="1005"/>
                </a:lnTo>
                <a:lnTo>
                  <a:pt x="2984" y="1378"/>
                </a:lnTo>
                <a:lnTo>
                  <a:pt x="3126" y="1467"/>
                </a:lnTo>
                <a:lnTo>
                  <a:pt x="3190" y="1467"/>
                </a:lnTo>
                <a:lnTo>
                  <a:pt x="3214" y="1457"/>
                </a:lnTo>
                <a:lnTo>
                  <a:pt x="3240" y="1449"/>
                </a:lnTo>
                <a:lnTo>
                  <a:pt x="3267" y="1447"/>
                </a:lnTo>
                <a:lnTo>
                  <a:pt x="3294" y="1449"/>
                </a:lnTo>
                <a:lnTo>
                  <a:pt x="3321" y="1457"/>
                </a:lnTo>
                <a:lnTo>
                  <a:pt x="3345" y="1467"/>
                </a:lnTo>
                <a:lnTo>
                  <a:pt x="3379" y="1467"/>
                </a:lnTo>
                <a:lnTo>
                  <a:pt x="3379" y="1482"/>
                </a:lnTo>
                <a:lnTo>
                  <a:pt x="3369" y="1482"/>
                </a:lnTo>
                <a:lnTo>
                  <a:pt x="3377" y="1488"/>
                </a:lnTo>
                <a:lnTo>
                  <a:pt x="3383" y="1495"/>
                </a:lnTo>
                <a:lnTo>
                  <a:pt x="3383" y="95"/>
                </a:lnTo>
                <a:lnTo>
                  <a:pt x="2984" y="95"/>
                </a:lnTo>
                <a:close/>
                <a:moveTo>
                  <a:pt x="2505" y="95"/>
                </a:moveTo>
                <a:lnTo>
                  <a:pt x="2505" y="510"/>
                </a:lnTo>
                <a:lnTo>
                  <a:pt x="2969" y="510"/>
                </a:lnTo>
                <a:lnTo>
                  <a:pt x="2969" y="95"/>
                </a:lnTo>
                <a:lnTo>
                  <a:pt x="2505" y="95"/>
                </a:lnTo>
                <a:close/>
                <a:moveTo>
                  <a:pt x="2025" y="95"/>
                </a:moveTo>
                <a:lnTo>
                  <a:pt x="2025" y="510"/>
                </a:lnTo>
                <a:lnTo>
                  <a:pt x="2489" y="510"/>
                </a:lnTo>
                <a:lnTo>
                  <a:pt x="2489" y="95"/>
                </a:lnTo>
                <a:lnTo>
                  <a:pt x="2025" y="95"/>
                </a:lnTo>
                <a:close/>
                <a:moveTo>
                  <a:pt x="1544" y="95"/>
                </a:moveTo>
                <a:lnTo>
                  <a:pt x="1544" y="510"/>
                </a:lnTo>
                <a:lnTo>
                  <a:pt x="2009" y="510"/>
                </a:lnTo>
                <a:lnTo>
                  <a:pt x="2009" y="95"/>
                </a:lnTo>
                <a:lnTo>
                  <a:pt x="1544" y="95"/>
                </a:lnTo>
                <a:close/>
                <a:moveTo>
                  <a:pt x="1064" y="95"/>
                </a:moveTo>
                <a:lnTo>
                  <a:pt x="1064" y="510"/>
                </a:lnTo>
                <a:lnTo>
                  <a:pt x="1528" y="510"/>
                </a:lnTo>
                <a:lnTo>
                  <a:pt x="1528" y="95"/>
                </a:lnTo>
                <a:lnTo>
                  <a:pt x="1064" y="95"/>
                </a:lnTo>
                <a:close/>
                <a:moveTo>
                  <a:pt x="584" y="95"/>
                </a:moveTo>
                <a:lnTo>
                  <a:pt x="584" y="510"/>
                </a:lnTo>
                <a:lnTo>
                  <a:pt x="1048" y="510"/>
                </a:lnTo>
                <a:lnTo>
                  <a:pt x="1048" y="95"/>
                </a:lnTo>
                <a:lnTo>
                  <a:pt x="584" y="95"/>
                </a:lnTo>
                <a:close/>
                <a:moveTo>
                  <a:pt x="96" y="95"/>
                </a:moveTo>
                <a:lnTo>
                  <a:pt x="96" y="1997"/>
                </a:lnTo>
                <a:lnTo>
                  <a:pt x="131" y="1961"/>
                </a:lnTo>
                <a:lnTo>
                  <a:pt x="100" y="1961"/>
                </a:lnTo>
                <a:lnTo>
                  <a:pt x="100" y="1946"/>
                </a:lnTo>
                <a:lnTo>
                  <a:pt x="147" y="1946"/>
                </a:lnTo>
                <a:lnTo>
                  <a:pt x="259" y="1830"/>
                </a:lnTo>
                <a:lnTo>
                  <a:pt x="244" y="1810"/>
                </a:lnTo>
                <a:lnTo>
                  <a:pt x="230" y="1789"/>
                </a:lnTo>
                <a:lnTo>
                  <a:pt x="220" y="1765"/>
                </a:lnTo>
                <a:lnTo>
                  <a:pt x="214" y="1740"/>
                </a:lnTo>
                <a:lnTo>
                  <a:pt x="212" y="1713"/>
                </a:lnTo>
                <a:lnTo>
                  <a:pt x="214" y="1683"/>
                </a:lnTo>
                <a:lnTo>
                  <a:pt x="223" y="1654"/>
                </a:lnTo>
                <a:lnTo>
                  <a:pt x="234" y="1629"/>
                </a:lnTo>
                <a:lnTo>
                  <a:pt x="251" y="1606"/>
                </a:lnTo>
                <a:lnTo>
                  <a:pt x="271" y="1586"/>
                </a:lnTo>
                <a:lnTo>
                  <a:pt x="294" y="1569"/>
                </a:lnTo>
                <a:lnTo>
                  <a:pt x="321" y="1557"/>
                </a:lnTo>
                <a:lnTo>
                  <a:pt x="348" y="1549"/>
                </a:lnTo>
                <a:lnTo>
                  <a:pt x="379" y="1546"/>
                </a:lnTo>
                <a:lnTo>
                  <a:pt x="408" y="1549"/>
                </a:lnTo>
                <a:lnTo>
                  <a:pt x="436" y="1558"/>
                </a:lnTo>
                <a:lnTo>
                  <a:pt x="462" y="1569"/>
                </a:lnTo>
                <a:lnTo>
                  <a:pt x="485" y="1586"/>
                </a:lnTo>
                <a:lnTo>
                  <a:pt x="557" y="1482"/>
                </a:lnTo>
                <a:lnTo>
                  <a:pt x="100" y="1482"/>
                </a:lnTo>
                <a:lnTo>
                  <a:pt x="100" y="1467"/>
                </a:lnTo>
                <a:lnTo>
                  <a:pt x="567" y="1467"/>
                </a:lnTo>
                <a:lnTo>
                  <a:pt x="568" y="1466"/>
                </a:lnTo>
                <a:lnTo>
                  <a:pt x="568" y="1005"/>
                </a:lnTo>
                <a:lnTo>
                  <a:pt x="100" y="1005"/>
                </a:lnTo>
                <a:lnTo>
                  <a:pt x="100" y="989"/>
                </a:lnTo>
                <a:lnTo>
                  <a:pt x="568" y="989"/>
                </a:lnTo>
                <a:lnTo>
                  <a:pt x="568" y="526"/>
                </a:lnTo>
                <a:lnTo>
                  <a:pt x="100" y="526"/>
                </a:lnTo>
                <a:lnTo>
                  <a:pt x="100" y="510"/>
                </a:lnTo>
                <a:lnTo>
                  <a:pt x="568" y="510"/>
                </a:lnTo>
                <a:lnTo>
                  <a:pt x="568" y="95"/>
                </a:lnTo>
                <a:lnTo>
                  <a:pt x="96" y="95"/>
                </a:lnTo>
                <a:close/>
                <a:moveTo>
                  <a:pt x="0" y="0"/>
                </a:moveTo>
                <a:lnTo>
                  <a:pt x="3479" y="0"/>
                </a:lnTo>
                <a:lnTo>
                  <a:pt x="3479" y="2958"/>
                </a:lnTo>
                <a:lnTo>
                  <a:pt x="0" y="2958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90000"/>
              <a:lumOff val="1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717" name="Group 716"/>
          <p:cNvGrpSpPr/>
          <p:nvPr/>
        </p:nvGrpSpPr>
        <p:grpSpPr>
          <a:xfrm>
            <a:off x="7172661" y="3515833"/>
            <a:ext cx="643907" cy="448201"/>
            <a:chOff x="5027613" y="4302126"/>
            <a:chExt cx="1169988" cy="814387"/>
          </a:xfrm>
          <a:solidFill>
            <a:schemeClr val="tx1">
              <a:lumMod val="90000"/>
              <a:lumOff val="10000"/>
            </a:schemeClr>
          </a:solidFill>
        </p:grpSpPr>
        <p:sp>
          <p:nvSpPr>
            <p:cNvPr id="718" name="Freeform 340"/>
            <p:cNvSpPr>
              <a:spLocks/>
            </p:cNvSpPr>
            <p:nvPr/>
          </p:nvSpPr>
          <p:spPr bwMode="auto">
            <a:xfrm>
              <a:off x="5473701" y="4627563"/>
              <a:ext cx="287338" cy="73025"/>
            </a:xfrm>
            <a:custGeom>
              <a:avLst/>
              <a:gdLst>
                <a:gd name="T0" fmla="*/ 0 w 904"/>
                <a:gd name="T1" fmla="*/ 0 h 229"/>
                <a:gd name="T2" fmla="*/ 904 w 904"/>
                <a:gd name="T3" fmla="*/ 0 h 229"/>
                <a:gd name="T4" fmla="*/ 440 w 904"/>
                <a:gd name="T5" fmla="*/ 229 h 229"/>
                <a:gd name="T6" fmla="*/ 0 w 904"/>
                <a:gd name="T7" fmla="*/ 0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04" h="229">
                  <a:moveTo>
                    <a:pt x="0" y="0"/>
                  </a:moveTo>
                  <a:lnTo>
                    <a:pt x="904" y="0"/>
                  </a:lnTo>
                  <a:lnTo>
                    <a:pt x="440" y="229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9" name="Freeform 341"/>
            <p:cNvSpPr>
              <a:spLocks/>
            </p:cNvSpPr>
            <p:nvPr/>
          </p:nvSpPr>
          <p:spPr bwMode="auto">
            <a:xfrm>
              <a:off x="5473701" y="4635501"/>
              <a:ext cx="285750" cy="192088"/>
            </a:xfrm>
            <a:custGeom>
              <a:avLst/>
              <a:gdLst>
                <a:gd name="T0" fmla="*/ 0 w 897"/>
                <a:gd name="T1" fmla="*/ 0 h 603"/>
                <a:gd name="T2" fmla="*/ 448 w 897"/>
                <a:gd name="T3" fmla="*/ 271 h 603"/>
                <a:gd name="T4" fmla="*/ 897 w 897"/>
                <a:gd name="T5" fmla="*/ 14 h 603"/>
                <a:gd name="T6" fmla="*/ 897 w 897"/>
                <a:gd name="T7" fmla="*/ 580 h 603"/>
                <a:gd name="T8" fmla="*/ 894 w 897"/>
                <a:gd name="T9" fmla="*/ 592 h 603"/>
                <a:gd name="T10" fmla="*/ 886 w 897"/>
                <a:gd name="T11" fmla="*/ 600 h 603"/>
                <a:gd name="T12" fmla="*/ 873 w 897"/>
                <a:gd name="T13" fmla="*/ 603 h 603"/>
                <a:gd name="T14" fmla="*/ 23 w 897"/>
                <a:gd name="T15" fmla="*/ 603 h 603"/>
                <a:gd name="T16" fmla="*/ 12 w 897"/>
                <a:gd name="T17" fmla="*/ 600 h 603"/>
                <a:gd name="T18" fmla="*/ 3 w 897"/>
                <a:gd name="T19" fmla="*/ 592 h 603"/>
                <a:gd name="T20" fmla="*/ 0 w 897"/>
                <a:gd name="T21" fmla="*/ 580 h 603"/>
                <a:gd name="T22" fmla="*/ 0 w 897"/>
                <a:gd name="T23" fmla="*/ 0 h 6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97" h="603">
                  <a:moveTo>
                    <a:pt x="0" y="0"/>
                  </a:moveTo>
                  <a:lnTo>
                    <a:pt x="448" y="271"/>
                  </a:lnTo>
                  <a:lnTo>
                    <a:pt x="897" y="14"/>
                  </a:lnTo>
                  <a:lnTo>
                    <a:pt x="897" y="580"/>
                  </a:lnTo>
                  <a:lnTo>
                    <a:pt x="894" y="592"/>
                  </a:lnTo>
                  <a:lnTo>
                    <a:pt x="886" y="600"/>
                  </a:lnTo>
                  <a:lnTo>
                    <a:pt x="873" y="603"/>
                  </a:lnTo>
                  <a:lnTo>
                    <a:pt x="23" y="603"/>
                  </a:lnTo>
                  <a:lnTo>
                    <a:pt x="12" y="600"/>
                  </a:lnTo>
                  <a:lnTo>
                    <a:pt x="3" y="592"/>
                  </a:lnTo>
                  <a:lnTo>
                    <a:pt x="0" y="58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0" name="Freeform 342"/>
            <p:cNvSpPr>
              <a:spLocks noEditPoints="1"/>
            </p:cNvSpPr>
            <p:nvPr/>
          </p:nvSpPr>
          <p:spPr bwMode="auto">
            <a:xfrm>
              <a:off x="5380038" y="4338638"/>
              <a:ext cx="474663" cy="777875"/>
            </a:xfrm>
            <a:custGeom>
              <a:avLst/>
              <a:gdLst>
                <a:gd name="T0" fmla="*/ 749 w 1495"/>
                <a:gd name="T1" fmla="*/ 2171 h 2449"/>
                <a:gd name="T2" fmla="*/ 668 w 1495"/>
                <a:gd name="T3" fmla="*/ 2256 h 2449"/>
                <a:gd name="T4" fmla="*/ 668 w 1495"/>
                <a:gd name="T5" fmla="*/ 2362 h 2449"/>
                <a:gd name="T6" fmla="*/ 828 w 1495"/>
                <a:gd name="T7" fmla="*/ 2362 h 2449"/>
                <a:gd name="T8" fmla="*/ 828 w 1495"/>
                <a:gd name="T9" fmla="*/ 2256 h 2449"/>
                <a:gd name="T10" fmla="*/ 749 w 1495"/>
                <a:gd name="T11" fmla="*/ 2171 h 2449"/>
                <a:gd name="T12" fmla="*/ 122 w 1495"/>
                <a:gd name="T13" fmla="*/ 123 h 2449"/>
                <a:gd name="T14" fmla="*/ 122 w 1495"/>
                <a:gd name="T15" fmla="*/ 2127 h 2449"/>
                <a:gd name="T16" fmla="*/ 1373 w 1495"/>
                <a:gd name="T17" fmla="*/ 2127 h 2449"/>
                <a:gd name="T18" fmla="*/ 1373 w 1495"/>
                <a:gd name="T19" fmla="*/ 123 h 2449"/>
                <a:gd name="T20" fmla="*/ 122 w 1495"/>
                <a:gd name="T21" fmla="*/ 123 h 2449"/>
                <a:gd name="T22" fmla="*/ 122 w 1495"/>
                <a:gd name="T23" fmla="*/ 0 h 2449"/>
                <a:gd name="T24" fmla="*/ 1373 w 1495"/>
                <a:gd name="T25" fmla="*/ 0 h 2449"/>
                <a:gd name="T26" fmla="*/ 1400 w 1495"/>
                <a:gd name="T27" fmla="*/ 4 h 2449"/>
                <a:gd name="T28" fmla="*/ 1426 w 1495"/>
                <a:gd name="T29" fmla="*/ 13 h 2449"/>
                <a:gd name="T30" fmla="*/ 1449 w 1495"/>
                <a:gd name="T31" fmla="*/ 27 h 2449"/>
                <a:gd name="T32" fmla="*/ 1468 w 1495"/>
                <a:gd name="T33" fmla="*/ 47 h 2449"/>
                <a:gd name="T34" fmla="*/ 1483 w 1495"/>
                <a:gd name="T35" fmla="*/ 69 h 2449"/>
                <a:gd name="T36" fmla="*/ 1492 w 1495"/>
                <a:gd name="T37" fmla="*/ 95 h 2449"/>
                <a:gd name="T38" fmla="*/ 1495 w 1495"/>
                <a:gd name="T39" fmla="*/ 123 h 2449"/>
                <a:gd name="T40" fmla="*/ 1495 w 1495"/>
                <a:gd name="T41" fmla="*/ 2326 h 2449"/>
                <a:gd name="T42" fmla="*/ 1492 w 1495"/>
                <a:gd name="T43" fmla="*/ 2354 h 2449"/>
                <a:gd name="T44" fmla="*/ 1483 w 1495"/>
                <a:gd name="T45" fmla="*/ 2380 h 2449"/>
                <a:gd name="T46" fmla="*/ 1468 w 1495"/>
                <a:gd name="T47" fmla="*/ 2403 h 2449"/>
                <a:gd name="T48" fmla="*/ 1449 w 1495"/>
                <a:gd name="T49" fmla="*/ 2422 h 2449"/>
                <a:gd name="T50" fmla="*/ 1426 w 1495"/>
                <a:gd name="T51" fmla="*/ 2437 h 2449"/>
                <a:gd name="T52" fmla="*/ 1400 w 1495"/>
                <a:gd name="T53" fmla="*/ 2446 h 2449"/>
                <a:gd name="T54" fmla="*/ 1373 w 1495"/>
                <a:gd name="T55" fmla="*/ 2449 h 2449"/>
                <a:gd name="T56" fmla="*/ 122 w 1495"/>
                <a:gd name="T57" fmla="*/ 2449 h 2449"/>
                <a:gd name="T58" fmla="*/ 95 w 1495"/>
                <a:gd name="T59" fmla="*/ 2446 h 2449"/>
                <a:gd name="T60" fmla="*/ 69 w 1495"/>
                <a:gd name="T61" fmla="*/ 2437 h 2449"/>
                <a:gd name="T62" fmla="*/ 47 w 1495"/>
                <a:gd name="T63" fmla="*/ 2422 h 2449"/>
                <a:gd name="T64" fmla="*/ 27 w 1495"/>
                <a:gd name="T65" fmla="*/ 2403 h 2449"/>
                <a:gd name="T66" fmla="*/ 13 w 1495"/>
                <a:gd name="T67" fmla="*/ 2380 h 2449"/>
                <a:gd name="T68" fmla="*/ 4 w 1495"/>
                <a:gd name="T69" fmla="*/ 2354 h 2449"/>
                <a:gd name="T70" fmla="*/ 0 w 1495"/>
                <a:gd name="T71" fmla="*/ 2326 h 2449"/>
                <a:gd name="T72" fmla="*/ 0 w 1495"/>
                <a:gd name="T73" fmla="*/ 123 h 2449"/>
                <a:gd name="T74" fmla="*/ 4 w 1495"/>
                <a:gd name="T75" fmla="*/ 95 h 2449"/>
                <a:gd name="T76" fmla="*/ 13 w 1495"/>
                <a:gd name="T77" fmla="*/ 69 h 2449"/>
                <a:gd name="T78" fmla="*/ 27 w 1495"/>
                <a:gd name="T79" fmla="*/ 47 h 2449"/>
                <a:gd name="T80" fmla="*/ 47 w 1495"/>
                <a:gd name="T81" fmla="*/ 27 h 2449"/>
                <a:gd name="T82" fmla="*/ 69 w 1495"/>
                <a:gd name="T83" fmla="*/ 13 h 2449"/>
                <a:gd name="T84" fmla="*/ 95 w 1495"/>
                <a:gd name="T85" fmla="*/ 4 h 2449"/>
                <a:gd name="T86" fmla="*/ 122 w 1495"/>
                <a:gd name="T87" fmla="*/ 0 h 2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495" h="2449">
                  <a:moveTo>
                    <a:pt x="749" y="2171"/>
                  </a:moveTo>
                  <a:lnTo>
                    <a:pt x="668" y="2256"/>
                  </a:lnTo>
                  <a:lnTo>
                    <a:pt x="668" y="2362"/>
                  </a:lnTo>
                  <a:lnTo>
                    <a:pt x="828" y="2362"/>
                  </a:lnTo>
                  <a:lnTo>
                    <a:pt x="828" y="2256"/>
                  </a:lnTo>
                  <a:lnTo>
                    <a:pt x="749" y="2171"/>
                  </a:lnTo>
                  <a:close/>
                  <a:moveTo>
                    <a:pt x="122" y="123"/>
                  </a:moveTo>
                  <a:lnTo>
                    <a:pt x="122" y="2127"/>
                  </a:lnTo>
                  <a:lnTo>
                    <a:pt x="1373" y="2127"/>
                  </a:lnTo>
                  <a:lnTo>
                    <a:pt x="1373" y="123"/>
                  </a:lnTo>
                  <a:lnTo>
                    <a:pt x="122" y="123"/>
                  </a:lnTo>
                  <a:close/>
                  <a:moveTo>
                    <a:pt x="122" y="0"/>
                  </a:moveTo>
                  <a:lnTo>
                    <a:pt x="1373" y="0"/>
                  </a:lnTo>
                  <a:lnTo>
                    <a:pt x="1400" y="4"/>
                  </a:lnTo>
                  <a:lnTo>
                    <a:pt x="1426" y="13"/>
                  </a:lnTo>
                  <a:lnTo>
                    <a:pt x="1449" y="27"/>
                  </a:lnTo>
                  <a:lnTo>
                    <a:pt x="1468" y="47"/>
                  </a:lnTo>
                  <a:lnTo>
                    <a:pt x="1483" y="69"/>
                  </a:lnTo>
                  <a:lnTo>
                    <a:pt x="1492" y="95"/>
                  </a:lnTo>
                  <a:lnTo>
                    <a:pt x="1495" y="123"/>
                  </a:lnTo>
                  <a:lnTo>
                    <a:pt x="1495" y="2326"/>
                  </a:lnTo>
                  <a:lnTo>
                    <a:pt x="1492" y="2354"/>
                  </a:lnTo>
                  <a:lnTo>
                    <a:pt x="1483" y="2380"/>
                  </a:lnTo>
                  <a:lnTo>
                    <a:pt x="1468" y="2403"/>
                  </a:lnTo>
                  <a:lnTo>
                    <a:pt x="1449" y="2422"/>
                  </a:lnTo>
                  <a:lnTo>
                    <a:pt x="1426" y="2437"/>
                  </a:lnTo>
                  <a:lnTo>
                    <a:pt x="1400" y="2446"/>
                  </a:lnTo>
                  <a:lnTo>
                    <a:pt x="1373" y="2449"/>
                  </a:lnTo>
                  <a:lnTo>
                    <a:pt x="122" y="2449"/>
                  </a:lnTo>
                  <a:lnTo>
                    <a:pt x="95" y="2446"/>
                  </a:lnTo>
                  <a:lnTo>
                    <a:pt x="69" y="2437"/>
                  </a:lnTo>
                  <a:lnTo>
                    <a:pt x="47" y="2422"/>
                  </a:lnTo>
                  <a:lnTo>
                    <a:pt x="27" y="2403"/>
                  </a:lnTo>
                  <a:lnTo>
                    <a:pt x="13" y="2380"/>
                  </a:lnTo>
                  <a:lnTo>
                    <a:pt x="4" y="2354"/>
                  </a:lnTo>
                  <a:lnTo>
                    <a:pt x="0" y="2326"/>
                  </a:lnTo>
                  <a:lnTo>
                    <a:pt x="0" y="123"/>
                  </a:lnTo>
                  <a:lnTo>
                    <a:pt x="4" y="95"/>
                  </a:lnTo>
                  <a:lnTo>
                    <a:pt x="13" y="69"/>
                  </a:lnTo>
                  <a:lnTo>
                    <a:pt x="27" y="47"/>
                  </a:lnTo>
                  <a:lnTo>
                    <a:pt x="47" y="27"/>
                  </a:lnTo>
                  <a:lnTo>
                    <a:pt x="69" y="13"/>
                  </a:lnTo>
                  <a:lnTo>
                    <a:pt x="95" y="4"/>
                  </a:lnTo>
                  <a:lnTo>
                    <a:pt x="12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1" name="Freeform 343"/>
            <p:cNvSpPr>
              <a:spLocks/>
            </p:cNvSpPr>
            <p:nvPr/>
          </p:nvSpPr>
          <p:spPr bwMode="auto">
            <a:xfrm>
              <a:off x="5599113" y="5038726"/>
              <a:ext cx="36513" cy="42863"/>
            </a:xfrm>
            <a:custGeom>
              <a:avLst/>
              <a:gdLst>
                <a:gd name="T0" fmla="*/ 57 w 113"/>
                <a:gd name="T1" fmla="*/ 0 h 132"/>
                <a:gd name="T2" fmla="*/ 113 w 113"/>
                <a:gd name="T3" fmla="*/ 59 h 132"/>
                <a:gd name="T4" fmla="*/ 113 w 113"/>
                <a:gd name="T5" fmla="*/ 132 h 132"/>
                <a:gd name="T6" fmla="*/ 0 w 113"/>
                <a:gd name="T7" fmla="*/ 132 h 132"/>
                <a:gd name="T8" fmla="*/ 0 w 113"/>
                <a:gd name="T9" fmla="*/ 59 h 132"/>
                <a:gd name="T10" fmla="*/ 57 w 113"/>
                <a:gd name="T11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3" h="132">
                  <a:moveTo>
                    <a:pt x="57" y="0"/>
                  </a:moveTo>
                  <a:lnTo>
                    <a:pt x="113" y="59"/>
                  </a:lnTo>
                  <a:lnTo>
                    <a:pt x="113" y="132"/>
                  </a:lnTo>
                  <a:lnTo>
                    <a:pt x="0" y="132"/>
                  </a:lnTo>
                  <a:lnTo>
                    <a:pt x="0" y="59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2" name="Freeform 344"/>
            <p:cNvSpPr>
              <a:spLocks noEditPoints="1"/>
            </p:cNvSpPr>
            <p:nvPr/>
          </p:nvSpPr>
          <p:spPr bwMode="auto">
            <a:xfrm>
              <a:off x="5027613" y="4302126"/>
              <a:ext cx="327025" cy="273050"/>
            </a:xfrm>
            <a:custGeom>
              <a:avLst/>
              <a:gdLst>
                <a:gd name="T0" fmla="*/ 65 w 1028"/>
                <a:gd name="T1" fmla="*/ 61 h 860"/>
                <a:gd name="T2" fmla="*/ 63 w 1028"/>
                <a:gd name="T3" fmla="*/ 62 h 860"/>
                <a:gd name="T4" fmla="*/ 62 w 1028"/>
                <a:gd name="T5" fmla="*/ 63 h 860"/>
                <a:gd name="T6" fmla="*/ 61 w 1028"/>
                <a:gd name="T7" fmla="*/ 64 h 860"/>
                <a:gd name="T8" fmla="*/ 61 w 1028"/>
                <a:gd name="T9" fmla="*/ 593 h 860"/>
                <a:gd name="T10" fmla="*/ 62 w 1028"/>
                <a:gd name="T11" fmla="*/ 594 h 860"/>
                <a:gd name="T12" fmla="*/ 63 w 1028"/>
                <a:gd name="T13" fmla="*/ 595 h 860"/>
                <a:gd name="T14" fmla="*/ 65 w 1028"/>
                <a:gd name="T15" fmla="*/ 596 h 860"/>
                <a:gd name="T16" fmla="*/ 693 w 1028"/>
                <a:gd name="T17" fmla="*/ 596 h 860"/>
                <a:gd name="T18" fmla="*/ 705 w 1028"/>
                <a:gd name="T19" fmla="*/ 598 h 860"/>
                <a:gd name="T20" fmla="*/ 714 w 1028"/>
                <a:gd name="T21" fmla="*/ 603 h 860"/>
                <a:gd name="T22" fmla="*/ 720 w 1028"/>
                <a:gd name="T23" fmla="*/ 611 h 860"/>
                <a:gd name="T24" fmla="*/ 720 w 1028"/>
                <a:gd name="T25" fmla="*/ 611 h 860"/>
                <a:gd name="T26" fmla="*/ 933 w 1028"/>
                <a:gd name="T27" fmla="*/ 751 h 860"/>
                <a:gd name="T28" fmla="*/ 821 w 1028"/>
                <a:gd name="T29" fmla="*/ 459 h 860"/>
                <a:gd name="T30" fmla="*/ 818 w 1028"/>
                <a:gd name="T31" fmla="*/ 454 h 860"/>
                <a:gd name="T32" fmla="*/ 818 w 1028"/>
                <a:gd name="T33" fmla="*/ 448 h 860"/>
                <a:gd name="T34" fmla="*/ 818 w 1028"/>
                <a:gd name="T35" fmla="*/ 64 h 860"/>
                <a:gd name="T36" fmla="*/ 818 w 1028"/>
                <a:gd name="T37" fmla="*/ 63 h 860"/>
                <a:gd name="T38" fmla="*/ 816 w 1028"/>
                <a:gd name="T39" fmla="*/ 62 h 860"/>
                <a:gd name="T40" fmla="*/ 815 w 1028"/>
                <a:gd name="T41" fmla="*/ 61 h 860"/>
                <a:gd name="T42" fmla="*/ 65 w 1028"/>
                <a:gd name="T43" fmla="*/ 61 h 860"/>
                <a:gd name="T44" fmla="*/ 65 w 1028"/>
                <a:gd name="T45" fmla="*/ 0 h 860"/>
                <a:gd name="T46" fmla="*/ 815 w 1028"/>
                <a:gd name="T47" fmla="*/ 0 h 860"/>
                <a:gd name="T48" fmla="*/ 835 w 1028"/>
                <a:gd name="T49" fmla="*/ 3 h 860"/>
                <a:gd name="T50" fmla="*/ 853 w 1028"/>
                <a:gd name="T51" fmla="*/ 12 h 860"/>
                <a:gd name="T52" fmla="*/ 867 w 1028"/>
                <a:gd name="T53" fmla="*/ 27 h 860"/>
                <a:gd name="T54" fmla="*/ 876 w 1028"/>
                <a:gd name="T55" fmla="*/ 44 h 860"/>
                <a:gd name="T56" fmla="*/ 879 w 1028"/>
                <a:gd name="T57" fmla="*/ 64 h 860"/>
                <a:gd name="T58" fmla="*/ 879 w 1028"/>
                <a:gd name="T59" fmla="*/ 442 h 860"/>
                <a:gd name="T60" fmla="*/ 1026 w 1028"/>
                <a:gd name="T61" fmla="*/ 819 h 860"/>
                <a:gd name="T62" fmla="*/ 1028 w 1028"/>
                <a:gd name="T63" fmla="*/ 832 h 860"/>
                <a:gd name="T64" fmla="*/ 1025 w 1028"/>
                <a:gd name="T65" fmla="*/ 844 h 860"/>
                <a:gd name="T66" fmla="*/ 1017 w 1028"/>
                <a:gd name="T67" fmla="*/ 854 h 860"/>
                <a:gd name="T68" fmla="*/ 1008 w 1028"/>
                <a:gd name="T69" fmla="*/ 859 h 860"/>
                <a:gd name="T70" fmla="*/ 998 w 1028"/>
                <a:gd name="T71" fmla="*/ 860 h 860"/>
                <a:gd name="T72" fmla="*/ 991 w 1028"/>
                <a:gd name="T73" fmla="*/ 860 h 860"/>
                <a:gd name="T74" fmla="*/ 985 w 1028"/>
                <a:gd name="T75" fmla="*/ 859 h 860"/>
                <a:gd name="T76" fmla="*/ 981 w 1028"/>
                <a:gd name="T77" fmla="*/ 855 h 860"/>
                <a:gd name="T78" fmla="*/ 679 w 1028"/>
                <a:gd name="T79" fmla="*/ 657 h 860"/>
                <a:gd name="T80" fmla="*/ 65 w 1028"/>
                <a:gd name="T81" fmla="*/ 657 h 860"/>
                <a:gd name="T82" fmla="*/ 44 w 1028"/>
                <a:gd name="T83" fmla="*/ 654 h 860"/>
                <a:gd name="T84" fmla="*/ 27 w 1028"/>
                <a:gd name="T85" fmla="*/ 645 h 860"/>
                <a:gd name="T86" fmla="*/ 12 w 1028"/>
                <a:gd name="T87" fmla="*/ 631 h 860"/>
                <a:gd name="T88" fmla="*/ 3 w 1028"/>
                <a:gd name="T89" fmla="*/ 613 h 860"/>
                <a:gd name="T90" fmla="*/ 0 w 1028"/>
                <a:gd name="T91" fmla="*/ 593 h 860"/>
                <a:gd name="T92" fmla="*/ 0 w 1028"/>
                <a:gd name="T93" fmla="*/ 64 h 860"/>
                <a:gd name="T94" fmla="*/ 3 w 1028"/>
                <a:gd name="T95" fmla="*/ 44 h 860"/>
                <a:gd name="T96" fmla="*/ 12 w 1028"/>
                <a:gd name="T97" fmla="*/ 27 h 860"/>
                <a:gd name="T98" fmla="*/ 27 w 1028"/>
                <a:gd name="T99" fmla="*/ 12 h 860"/>
                <a:gd name="T100" fmla="*/ 44 w 1028"/>
                <a:gd name="T101" fmla="*/ 3 h 860"/>
                <a:gd name="T102" fmla="*/ 65 w 1028"/>
                <a:gd name="T103" fmla="*/ 0 h 8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028" h="860">
                  <a:moveTo>
                    <a:pt x="65" y="61"/>
                  </a:moveTo>
                  <a:lnTo>
                    <a:pt x="63" y="62"/>
                  </a:lnTo>
                  <a:lnTo>
                    <a:pt x="62" y="63"/>
                  </a:lnTo>
                  <a:lnTo>
                    <a:pt x="61" y="64"/>
                  </a:lnTo>
                  <a:lnTo>
                    <a:pt x="61" y="593"/>
                  </a:lnTo>
                  <a:lnTo>
                    <a:pt x="62" y="594"/>
                  </a:lnTo>
                  <a:lnTo>
                    <a:pt x="63" y="595"/>
                  </a:lnTo>
                  <a:lnTo>
                    <a:pt x="65" y="596"/>
                  </a:lnTo>
                  <a:lnTo>
                    <a:pt x="693" y="596"/>
                  </a:lnTo>
                  <a:lnTo>
                    <a:pt x="705" y="598"/>
                  </a:lnTo>
                  <a:lnTo>
                    <a:pt x="714" y="603"/>
                  </a:lnTo>
                  <a:lnTo>
                    <a:pt x="720" y="611"/>
                  </a:lnTo>
                  <a:lnTo>
                    <a:pt x="720" y="611"/>
                  </a:lnTo>
                  <a:lnTo>
                    <a:pt x="933" y="751"/>
                  </a:lnTo>
                  <a:lnTo>
                    <a:pt x="821" y="459"/>
                  </a:lnTo>
                  <a:lnTo>
                    <a:pt x="818" y="454"/>
                  </a:lnTo>
                  <a:lnTo>
                    <a:pt x="818" y="448"/>
                  </a:lnTo>
                  <a:lnTo>
                    <a:pt x="818" y="64"/>
                  </a:lnTo>
                  <a:lnTo>
                    <a:pt x="818" y="63"/>
                  </a:lnTo>
                  <a:lnTo>
                    <a:pt x="816" y="62"/>
                  </a:lnTo>
                  <a:lnTo>
                    <a:pt x="815" y="61"/>
                  </a:lnTo>
                  <a:lnTo>
                    <a:pt x="65" y="61"/>
                  </a:lnTo>
                  <a:close/>
                  <a:moveTo>
                    <a:pt x="65" y="0"/>
                  </a:moveTo>
                  <a:lnTo>
                    <a:pt x="815" y="0"/>
                  </a:lnTo>
                  <a:lnTo>
                    <a:pt x="835" y="3"/>
                  </a:lnTo>
                  <a:lnTo>
                    <a:pt x="853" y="12"/>
                  </a:lnTo>
                  <a:lnTo>
                    <a:pt x="867" y="27"/>
                  </a:lnTo>
                  <a:lnTo>
                    <a:pt x="876" y="44"/>
                  </a:lnTo>
                  <a:lnTo>
                    <a:pt x="879" y="64"/>
                  </a:lnTo>
                  <a:lnTo>
                    <a:pt x="879" y="442"/>
                  </a:lnTo>
                  <a:lnTo>
                    <a:pt x="1026" y="819"/>
                  </a:lnTo>
                  <a:lnTo>
                    <a:pt x="1028" y="832"/>
                  </a:lnTo>
                  <a:lnTo>
                    <a:pt x="1025" y="844"/>
                  </a:lnTo>
                  <a:lnTo>
                    <a:pt x="1017" y="854"/>
                  </a:lnTo>
                  <a:lnTo>
                    <a:pt x="1008" y="859"/>
                  </a:lnTo>
                  <a:lnTo>
                    <a:pt x="998" y="860"/>
                  </a:lnTo>
                  <a:lnTo>
                    <a:pt x="991" y="860"/>
                  </a:lnTo>
                  <a:lnTo>
                    <a:pt x="985" y="859"/>
                  </a:lnTo>
                  <a:lnTo>
                    <a:pt x="981" y="855"/>
                  </a:lnTo>
                  <a:lnTo>
                    <a:pt x="679" y="657"/>
                  </a:lnTo>
                  <a:lnTo>
                    <a:pt x="65" y="657"/>
                  </a:lnTo>
                  <a:lnTo>
                    <a:pt x="44" y="654"/>
                  </a:lnTo>
                  <a:lnTo>
                    <a:pt x="27" y="645"/>
                  </a:lnTo>
                  <a:lnTo>
                    <a:pt x="12" y="631"/>
                  </a:lnTo>
                  <a:lnTo>
                    <a:pt x="3" y="613"/>
                  </a:lnTo>
                  <a:lnTo>
                    <a:pt x="0" y="593"/>
                  </a:lnTo>
                  <a:lnTo>
                    <a:pt x="0" y="64"/>
                  </a:lnTo>
                  <a:lnTo>
                    <a:pt x="3" y="44"/>
                  </a:lnTo>
                  <a:lnTo>
                    <a:pt x="12" y="27"/>
                  </a:lnTo>
                  <a:lnTo>
                    <a:pt x="27" y="12"/>
                  </a:lnTo>
                  <a:lnTo>
                    <a:pt x="44" y="3"/>
                  </a:lnTo>
                  <a:lnTo>
                    <a:pt x="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3" name="Freeform 345"/>
            <p:cNvSpPr>
              <a:spLocks noEditPoints="1"/>
            </p:cNvSpPr>
            <p:nvPr/>
          </p:nvSpPr>
          <p:spPr bwMode="auto">
            <a:xfrm>
              <a:off x="5872163" y="4606926"/>
              <a:ext cx="325438" cy="273050"/>
            </a:xfrm>
            <a:custGeom>
              <a:avLst/>
              <a:gdLst>
                <a:gd name="T0" fmla="*/ 213 w 1028"/>
                <a:gd name="T1" fmla="*/ 61 h 861"/>
                <a:gd name="T2" fmla="*/ 211 w 1028"/>
                <a:gd name="T3" fmla="*/ 61 h 861"/>
                <a:gd name="T4" fmla="*/ 210 w 1028"/>
                <a:gd name="T5" fmla="*/ 64 h 861"/>
                <a:gd name="T6" fmla="*/ 210 w 1028"/>
                <a:gd name="T7" fmla="*/ 65 h 861"/>
                <a:gd name="T8" fmla="*/ 210 w 1028"/>
                <a:gd name="T9" fmla="*/ 449 h 861"/>
                <a:gd name="T10" fmla="*/ 209 w 1028"/>
                <a:gd name="T11" fmla="*/ 454 h 861"/>
                <a:gd name="T12" fmla="*/ 208 w 1028"/>
                <a:gd name="T13" fmla="*/ 460 h 861"/>
                <a:gd name="T14" fmla="*/ 94 w 1028"/>
                <a:gd name="T15" fmla="*/ 752 h 861"/>
                <a:gd name="T16" fmla="*/ 308 w 1028"/>
                <a:gd name="T17" fmla="*/ 612 h 861"/>
                <a:gd name="T18" fmla="*/ 308 w 1028"/>
                <a:gd name="T19" fmla="*/ 612 h 861"/>
                <a:gd name="T20" fmla="*/ 315 w 1028"/>
                <a:gd name="T21" fmla="*/ 604 h 861"/>
                <a:gd name="T22" fmla="*/ 324 w 1028"/>
                <a:gd name="T23" fmla="*/ 598 h 861"/>
                <a:gd name="T24" fmla="*/ 334 w 1028"/>
                <a:gd name="T25" fmla="*/ 597 h 861"/>
                <a:gd name="T26" fmla="*/ 963 w 1028"/>
                <a:gd name="T27" fmla="*/ 597 h 861"/>
                <a:gd name="T28" fmla="*/ 965 w 1028"/>
                <a:gd name="T29" fmla="*/ 596 h 861"/>
                <a:gd name="T30" fmla="*/ 966 w 1028"/>
                <a:gd name="T31" fmla="*/ 595 h 861"/>
                <a:gd name="T32" fmla="*/ 966 w 1028"/>
                <a:gd name="T33" fmla="*/ 592 h 861"/>
                <a:gd name="T34" fmla="*/ 966 w 1028"/>
                <a:gd name="T35" fmla="*/ 65 h 861"/>
                <a:gd name="T36" fmla="*/ 966 w 1028"/>
                <a:gd name="T37" fmla="*/ 63 h 861"/>
                <a:gd name="T38" fmla="*/ 965 w 1028"/>
                <a:gd name="T39" fmla="*/ 61 h 861"/>
                <a:gd name="T40" fmla="*/ 963 w 1028"/>
                <a:gd name="T41" fmla="*/ 61 h 861"/>
                <a:gd name="T42" fmla="*/ 213 w 1028"/>
                <a:gd name="T43" fmla="*/ 61 h 861"/>
                <a:gd name="T44" fmla="*/ 213 w 1028"/>
                <a:gd name="T45" fmla="*/ 0 h 861"/>
                <a:gd name="T46" fmla="*/ 963 w 1028"/>
                <a:gd name="T47" fmla="*/ 0 h 861"/>
                <a:gd name="T48" fmla="*/ 983 w 1028"/>
                <a:gd name="T49" fmla="*/ 4 h 861"/>
                <a:gd name="T50" fmla="*/ 1001 w 1028"/>
                <a:gd name="T51" fmla="*/ 13 h 861"/>
                <a:gd name="T52" fmla="*/ 1015 w 1028"/>
                <a:gd name="T53" fmla="*/ 26 h 861"/>
                <a:gd name="T54" fmla="*/ 1025 w 1028"/>
                <a:gd name="T55" fmla="*/ 44 h 861"/>
                <a:gd name="T56" fmla="*/ 1028 w 1028"/>
                <a:gd name="T57" fmla="*/ 65 h 861"/>
                <a:gd name="T58" fmla="*/ 1028 w 1028"/>
                <a:gd name="T59" fmla="*/ 592 h 861"/>
                <a:gd name="T60" fmla="*/ 1025 w 1028"/>
                <a:gd name="T61" fmla="*/ 613 h 861"/>
                <a:gd name="T62" fmla="*/ 1016 w 1028"/>
                <a:gd name="T63" fmla="*/ 631 h 861"/>
                <a:gd name="T64" fmla="*/ 1001 w 1028"/>
                <a:gd name="T65" fmla="*/ 645 h 861"/>
                <a:gd name="T66" fmla="*/ 983 w 1028"/>
                <a:gd name="T67" fmla="*/ 655 h 861"/>
                <a:gd name="T68" fmla="*/ 963 w 1028"/>
                <a:gd name="T69" fmla="*/ 658 h 861"/>
                <a:gd name="T70" fmla="*/ 349 w 1028"/>
                <a:gd name="T71" fmla="*/ 658 h 861"/>
                <a:gd name="T72" fmla="*/ 48 w 1028"/>
                <a:gd name="T73" fmla="*/ 856 h 861"/>
                <a:gd name="T74" fmla="*/ 42 w 1028"/>
                <a:gd name="T75" fmla="*/ 858 h 861"/>
                <a:gd name="T76" fmla="*/ 36 w 1028"/>
                <a:gd name="T77" fmla="*/ 861 h 861"/>
                <a:gd name="T78" fmla="*/ 31 w 1028"/>
                <a:gd name="T79" fmla="*/ 861 h 861"/>
                <a:gd name="T80" fmla="*/ 21 w 1028"/>
                <a:gd name="T81" fmla="*/ 859 h 861"/>
                <a:gd name="T82" fmla="*/ 12 w 1028"/>
                <a:gd name="T83" fmla="*/ 854 h 861"/>
                <a:gd name="T84" fmla="*/ 4 w 1028"/>
                <a:gd name="T85" fmla="*/ 844 h 861"/>
                <a:gd name="T86" fmla="*/ 0 w 1028"/>
                <a:gd name="T87" fmla="*/ 831 h 861"/>
                <a:gd name="T88" fmla="*/ 2 w 1028"/>
                <a:gd name="T89" fmla="*/ 819 h 861"/>
                <a:gd name="T90" fmla="*/ 148 w 1028"/>
                <a:gd name="T91" fmla="*/ 443 h 861"/>
                <a:gd name="T92" fmla="*/ 148 w 1028"/>
                <a:gd name="T93" fmla="*/ 65 h 861"/>
                <a:gd name="T94" fmla="*/ 151 w 1028"/>
                <a:gd name="T95" fmla="*/ 44 h 861"/>
                <a:gd name="T96" fmla="*/ 161 w 1028"/>
                <a:gd name="T97" fmla="*/ 26 h 861"/>
                <a:gd name="T98" fmla="*/ 175 w 1028"/>
                <a:gd name="T99" fmla="*/ 13 h 861"/>
                <a:gd name="T100" fmla="*/ 193 w 1028"/>
                <a:gd name="T101" fmla="*/ 4 h 861"/>
                <a:gd name="T102" fmla="*/ 213 w 1028"/>
                <a:gd name="T103" fmla="*/ 0 h 8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028" h="861">
                  <a:moveTo>
                    <a:pt x="213" y="61"/>
                  </a:moveTo>
                  <a:lnTo>
                    <a:pt x="211" y="61"/>
                  </a:lnTo>
                  <a:lnTo>
                    <a:pt x="210" y="64"/>
                  </a:lnTo>
                  <a:lnTo>
                    <a:pt x="210" y="65"/>
                  </a:lnTo>
                  <a:lnTo>
                    <a:pt x="210" y="449"/>
                  </a:lnTo>
                  <a:lnTo>
                    <a:pt x="209" y="454"/>
                  </a:lnTo>
                  <a:lnTo>
                    <a:pt x="208" y="460"/>
                  </a:lnTo>
                  <a:lnTo>
                    <a:pt x="94" y="752"/>
                  </a:lnTo>
                  <a:lnTo>
                    <a:pt x="308" y="612"/>
                  </a:lnTo>
                  <a:lnTo>
                    <a:pt x="308" y="612"/>
                  </a:lnTo>
                  <a:lnTo>
                    <a:pt x="315" y="604"/>
                  </a:lnTo>
                  <a:lnTo>
                    <a:pt x="324" y="598"/>
                  </a:lnTo>
                  <a:lnTo>
                    <a:pt x="334" y="597"/>
                  </a:lnTo>
                  <a:lnTo>
                    <a:pt x="963" y="597"/>
                  </a:lnTo>
                  <a:lnTo>
                    <a:pt x="965" y="596"/>
                  </a:lnTo>
                  <a:lnTo>
                    <a:pt x="966" y="595"/>
                  </a:lnTo>
                  <a:lnTo>
                    <a:pt x="966" y="592"/>
                  </a:lnTo>
                  <a:lnTo>
                    <a:pt x="966" y="65"/>
                  </a:lnTo>
                  <a:lnTo>
                    <a:pt x="966" y="63"/>
                  </a:lnTo>
                  <a:lnTo>
                    <a:pt x="965" y="61"/>
                  </a:lnTo>
                  <a:lnTo>
                    <a:pt x="963" y="61"/>
                  </a:lnTo>
                  <a:lnTo>
                    <a:pt x="213" y="61"/>
                  </a:lnTo>
                  <a:close/>
                  <a:moveTo>
                    <a:pt x="213" y="0"/>
                  </a:moveTo>
                  <a:lnTo>
                    <a:pt x="963" y="0"/>
                  </a:lnTo>
                  <a:lnTo>
                    <a:pt x="983" y="4"/>
                  </a:lnTo>
                  <a:lnTo>
                    <a:pt x="1001" y="13"/>
                  </a:lnTo>
                  <a:lnTo>
                    <a:pt x="1015" y="26"/>
                  </a:lnTo>
                  <a:lnTo>
                    <a:pt x="1025" y="44"/>
                  </a:lnTo>
                  <a:lnTo>
                    <a:pt x="1028" y="65"/>
                  </a:lnTo>
                  <a:lnTo>
                    <a:pt x="1028" y="592"/>
                  </a:lnTo>
                  <a:lnTo>
                    <a:pt x="1025" y="613"/>
                  </a:lnTo>
                  <a:lnTo>
                    <a:pt x="1016" y="631"/>
                  </a:lnTo>
                  <a:lnTo>
                    <a:pt x="1001" y="645"/>
                  </a:lnTo>
                  <a:lnTo>
                    <a:pt x="983" y="655"/>
                  </a:lnTo>
                  <a:lnTo>
                    <a:pt x="963" y="658"/>
                  </a:lnTo>
                  <a:lnTo>
                    <a:pt x="349" y="658"/>
                  </a:lnTo>
                  <a:lnTo>
                    <a:pt x="48" y="856"/>
                  </a:lnTo>
                  <a:lnTo>
                    <a:pt x="42" y="858"/>
                  </a:lnTo>
                  <a:lnTo>
                    <a:pt x="36" y="861"/>
                  </a:lnTo>
                  <a:lnTo>
                    <a:pt x="31" y="861"/>
                  </a:lnTo>
                  <a:lnTo>
                    <a:pt x="21" y="859"/>
                  </a:lnTo>
                  <a:lnTo>
                    <a:pt x="12" y="854"/>
                  </a:lnTo>
                  <a:lnTo>
                    <a:pt x="4" y="844"/>
                  </a:lnTo>
                  <a:lnTo>
                    <a:pt x="0" y="831"/>
                  </a:lnTo>
                  <a:lnTo>
                    <a:pt x="2" y="819"/>
                  </a:lnTo>
                  <a:lnTo>
                    <a:pt x="148" y="443"/>
                  </a:lnTo>
                  <a:lnTo>
                    <a:pt x="148" y="65"/>
                  </a:lnTo>
                  <a:lnTo>
                    <a:pt x="151" y="44"/>
                  </a:lnTo>
                  <a:lnTo>
                    <a:pt x="161" y="26"/>
                  </a:lnTo>
                  <a:lnTo>
                    <a:pt x="175" y="13"/>
                  </a:lnTo>
                  <a:lnTo>
                    <a:pt x="193" y="4"/>
                  </a:lnTo>
                  <a:lnTo>
                    <a:pt x="21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24" name="Group 723"/>
          <p:cNvGrpSpPr/>
          <p:nvPr/>
        </p:nvGrpSpPr>
        <p:grpSpPr>
          <a:xfrm>
            <a:off x="7232442" y="4269181"/>
            <a:ext cx="524344" cy="478543"/>
            <a:chOff x="7859713" y="5075238"/>
            <a:chExt cx="1054100" cy="962025"/>
          </a:xfrm>
          <a:solidFill>
            <a:schemeClr val="tx1">
              <a:lumMod val="90000"/>
              <a:lumOff val="10000"/>
            </a:schemeClr>
          </a:solidFill>
        </p:grpSpPr>
        <p:sp>
          <p:nvSpPr>
            <p:cNvPr id="725" name="Freeform 442"/>
            <p:cNvSpPr>
              <a:spLocks/>
            </p:cNvSpPr>
            <p:nvPr/>
          </p:nvSpPr>
          <p:spPr bwMode="auto">
            <a:xfrm>
              <a:off x="7859713" y="5075238"/>
              <a:ext cx="1054100" cy="962025"/>
            </a:xfrm>
            <a:custGeom>
              <a:avLst/>
              <a:gdLst>
                <a:gd name="T0" fmla="*/ 48 w 3321"/>
                <a:gd name="T1" fmla="*/ 0 h 3031"/>
                <a:gd name="T2" fmla="*/ 63 w 3321"/>
                <a:gd name="T3" fmla="*/ 3 h 3031"/>
                <a:gd name="T4" fmla="*/ 76 w 3321"/>
                <a:gd name="T5" fmla="*/ 9 h 3031"/>
                <a:gd name="T6" fmla="*/ 87 w 3321"/>
                <a:gd name="T7" fmla="*/ 19 h 3031"/>
                <a:gd name="T8" fmla="*/ 94 w 3321"/>
                <a:gd name="T9" fmla="*/ 32 h 3031"/>
                <a:gd name="T10" fmla="*/ 96 w 3321"/>
                <a:gd name="T11" fmla="*/ 48 h 3031"/>
                <a:gd name="T12" fmla="*/ 96 w 3321"/>
                <a:gd name="T13" fmla="*/ 2936 h 3031"/>
                <a:gd name="T14" fmla="*/ 3273 w 3321"/>
                <a:gd name="T15" fmla="*/ 2936 h 3031"/>
                <a:gd name="T16" fmla="*/ 3289 w 3321"/>
                <a:gd name="T17" fmla="*/ 2938 h 3031"/>
                <a:gd name="T18" fmla="*/ 3302 w 3321"/>
                <a:gd name="T19" fmla="*/ 2945 h 3031"/>
                <a:gd name="T20" fmla="*/ 3312 w 3321"/>
                <a:gd name="T21" fmla="*/ 2955 h 3031"/>
                <a:gd name="T22" fmla="*/ 3319 w 3321"/>
                <a:gd name="T23" fmla="*/ 2968 h 3031"/>
                <a:gd name="T24" fmla="*/ 3321 w 3321"/>
                <a:gd name="T25" fmla="*/ 2983 h 3031"/>
                <a:gd name="T26" fmla="*/ 3319 w 3321"/>
                <a:gd name="T27" fmla="*/ 2999 h 3031"/>
                <a:gd name="T28" fmla="*/ 3312 w 3321"/>
                <a:gd name="T29" fmla="*/ 3012 h 3031"/>
                <a:gd name="T30" fmla="*/ 3302 w 3321"/>
                <a:gd name="T31" fmla="*/ 3022 h 3031"/>
                <a:gd name="T32" fmla="*/ 3289 w 3321"/>
                <a:gd name="T33" fmla="*/ 3028 h 3031"/>
                <a:gd name="T34" fmla="*/ 3273 w 3321"/>
                <a:gd name="T35" fmla="*/ 3031 h 3031"/>
                <a:gd name="T36" fmla="*/ 48 w 3321"/>
                <a:gd name="T37" fmla="*/ 3031 h 3031"/>
                <a:gd name="T38" fmla="*/ 33 w 3321"/>
                <a:gd name="T39" fmla="*/ 3028 h 3031"/>
                <a:gd name="T40" fmla="*/ 19 w 3321"/>
                <a:gd name="T41" fmla="*/ 3022 h 3031"/>
                <a:gd name="T42" fmla="*/ 9 w 3321"/>
                <a:gd name="T43" fmla="*/ 3012 h 3031"/>
                <a:gd name="T44" fmla="*/ 2 w 3321"/>
                <a:gd name="T45" fmla="*/ 2999 h 3031"/>
                <a:gd name="T46" fmla="*/ 0 w 3321"/>
                <a:gd name="T47" fmla="*/ 2983 h 3031"/>
                <a:gd name="T48" fmla="*/ 0 w 3321"/>
                <a:gd name="T49" fmla="*/ 48 h 3031"/>
                <a:gd name="T50" fmla="*/ 2 w 3321"/>
                <a:gd name="T51" fmla="*/ 32 h 3031"/>
                <a:gd name="T52" fmla="*/ 9 w 3321"/>
                <a:gd name="T53" fmla="*/ 19 h 3031"/>
                <a:gd name="T54" fmla="*/ 19 w 3321"/>
                <a:gd name="T55" fmla="*/ 9 h 3031"/>
                <a:gd name="T56" fmla="*/ 33 w 3321"/>
                <a:gd name="T57" fmla="*/ 3 h 3031"/>
                <a:gd name="T58" fmla="*/ 48 w 3321"/>
                <a:gd name="T59" fmla="*/ 0 h 3031"/>
                <a:gd name="T60" fmla="*/ 48 w 3321"/>
                <a:gd name="T61" fmla="*/ 0 h 30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321" h="3031">
                  <a:moveTo>
                    <a:pt x="48" y="0"/>
                  </a:moveTo>
                  <a:lnTo>
                    <a:pt x="63" y="3"/>
                  </a:lnTo>
                  <a:lnTo>
                    <a:pt x="76" y="9"/>
                  </a:lnTo>
                  <a:lnTo>
                    <a:pt x="87" y="19"/>
                  </a:lnTo>
                  <a:lnTo>
                    <a:pt x="94" y="32"/>
                  </a:lnTo>
                  <a:lnTo>
                    <a:pt x="96" y="48"/>
                  </a:lnTo>
                  <a:lnTo>
                    <a:pt x="96" y="2936"/>
                  </a:lnTo>
                  <a:lnTo>
                    <a:pt x="3273" y="2936"/>
                  </a:lnTo>
                  <a:lnTo>
                    <a:pt x="3289" y="2938"/>
                  </a:lnTo>
                  <a:lnTo>
                    <a:pt x="3302" y="2945"/>
                  </a:lnTo>
                  <a:lnTo>
                    <a:pt x="3312" y="2955"/>
                  </a:lnTo>
                  <a:lnTo>
                    <a:pt x="3319" y="2968"/>
                  </a:lnTo>
                  <a:lnTo>
                    <a:pt x="3321" y="2983"/>
                  </a:lnTo>
                  <a:lnTo>
                    <a:pt x="3319" y="2999"/>
                  </a:lnTo>
                  <a:lnTo>
                    <a:pt x="3312" y="3012"/>
                  </a:lnTo>
                  <a:lnTo>
                    <a:pt x="3302" y="3022"/>
                  </a:lnTo>
                  <a:lnTo>
                    <a:pt x="3289" y="3028"/>
                  </a:lnTo>
                  <a:lnTo>
                    <a:pt x="3273" y="3031"/>
                  </a:lnTo>
                  <a:lnTo>
                    <a:pt x="48" y="3031"/>
                  </a:lnTo>
                  <a:lnTo>
                    <a:pt x="33" y="3028"/>
                  </a:lnTo>
                  <a:lnTo>
                    <a:pt x="19" y="3022"/>
                  </a:lnTo>
                  <a:lnTo>
                    <a:pt x="9" y="3012"/>
                  </a:lnTo>
                  <a:lnTo>
                    <a:pt x="2" y="2999"/>
                  </a:lnTo>
                  <a:lnTo>
                    <a:pt x="0" y="2983"/>
                  </a:lnTo>
                  <a:lnTo>
                    <a:pt x="0" y="48"/>
                  </a:lnTo>
                  <a:lnTo>
                    <a:pt x="2" y="32"/>
                  </a:lnTo>
                  <a:lnTo>
                    <a:pt x="9" y="19"/>
                  </a:lnTo>
                  <a:lnTo>
                    <a:pt x="19" y="9"/>
                  </a:lnTo>
                  <a:lnTo>
                    <a:pt x="33" y="3"/>
                  </a:lnTo>
                  <a:lnTo>
                    <a:pt x="48" y="0"/>
                  </a:lnTo>
                  <a:lnTo>
                    <a:pt x="4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6" name="Freeform 443"/>
            <p:cNvSpPr>
              <a:spLocks noEditPoints="1"/>
            </p:cNvSpPr>
            <p:nvPr/>
          </p:nvSpPr>
          <p:spPr bwMode="auto">
            <a:xfrm>
              <a:off x="7916863" y="5219701"/>
              <a:ext cx="968375" cy="762000"/>
            </a:xfrm>
            <a:custGeom>
              <a:avLst/>
              <a:gdLst>
                <a:gd name="T0" fmla="*/ 2957 w 3051"/>
                <a:gd name="T1" fmla="*/ 225 h 2403"/>
                <a:gd name="T2" fmla="*/ 2171 w 3051"/>
                <a:gd name="T3" fmla="*/ 1009 h 2403"/>
                <a:gd name="T4" fmla="*/ 1730 w 3051"/>
                <a:gd name="T5" fmla="*/ 601 h 2403"/>
                <a:gd name="T6" fmla="*/ 1155 w 3051"/>
                <a:gd name="T7" fmla="*/ 1037 h 2403"/>
                <a:gd name="T8" fmla="*/ 93 w 3051"/>
                <a:gd name="T9" fmla="*/ 684 h 2403"/>
                <a:gd name="T10" fmla="*/ 93 w 3051"/>
                <a:gd name="T11" fmla="*/ 1151 h 2403"/>
                <a:gd name="T12" fmla="*/ 1137 w 3051"/>
                <a:gd name="T13" fmla="*/ 1497 h 2403"/>
                <a:gd name="T14" fmla="*/ 1738 w 3051"/>
                <a:gd name="T15" fmla="*/ 1201 h 2403"/>
                <a:gd name="T16" fmla="*/ 2186 w 3051"/>
                <a:gd name="T17" fmla="*/ 1455 h 2403"/>
                <a:gd name="T18" fmla="*/ 2957 w 3051"/>
                <a:gd name="T19" fmla="*/ 586 h 2403"/>
                <a:gd name="T20" fmla="*/ 2957 w 3051"/>
                <a:gd name="T21" fmla="*/ 225 h 2403"/>
                <a:gd name="T22" fmla="*/ 3051 w 3051"/>
                <a:gd name="T23" fmla="*/ 0 h 2403"/>
                <a:gd name="T24" fmla="*/ 3051 w 3051"/>
                <a:gd name="T25" fmla="*/ 2403 h 2403"/>
                <a:gd name="T26" fmla="*/ 0 w 3051"/>
                <a:gd name="T27" fmla="*/ 2403 h 2403"/>
                <a:gd name="T28" fmla="*/ 0 w 3051"/>
                <a:gd name="T29" fmla="*/ 555 h 2403"/>
                <a:gd name="T30" fmla="*/ 1138 w 3051"/>
                <a:gd name="T31" fmla="*/ 933 h 2403"/>
                <a:gd name="T32" fmla="*/ 1736 w 3051"/>
                <a:gd name="T33" fmla="*/ 479 h 2403"/>
                <a:gd name="T34" fmla="*/ 2169 w 3051"/>
                <a:gd name="T35" fmla="*/ 880 h 2403"/>
                <a:gd name="T36" fmla="*/ 3051 w 3051"/>
                <a:gd name="T37" fmla="*/ 0 h 2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051" h="2403">
                  <a:moveTo>
                    <a:pt x="2957" y="225"/>
                  </a:moveTo>
                  <a:lnTo>
                    <a:pt x="2171" y="1009"/>
                  </a:lnTo>
                  <a:lnTo>
                    <a:pt x="1730" y="601"/>
                  </a:lnTo>
                  <a:lnTo>
                    <a:pt x="1155" y="1037"/>
                  </a:lnTo>
                  <a:lnTo>
                    <a:pt x="93" y="684"/>
                  </a:lnTo>
                  <a:lnTo>
                    <a:pt x="93" y="1151"/>
                  </a:lnTo>
                  <a:lnTo>
                    <a:pt x="1137" y="1497"/>
                  </a:lnTo>
                  <a:lnTo>
                    <a:pt x="1738" y="1201"/>
                  </a:lnTo>
                  <a:lnTo>
                    <a:pt x="2186" y="1455"/>
                  </a:lnTo>
                  <a:lnTo>
                    <a:pt x="2957" y="586"/>
                  </a:lnTo>
                  <a:lnTo>
                    <a:pt x="2957" y="225"/>
                  </a:lnTo>
                  <a:close/>
                  <a:moveTo>
                    <a:pt x="3051" y="0"/>
                  </a:moveTo>
                  <a:lnTo>
                    <a:pt x="3051" y="2403"/>
                  </a:lnTo>
                  <a:lnTo>
                    <a:pt x="0" y="2403"/>
                  </a:lnTo>
                  <a:lnTo>
                    <a:pt x="0" y="555"/>
                  </a:lnTo>
                  <a:lnTo>
                    <a:pt x="1138" y="933"/>
                  </a:lnTo>
                  <a:lnTo>
                    <a:pt x="1736" y="479"/>
                  </a:lnTo>
                  <a:lnTo>
                    <a:pt x="2169" y="880"/>
                  </a:lnTo>
                  <a:lnTo>
                    <a:pt x="305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27" name="Group 726"/>
          <p:cNvGrpSpPr/>
          <p:nvPr/>
        </p:nvGrpSpPr>
        <p:grpSpPr>
          <a:xfrm>
            <a:off x="7236294" y="5031302"/>
            <a:ext cx="516641" cy="510633"/>
            <a:chOff x="7989888" y="5172076"/>
            <a:chExt cx="955675" cy="944562"/>
          </a:xfrm>
          <a:solidFill>
            <a:schemeClr val="tx1">
              <a:lumMod val="90000"/>
              <a:lumOff val="10000"/>
            </a:schemeClr>
          </a:solidFill>
        </p:grpSpPr>
        <p:sp>
          <p:nvSpPr>
            <p:cNvPr id="728" name="Freeform 524"/>
            <p:cNvSpPr>
              <a:spLocks noEditPoints="1"/>
            </p:cNvSpPr>
            <p:nvPr/>
          </p:nvSpPr>
          <p:spPr bwMode="auto">
            <a:xfrm>
              <a:off x="7989888" y="5172076"/>
              <a:ext cx="955675" cy="901700"/>
            </a:xfrm>
            <a:custGeom>
              <a:avLst/>
              <a:gdLst>
                <a:gd name="T0" fmla="*/ 125 w 3613"/>
                <a:gd name="T1" fmla="*/ 2513 h 3405"/>
                <a:gd name="T2" fmla="*/ 115 w 3613"/>
                <a:gd name="T3" fmla="*/ 2529 h 3405"/>
                <a:gd name="T4" fmla="*/ 118 w 3613"/>
                <a:gd name="T5" fmla="*/ 3015 h 3405"/>
                <a:gd name="T6" fmla="*/ 134 w 3613"/>
                <a:gd name="T7" fmla="*/ 3025 h 3405"/>
                <a:gd name="T8" fmla="*/ 207 w 3613"/>
                <a:gd name="T9" fmla="*/ 2511 h 3405"/>
                <a:gd name="T10" fmla="*/ 134 w 3613"/>
                <a:gd name="T11" fmla="*/ 384 h 3405"/>
                <a:gd name="T12" fmla="*/ 118 w 3613"/>
                <a:gd name="T13" fmla="*/ 394 h 3405"/>
                <a:gd name="T14" fmla="*/ 115 w 3613"/>
                <a:gd name="T15" fmla="*/ 879 h 3405"/>
                <a:gd name="T16" fmla="*/ 125 w 3613"/>
                <a:gd name="T17" fmla="*/ 895 h 3405"/>
                <a:gd name="T18" fmla="*/ 207 w 3613"/>
                <a:gd name="T19" fmla="*/ 899 h 3405"/>
                <a:gd name="T20" fmla="*/ 134 w 3613"/>
                <a:gd name="T21" fmla="*/ 384 h 3405"/>
                <a:gd name="T22" fmla="*/ 332 w 3613"/>
                <a:gd name="T23" fmla="*/ 3197 h 3405"/>
                <a:gd name="T24" fmla="*/ 326 w 3613"/>
                <a:gd name="T25" fmla="*/ 3220 h 3405"/>
                <a:gd name="T26" fmla="*/ 3498 w 3613"/>
                <a:gd name="T27" fmla="*/ 3290 h 3405"/>
                <a:gd name="T28" fmla="*/ 332 w 3613"/>
                <a:gd name="T29" fmla="*/ 119 h 3405"/>
                <a:gd name="T30" fmla="*/ 269 w 3613"/>
                <a:gd name="T31" fmla="*/ 0 h 3405"/>
                <a:gd name="T32" fmla="*/ 293 w 3613"/>
                <a:gd name="T33" fmla="*/ 4 h 3405"/>
                <a:gd name="T34" fmla="*/ 3573 w 3613"/>
                <a:gd name="T35" fmla="*/ 7 h 3405"/>
                <a:gd name="T36" fmla="*/ 3602 w 3613"/>
                <a:gd name="T37" fmla="*/ 27 h 3405"/>
                <a:gd name="T38" fmla="*/ 3613 w 3613"/>
                <a:gd name="T39" fmla="*/ 61 h 3405"/>
                <a:gd name="T40" fmla="*/ 3610 w 3613"/>
                <a:gd name="T41" fmla="*/ 3366 h 3405"/>
                <a:gd name="T42" fmla="*/ 3590 w 3613"/>
                <a:gd name="T43" fmla="*/ 3393 h 3405"/>
                <a:gd name="T44" fmla="*/ 3556 w 3613"/>
                <a:gd name="T45" fmla="*/ 3405 h 3405"/>
                <a:gd name="T46" fmla="*/ 251 w 3613"/>
                <a:gd name="T47" fmla="*/ 3402 h 3405"/>
                <a:gd name="T48" fmla="*/ 223 w 3613"/>
                <a:gd name="T49" fmla="*/ 3381 h 3405"/>
                <a:gd name="T50" fmla="*/ 212 w 3613"/>
                <a:gd name="T51" fmla="*/ 3347 h 3405"/>
                <a:gd name="T52" fmla="*/ 208 w 3613"/>
                <a:gd name="T53" fmla="*/ 3209 h 3405"/>
                <a:gd name="T54" fmla="*/ 207 w 3613"/>
                <a:gd name="T55" fmla="*/ 3140 h 3405"/>
                <a:gd name="T56" fmla="*/ 107 w 3613"/>
                <a:gd name="T57" fmla="*/ 3137 h 3405"/>
                <a:gd name="T58" fmla="*/ 59 w 3613"/>
                <a:gd name="T59" fmla="*/ 3117 h 3405"/>
                <a:gd name="T60" fmla="*/ 23 w 3613"/>
                <a:gd name="T61" fmla="*/ 3080 h 3405"/>
                <a:gd name="T62" fmla="*/ 2 w 3613"/>
                <a:gd name="T63" fmla="*/ 3033 h 3405"/>
                <a:gd name="T64" fmla="*/ 0 w 3613"/>
                <a:gd name="T65" fmla="*/ 2529 h 3405"/>
                <a:gd name="T66" fmla="*/ 11 w 3613"/>
                <a:gd name="T67" fmla="*/ 2478 h 3405"/>
                <a:gd name="T68" fmla="*/ 40 w 3613"/>
                <a:gd name="T69" fmla="*/ 2435 h 3405"/>
                <a:gd name="T70" fmla="*/ 82 w 3613"/>
                <a:gd name="T71" fmla="*/ 2406 h 3405"/>
                <a:gd name="T72" fmla="*/ 134 w 3613"/>
                <a:gd name="T73" fmla="*/ 2396 h 3405"/>
                <a:gd name="T74" fmla="*/ 207 w 3613"/>
                <a:gd name="T75" fmla="*/ 1013 h 3405"/>
                <a:gd name="T76" fmla="*/ 107 w 3613"/>
                <a:gd name="T77" fmla="*/ 1010 h 3405"/>
                <a:gd name="T78" fmla="*/ 59 w 3613"/>
                <a:gd name="T79" fmla="*/ 990 h 3405"/>
                <a:gd name="T80" fmla="*/ 23 w 3613"/>
                <a:gd name="T81" fmla="*/ 954 h 3405"/>
                <a:gd name="T82" fmla="*/ 2 w 3613"/>
                <a:gd name="T83" fmla="*/ 906 h 3405"/>
                <a:gd name="T84" fmla="*/ 0 w 3613"/>
                <a:gd name="T85" fmla="*/ 403 h 3405"/>
                <a:gd name="T86" fmla="*/ 11 w 3613"/>
                <a:gd name="T87" fmla="*/ 351 h 3405"/>
                <a:gd name="T88" fmla="*/ 40 w 3613"/>
                <a:gd name="T89" fmla="*/ 308 h 3405"/>
                <a:gd name="T90" fmla="*/ 82 w 3613"/>
                <a:gd name="T91" fmla="*/ 279 h 3405"/>
                <a:gd name="T92" fmla="*/ 134 w 3613"/>
                <a:gd name="T93" fmla="*/ 270 h 3405"/>
                <a:gd name="T94" fmla="*/ 207 w 3613"/>
                <a:gd name="T95" fmla="*/ 61 h 3405"/>
                <a:gd name="T96" fmla="*/ 219 w 3613"/>
                <a:gd name="T97" fmla="*/ 25 h 3405"/>
                <a:gd name="T98" fmla="*/ 250 w 3613"/>
                <a:gd name="T99" fmla="*/ 3 h 34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613" h="3405">
                  <a:moveTo>
                    <a:pt x="134" y="2511"/>
                  </a:moveTo>
                  <a:lnTo>
                    <a:pt x="125" y="2513"/>
                  </a:lnTo>
                  <a:lnTo>
                    <a:pt x="118" y="2521"/>
                  </a:lnTo>
                  <a:lnTo>
                    <a:pt x="115" y="2529"/>
                  </a:lnTo>
                  <a:lnTo>
                    <a:pt x="115" y="3005"/>
                  </a:lnTo>
                  <a:lnTo>
                    <a:pt x="118" y="3015"/>
                  </a:lnTo>
                  <a:lnTo>
                    <a:pt x="125" y="3022"/>
                  </a:lnTo>
                  <a:lnTo>
                    <a:pt x="134" y="3025"/>
                  </a:lnTo>
                  <a:lnTo>
                    <a:pt x="207" y="3025"/>
                  </a:lnTo>
                  <a:lnTo>
                    <a:pt x="207" y="2511"/>
                  </a:lnTo>
                  <a:lnTo>
                    <a:pt x="134" y="2511"/>
                  </a:lnTo>
                  <a:close/>
                  <a:moveTo>
                    <a:pt x="134" y="384"/>
                  </a:moveTo>
                  <a:lnTo>
                    <a:pt x="125" y="386"/>
                  </a:lnTo>
                  <a:lnTo>
                    <a:pt x="118" y="394"/>
                  </a:lnTo>
                  <a:lnTo>
                    <a:pt x="115" y="403"/>
                  </a:lnTo>
                  <a:lnTo>
                    <a:pt x="115" y="879"/>
                  </a:lnTo>
                  <a:lnTo>
                    <a:pt x="118" y="889"/>
                  </a:lnTo>
                  <a:lnTo>
                    <a:pt x="125" y="895"/>
                  </a:lnTo>
                  <a:lnTo>
                    <a:pt x="134" y="899"/>
                  </a:lnTo>
                  <a:lnTo>
                    <a:pt x="207" y="899"/>
                  </a:lnTo>
                  <a:lnTo>
                    <a:pt x="207" y="384"/>
                  </a:lnTo>
                  <a:lnTo>
                    <a:pt x="134" y="384"/>
                  </a:lnTo>
                  <a:close/>
                  <a:moveTo>
                    <a:pt x="332" y="119"/>
                  </a:moveTo>
                  <a:lnTo>
                    <a:pt x="332" y="3197"/>
                  </a:lnTo>
                  <a:lnTo>
                    <a:pt x="331" y="3209"/>
                  </a:lnTo>
                  <a:lnTo>
                    <a:pt x="326" y="3220"/>
                  </a:lnTo>
                  <a:lnTo>
                    <a:pt x="326" y="3290"/>
                  </a:lnTo>
                  <a:lnTo>
                    <a:pt x="3498" y="3290"/>
                  </a:lnTo>
                  <a:lnTo>
                    <a:pt x="3498" y="119"/>
                  </a:lnTo>
                  <a:lnTo>
                    <a:pt x="332" y="119"/>
                  </a:lnTo>
                  <a:close/>
                  <a:moveTo>
                    <a:pt x="269" y="0"/>
                  </a:moveTo>
                  <a:lnTo>
                    <a:pt x="269" y="0"/>
                  </a:lnTo>
                  <a:lnTo>
                    <a:pt x="281" y="1"/>
                  </a:lnTo>
                  <a:lnTo>
                    <a:pt x="293" y="4"/>
                  </a:lnTo>
                  <a:lnTo>
                    <a:pt x="3556" y="4"/>
                  </a:lnTo>
                  <a:lnTo>
                    <a:pt x="3573" y="7"/>
                  </a:lnTo>
                  <a:lnTo>
                    <a:pt x="3589" y="15"/>
                  </a:lnTo>
                  <a:lnTo>
                    <a:pt x="3602" y="27"/>
                  </a:lnTo>
                  <a:lnTo>
                    <a:pt x="3610" y="44"/>
                  </a:lnTo>
                  <a:lnTo>
                    <a:pt x="3613" y="61"/>
                  </a:lnTo>
                  <a:lnTo>
                    <a:pt x="3613" y="3347"/>
                  </a:lnTo>
                  <a:lnTo>
                    <a:pt x="3610" y="3366"/>
                  </a:lnTo>
                  <a:lnTo>
                    <a:pt x="3602" y="3381"/>
                  </a:lnTo>
                  <a:lnTo>
                    <a:pt x="3590" y="3393"/>
                  </a:lnTo>
                  <a:lnTo>
                    <a:pt x="3573" y="3402"/>
                  </a:lnTo>
                  <a:lnTo>
                    <a:pt x="3556" y="3405"/>
                  </a:lnTo>
                  <a:lnTo>
                    <a:pt x="269" y="3405"/>
                  </a:lnTo>
                  <a:lnTo>
                    <a:pt x="251" y="3402"/>
                  </a:lnTo>
                  <a:lnTo>
                    <a:pt x="236" y="3393"/>
                  </a:lnTo>
                  <a:lnTo>
                    <a:pt x="223" y="3381"/>
                  </a:lnTo>
                  <a:lnTo>
                    <a:pt x="215" y="3366"/>
                  </a:lnTo>
                  <a:lnTo>
                    <a:pt x="212" y="3347"/>
                  </a:lnTo>
                  <a:lnTo>
                    <a:pt x="212" y="3220"/>
                  </a:lnTo>
                  <a:lnTo>
                    <a:pt x="208" y="3209"/>
                  </a:lnTo>
                  <a:lnTo>
                    <a:pt x="207" y="3197"/>
                  </a:lnTo>
                  <a:lnTo>
                    <a:pt x="207" y="3140"/>
                  </a:lnTo>
                  <a:lnTo>
                    <a:pt x="134" y="3140"/>
                  </a:lnTo>
                  <a:lnTo>
                    <a:pt x="107" y="3137"/>
                  </a:lnTo>
                  <a:lnTo>
                    <a:pt x="82" y="3129"/>
                  </a:lnTo>
                  <a:lnTo>
                    <a:pt x="59" y="3117"/>
                  </a:lnTo>
                  <a:lnTo>
                    <a:pt x="40" y="3100"/>
                  </a:lnTo>
                  <a:lnTo>
                    <a:pt x="23" y="3080"/>
                  </a:lnTo>
                  <a:lnTo>
                    <a:pt x="11" y="3058"/>
                  </a:lnTo>
                  <a:lnTo>
                    <a:pt x="2" y="3033"/>
                  </a:lnTo>
                  <a:lnTo>
                    <a:pt x="0" y="3005"/>
                  </a:lnTo>
                  <a:lnTo>
                    <a:pt x="0" y="2529"/>
                  </a:lnTo>
                  <a:lnTo>
                    <a:pt x="2" y="2503"/>
                  </a:lnTo>
                  <a:lnTo>
                    <a:pt x="11" y="2478"/>
                  </a:lnTo>
                  <a:lnTo>
                    <a:pt x="23" y="2454"/>
                  </a:lnTo>
                  <a:lnTo>
                    <a:pt x="40" y="2435"/>
                  </a:lnTo>
                  <a:lnTo>
                    <a:pt x="59" y="2419"/>
                  </a:lnTo>
                  <a:lnTo>
                    <a:pt x="82" y="2406"/>
                  </a:lnTo>
                  <a:lnTo>
                    <a:pt x="107" y="2398"/>
                  </a:lnTo>
                  <a:lnTo>
                    <a:pt x="134" y="2396"/>
                  </a:lnTo>
                  <a:lnTo>
                    <a:pt x="207" y="2396"/>
                  </a:lnTo>
                  <a:lnTo>
                    <a:pt x="207" y="1013"/>
                  </a:lnTo>
                  <a:lnTo>
                    <a:pt x="134" y="1013"/>
                  </a:lnTo>
                  <a:lnTo>
                    <a:pt x="107" y="1010"/>
                  </a:lnTo>
                  <a:lnTo>
                    <a:pt x="82" y="1002"/>
                  </a:lnTo>
                  <a:lnTo>
                    <a:pt x="59" y="990"/>
                  </a:lnTo>
                  <a:lnTo>
                    <a:pt x="40" y="974"/>
                  </a:lnTo>
                  <a:lnTo>
                    <a:pt x="23" y="954"/>
                  </a:lnTo>
                  <a:lnTo>
                    <a:pt x="11" y="932"/>
                  </a:lnTo>
                  <a:lnTo>
                    <a:pt x="2" y="906"/>
                  </a:lnTo>
                  <a:lnTo>
                    <a:pt x="0" y="879"/>
                  </a:lnTo>
                  <a:lnTo>
                    <a:pt x="0" y="403"/>
                  </a:lnTo>
                  <a:lnTo>
                    <a:pt x="2" y="376"/>
                  </a:lnTo>
                  <a:lnTo>
                    <a:pt x="11" y="351"/>
                  </a:lnTo>
                  <a:lnTo>
                    <a:pt x="23" y="328"/>
                  </a:lnTo>
                  <a:lnTo>
                    <a:pt x="40" y="308"/>
                  </a:lnTo>
                  <a:lnTo>
                    <a:pt x="59" y="292"/>
                  </a:lnTo>
                  <a:lnTo>
                    <a:pt x="82" y="279"/>
                  </a:lnTo>
                  <a:lnTo>
                    <a:pt x="107" y="272"/>
                  </a:lnTo>
                  <a:lnTo>
                    <a:pt x="134" y="270"/>
                  </a:lnTo>
                  <a:lnTo>
                    <a:pt x="207" y="270"/>
                  </a:lnTo>
                  <a:lnTo>
                    <a:pt x="207" y="61"/>
                  </a:lnTo>
                  <a:lnTo>
                    <a:pt x="210" y="41"/>
                  </a:lnTo>
                  <a:lnTo>
                    <a:pt x="219" y="25"/>
                  </a:lnTo>
                  <a:lnTo>
                    <a:pt x="232" y="12"/>
                  </a:lnTo>
                  <a:lnTo>
                    <a:pt x="250" y="3"/>
                  </a:lnTo>
                  <a:lnTo>
                    <a:pt x="2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9" name="Freeform 525"/>
            <p:cNvSpPr>
              <a:spLocks noEditPoints="1"/>
            </p:cNvSpPr>
            <p:nvPr/>
          </p:nvSpPr>
          <p:spPr bwMode="auto">
            <a:xfrm>
              <a:off x="8293101" y="5416551"/>
              <a:ext cx="406400" cy="412750"/>
            </a:xfrm>
            <a:custGeom>
              <a:avLst/>
              <a:gdLst>
                <a:gd name="T0" fmla="*/ 508 w 1538"/>
                <a:gd name="T1" fmla="*/ 1278 h 1561"/>
                <a:gd name="T2" fmla="*/ 713 w 1538"/>
                <a:gd name="T3" fmla="*/ 1340 h 1561"/>
                <a:gd name="T4" fmla="*/ 929 w 1538"/>
                <a:gd name="T5" fmla="*/ 1319 h 1561"/>
                <a:gd name="T6" fmla="*/ 1113 w 1538"/>
                <a:gd name="T7" fmla="*/ 1224 h 1561"/>
                <a:gd name="T8" fmla="*/ 808 w 1538"/>
                <a:gd name="T9" fmla="*/ 1070 h 1561"/>
                <a:gd name="T10" fmla="*/ 648 w 1538"/>
                <a:gd name="T11" fmla="*/ 1047 h 1561"/>
                <a:gd name="T12" fmla="*/ 735 w 1538"/>
                <a:gd name="T13" fmla="*/ 945 h 1561"/>
                <a:gd name="T14" fmla="*/ 764 w 1538"/>
                <a:gd name="T15" fmla="*/ 876 h 1561"/>
                <a:gd name="T16" fmla="*/ 931 w 1538"/>
                <a:gd name="T17" fmla="*/ 832 h 1561"/>
                <a:gd name="T18" fmla="*/ 934 w 1538"/>
                <a:gd name="T19" fmla="*/ 728 h 1561"/>
                <a:gd name="T20" fmla="*/ 598 w 1538"/>
                <a:gd name="T21" fmla="*/ 750 h 1561"/>
                <a:gd name="T22" fmla="*/ 613 w 1538"/>
                <a:gd name="T23" fmla="*/ 852 h 1561"/>
                <a:gd name="T24" fmla="*/ 735 w 1538"/>
                <a:gd name="T25" fmla="*/ 607 h 1561"/>
                <a:gd name="T26" fmla="*/ 816 w 1538"/>
                <a:gd name="T27" fmla="*/ 610 h 1561"/>
                <a:gd name="T28" fmla="*/ 1017 w 1538"/>
                <a:gd name="T29" fmla="*/ 616 h 1561"/>
                <a:gd name="T30" fmla="*/ 1065 w 1538"/>
                <a:gd name="T31" fmla="*/ 777 h 1561"/>
                <a:gd name="T32" fmla="*/ 1029 w 1538"/>
                <a:gd name="T33" fmla="*/ 917 h 1561"/>
                <a:gd name="T34" fmla="*/ 1265 w 1538"/>
                <a:gd name="T35" fmla="*/ 1048 h 1561"/>
                <a:gd name="T36" fmla="*/ 1332 w 1538"/>
                <a:gd name="T37" fmla="*/ 835 h 1561"/>
                <a:gd name="T38" fmla="*/ 1310 w 1538"/>
                <a:gd name="T39" fmla="*/ 612 h 1561"/>
                <a:gd name="T40" fmla="*/ 1209 w 1538"/>
                <a:gd name="T41" fmla="*/ 423 h 1561"/>
                <a:gd name="T42" fmla="*/ 246 w 1538"/>
                <a:gd name="T43" fmla="*/ 558 h 1561"/>
                <a:gd name="T44" fmla="*/ 202 w 1538"/>
                <a:gd name="T45" fmla="*/ 777 h 1561"/>
                <a:gd name="T46" fmla="*/ 246 w 1538"/>
                <a:gd name="T47" fmla="*/ 995 h 1561"/>
                <a:gd name="T48" fmla="*/ 523 w 1538"/>
                <a:gd name="T49" fmla="*/ 942 h 1561"/>
                <a:gd name="T50" fmla="*/ 471 w 1538"/>
                <a:gd name="T51" fmla="*/ 777 h 1561"/>
                <a:gd name="T52" fmla="*/ 523 w 1538"/>
                <a:gd name="T53" fmla="*/ 610 h 1561"/>
                <a:gd name="T54" fmla="*/ 659 w 1538"/>
                <a:gd name="T55" fmla="*/ 222 h 1561"/>
                <a:gd name="T56" fmla="*/ 461 w 1538"/>
                <a:gd name="T57" fmla="*/ 301 h 1561"/>
                <a:gd name="T58" fmla="*/ 686 w 1538"/>
                <a:gd name="T59" fmla="*/ 491 h 1561"/>
                <a:gd name="T60" fmla="*/ 854 w 1538"/>
                <a:gd name="T61" fmla="*/ 493 h 1561"/>
                <a:gd name="T62" fmla="*/ 1078 w 1538"/>
                <a:gd name="T63" fmla="*/ 304 h 1561"/>
                <a:gd name="T64" fmla="*/ 880 w 1538"/>
                <a:gd name="T65" fmla="*/ 222 h 1561"/>
                <a:gd name="T66" fmla="*/ 77 w 1538"/>
                <a:gd name="T67" fmla="*/ 1 h 1561"/>
                <a:gd name="T68" fmla="*/ 377 w 1538"/>
                <a:gd name="T69" fmla="*/ 208 h 1561"/>
                <a:gd name="T70" fmla="*/ 588 w 1538"/>
                <a:gd name="T71" fmla="*/ 110 h 1561"/>
                <a:gd name="T72" fmla="*/ 830 w 1538"/>
                <a:gd name="T73" fmla="*/ 89 h 1561"/>
                <a:gd name="T74" fmla="*/ 1062 w 1538"/>
                <a:gd name="T75" fmla="*/ 152 h 1561"/>
                <a:gd name="T76" fmla="*/ 1431 w 1538"/>
                <a:gd name="T77" fmla="*/ 25 h 1561"/>
                <a:gd name="T78" fmla="*/ 1492 w 1538"/>
                <a:gd name="T79" fmla="*/ 10 h 1561"/>
                <a:gd name="T80" fmla="*/ 1536 w 1538"/>
                <a:gd name="T81" fmla="*/ 54 h 1561"/>
                <a:gd name="T82" fmla="*/ 1519 w 1538"/>
                <a:gd name="T83" fmla="*/ 114 h 1561"/>
                <a:gd name="T84" fmla="*/ 1392 w 1538"/>
                <a:gd name="T85" fmla="*/ 483 h 1561"/>
                <a:gd name="T86" fmla="*/ 1455 w 1538"/>
                <a:gd name="T87" fmla="*/ 714 h 1561"/>
                <a:gd name="T88" fmla="*/ 1433 w 1538"/>
                <a:gd name="T89" fmla="*/ 963 h 1561"/>
                <a:gd name="T90" fmla="*/ 1327 w 1538"/>
                <a:gd name="T91" fmla="*/ 1180 h 1561"/>
                <a:gd name="T92" fmla="*/ 1536 w 1538"/>
                <a:gd name="T93" fmla="*/ 1483 h 1561"/>
                <a:gd name="T94" fmla="*/ 1519 w 1538"/>
                <a:gd name="T95" fmla="*/ 1543 h 1561"/>
                <a:gd name="T96" fmla="*/ 1460 w 1538"/>
                <a:gd name="T97" fmla="*/ 1559 h 1561"/>
                <a:gd name="T98" fmla="*/ 1149 w 1538"/>
                <a:gd name="T99" fmla="*/ 1352 h 1561"/>
                <a:gd name="T100" fmla="*/ 905 w 1538"/>
                <a:gd name="T101" fmla="*/ 1453 h 1561"/>
                <a:gd name="T102" fmla="*/ 646 w 1538"/>
                <a:gd name="T103" fmla="*/ 1456 h 1561"/>
                <a:gd name="T104" fmla="*/ 426 w 1538"/>
                <a:gd name="T105" fmla="*/ 1375 h 1561"/>
                <a:gd name="T106" fmla="*/ 92 w 1538"/>
                <a:gd name="T107" fmla="*/ 1546 h 1561"/>
                <a:gd name="T108" fmla="*/ 31 w 1538"/>
                <a:gd name="T109" fmla="*/ 1546 h 1561"/>
                <a:gd name="T110" fmla="*/ 0 w 1538"/>
                <a:gd name="T111" fmla="*/ 1492 h 1561"/>
                <a:gd name="T112" fmla="*/ 242 w 1538"/>
                <a:gd name="T113" fmla="*/ 1223 h 1561"/>
                <a:gd name="T114" fmla="*/ 122 w 1538"/>
                <a:gd name="T115" fmla="*/ 1018 h 1561"/>
                <a:gd name="T116" fmla="*/ 78 w 1538"/>
                <a:gd name="T117" fmla="*/ 777 h 1561"/>
                <a:gd name="T118" fmla="*/ 122 w 1538"/>
                <a:gd name="T119" fmla="*/ 534 h 1561"/>
                <a:gd name="T120" fmla="*/ 242 w 1538"/>
                <a:gd name="T121" fmla="*/ 331 h 1561"/>
                <a:gd name="T122" fmla="*/ 0 w 1538"/>
                <a:gd name="T123" fmla="*/ 62 h 1561"/>
                <a:gd name="T124" fmla="*/ 31 w 1538"/>
                <a:gd name="T125" fmla="*/ 8 h 15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538" h="1561">
                  <a:moveTo>
                    <a:pt x="612" y="1028"/>
                  </a:moveTo>
                  <a:lnTo>
                    <a:pt x="419" y="1221"/>
                  </a:lnTo>
                  <a:lnTo>
                    <a:pt x="462" y="1252"/>
                  </a:lnTo>
                  <a:lnTo>
                    <a:pt x="508" y="1278"/>
                  </a:lnTo>
                  <a:lnTo>
                    <a:pt x="556" y="1301"/>
                  </a:lnTo>
                  <a:lnTo>
                    <a:pt x="606" y="1319"/>
                  </a:lnTo>
                  <a:lnTo>
                    <a:pt x="659" y="1332"/>
                  </a:lnTo>
                  <a:lnTo>
                    <a:pt x="713" y="1340"/>
                  </a:lnTo>
                  <a:lnTo>
                    <a:pt x="768" y="1342"/>
                  </a:lnTo>
                  <a:lnTo>
                    <a:pt x="823" y="1340"/>
                  </a:lnTo>
                  <a:lnTo>
                    <a:pt x="877" y="1332"/>
                  </a:lnTo>
                  <a:lnTo>
                    <a:pt x="929" y="1319"/>
                  </a:lnTo>
                  <a:lnTo>
                    <a:pt x="978" y="1302"/>
                  </a:lnTo>
                  <a:lnTo>
                    <a:pt x="1025" y="1280"/>
                  </a:lnTo>
                  <a:lnTo>
                    <a:pt x="1071" y="1254"/>
                  </a:lnTo>
                  <a:lnTo>
                    <a:pt x="1113" y="1224"/>
                  </a:lnTo>
                  <a:lnTo>
                    <a:pt x="920" y="1031"/>
                  </a:lnTo>
                  <a:lnTo>
                    <a:pt x="884" y="1049"/>
                  </a:lnTo>
                  <a:lnTo>
                    <a:pt x="848" y="1062"/>
                  </a:lnTo>
                  <a:lnTo>
                    <a:pt x="808" y="1070"/>
                  </a:lnTo>
                  <a:lnTo>
                    <a:pt x="768" y="1073"/>
                  </a:lnTo>
                  <a:lnTo>
                    <a:pt x="726" y="1070"/>
                  </a:lnTo>
                  <a:lnTo>
                    <a:pt x="686" y="1061"/>
                  </a:lnTo>
                  <a:lnTo>
                    <a:pt x="648" y="1047"/>
                  </a:lnTo>
                  <a:lnTo>
                    <a:pt x="612" y="1028"/>
                  </a:lnTo>
                  <a:close/>
                  <a:moveTo>
                    <a:pt x="764" y="876"/>
                  </a:moveTo>
                  <a:lnTo>
                    <a:pt x="704" y="937"/>
                  </a:lnTo>
                  <a:lnTo>
                    <a:pt x="735" y="945"/>
                  </a:lnTo>
                  <a:lnTo>
                    <a:pt x="768" y="949"/>
                  </a:lnTo>
                  <a:lnTo>
                    <a:pt x="799" y="947"/>
                  </a:lnTo>
                  <a:lnTo>
                    <a:pt x="826" y="938"/>
                  </a:lnTo>
                  <a:lnTo>
                    <a:pt x="764" y="876"/>
                  </a:lnTo>
                  <a:close/>
                  <a:moveTo>
                    <a:pt x="925" y="706"/>
                  </a:moveTo>
                  <a:lnTo>
                    <a:pt x="848" y="785"/>
                  </a:lnTo>
                  <a:lnTo>
                    <a:pt x="920" y="856"/>
                  </a:lnTo>
                  <a:lnTo>
                    <a:pt x="931" y="832"/>
                  </a:lnTo>
                  <a:lnTo>
                    <a:pt x="938" y="804"/>
                  </a:lnTo>
                  <a:lnTo>
                    <a:pt x="941" y="777"/>
                  </a:lnTo>
                  <a:lnTo>
                    <a:pt x="938" y="753"/>
                  </a:lnTo>
                  <a:lnTo>
                    <a:pt x="934" y="728"/>
                  </a:lnTo>
                  <a:lnTo>
                    <a:pt x="925" y="706"/>
                  </a:lnTo>
                  <a:close/>
                  <a:moveTo>
                    <a:pt x="613" y="702"/>
                  </a:moveTo>
                  <a:lnTo>
                    <a:pt x="603" y="725"/>
                  </a:lnTo>
                  <a:lnTo>
                    <a:pt x="598" y="750"/>
                  </a:lnTo>
                  <a:lnTo>
                    <a:pt x="596" y="777"/>
                  </a:lnTo>
                  <a:lnTo>
                    <a:pt x="598" y="803"/>
                  </a:lnTo>
                  <a:lnTo>
                    <a:pt x="603" y="828"/>
                  </a:lnTo>
                  <a:lnTo>
                    <a:pt x="613" y="852"/>
                  </a:lnTo>
                  <a:lnTo>
                    <a:pt x="688" y="777"/>
                  </a:lnTo>
                  <a:lnTo>
                    <a:pt x="613" y="702"/>
                  </a:lnTo>
                  <a:close/>
                  <a:moveTo>
                    <a:pt x="768" y="604"/>
                  </a:moveTo>
                  <a:lnTo>
                    <a:pt x="735" y="607"/>
                  </a:lnTo>
                  <a:lnTo>
                    <a:pt x="704" y="617"/>
                  </a:lnTo>
                  <a:lnTo>
                    <a:pt x="772" y="684"/>
                  </a:lnTo>
                  <a:lnTo>
                    <a:pt x="838" y="619"/>
                  </a:lnTo>
                  <a:lnTo>
                    <a:pt x="816" y="610"/>
                  </a:lnTo>
                  <a:lnTo>
                    <a:pt x="793" y="606"/>
                  </a:lnTo>
                  <a:lnTo>
                    <a:pt x="768" y="604"/>
                  </a:lnTo>
                  <a:close/>
                  <a:moveTo>
                    <a:pt x="1209" y="423"/>
                  </a:moveTo>
                  <a:lnTo>
                    <a:pt x="1017" y="616"/>
                  </a:lnTo>
                  <a:lnTo>
                    <a:pt x="1038" y="652"/>
                  </a:lnTo>
                  <a:lnTo>
                    <a:pt x="1052" y="691"/>
                  </a:lnTo>
                  <a:lnTo>
                    <a:pt x="1062" y="733"/>
                  </a:lnTo>
                  <a:lnTo>
                    <a:pt x="1065" y="777"/>
                  </a:lnTo>
                  <a:lnTo>
                    <a:pt x="1063" y="814"/>
                  </a:lnTo>
                  <a:lnTo>
                    <a:pt x="1055" y="850"/>
                  </a:lnTo>
                  <a:lnTo>
                    <a:pt x="1044" y="885"/>
                  </a:lnTo>
                  <a:lnTo>
                    <a:pt x="1029" y="917"/>
                  </a:lnTo>
                  <a:lnTo>
                    <a:pt x="1010" y="947"/>
                  </a:lnTo>
                  <a:lnTo>
                    <a:pt x="1203" y="1139"/>
                  </a:lnTo>
                  <a:lnTo>
                    <a:pt x="1236" y="1095"/>
                  </a:lnTo>
                  <a:lnTo>
                    <a:pt x="1265" y="1048"/>
                  </a:lnTo>
                  <a:lnTo>
                    <a:pt x="1289" y="998"/>
                  </a:lnTo>
                  <a:lnTo>
                    <a:pt x="1309" y="947"/>
                  </a:lnTo>
                  <a:lnTo>
                    <a:pt x="1323" y="891"/>
                  </a:lnTo>
                  <a:lnTo>
                    <a:pt x="1332" y="835"/>
                  </a:lnTo>
                  <a:lnTo>
                    <a:pt x="1334" y="777"/>
                  </a:lnTo>
                  <a:lnTo>
                    <a:pt x="1332" y="720"/>
                  </a:lnTo>
                  <a:lnTo>
                    <a:pt x="1323" y="664"/>
                  </a:lnTo>
                  <a:lnTo>
                    <a:pt x="1310" y="612"/>
                  </a:lnTo>
                  <a:lnTo>
                    <a:pt x="1291" y="561"/>
                  </a:lnTo>
                  <a:lnTo>
                    <a:pt x="1268" y="512"/>
                  </a:lnTo>
                  <a:lnTo>
                    <a:pt x="1241" y="466"/>
                  </a:lnTo>
                  <a:lnTo>
                    <a:pt x="1209" y="423"/>
                  </a:lnTo>
                  <a:close/>
                  <a:moveTo>
                    <a:pt x="330" y="419"/>
                  </a:moveTo>
                  <a:lnTo>
                    <a:pt x="298" y="462"/>
                  </a:lnTo>
                  <a:lnTo>
                    <a:pt x="270" y="508"/>
                  </a:lnTo>
                  <a:lnTo>
                    <a:pt x="246" y="558"/>
                  </a:lnTo>
                  <a:lnTo>
                    <a:pt x="228" y="609"/>
                  </a:lnTo>
                  <a:lnTo>
                    <a:pt x="213" y="663"/>
                  </a:lnTo>
                  <a:lnTo>
                    <a:pt x="205" y="720"/>
                  </a:lnTo>
                  <a:lnTo>
                    <a:pt x="202" y="777"/>
                  </a:lnTo>
                  <a:lnTo>
                    <a:pt x="205" y="834"/>
                  </a:lnTo>
                  <a:lnTo>
                    <a:pt x="213" y="889"/>
                  </a:lnTo>
                  <a:lnTo>
                    <a:pt x="228" y="943"/>
                  </a:lnTo>
                  <a:lnTo>
                    <a:pt x="246" y="995"/>
                  </a:lnTo>
                  <a:lnTo>
                    <a:pt x="270" y="1045"/>
                  </a:lnTo>
                  <a:lnTo>
                    <a:pt x="298" y="1091"/>
                  </a:lnTo>
                  <a:lnTo>
                    <a:pt x="330" y="1135"/>
                  </a:lnTo>
                  <a:lnTo>
                    <a:pt x="523" y="942"/>
                  </a:lnTo>
                  <a:lnTo>
                    <a:pt x="501" y="905"/>
                  </a:lnTo>
                  <a:lnTo>
                    <a:pt x="486" y="865"/>
                  </a:lnTo>
                  <a:lnTo>
                    <a:pt x="476" y="822"/>
                  </a:lnTo>
                  <a:lnTo>
                    <a:pt x="471" y="777"/>
                  </a:lnTo>
                  <a:lnTo>
                    <a:pt x="476" y="732"/>
                  </a:lnTo>
                  <a:lnTo>
                    <a:pt x="486" y="689"/>
                  </a:lnTo>
                  <a:lnTo>
                    <a:pt x="501" y="648"/>
                  </a:lnTo>
                  <a:lnTo>
                    <a:pt x="523" y="610"/>
                  </a:lnTo>
                  <a:lnTo>
                    <a:pt x="330" y="419"/>
                  </a:lnTo>
                  <a:close/>
                  <a:moveTo>
                    <a:pt x="768" y="211"/>
                  </a:moveTo>
                  <a:lnTo>
                    <a:pt x="713" y="213"/>
                  </a:lnTo>
                  <a:lnTo>
                    <a:pt x="659" y="222"/>
                  </a:lnTo>
                  <a:lnTo>
                    <a:pt x="606" y="235"/>
                  </a:lnTo>
                  <a:lnTo>
                    <a:pt x="555" y="252"/>
                  </a:lnTo>
                  <a:lnTo>
                    <a:pt x="508" y="274"/>
                  </a:lnTo>
                  <a:lnTo>
                    <a:pt x="461" y="301"/>
                  </a:lnTo>
                  <a:lnTo>
                    <a:pt x="419" y="332"/>
                  </a:lnTo>
                  <a:lnTo>
                    <a:pt x="612" y="525"/>
                  </a:lnTo>
                  <a:lnTo>
                    <a:pt x="648" y="506"/>
                  </a:lnTo>
                  <a:lnTo>
                    <a:pt x="686" y="491"/>
                  </a:lnTo>
                  <a:lnTo>
                    <a:pt x="726" y="483"/>
                  </a:lnTo>
                  <a:lnTo>
                    <a:pt x="768" y="480"/>
                  </a:lnTo>
                  <a:lnTo>
                    <a:pt x="812" y="484"/>
                  </a:lnTo>
                  <a:lnTo>
                    <a:pt x="854" y="493"/>
                  </a:lnTo>
                  <a:lnTo>
                    <a:pt x="893" y="508"/>
                  </a:lnTo>
                  <a:lnTo>
                    <a:pt x="930" y="528"/>
                  </a:lnTo>
                  <a:lnTo>
                    <a:pt x="1122" y="335"/>
                  </a:lnTo>
                  <a:lnTo>
                    <a:pt x="1078" y="304"/>
                  </a:lnTo>
                  <a:lnTo>
                    <a:pt x="1033" y="277"/>
                  </a:lnTo>
                  <a:lnTo>
                    <a:pt x="984" y="253"/>
                  </a:lnTo>
                  <a:lnTo>
                    <a:pt x="933" y="235"/>
                  </a:lnTo>
                  <a:lnTo>
                    <a:pt x="880" y="222"/>
                  </a:lnTo>
                  <a:lnTo>
                    <a:pt x="825" y="213"/>
                  </a:lnTo>
                  <a:lnTo>
                    <a:pt x="768" y="211"/>
                  </a:lnTo>
                  <a:close/>
                  <a:moveTo>
                    <a:pt x="61" y="0"/>
                  </a:moveTo>
                  <a:lnTo>
                    <a:pt x="77" y="1"/>
                  </a:lnTo>
                  <a:lnTo>
                    <a:pt x="92" y="8"/>
                  </a:lnTo>
                  <a:lnTo>
                    <a:pt x="105" y="18"/>
                  </a:lnTo>
                  <a:lnTo>
                    <a:pt x="330" y="244"/>
                  </a:lnTo>
                  <a:lnTo>
                    <a:pt x="377" y="208"/>
                  </a:lnTo>
                  <a:lnTo>
                    <a:pt x="426" y="177"/>
                  </a:lnTo>
                  <a:lnTo>
                    <a:pt x="478" y="151"/>
                  </a:lnTo>
                  <a:lnTo>
                    <a:pt x="532" y="128"/>
                  </a:lnTo>
                  <a:lnTo>
                    <a:pt x="588" y="110"/>
                  </a:lnTo>
                  <a:lnTo>
                    <a:pt x="646" y="97"/>
                  </a:lnTo>
                  <a:lnTo>
                    <a:pt x="707" y="89"/>
                  </a:lnTo>
                  <a:lnTo>
                    <a:pt x="768" y="86"/>
                  </a:lnTo>
                  <a:lnTo>
                    <a:pt x="830" y="89"/>
                  </a:lnTo>
                  <a:lnTo>
                    <a:pt x="891" y="97"/>
                  </a:lnTo>
                  <a:lnTo>
                    <a:pt x="951" y="111"/>
                  </a:lnTo>
                  <a:lnTo>
                    <a:pt x="1007" y="129"/>
                  </a:lnTo>
                  <a:lnTo>
                    <a:pt x="1062" y="152"/>
                  </a:lnTo>
                  <a:lnTo>
                    <a:pt x="1115" y="180"/>
                  </a:lnTo>
                  <a:lnTo>
                    <a:pt x="1163" y="212"/>
                  </a:lnTo>
                  <a:lnTo>
                    <a:pt x="1211" y="247"/>
                  </a:lnTo>
                  <a:lnTo>
                    <a:pt x="1431" y="25"/>
                  </a:lnTo>
                  <a:lnTo>
                    <a:pt x="1444" y="15"/>
                  </a:lnTo>
                  <a:lnTo>
                    <a:pt x="1460" y="10"/>
                  </a:lnTo>
                  <a:lnTo>
                    <a:pt x="1475" y="8"/>
                  </a:lnTo>
                  <a:lnTo>
                    <a:pt x="1492" y="10"/>
                  </a:lnTo>
                  <a:lnTo>
                    <a:pt x="1506" y="15"/>
                  </a:lnTo>
                  <a:lnTo>
                    <a:pt x="1519" y="25"/>
                  </a:lnTo>
                  <a:lnTo>
                    <a:pt x="1529" y="39"/>
                  </a:lnTo>
                  <a:lnTo>
                    <a:pt x="1536" y="54"/>
                  </a:lnTo>
                  <a:lnTo>
                    <a:pt x="1538" y="69"/>
                  </a:lnTo>
                  <a:lnTo>
                    <a:pt x="1536" y="85"/>
                  </a:lnTo>
                  <a:lnTo>
                    <a:pt x="1529" y="100"/>
                  </a:lnTo>
                  <a:lnTo>
                    <a:pt x="1519" y="114"/>
                  </a:lnTo>
                  <a:lnTo>
                    <a:pt x="1298" y="335"/>
                  </a:lnTo>
                  <a:lnTo>
                    <a:pt x="1334" y="381"/>
                  </a:lnTo>
                  <a:lnTo>
                    <a:pt x="1365" y="431"/>
                  </a:lnTo>
                  <a:lnTo>
                    <a:pt x="1392" y="483"/>
                  </a:lnTo>
                  <a:lnTo>
                    <a:pt x="1416" y="538"/>
                  </a:lnTo>
                  <a:lnTo>
                    <a:pt x="1434" y="594"/>
                  </a:lnTo>
                  <a:lnTo>
                    <a:pt x="1447" y="653"/>
                  </a:lnTo>
                  <a:lnTo>
                    <a:pt x="1455" y="714"/>
                  </a:lnTo>
                  <a:lnTo>
                    <a:pt x="1458" y="777"/>
                  </a:lnTo>
                  <a:lnTo>
                    <a:pt x="1455" y="841"/>
                  </a:lnTo>
                  <a:lnTo>
                    <a:pt x="1447" y="902"/>
                  </a:lnTo>
                  <a:lnTo>
                    <a:pt x="1433" y="963"/>
                  </a:lnTo>
                  <a:lnTo>
                    <a:pt x="1413" y="1020"/>
                  </a:lnTo>
                  <a:lnTo>
                    <a:pt x="1389" y="1077"/>
                  </a:lnTo>
                  <a:lnTo>
                    <a:pt x="1360" y="1129"/>
                  </a:lnTo>
                  <a:lnTo>
                    <a:pt x="1327" y="1180"/>
                  </a:lnTo>
                  <a:lnTo>
                    <a:pt x="1290" y="1226"/>
                  </a:lnTo>
                  <a:lnTo>
                    <a:pt x="1519" y="1456"/>
                  </a:lnTo>
                  <a:lnTo>
                    <a:pt x="1529" y="1469"/>
                  </a:lnTo>
                  <a:lnTo>
                    <a:pt x="1536" y="1483"/>
                  </a:lnTo>
                  <a:lnTo>
                    <a:pt x="1538" y="1500"/>
                  </a:lnTo>
                  <a:lnTo>
                    <a:pt x="1536" y="1515"/>
                  </a:lnTo>
                  <a:lnTo>
                    <a:pt x="1529" y="1530"/>
                  </a:lnTo>
                  <a:lnTo>
                    <a:pt x="1519" y="1543"/>
                  </a:lnTo>
                  <a:lnTo>
                    <a:pt x="1506" y="1554"/>
                  </a:lnTo>
                  <a:lnTo>
                    <a:pt x="1490" y="1559"/>
                  </a:lnTo>
                  <a:lnTo>
                    <a:pt x="1475" y="1561"/>
                  </a:lnTo>
                  <a:lnTo>
                    <a:pt x="1460" y="1559"/>
                  </a:lnTo>
                  <a:lnTo>
                    <a:pt x="1444" y="1554"/>
                  </a:lnTo>
                  <a:lnTo>
                    <a:pt x="1431" y="1543"/>
                  </a:lnTo>
                  <a:lnTo>
                    <a:pt x="1202" y="1313"/>
                  </a:lnTo>
                  <a:lnTo>
                    <a:pt x="1149" y="1352"/>
                  </a:lnTo>
                  <a:lnTo>
                    <a:pt x="1093" y="1385"/>
                  </a:lnTo>
                  <a:lnTo>
                    <a:pt x="1033" y="1414"/>
                  </a:lnTo>
                  <a:lnTo>
                    <a:pt x="970" y="1437"/>
                  </a:lnTo>
                  <a:lnTo>
                    <a:pt x="905" y="1453"/>
                  </a:lnTo>
                  <a:lnTo>
                    <a:pt x="838" y="1463"/>
                  </a:lnTo>
                  <a:lnTo>
                    <a:pt x="768" y="1467"/>
                  </a:lnTo>
                  <a:lnTo>
                    <a:pt x="707" y="1464"/>
                  </a:lnTo>
                  <a:lnTo>
                    <a:pt x="646" y="1456"/>
                  </a:lnTo>
                  <a:lnTo>
                    <a:pt x="588" y="1442"/>
                  </a:lnTo>
                  <a:lnTo>
                    <a:pt x="532" y="1425"/>
                  </a:lnTo>
                  <a:lnTo>
                    <a:pt x="478" y="1403"/>
                  </a:lnTo>
                  <a:lnTo>
                    <a:pt x="426" y="1375"/>
                  </a:lnTo>
                  <a:lnTo>
                    <a:pt x="377" y="1344"/>
                  </a:lnTo>
                  <a:lnTo>
                    <a:pt x="330" y="1310"/>
                  </a:lnTo>
                  <a:lnTo>
                    <a:pt x="105" y="1535"/>
                  </a:lnTo>
                  <a:lnTo>
                    <a:pt x="92" y="1546"/>
                  </a:lnTo>
                  <a:lnTo>
                    <a:pt x="77" y="1551"/>
                  </a:lnTo>
                  <a:lnTo>
                    <a:pt x="61" y="1554"/>
                  </a:lnTo>
                  <a:lnTo>
                    <a:pt x="46" y="1551"/>
                  </a:lnTo>
                  <a:lnTo>
                    <a:pt x="31" y="1546"/>
                  </a:lnTo>
                  <a:lnTo>
                    <a:pt x="17" y="1535"/>
                  </a:lnTo>
                  <a:lnTo>
                    <a:pt x="7" y="1522"/>
                  </a:lnTo>
                  <a:lnTo>
                    <a:pt x="1" y="1507"/>
                  </a:lnTo>
                  <a:lnTo>
                    <a:pt x="0" y="1492"/>
                  </a:lnTo>
                  <a:lnTo>
                    <a:pt x="1" y="1475"/>
                  </a:lnTo>
                  <a:lnTo>
                    <a:pt x="7" y="1461"/>
                  </a:lnTo>
                  <a:lnTo>
                    <a:pt x="17" y="1448"/>
                  </a:lnTo>
                  <a:lnTo>
                    <a:pt x="242" y="1223"/>
                  </a:lnTo>
                  <a:lnTo>
                    <a:pt x="206" y="1176"/>
                  </a:lnTo>
                  <a:lnTo>
                    <a:pt x="174" y="1126"/>
                  </a:lnTo>
                  <a:lnTo>
                    <a:pt x="145" y="1073"/>
                  </a:lnTo>
                  <a:lnTo>
                    <a:pt x="122" y="1018"/>
                  </a:lnTo>
                  <a:lnTo>
                    <a:pt x="103" y="961"/>
                  </a:lnTo>
                  <a:lnTo>
                    <a:pt x="89" y="901"/>
                  </a:lnTo>
                  <a:lnTo>
                    <a:pt x="81" y="840"/>
                  </a:lnTo>
                  <a:lnTo>
                    <a:pt x="78" y="777"/>
                  </a:lnTo>
                  <a:lnTo>
                    <a:pt x="81" y="713"/>
                  </a:lnTo>
                  <a:lnTo>
                    <a:pt x="89" y="652"/>
                  </a:lnTo>
                  <a:lnTo>
                    <a:pt x="103" y="593"/>
                  </a:lnTo>
                  <a:lnTo>
                    <a:pt x="122" y="534"/>
                  </a:lnTo>
                  <a:lnTo>
                    <a:pt x="145" y="479"/>
                  </a:lnTo>
                  <a:lnTo>
                    <a:pt x="174" y="428"/>
                  </a:lnTo>
                  <a:lnTo>
                    <a:pt x="206" y="377"/>
                  </a:lnTo>
                  <a:lnTo>
                    <a:pt x="242" y="331"/>
                  </a:lnTo>
                  <a:lnTo>
                    <a:pt x="17" y="106"/>
                  </a:lnTo>
                  <a:lnTo>
                    <a:pt x="7" y="93"/>
                  </a:lnTo>
                  <a:lnTo>
                    <a:pt x="1" y="77"/>
                  </a:lnTo>
                  <a:lnTo>
                    <a:pt x="0" y="62"/>
                  </a:lnTo>
                  <a:lnTo>
                    <a:pt x="1" y="46"/>
                  </a:lnTo>
                  <a:lnTo>
                    <a:pt x="7" y="31"/>
                  </a:lnTo>
                  <a:lnTo>
                    <a:pt x="17" y="18"/>
                  </a:lnTo>
                  <a:lnTo>
                    <a:pt x="31" y="8"/>
                  </a:lnTo>
                  <a:lnTo>
                    <a:pt x="46" y="1"/>
                  </a:lnTo>
                  <a:lnTo>
                    <a:pt x="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0" name="Rectangle 526"/>
            <p:cNvSpPr>
              <a:spLocks noChangeArrowheads="1"/>
            </p:cNvSpPr>
            <p:nvPr/>
          </p:nvSpPr>
          <p:spPr bwMode="auto">
            <a:xfrm>
              <a:off x="8107363" y="6088063"/>
              <a:ext cx="185738" cy="2857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1" name="Rectangle 527"/>
            <p:cNvSpPr>
              <a:spLocks noChangeArrowheads="1"/>
            </p:cNvSpPr>
            <p:nvPr/>
          </p:nvSpPr>
          <p:spPr bwMode="auto">
            <a:xfrm>
              <a:off x="8715376" y="6088063"/>
              <a:ext cx="184150" cy="2857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32" name="Group 731"/>
          <p:cNvGrpSpPr/>
          <p:nvPr/>
        </p:nvGrpSpPr>
        <p:grpSpPr>
          <a:xfrm>
            <a:off x="7217627" y="5806484"/>
            <a:ext cx="553975" cy="495345"/>
            <a:chOff x="8624888" y="5635626"/>
            <a:chExt cx="1169988" cy="1046163"/>
          </a:xfrm>
          <a:solidFill>
            <a:schemeClr val="tx1">
              <a:lumMod val="90000"/>
              <a:lumOff val="10000"/>
            </a:schemeClr>
          </a:solidFill>
        </p:grpSpPr>
        <p:sp>
          <p:nvSpPr>
            <p:cNvPr id="733" name="Freeform 675"/>
            <p:cNvSpPr>
              <a:spLocks/>
            </p:cNvSpPr>
            <p:nvPr/>
          </p:nvSpPr>
          <p:spPr bwMode="auto">
            <a:xfrm>
              <a:off x="9390063" y="6424613"/>
              <a:ext cx="23813" cy="25400"/>
            </a:xfrm>
            <a:custGeom>
              <a:avLst/>
              <a:gdLst>
                <a:gd name="T0" fmla="*/ 0 w 75"/>
                <a:gd name="T1" fmla="*/ 0 h 80"/>
                <a:gd name="T2" fmla="*/ 75 w 75"/>
                <a:gd name="T3" fmla="*/ 0 h 80"/>
                <a:gd name="T4" fmla="*/ 37 w 75"/>
                <a:gd name="T5" fmla="*/ 80 h 80"/>
                <a:gd name="T6" fmla="*/ 0 w 75"/>
                <a:gd name="T7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" h="80">
                  <a:moveTo>
                    <a:pt x="0" y="0"/>
                  </a:moveTo>
                  <a:lnTo>
                    <a:pt x="75" y="0"/>
                  </a:lnTo>
                  <a:lnTo>
                    <a:pt x="37" y="8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4" name="Freeform 676"/>
            <p:cNvSpPr>
              <a:spLocks/>
            </p:cNvSpPr>
            <p:nvPr/>
          </p:nvSpPr>
          <p:spPr bwMode="auto">
            <a:xfrm>
              <a:off x="9018588" y="6424613"/>
              <a:ext cx="23813" cy="25400"/>
            </a:xfrm>
            <a:custGeom>
              <a:avLst/>
              <a:gdLst>
                <a:gd name="T0" fmla="*/ 0 w 74"/>
                <a:gd name="T1" fmla="*/ 0 h 80"/>
                <a:gd name="T2" fmla="*/ 74 w 74"/>
                <a:gd name="T3" fmla="*/ 0 h 80"/>
                <a:gd name="T4" fmla="*/ 37 w 74"/>
                <a:gd name="T5" fmla="*/ 80 h 80"/>
                <a:gd name="T6" fmla="*/ 0 w 74"/>
                <a:gd name="T7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4" h="80">
                  <a:moveTo>
                    <a:pt x="0" y="0"/>
                  </a:moveTo>
                  <a:lnTo>
                    <a:pt x="74" y="0"/>
                  </a:lnTo>
                  <a:lnTo>
                    <a:pt x="37" y="8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5" name="Freeform 677"/>
            <p:cNvSpPr>
              <a:spLocks/>
            </p:cNvSpPr>
            <p:nvPr/>
          </p:nvSpPr>
          <p:spPr bwMode="auto">
            <a:xfrm>
              <a:off x="8826501" y="6484938"/>
              <a:ext cx="23813" cy="25400"/>
            </a:xfrm>
            <a:custGeom>
              <a:avLst/>
              <a:gdLst>
                <a:gd name="T0" fmla="*/ 0 w 74"/>
                <a:gd name="T1" fmla="*/ 0 h 80"/>
                <a:gd name="T2" fmla="*/ 74 w 74"/>
                <a:gd name="T3" fmla="*/ 0 h 80"/>
                <a:gd name="T4" fmla="*/ 37 w 74"/>
                <a:gd name="T5" fmla="*/ 80 h 80"/>
                <a:gd name="T6" fmla="*/ 0 w 74"/>
                <a:gd name="T7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4" h="80">
                  <a:moveTo>
                    <a:pt x="0" y="0"/>
                  </a:moveTo>
                  <a:lnTo>
                    <a:pt x="74" y="0"/>
                  </a:lnTo>
                  <a:lnTo>
                    <a:pt x="37" y="8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6" name="Freeform 678"/>
            <p:cNvSpPr>
              <a:spLocks/>
            </p:cNvSpPr>
            <p:nvPr/>
          </p:nvSpPr>
          <p:spPr bwMode="auto">
            <a:xfrm>
              <a:off x="9197976" y="6484938"/>
              <a:ext cx="23813" cy="25400"/>
            </a:xfrm>
            <a:custGeom>
              <a:avLst/>
              <a:gdLst>
                <a:gd name="T0" fmla="*/ 0 w 74"/>
                <a:gd name="T1" fmla="*/ 0 h 80"/>
                <a:gd name="T2" fmla="*/ 74 w 74"/>
                <a:gd name="T3" fmla="*/ 0 h 80"/>
                <a:gd name="T4" fmla="*/ 37 w 74"/>
                <a:gd name="T5" fmla="*/ 80 h 80"/>
                <a:gd name="T6" fmla="*/ 0 w 74"/>
                <a:gd name="T7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4" h="80">
                  <a:moveTo>
                    <a:pt x="0" y="0"/>
                  </a:moveTo>
                  <a:lnTo>
                    <a:pt x="74" y="0"/>
                  </a:lnTo>
                  <a:lnTo>
                    <a:pt x="37" y="8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7" name="Freeform 679"/>
            <p:cNvSpPr>
              <a:spLocks/>
            </p:cNvSpPr>
            <p:nvPr/>
          </p:nvSpPr>
          <p:spPr bwMode="auto">
            <a:xfrm>
              <a:off x="9569451" y="6484938"/>
              <a:ext cx="23813" cy="25400"/>
            </a:xfrm>
            <a:custGeom>
              <a:avLst/>
              <a:gdLst>
                <a:gd name="T0" fmla="*/ 0 w 74"/>
                <a:gd name="T1" fmla="*/ 0 h 80"/>
                <a:gd name="T2" fmla="*/ 74 w 74"/>
                <a:gd name="T3" fmla="*/ 0 h 80"/>
                <a:gd name="T4" fmla="*/ 37 w 74"/>
                <a:gd name="T5" fmla="*/ 80 h 80"/>
                <a:gd name="T6" fmla="*/ 0 w 74"/>
                <a:gd name="T7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4" h="80">
                  <a:moveTo>
                    <a:pt x="0" y="0"/>
                  </a:moveTo>
                  <a:lnTo>
                    <a:pt x="74" y="0"/>
                  </a:lnTo>
                  <a:lnTo>
                    <a:pt x="37" y="8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8" name="Freeform 680"/>
            <p:cNvSpPr>
              <a:spLocks noEditPoints="1"/>
            </p:cNvSpPr>
            <p:nvPr/>
          </p:nvSpPr>
          <p:spPr bwMode="auto">
            <a:xfrm>
              <a:off x="8624888" y="5689601"/>
              <a:ext cx="1169988" cy="992188"/>
            </a:xfrm>
            <a:custGeom>
              <a:avLst/>
              <a:gdLst>
                <a:gd name="T0" fmla="*/ 2818 w 3684"/>
                <a:gd name="T1" fmla="*/ 2050 h 3125"/>
                <a:gd name="T2" fmla="*/ 2827 w 3684"/>
                <a:gd name="T3" fmla="*/ 2241 h 3125"/>
                <a:gd name="T4" fmla="*/ 2835 w 3684"/>
                <a:gd name="T5" fmla="*/ 2465 h 3125"/>
                <a:gd name="T6" fmla="*/ 2655 w 3684"/>
                <a:gd name="T7" fmla="*/ 2904 h 3125"/>
                <a:gd name="T8" fmla="*/ 3287 w 3684"/>
                <a:gd name="T9" fmla="*/ 2942 h 3125"/>
                <a:gd name="T10" fmla="*/ 3203 w 3684"/>
                <a:gd name="T11" fmla="*/ 2517 h 3125"/>
                <a:gd name="T12" fmla="*/ 3180 w 3684"/>
                <a:gd name="T13" fmla="*/ 2306 h 3125"/>
                <a:gd name="T14" fmla="*/ 3214 w 3684"/>
                <a:gd name="T15" fmla="*/ 1982 h 3125"/>
                <a:gd name="T16" fmla="*/ 1846 w 3684"/>
                <a:gd name="T17" fmla="*/ 1813 h 3125"/>
                <a:gd name="T18" fmla="*/ 1647 w 3684"/>
                <a:gd name="T19" fmla="*/ 2086 h 3125"/>
                <a:gd name="T20" fmla="*/ 1698 w 3684"/>
                <a:gd name="T21" fmla="*/ 2338 h 3125"/>
                <a:gd name="T22" fmla="*/ 1641 w 3684"/>
                <a:gd name="T23" fmla="*/ 2522 h 3125"/>
                <a:gd name="T24" fmla="*/ 1630 w 3684"/>
                <a:gd name="T25" fmla="*/ 2973 h 3125"/>
                <a:gd name="T26" fmla="*/ 2274 w 3684"/>
                <a:gd name="T27" fmla="*/ 2882 h 3125"/>
                <a:gd name="T28" fmla="*/ 2010 w 3684"/>
                <a:gd name="T29" fmla="*/ 2455 h 3125"/>
                <a:gd name="T30" fmla="*/ 2032 w 3684"/>
                <a:gd name="T31" fmla="*/ 2238 h 3125"/>
                <a:gd name="T32" fmla="*/ 2043 w 3684"/>
                <a:gd name="T33" fmla="*/ 2004 h 3125"/>
                <a:gd name="T34" fmla="*/ 717 w 3684"/>
                <a:gd name="T35" fmla="*/ 1805 h 3125"/>
                <a:gd name="T36" fmla="*/ 476 w 3684"/>
                <a:gd name="T37" fmla="*/ 2073 h 3125"/>
                <a:gd name="T38" fmla="*/ 510 w 3684"/>
                <a:gd name="T39" fmla="*/ 2313 h 3125"/>
                <a:gd name="T40" fmla="*/ 470 w 3684"/>
                <a:gd name="T41" fmla="*/ 2522 h 3125"/>
                <a:gd name="T42" fmla="*/ 459 w 3684"/>
                <a:gd name="T43" fmla="*/ 2973 h 3125"/>
                <a:gd name="T44" fmla="*/ 1104 w 3684"/>
                <a:gd name="T45" fmla="*/ 2882 h 3125"/>
                <a:gd name="T46" fmla="*/ 839 w 3684"/>
                <a:gd name="T47" fmla="*/ 2455 h 3125"/>
                <a:gd name="T48" fmla="*/ 861 w 3684"/>
                <a:gd name="T49" fmla="*/ 2238 h 3125"/>
                <a:gd name="T50" fmla="*/ 870 w 3684"/>
                <a:gd name="T51" fmla="*/ 1962 h 3125"/>
                <a:gd name="T52" fmla="*/ 2421 w 3684"/>
                <a:gd name="T53" fmla="*/ 1632 h 3125"/>
                <a:gd name="T54" fmla="*/ 2252 w 3684"/>
                <a:gd name="T55" fmla="*/ 1900 h 3125"/>
                <a:gd name="T56" fmla="*/ 2304 w 3684"/>
                <a:gd name="T57" fmla="*/ 2147 h 3125"/>
                <a:gd name="T58" fmla="*/ 2248 w 3684"/>
                <a:gd name="T59" fmla="*/ 2332 h 3125"/>
                <a:gd name="T60" fmla="*/ 2514 w 3684"/>
                <a:gd name="T61" fmla="*/ 2574 h 3125"/>
                <a:gd name="T62" fmla="*/ 2637 w 3684"/>
                <a:gd name="T63" fmla="*/ 2324 h 3125"/>
                <a:gd name="T64" fmla="*/ 2616 w 3684"/>
                <a:gd name="T65" fmla="*/ 2114 h 3125"/>
                <a:gd name="T66" fmla="*/ 2649 w 3684"/>
                <a:gd name="T67" fmla="*/ 1830 h 3125"/>
                <a:gd name="T68" fmla="*/ 1375 w 3684"/>
                <a:gd name="T69" fmla="*/ 1608 h 3125"/>
                <a:gd name="T70" fmla="*/ 1082 w 3684"/>
                <a:gd name="T71" fmla="*/ 1866 h 3125"/>
                <a:gd name="T72" fmla="*/ 1092 w 3684"/>
                <a:gd name="T73" fmla="*/ 2051 h 3125"/>
                <a:gd name="T74" fmla="*/ 1100 w 3684"/>
                <a:gd name="T75" fmla="*/ 2274 h 3125"/>
                <a:gd name="T76" fmla="*/ 1186 w 3684"/>
                <a:gd name="T77" fmla="*/ 2586 h 3125"/>
                <a:gd name="T78" fmla="*/ 1474 w 3684"/>
                <a:gd name="T79" fmla="*/ 2333 h 3125"/>
                <a:gd name="T80" fmla="*/ 1433 w 3684"/>
                <a:gd name="T81" fmla="*/ 2136 h 3125"/>
                <a:gd name="T82" fmla="*/ 1479 w 3684"/>
                <a:gd name="T83" fmla="*/ 1903 h 3125"/>
                <a:gd name="T84" fmla="*/ 1387 w 3684"/>
                <a:gd name="T85" fmla="*/ 1608 h 3125"/>
                <a:gd name="T86" fmla="*/ 1499 w 3684"/>
                <a:gd name="T87" fmla="*/ 1585 h 3125"/>
                <a:gd name="T88" fmla="*/ 2155 w 3684"/>
                <a:gd name="T89" fmla="*/ 1704 h 3125"/>
                <a:gd name="T90" fmla="*/ 3070 w 3684"/>
                <a:gd name="T91" fmla="*/ 1684 h 3125"/>
                <a:gd name="T92" fmla="*/ 3323 w 3684"/>
                <a:gd name="T93" fmla="*/ 1944 h 3125"/>
                <a:gd name="T94" fmla="*/ 3281 w 3684"/>
                <a:gd name="T95" fmla="*/ 2349 h 3125"/>
                <a:gd name="T96" fmla="*/ 3640 w 3684"/>
                <a:gd name="T97" fmla="*/ 2644 h 3125"/>
                <a:gd name="T98" fmla="*/ 3347 w 3684"/>
                <a:gd name="T99" fmla="*/ 3032 h 3125"/>
                <a:gd name="T100" fmla="*/ 2739 w 3684"/>
                <a:gd name="T101" fmla="*/ 3063 h 3125"/>
                <a:gd name="T102" fmla="*/ 2204 w 3684"/>
                <a:gd name="T103" fmla="*/ 3021 h 3125"/>
                <a:gd name="T104" fmla="*/ 1607 w 3684"/>
                <a:gd name="T105" fmla="*/ 3079 h 3125"/>
                <a:gd name="T106" fmla="*/ 1090 w 3684"/>
                <a:gd name="T107" fmla="*/ 2999 h 3125"/>
                <a:gd name="T108" fmla="*/ 521 w 3684"/>
                <a:gd name="T109" fmla="*/ 3108 h 3125"/>
                <a:gd name="T110" fmla="*/ 0 w 3684"/>
                <a:gd name="T111" fmla="*/ 2848 h 3125"/>
                <a:gd name="T112" fmla="*/ 395 w 3684"/>
                <a:gd name="T113" fmla="*/ 2403 h 3125"/>
                <a:gd name="T114" fmla="*/ 364 w 3684"/>
                <a:gd name="T115" fmla="*/ 2042 h 3125"/>
                <a:gd name="T116" fmla="*/ 690 w 3684"/>
                <a:gd name="T117" fmla="*/ 1690 h 3125"/>
                <a:gd name="T118" fmla="*/ 643 w 3684"/>
                <a:gd name="T119" fmla="*/ 1580 h 3125"/>
                <a:gd name="T120" fmla="*/ 1834 w 3684"/>
                <a:gd name="T121" fmla="*/ 893 h 3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684" h="3125">
                  <a:moveTo>
                    <a:pt x="3110" y="1799"/>
                  </a:moveTo>
                  <a:lnTo>
                    <a:pt x="3100" y="1799"/>
                  </a:lnTo>
                  <a:lnTo>
                    <a:pt x="3058" y="1805"/>
                  </a:lnTo>
                  <a:lnTo>
                    <a:pt x="3018" y="1813"/>
                  </a:lnTo>
                  <a:lnTo>
                    <a:pt x="2986" y="1821"/>
                  </a:lnTo>
                  <a:lnTo>
                    <a:pt x="2957" y="1831"/>
                  </a:lnTo>
                  <a:lnTo>
                    <a:pt x="2928" y="1843"/>
                  </a:lnTo>
                  <a:lnTo>
                    <a:pt x="2899" y="1858"/>
                  </a:lnTo>
                  <a:lnTo>
                    <a:pt x="2873" y="1876"/>
                  </a:lnTo>
                  <a:lnTo>
                    <a:pt x="2858" y="1891"/>
                  </a:lnTo>
                  <a:lnTo>
                    <a:pt x="2843" y="1907"/>
                  </a:lnTo>
                  <a:lnTo>
                    <a:pt x="2832" y="1925"/>
                  </a:lnTo>
                  <a:lnTo>
                    <a:pt x="2824" y="1944"/>
                  </a:lnTo>
                  <a:lnTo>
                    <a:pt x="2819" y="1967"/>
                  </a:lnTo>
                  <a:lnTo>
                    <a:pt x="2818" y="1997"/>
                  </a:lnTo>
                  <a:lnTo>
                    <a:pt x="2818" y="2027"/>
                  </a:lnTo>
                  <a:lnTo>
                    <a:pt x="2818" y="2041"/>
                  </a:lnTo>
                  <a:lnTo>
                    <a:pt x="2818" y="2050"/>
                  </a:lnTo>
                  <a:lnTo>
                    <a:pt x="2818" y="2057"/>
                  </a:lnTo>
                  <a:lnTo>
                    <a:pt x="2818" y="2064"/>
                  </a:lnTo>
                  <a:lnTo>
                    <a:pt x="2818" y="2073"/>
                  </a:lnTo>
                  <a:lnTo>
                    <a:pt x="2817" y="2086"/>
                  </a:lnTo>
                  <a:lnTo>
                    <a:pt x="2817" y="2089"/>
                  </a:lnTo>
                  <a:lnTo>
                    <a:pt x="2816" y="2094"/>
                  </a:lnTo>
                  <a:lnTo>
                    <a:pt x="2815" y="2097"/>
                  </a:lnTo>
                  <a:lnTo>
                    <a:pt x="2813" y="2100"/>
                  </a:lnTo>
                  <a:lnTo>
                    <a:pt x="2810" y="2102"/>
                  </a:lnTo>
                  <a:lnTo>
                    <a:pt x="2802" y="2105"/>
                  </a:lnTo>
                  <a:lnTo>
                    <a:pt x="2799" y="2111"/>
                  </a:lnTo>
                  <a:lnTo>
                    <a:pt x="2798" y="2118"/>
                  </a:lnTo>
                  <a:lnTo>
                    <a:pt x="2798" y="2126"/>
                  </a:lnTo>
                  <a:lnTo>
                    <a:pt x="2799" y="2138"/>
                  </a:lnTo>
                  <a:lnTo>
                    <a:pt x="2800" y="2149"/>
                  </a:lnTo>
                  <a:lnTo>
                    <a:pt x="2816" y="2211"/>
                  </a:lnTo>
                  <a:lnTo>
                    <a:pt x="2822" y="2226"/>
                  </a:lnTo>
                  <a:lnTo>
                    <a:pt x="2827" y="2241"/>
                  </a:lnTo>
                  <a:lnTo>
                    <a:pt x="2832" y="2256"/>
                  </a:lnTo>
                  <a:lnTo>
                    <a:pt x="2838" y="2286"/>
                  </a:lnTo>
                  <a:lnTo>
                    <a:pt x="2851" y="2313"/>
                  </a:lnTo>
                  <a:lnTo>
                    <a:pt x="2869" y="2338"/>
                  </a:lnTo>
                  <a:lnTo>
                    <a:pt x="2871" y="2341"/>
                  </a:lnTo>
                  <a:lnTo>
                    <a:pt x="2873" y="2344"/>
                  </a:lnTo>
                  <a:lnTo>
                    <a:pt x="2875" y="2349"/>
                  </a:lnTo>
                  <a:lnTo>
                    <a:pt x="2875" y="2353"/>
                  </a:lnTo>
                  <a:lnTo>
                    <a:pt x="2867" y="2424"/>
                  </a:lnTo>
                  <a:lnTo>
                    <a:pt x="2867" y="2428"/>
                  </a:lnTo>
                  <a:lnTo>
                    <a:pt x="2864" y="2430"/>
                  </a:lnTo>
                  <a:lnTo>
                    <a:pt x="2862" y="2433"/>
                  </a:lnTo>
                  <a:lnTo>
                    <a:pt x="2860" y="2436"/>
                  </a:lnTo>
                  <a:lnTo>
                    <a:pt x="2858" y="2437"/>
                  </a:lnTo>
                  <a:lnTo>
                    <a:pt x="2849" y="2440"/>
                  </a:lnTo>
                  <a:lnTo>
                    <a:pt x="2842" y="2447"/>
                  </a:lnTo>
                  <a:lnTo>
                    <a:pt x="2838" y="2456"/>
                  </a:lnTo>
                  <a:lnTo>
                    <a:pt x="2835" y="2465"/>
                  </a:lnTo>
                  <a:lnTo>
                    <a:pt x="2828" y="2489"/>
                  </a:lnTo>
                  <a:lnTo>
                    <a:pt x="2819" y="2512"/>
                  </a:lnTo>
                  <a:lnTo>
                    <a:pt x="2816" y="2518"/>
                  </a:lnTo>
                  <a:lnTo>
                    <a:pt x="2813" y="2522"/>
                  </a:lnTo>
                  <a:lnTo>
                    <a:pt x="2807" y="2525"/>
                  </a:lnTo>
                  <a:lnTo>
                    <a:pt x="2722" y="2561"/>
                  </a:lnTo>
                  <a:lnTo>
                    <a:pt x="2677" y="2579"/>
                  </a:lnTo>
                  <a:lnTo>
                    <a:pt x="2632" y="2599"/>
                  </a:lnTo>
                  <a:lnTo>
                    <a:pt x="2587" y="2622"/>
                  </a:lnTo>
                  <a:lnTo>
                    <a:pt x="2543" y="2646"/>
                  </a:lnTo>
                  <a:lnTo>
                    <a:pt x="2517" y="2661"/>
                  </a:lnTo>
                  <a:lnTo>
                    <a:pt x="2495" y="2678"/>
                  </a:lnTo>
                  <a:lnTo>
                    <a:pt x="2454" y="2855"/>
                  </a:lnTo>
                  <a:lnTo>
                    <a:pt x="2499" y="2857"/>
                  </a:lnTo>
                  <a:lnTo>
                    <a:pt x="2541" y="2864"/>
                  </a:lnTo>
                  <a:lnTo>
                    <a:pt x="2580" y="2875"/>
                  </a:lnTo>
                  <a:lnTo>
                    <a:pt x="2619" y="2889"/>
                  </a:lnTo>
                  <a:lnTo>
                    <a:pt x="2655" y="2904"/>
                  </a:lnTo>
                  <a:lnTo>
                    <a:pt x="2691" y="2922"/>
                  </a:lnTo>
                  <a:lnTo>
                    <a:pt x="2727" y="2938"/>
                  </a:lnTo>
                  <a:lnTo>
                    <a:pt x="2763" y="2957"/>
                  </a:lnTo>
                  <a:lnTo>
                    <a:pt x="2800" y="2973"/>
                  </a:lnTo>
                  <a:lnTo>
                    <a:pt x="2840" y="2989"/>
                  </a:lnTo>
                  <a:lnTo>
                    <a:pt x="2880" y="3002"/>
                  </a:lnTo>
                  <a:lnTo>
                    <a:pt x="2923" y="3012"/>
                  </a:lnTo>
                  <a:lnTo>
                    <a:pt x="2970" y="3019"/>
                  </a:lnTo>
                  <a:lnTo>
                    <a:pt x="2893" y="2911"/>
                  </a:lnTo>
                  <a:lnTo>
                    <a:pt x="3013" y="2584"/>
                  </a:lnTo>
                  <a:lnTo>
                    <a:pt x="3133" y="2911"/>
                  </a:lnTo>
                  <a:lnTo>
                    <a:pt x="3057" y="3016"/>
                  </a:lnTo>
                  <a:lnTo>
                    <a:pt x="3091" y="3008"/>
                  </a:lnTo>
                  <a:lnTo>
                    <a:pt x="3128" y="2999"/>
                  </a:lnTo>
                  <a:lnTo>
                    <a:pt x="3165" y="2987"/>
                  </a:lnTo>
                  <a:lnTo>
                    <a:pt x="3206" y="2972"/>
                  </a:lnTo>
                  <a:lnTo>
                    <a:pt x="3245" y="2958"/>
                  </a:lnTo>
                  <a:lnTo>
                    <a:pt x="3287" y="2942"/>
                  </a:lnTo>
                  <a:lnTo>
                    <a:pt x="3328" y="2926"/>
                  </a:lnTo>
                  <a:lnTo>
                    <a:pt x="3368" y="2910"/>
                  </a:lnTo>
                  <a:lnTo>
                    <a:pt x="3407" y="2896"/>
                  </a:lnTo>
                  <a:lnTo>
                    <a:pt x="3445" y="2882"/>
                  </a:lnTo>
                  <a:lnTo>
                    <a:pt x="3481" y="2871"/>
                  </a:lnTo>
                  <a:lnTo>
                    <a:pt x="3514" y="2863"/>
                  </a:lnTo>
                  <a:lnTo>
                    <a:pt x="3545" y="2857"/>
                  </a:lnTo>
                  <a:lnTo>
                    <a:pt x="3572" y="2855"/>
                  </a:lnTo>
                  <a:lnTo>
                    <a:pt x="3531" y="2677"/>
                  </a:lnTo>
                  <a:lnTo>
                    <a:pt x="3510" y="2659"/>
                  </a:lnTo>
                  <a:lnTo>
                    <a:pt x="3486" y="2643"/>
                  </a:lnTo>
                  <a:lnTo>
                    <a:pt x="3398" y="2601"/>
                  </a:lnTo>
                  <a:lnTo>
                    <a:pt x="3309" y="2563"/>
                  </a:lnTo>
                  <a:lnTo>
                    <a:pt x="3218" y="2527"/>
                  </a:lnTo>
                  <a:lnTo>
                    <a:pt x="3214" y="2526"/>
                  </a:lnTo>
                  <a:lnTo>
                    <a:pt x="3210" y="2524"/>
                  </a:lnTo>
                  <a:lnTo>
                    <a:pt x="3206" y="2520"/>
                  </a:lnTo>
                  <a:lnTo>
                    <a:pt x="3203" y="2517"/>
                  </a:lnTo>
                  <a:lnTo>
                    <a:pt x="3200" y="2513"/>
                  </a:lnTo>
                  <a:lnTo>
                    <a:pt x="3191" y="2489"/>
                  </a:lnTo>
                  <a:lnTo>
                    <a:pt x="3183" y="2463"/>
                  </a:lnTo>
                  <a:lnTo>
                    <a:pt x="3180" y="2455"/>
                  </a:lnTo>
                  <a:lnTo>
                    <a:pt x="3177" y="2447"/>
                  </a:lnTo>
                  <a:lnTo>
                    <a:pt x="3172" y="2441"/>
                  </a:lnTo>
                  <a:lnTo>
                    <a:pt x="3164" y="2437"/>
                  </a:lnTo>
                  <a:lnTo>
                    <a:pt x="3162" y="2434"/>
                  </a:lnTo>
                  <a:lnTo>
                    <a:pt x="3161" y="2431"/>
                  </a:lnTo>
                  <a:lnTo>
                    <a:pt x="3159" y="2428"/>
                  </a:lnTo>
                  <a:lnTo>
                    <a:pt x="3159" y="2424"/>
                  </a:lnTo>
                  <a:lnTo>
                    <a:pt x="3159" y="2404"/>
                  </a:lnTo>
                  <a:lnTo>
                    <a:pt x="3157" y="2384"/>
                  </a:lnTo>
                  <a:lnTo>
                    <a:pt x="3159" y="2365"/>
                  </a:lnTo>
                  <a:lnTo>
                    <a:pt x="3161" y="2344"/>
                  </a:lnTo>
                  <a:lnTo>
                    <a:pt x="3168" y="2326"/>
                  </a:lnTo>
                  <a:lnTo>
                    <a:pt x="3180" y="2308"/>
                  </a:lnTo>
                  <a:lnTo>
                    <a:pt x="3180" y="2306"/>
                  </a:lnTo>
                  <a:lnTo>
                    <a:pt x="3181" y="2304"/>
                  </a:lnTo>
                  <a:lnTo>
                    <a:pt x="3190" y="2282"/>
                  </a:lnTo>
                  <a:lnTo>
                    <a:pt x="3196" y="2261"/>
                  </a:lnTo>
                  <a:lnTo>
                    <a:pt x="3203" y="2238"/>
                  </a:lnTo>
                  <a:lnTo>
                    <a:pt x="3212" y="2217"/>
                  </a:lnTo>
                  <a:lnTo>
                    <a:pt x="3223" y="2197"/>
                  </a:lnTo>
                  <a:lnTo>
                    <a:pt x="3223" y="2195"/>
                  </a:lnTo>
                  <a:lnTo>
                    <a:pt x="3223" y="2194"/>
                  </a:lnTo>
                  <a:lnTo>
                    <a:pt x="3231" y="2120"/>
                  </a:lnTo>
                  <a:lnTo>
                    <a:pt x="3231" y="2118"/>
                  </a:lnTo>
                  <a:lnTo>
                    <a:pt x="3230" y="2114"/>
                  </a:lnTo>
                  <a:lnTo>
                    <a:pt x="3227" y="2112"/>
                  </a:lnTo>
                  <a:lnTo>
                    <a:pt x="3225" y="2110"/>
                  </a:lnTo>
                  <a:lnTo>
                    <a:pt x="3218" y="2106"/>
                  </a:lnTo>
                  <a:lnTo>
                    <a:pt x="3215" y="2101"/>
                  </a:lnTo>
                  <a:lnTo>
                    <a:pt x="3214" y="2094"/>
                  </a:lnTo>
                  <a:lnTo>
                    <a:pt x="3214" y="2086"/>
                  </a:lnTo>
                  <a:lnTo>
                    <a:pt x="3214" y="1982"/>
                  </a:lnTo>
                  <a:lnTo>
                    <a:pt x="3213" y="1962"/>
                  </a:lnTo>
                  <a:lnTo>
                    <a:pt x="3207" y="1943"/>
                  </a:lnTo>
                  <a:lnTo>
                    <a:pt x="3198" y="1926"/>
                  </a:lnTo>
                  <a:lnTo>
                    <a:pt x="3185" y="1910"/>
                  </a:lnTo>
                  <a:lnTo>
                    <a:pt x="3110" y="1846"/>
                  </a:lnTo>
                  <a:lnTo>
                    <a:pt x="3103" y="1839"/>
                  </a:lnTo>
                  <a:lnTo>
                    <a:pt x="3101" y="1832"/>
                  </a:lnTo>
                  <a:lnTo>
                    <a:pt x="3102" y="1825"/>
                  </a:lnTo>
                  <a:lnTo>
                    <a:pt x="3108" y="1817"/>
                  </a:lnTo>
                  <a:lnTo>
                    <a:pt x="3114" y="1812"/>
                  </a:lnTo>
                  <a:lnTo>
                    <a:pt x="3120" y="1809"/>
                  </a:lnTo>
                  <a:lnTo>
                    <a:pt x="3126" y="1804"/>
                  </a:lnTo>
                  <a:lnTo>
                    <a:pt x="3121" y="1799"/>
                  </a:lnTo>
                  <a:lnTo>
                    <a:pt x="3110" y="1799"/>
                  </a:lnTo>
                  <a:close/>
                  <a:moveTo>
                    <a:pt x="1940" y="1799"/>
                  </a:moveTo>
                  <a:lnTo>
                    <a:pt x="1929" y="1799"/>
                  </a:lnTo>
                  <a:lnTo>
                    <a:pt x="1887" y="1805"/>
                  </a:lnTo>
                  <a:lnTo>
                    <a:pt x="1846" y="1813"/>
                  </a:lnTo>
                  <a:lnTo>
                    <a:pt x="1816" y="1821"/>
                  </a:lnTo>
                  <a:lnTo>
                    <a:pt x="1786" y="1831"/>
                  </a:lnTo>
                  <a:lnTo>
                    <a:pt x="1756" y="1843"/>
                  </a:lnTo>
                  <a:lnTo>
                    <a:pt x="1729" y="1858"/>
                  </a:lnTo>
                  <a:lnTo>
                    <a:pt x="1703" y="1876"/>
                  </a:lnTo>
                  <a:lnTo>
                    <a:pt x="1686" y="1891"/>
                  </a:lnTo>
                  <a:lnTo>
                    <a:pt x="1672" y="1907"/>
                  </a:lnTo>
                  <a:lnTo>
                    <a:pt x="1660" y="1925"/>
                  </a:lnTo>
                  <a:lnTo>
                    <a:pt x="1653" y="1944"/>
                  </a:lnTo>
                  <a:lnTo>
                    <a:pt x="1648" y="1967"/>
                  </a:lnTo>
                  <a:lnTo>
                    <a:pt x="1647" y="1997"/>
                  </a:lnTo>
                  <a:lnTo>
                    <a:pt x="1647" y="2027"/>
                  </a:lnTo>
                  <a:lnTo>
                    <a:pt x="1647" y="2041"/>
                  </a:lnTo>
                  <a:lnTo>
                    <a:pt x="1647" y="2050"/>
                  </a:lnTo>
                  <a:lnTo>
                    <a:pt x="1647" y="2057"/>
                  </a:lnTo>
                  <a:lnTo>
                    <a:pt x="1647" y="2064"/>
                  </a:lnTo>
                  <a:lnTo>
                    <a:pt x="1647" y="2073"/>
                  </a:lnTo>
                  <a:lnTo>
                    <a:pt x="1647" y="2086"/>
                  </a:lnTo>
                  <a:lnTo>
                    <a:pt x="1646" y="2089"/>
                  </a:lnTo>
                  <a:lnTo>
                    <a:pt x="1646" y="2094"/>
                  </a:lnTo>
                  <a:lnTo>
                    <a:pt x="1644" y="2097"/>
                  </a:lnTo>
                  <a:lnTo>
                    <a:pt x="1642" y="2100"/>
                  </a:lnTo>
                  <a:lnTo>
                    <a:pt x="1640" y="2102"/>
                  </a:lnTo>
                  <a:lnTo>
                    <a:pt x="1632" y="2105"/>
                  </a:lnTo>
                  <a:lnTo>
                    <a:pt x="1628" y="2111"/>
                  </a:lnTo>
                  <a:lnTo>
                    <a:pt x="1627" y="2118"/>
                  </a:lnTo>
                  <a:lnTo>
                    <a:pt x="1628" y="2126"/>
                  </a:lnTo>
                  <a:lnTo>
                    <a:pt x="1629" y="2138"/>
                  </a:lnTo>
                  <a:lnTo>
                    <a:pt x="1630" y="2149"/>
                  </a:lnTo>
                  <a:lnTo>
                    <a:pt x="1646" y="2211"/>
                  </a:lnTo>
                  <a:lnTo>
                    <a:pt x="1650" y="2226"/>
                  </a:lnTo>
                  <a:lnTo>
                    <a:pt x="1657" y="2241"/>
                  </a:lnTo>
                  <a:lnTo>
                    <a:pt x="1660" y="2256"/>
                  </a:lnTo>
                  <a:lnTo>
                    <a:pt x="1668" y="2286"/>
                  </a:lnTo>
                  <a:lnTo>
                    <a:pt x="1681" y="2313"/>
                  </a:lnTo>
                  <a:lnTo>
                    <a:pt x="1698" y="2338"/>
                  </a:lnTo>
                  <a:lnTo>
                    <a:pt x="1701" y="2341"/>
                  </a:lnTo>
                  <a:lnTo>
                    <a:pt x="1702" y="2344"/>
                  </a:lnTo>
                  <a:lnTo>
                    <a:pt x="1703" y="2349"/>
                  </a:lnTo>
                  <a:lnTo>
                    <a:pt x="1703" y="2353"/>
                  </a:lnTo>
                  <a:lnTo>
                    <a:pt x="1697" y="2424"/>
                  </a:lnTo>
                  <a:lnTo>
                    <a:pt x="1695" y="2428"/>
                  </a:lnTo>
                  <a:lnTo>
                    <a:pt x="1694" y="2430"/>
                  </a:lnTo>
                  <a:lnTo>
                    <a:pt x="1692" y="2433"/>
                  </a:lnTo>
                  <a:lnTo>
                    <a:pt x="1690" y="2436"/>
                  </a:lnTo>
                  <a:lnTo>
                    <a:pt x="1686" y="2437"/>
                  </a:lnTo>
                  <a:lnTo>
                    <a:pt x="1677" y="2440"/>
                  </a:lnTo>
                  <a:lnTo>
                    <a:pt x="1672" y="2447"/>
                  </a:lnTo>
                  <a:lnTo>
                    <a:pt x="1667" y="2456"/>
                  </a:lnTo>
                  <a:lnTo>
                    <a:pt x="1665" y="2465"/>
                  </a:lnTo>
                  <a:lnTo>
                    <a:pt x="1657" y="2489"/>
                  </a:lnTo>
                  <a:lnTo>
                    <a:pt x="1648" y="2512"/>
                  </a:lnTo>
                  <a:lnTo>
                    <a:pt x="1646" y="2518"/>
                  </a:lnTo>
                  <a:lnTo>
                    <a:pt x="1641" y="2522"/>
                  </a:lnTo>
                  <a:lnTo>
                    <a:pt x="1637" y="2525"/>
                  </a:lnTo>
                  <a:lnTo>
                    <a:pt x="1551" y="2561"/>
                  </a:lnTo>
                  <a:lnTo>
                    <a:pt x="1506" y="2579"/>
                  </a:lnTo>
                  <a:lnTo>
                    <a:pt x="1461" y="2599"/>
                  </a:lnTo>
                  <a:lnTo>
                    <a:pt x="1416" y="2622"/>
                  </a:lnTo>
                  <a:lnTo>
                    <a:pt x="1372" y="2646"/>
                  </a:lnTo>
                  <a:lnTo>
                    <a:pt x="1347" y="2661"/>
                  </a:lnTo>
                  <a:lnTo>
                    <a:pt x="1325" y="2678"/>
                  </a:lnTo>
                  <a:lnTo>
                    <a:pt x="1283" y="2855"/>
                  </a:lnTo>
                  <a:lnTo>
                    <a:pt x="1328" y="2857"/>
                  </a:lnTo>
                  <a:lnTo>
                    <a:pt x="1370" y="2864"/>
                  </a:lnTo>
                  <a:lnTo>
                    <a:pt x="1409" y="2875"/>
                  </a:lnTo>
                  <a:lnTo>
                    <a:pt x="1447" y="2889"/>
                  </a:lnTo>
                  <a:lnTo>
                    <a:pt x="1485" y="2904"/>
                  </a:lnTo>
                  <a:lnTo>
                    <a:pt x="1521" y="2922"/>
                  </a:lnTo>
                  <a:lnTo>
                    <a:pt x="1556" y="2938"/>
                  </a:lnTo>
                  <a:lnTo>
                    <a:pt x="1593" y="2957"/>
                  </a:lnTo>
                  <a:lnTo>
                    <a:pt x="1630" y="2973"/>
                  </a:lnTo>
                  <a:lnTo>
                    <a:pt x="1668" y="2989"/>
                  </a:lnTo>
                  <a:lnTo>
                    <a:pt x="1709" y="3002"/>
                  </a:lnTo>
                  <a:lnTo>
                    <a:pt x="1753" y="3012"/>
                  </a:lnTo>
                  <a:lnTo>
                    <a:pt x="1799" y="3019"/>
                  </a:lnTo>
                  <a:lnTo>
                    <a:pt x="1722" y="2911"/>
                  </a:lnTo>
                  <a:lnTo>
                    <a:pt x="1842" y="2584"/>
                  </a:lnTo>
                  <a:lnTo>
                    <a:pt x="1961" y="2911"/>
                  </a:lnTo>
                  <a:lnTo>
                    <a:pt x="1887" y="3016"/>
                  </a:lnTo>
                  <a:lnTo>
                    <a:pt x="1921" y="3008"/>
                  </a:lnTo>
                  <a:lnTo>
                    <a:pt x="1957" y="2999"/>
                  </a:lnTo>
                  <a:lnTo>
                    <a:pt x="1995" y="2987"/>
                  </a:lnTo>
                  <a:lnTo>
                    <a:pt x="2035" y="2972"/>
                  </a:lnTo>
                  <a:lnTo>
                    <a:pt x="2075" y="2958"/>
                  </a:lnTo>
                  <a:lnTo>
                    <a:pt x="2116" y="2942"/>
                  </a:lnTo>
                  <a:lnTo>
                    <a:pt x="2156" y="2926"/>
                  </a:lnTo>
                  <a:lnTo>
                    <a:pt x="2197" y="2910"/>
                  </a:lnTo>
                  <a:lnTo>
                    <a:pt x="2237" y="2896"/>
                  </a:lnTo>
                  <a:lnTo>
                    <a:pt x="2274" y="2882"/>
                  </a:lnTo>
                  <a:lnTo>
                    <a:pt x="2310" y="2871"/>
                  </a:lnTo>
                  <a:lnTo>
                    <a:pt x="2344" y="2863"/>
                  </a:lnTo>
                  <a:lnTo>
                    <a:pt x="2374" y="2857"/>
                  </a:lnTo>
                  <a:lnTo>
                    <a:pt x="2401" y="2855"/>
                  </a:lnTo>
                  <a:lnTo>
                    <a:pt x="2359" y="2677"/>
                  </a:lnTo>
                  <a:lnTo>
                    <a:pt x="2339" y="2659"/>
                  </a:lnTo>
                  <a:lnTo>
                    <a:pt x="2314" y="2643"/>
                  </a:lnTo>
                  <a:lnTo>
                    <a:pt x="2227" y="2601"/>
                  </a:lnTo>
                  <a:lnTo>
                    <a:pt x="2138" y="2563"/>
                  </a:lnTo>
                  <a:lnTo>
                    <a:pt x="2047" y="2527"/>
                  </a:lnTo>
                  <a:lnTo>
                    <a:pt x="2044" y="2526"/>
                  </a:lnTo>
                  <a:lnTo>
                    <a:pt x="2039" y="2524"/>
                  </a:lnTo>
                  <a:lnTo>
                    <a:pt x="2036" y="2520"/>
                  </a:lnTo>
                  <a:lnTo>
                    <a:pt x="2032" y="2517"/>
                  </a:lnTo>
                  <a:lnTo>
                    <a:pt x="2030" y="2513"/>
                  </a:lnTo>
                  <a:lnTo>
                    <a:pt x="2020" y="2489"/>
                  </a:lnTo>
                  <a:lnTo>
                    <a:pt x="2012" y="2463"/>
                  </a:lnTo>
                  <a:lnTo>
                    <a:pt x="2010" y="2455"/>
                  </a:lnTo>
                  <a:lnTo>
                    <a:pt x="2007" y="2447"/>
                  </a:lnTo>
                  <a:lnTo>
                    <a:pt x="2001" y="2441"/>
                  </a:lnTo>
                  <a:lnTo>
                    <a:pt x="1994" y="2437"/>
                  </a:lnTo>
                  <a:lnTo>
                    <a:pt x="1992" y="2434"/>
                  </a:lnTo>
                  <a:lnTo>
                    <a:pt x="1990" y="2431"/>
                  </a:lnTo>
                  <a:lnTo>
                    <a:pt x="1989" y="2428"/>
                  </a:lnTo>
                  <a:lnTo>
                    <a:pt x="1987" y="2424"/>
                  </a:lnTo>
                  <a:lnTo>
                    <a:pt x="1987" y="2404"/>
                  </a:lnTo>
                  <a:lnTo>
                    <a:pt x="1987" y="2384"/>
                  </a:lnTo>
                  <a:lnTo>
                    <a:pt x="1987" y="2365"/>
                  </a:lnTo>
                  <a:lnTo>
                    <a:pt x="1991" y="2344"/>
                  </a:lnTo>
                  <a:lnTo>
                    <a:pt x="1996" y="2326"/>
                  </a:lnTo>
                  <a:lnTo>
                    <a:pt x="2009" y="2308"/>
                  </a:lnTo>
                  <a:lnTo>
                    <a:pt x="2010" y="2306"/>
                  </a:lnTo>
                  <a:lnTo>
                    <a:pt x="2011" y="2304"/>
                  </a:lnTo>
                  <a:lnTo>
                    <a:pt x="2019" y="2282"/>
                  </a:lnTo>
                  <a:lnTo>
                    <a:pt x="2026" y="2261"/>
                  </a:lnTo>
                  <a:lnTo>
                    <a:pt x="2032" y="2238"/>
                  </a:lnTo>
                  <a:lnTo>
                    <a:pt x="2040" y="2217"/>
                  </a:lnTo>
                  <a:lnTo>
                    <a:pt x="2052" y="2197"/>
                  </a:lnTo>
                  <a:lnTo>
                    <a:pt x="2052" y="2195"/>
                  </a:lnTo>
                  <a:lnTo>
                    <a:pt x="2053" y="2194"/>
                  </a:lnTo>
                  <a:lnTo>
                    <a:pt x="2060" y="2120"/>
                  </a:lnTo>
                  <a:lnTo>
                    <a:pt x="2060" y="2118"/>
                  </a:lnTo>
                  <a:lnTo>
                    <a:pt x="2058" y="2114"/>
                  </a:lnTo>
                  <a:lnTo>
                    <a:pt x="2056" y="2112"/>
                  </a:lnTo>
                  <a:lnTo>
                    <a:pt x="2055" y="2110"/>
                  </a:lnTo>
                  <a:lnTo>
                    <a:pt x="2047" y="2106"/>
                  </a:lnTo>
                  <a:lnTo>
                    <a:pt x="2044" y="2101"/>
                  </a:lnTo>
                  <a:lnTo>
                    <a:pt x="2043" y="2094"/>
                  </a:lnTo>
                  <a:lnTo>
                    <a:pt x="2043" y="2086"/>
                  </a:lnTo>
                  <a:lnTo>
                    <a:pt x="2043" y="2065"/>
                  </a:lnTo>
                  <a:lnTo>
                    <a:pt x="2043" y="2049"/>
                  </a:lnTo>
                  <a:lnTo>
                    <a:pt x="2043" y="2034"/>
                  </a:lnTo>
                  <a:lnTo>
                    <a:pt x="2043" y="2020"/>
                  </a:lnTo>
                  <a:lnTo>
                    <a:pt x="2043" y="2004"/>
                  </a:lnTo>
                  <a:lnTo>
                    <a:pt x="2043" y="1982"/>
                  </a:lnTo>
                  <a:lnTo>
                    <a:pt x="2041" y="1962"/>
                  </a:lnTo>
                  <a:lnTo>
                    <a:pt x="2036" y="1943"/>
                  </a:lnTo>
                  <a:lnTo>
                    <a:pt x="2027" y="1926"/>
                  </a:lnTo>
                  <a:lnTo>
                    <a:pt x="2013" y="1910"/>
                  </a:lnTo>
                  <a:lnTo>
                    <a:pt x="1940" y="1846"/>
                  </a:lnTo>
                  <a:lnTo>
                    <a:pt x="1932" y="1839"/>
                  </a:lnTo>
                  <a:lnTo>
                    <a:pt x="1930" y="1832"/>
                  </a:lnTo>
                  <a:lnTo>
                    <a:pt x="1931" y="1825"/>
                  </a:lnTo>
                  <a:lnTo>
                    <a:pt x="1938" y="1817"/>
                  </a:lnTo>
                  <a:lnTo>
                    <a:pt x="1943" y="1812"/>
                  </a:lnTo>
                  <a:lnTo>
                    <a:pt x="1949" y="1809"/>
                  </a:lnTo>
                  <a:lnTo>
                    <a:pt x="1955" y="1804"/>
                  </a:lnTo>
                  <a:lnTo>
                    <a:pt x="1951" y="1799"/>
                  </a:lnTo>
                  <a:lnTo>
                    <a:pt x="1940" y="1799"/>
                  </a:lnTo>
                  <a:close/>
                  <a:moveTo>
                    <a:pt x="769" y="1799"/>
                  </a:moveTo>
                  <a:lnTo>
                    <a:pt x="758" y="1799"/>
                  </a:lnTo>
                  <a:lnTo>
                    <a:pt x="717" y="1805"/>
                  </a:lnTo>
                  <a:lnTo>
                    <a:pt x="675" y="1813"/>
                  </a:lnTo>
                  <a:lnTo>
                    <a:pt x="645" y="1821"/>
                  </a:lnTo>
                  <a:lnTo>
                    <a:pt x="614" y="1831"/>
                  </a:lnTo>
                  <a:lnTo>
                    <a:pt x="586" y="1843"/>
                  </a:lnTo>
                  <a:lnTo>
                    <a:pt x="558" y="1858"/>
                  </a:lnTo>
                  <a:lnTo>
                    <a:pt x="532" y="1876"/>
                  </a:lnTo>
                  <a:lnTo>
                    <a:pt x="515" y="1891"/>
                  </a:lnTo>
                  <a:lnTo>
                    <a:pt x="502" y="1907"/>
                  </a:lnTo>
                  <a:lnTo>
                    <a:pt x="490" y="1925"/>
                  </a:lnTo>
                  <a:lnTo>
                    <a:pt x="481" y="1944"/>
                  </a:lnTo>
                  <a:lnTo>
                    <a:pt x="478" y="1967"/>
                  </a:lnTo>
                  <a:lnTo>
                    <a:pt x="477" y="1997"/>
                  </a:lnTo>
                  <a:lnTo>
                    <a:pt x="476" y="2027"/>
                  </a:lnTo>
                  <a:lnTo>
                    <a:pt x="476" y="2041"/>
                  </a:lnTo>
                  <a:lnTo>
                    <a:pt x="476" y="2050"/>
                  </a:lnTo>
                  <a:lnTo>
                    <a:pt x="476" y="2057"/>
                  </a:lnTo>
                  <a:lnTo>
                    <a:pt x="476" y="2064"/>
                  </a:lnTo>
                  <a:lnTo>
                    <a:pt x="476" y="2073"/>
                  </a:lnTo>
                  <a:lnTo>
                    <a:pt x="476" y="2086"/>
                  </a:lnTo>
                  <a:lnTo>
                    <a:pt x="476" y="2089"/>
                  </a:lnTo>
                  <a:lnTo>
                    <a:pt x="475" y="2094"/>
                  </a:lnTo>
                  <a:lnTo>
                    <a:pt x="472" y="2097"/>
                  </a:lnTo>
                  <a:lnTo>
                    <a:pt x="471" y="2100"/>
                  </a:lnTo>
                  <a:lnTo>
                    <a:pt x="469" y="2102"/>
                  </a:lnTo>
                  <a:lnTo>
                    <a:pt x="461" y="2105"/>
                  </a:lnTo>
                  <a:lnTo>
                    <a:pt x="458" y="2111"/>
                  </a:lnTo>
                  <a:lnTo>
                    <a:pt x="457" y="2118"/>
                  </a:lnTo>
                  <a:lnTo>
                    <a:pt x="457" y="2126"/>
                  </a:lnTo>
                  <a:lnTo>
                    <a:pt x="458" y="2138"/>
                  </a:lnTo>
                  <a:lnTo>
                    <a:pt x="459" y="2149"/>
                  </a:lnTo>
                  <a:lnTo>
                    <a:pt x="475" y="2211"/>
                  </a:lnTo>
                  <a:lnTo>
                    <a:pt x="480" y="2226"/>
                  </a:lnTo>
                  <a:lnTo>
                    <a:pt x="486" y="2241"/>
                  </a:lnTo>
                  <a:lnTo>
                    <a:pt x="490" y="2256"/>
                  </a:lnTo>
                  <a:lnTo>
                    <a:pt x="497" y="2286"/>
                  </a:lnTo>
                  <a:lnTo>
                    <a:pt x="510" y="2313"/>
                  </a:lnTo>
                  <a:lnTo>
                    <a:pt x="528" y="2338"/>
                  </a:lnTo>
                  <a:lnTo>
                    <a:pt x="530" y="2341"/>
                  </a:lnTo>
                  <a:lnTo>
                    <a:pt x="531" y="2344"/>
                  </a:lnTo>
                  <a:lnTo>
                    <a:pt x="532" y="2349"/>
                  </a:lnTo>
                  <a:lnTo>
                    <a:pt x="533" y="2353"/>
                  </a:lnTo>
                  <a:lnTo>
                    <a:pt x="525" y="2424"/>
                  </a:lnTo>
                  <a:lnTo>
                    <a:pt x="524" y="2428"/>
                  </a:lnTo>
                  <a:lnTo>
                    <a:pt x="523" y="2430"/>
                  </a:lnTo>
                  <a:lnTo>
                    <a:pt x="521" y="2433"/>
                  </a:lnTo>
                  <a:lnTo>
                    <a:pt x="519" y="2436"/>
                  </a:lnTo>
                  <a:lnTo>
                    <a:pt x="516" y="2437"/>
                  </a:lnTo>
                  <a:lnTo>
                    <a:pt x="506" y="2440"/>
                  </a:lnTo>
                  <a:lnTo>
                    <a:pt x="501" y="2447"/>
                  </a:lnTo>
                  <a:lnTo>
                    <a:pt x="497" y="2456"/>
                  </a:lnTo>
                  <a:lnTo>
                    <a:pt x="494" y="2465"/>
                  </a:lnTo>
                  <a:lnTo>
                    <a:pt x="478" y="2512"/>
                  </a:lnTo>
                  <a:lnTo>
                    <a:pt x="475" y="2518"/>
                  </a:lnTo>
                  <a:lnTo>
                    <a:pt x="470" y="2522"/>
                  </a:lnTo>
                  <a:lnTo>
                    <a:pt x="466" y="2525"/>
                  </a:lnTo>
                  <a:lnTo>
                    <a:pt x="381" y="2561"/>
                  </a:lnTo>
                  <a:lnTo>
                    <a:pt x="335" y="2579"/>
                  </a:lnTo>
                  <a:lnTo>
                    <a:pt x="291" y="2599"/>
                  </a:lnTo>
                  <a:lnTo>
                    <a:pt x="246" y="2622"/>
                  </a:lnTo>
                  <a:lnTo>
                    <a:pt x="201" y="2646"/>
                  </a:lnTo>
                  <a:lnTo>
                    <a:pt x="176" y="2661"/>
                  </a:lnTo>
                  <a:lnTo>
                    <a:pt x="153" y="2678"/>
                  </a:lnTo>
                  <a:lnTo>
                    <a:pt x="112" y="2855"/>
                  </a:lnTo>
                  <a:lnTo>
                    <a:pt x="157" y="2857"/>
                  </a:lnTo>
                  <a:lnTo>
                    <a:pt x="198" y="2864"/>
                  </a:lnTo>
                  <a:lnTo>
                    <a:pt x="239" y="2875"/>
                  </a:lnTo>
                  <a:lnTo>
                    <a:pt x="276" y="2889"/>
                  </a:lnTo>
                  <a:lnTo>
                    <a:pt x="313" y="2904"/>
                  </a:lnTo>
                  <a:lnTo>
                    <a:pt x="349" y="2922"/>
                  </a:lnTo>
                  <a:lnTo>
                    <a:pt x="386" y="2938"/>
                  </a:lnTo>
                  <a:lnTo>
                    <a:pt x="422" y="2957"/>
                  </a:lnTo>
                  <a:lnTo>
                    <a:pt x="459" y="2973"/>
                  </a:lnTo>
                  <a:lnTo>
                    <a:pt x="497" y="2989"/>
                  </a:lnTo>
                  <a:lnTo>
                    <a:pt x="539" y="3002"/>
                  </a:lnTo>
                  <a:lnTo>
                    <a:pt x="582" y="3012"/>
                  </a:lnTo>
                  <a:lnTo>
                    <a:pt x="628" y="3019"/>
                  </a:lnTo>
                  <a:lnTo>
                    <a:pt x="551" y="2911"/>
                  </a:lnTo>
                  <a:lnTo>
                    <a:pt x="671" y="2584"/>
                  </a:lnTo>
                  <a:lnTo>
                    <a:pt x="791" y="2911"/>
                  </a:lnTo>
                  <a:lnTo>
                    <a:pt x="716" y="3016"/>
                  </a:lnTo>
                  <a:lnTo>
                    <a:pt x="750" y="3008"/>
                  </a:lnTo>
                  <a:lnTo>
                    <a:pt x="786" y="2999"/>
                  </a:lnTo>
                  <a:lnTo>
                    <a:pt x="824" y="2987"/>
                  </a:lnTo>
                  <a:lnTo>
                    <a:pt x="863" y="2972"/>
                  </a:lnTo>
                  <a:lnTo>
                    <a:pt x="904" y="2958"/>
                  </a:lnTo>
                  <a:lnTo>
                    <a:pt x="945" y="2942"/>
                  </a:lnTo>
                  <a:lnTo>
                    <a:pt x="986" y="2926"/>
                  </a:lnTo>
                  <a:lnTo>
                    <a:pt x="1026" y="2910"/>
                  </a:lnTo>
                  <a:lnTo>
                    <a:pt x="1065" y="2896"/>
                  </a:lnTo>
                  <a:lnTo>
                    <a:pt x="1104" y="2882"/>
                  </a:lnTo>
                  <a:lnTo>
                    <a:pt x="1139" y="2871"/>
                  </a:lnTo>
                  <a:lnTo>
                    <a:pt x="1172" y="2863"/>
                  </a:lnTo>
                  <a:lnTo>
                    <a:pt x="1203" y="2857"/>
                  </a:lnTo>
                  <a:lnTo>
                    <a:pt x="1230" y="2855"/>
                  </a:lnTo>
                  <a:lnTo>
                    <a:pt x="1189" y="2677"/>
                  </a:lnTo>
                  <a:lnTo>
                    <a:pt x="1168" y="2659"/>
                  </a:lnTo>
                  <a:lnTo>
                    <a:pt x="1144" y="2643"/>
                  </a:lnTo>
                  <a:lnTo>
                    <a:pt x="1056" y="2601"/>
                  </a:lnTo>
                  <a:lnTo>
                    <a:pt x="967" y="2563"/>
                  </a:lnTo>
                  <a:lnTo>
                    <a:pt x="877" y="2527"/>
                  </a:lnTo>
                  <a:lnTo>
                    <a:pt x="873" y="2526"/>
                  </a:lnTo>
                  <a:lnTo>
                    <a:pt x="868" y="2524"/>
                  </a:lnTo>
                  <a:lnTo>
                    <a:pt x="865" y="2520"/>
                  </a:lnTo>
                  <a:lnTo>
                    <a:pt x="861" y="2517"/>
                  </a:lnTo>
                  <a:lnTo>
                    <a:pt x="859" y="2513"/>
                  </a:lnTo>
                  <a:lnTo>
                    <a:pt x="849" y="2489"/>
                  </a:lnTo>
                  <a:lnTo>
                    <a:pt x="841" y="2463"/>
                  </a:lnTo>
                  <a:lnTo>
                    <a:pt x="839" y="2455"/>
                  </a:lnTo>
                  <a:lnTo>
                    <a:pt x="835" y="2447"/>
                  </a:lnTo>
                  <a:lnTo>
                    <a:pt x="831" y="2441"/>
                  </a:lnTo>
                  <a:lnTo>
                    <a:pt x="823" y="2437"/>
                  </a:lnTo>
                  <a:lnTo>
                    <a:pt x="821" y="2434"/>
                  </a:lnTo>
                  <a:lnTo>
                    <a:pt x="818" y="2431"/>
                  </a:lnTo>
                  <a:lnTo>
                    <a:pt x="817" y="2428"/>
                  </a:lnTo>
                  <a:lnTo>
                    <a:pt x="817" y="2424"/>
                  </a:lnTo>
                  <a:lnTo>
                    <a:pt x="816" y="2404"/>
                  </a:lnTo>
                  <a:lnTo>
                    <a:pt x="816" y="2384"/>
                  </a:lnTo>
                  <a:lnTo>
                    <a:pt x="816" y="2365"/>
                  </a:lnTo>
                  <a:lnTo>
                    <a:pt x="820" y="2344"/>
                  </a:lnTo>
                  <a:lnTo>
                    <a:pt x="826" y="2326"/>
                  </a:lnTo>
                  <a:lnTo>
                    <a:pt x="838" y="2308"/>
                  </a:lnTo>
                  <a:lnTo>
                    <a:pt x="839" y="2306"/>
                  </a:lnTo>
                  <a:lnTo>
                    <a:pt x="840" y="2304"/>
                  </a:lnTo>
                  <a:lnTo>
                    <a:pt x="848" y="2282"/>
                  </a:lnTo>
                  <a:lnTo>
                    <a:pt x="854" y="2261"/>
                  </a:lnTo>
                  <a:lnTo>
                    <a:pt x="861" y="2238"/>
                  </a:lnTo>
                  <a:lnTo>
                    <a:pt x="869" y="2217"/>
                  </a:lnTo>
                  <a:lnTo>
                    <a:pt x="880" y="2197"/>
                  </a:lnTo>
                  <a:lnTo>
                    <a:pt x="882" y="2195"/>
                  </a:lnTo>
                  <a:lnTo>
                    <a:pt x="882" y="2194"/>
                  </a:lnTo>
                  <a:lnTo>
                    <a:pt x="889" y="2120"/>
                  </a:lnTo>
                  <a:lnTo>
                    <a:pt x="888" y="2118"/>
                  </a:lnTo>
                  <a:lnTo>
                    <a:pt x="887" y="2114"/>
                  </a:lnTo>
                  <a:lnTo>
                    <a:pt x="886" y="2112"/>
                  </a:lnTo>
                  <a:lnTo>
                    <a:pt x="884" y="2110"/>
                  </a:lnTo>
                  <a:lnTo>
                    <a:pt x="877" y="2106"/>
                  </a:lnTo>
                  <a:lnTo>
                    <a:pt x="874" y="2101"/>
                  </a:lnTo>
                  <a:lnTo>
                    <a:pt x="873" y="2094"/>
                  </a:lnTo>
                  <a:lnTo>
                    <a:pt x="873" y="2086"/>
                  </a:lnTo>
                  <a:lnTo>
                    <a:pt x="873" y="2034"/>
                  </a:lnTo>
                  <a:lnTo>
                    <a:pt x="873" y="2020"/>
                  </a:lnTo>
                  <a:lnTo>
                    <a:pt x="873" y="2004"/>
                  </a:lnTo>
                  <a:lnTo>
                    <a:pt x="873" y="1982"/>
                  </a:lnTo>
                  <a:lnTo>
                    <a:pt x="870" y="1962"/>
                  </a:lnTo>
                  <a:lnTo>
                    <a:pt x="866" y="1943"/>
                  </a:lnTo>
                  <a:lnTo>
                    <a:pt x="857" y="1926"/>
                  </a:lnTo>
                  <a:lnTo>
                    <a:pt x="843" y="1910"/>
                  </a:lnTo>
                  <a:lnTo>
                    <a:pt x="769" y="1846"/>
                  </a:lnTo>
                  <a:lnTo>
                    <a:pt x="762" y="1839"/>
                  </a:lnTo>
                  <a:lnTo>
                    <a:pt x="759" y="1832"/>
                  </a:lnTo>
                  <a:lnTo>
                    <a:pt x="761" y="1825"/>
                  </a:lnTo>
                  <a:lnTo>
                    <a:pt x="767" y="1817"/>
                  </a:lnTo>
                  <a:lnTo>
                    <a:pt x="772" y="1812"/>
                  </a:lnTo>
                  <a:lnTo>
                    <a:pt x="778" y="1809"/>
                  </a:lnTo>
                  <a:lnTo>
                    <a:pt x="785" y="1804"/>
                  </a:lnTo>
                  <a:lnTo>
                    <a:pt x="780" y="1799"/>
                  </a:lnTo>
                  <a:lnTo>
                    <a:pt x="769" y="1799"/>
                  </a:lnTo>
                  <a:close/>
                  <a:moveTo>
                    <a:pt x="2547" y="1608"/>
                  </a:moveTo>
                  <a:lnTo>
                    <a:pt x="2535" y="1609"/>
                  </a:lnTo>
                  <a:lnTo>
                    <a:pt x="2494" y="1616"/>
                  </a:lnTo>
                  <a:lnTo>
                    <a:pt x="2453" y="1624"/>
                  </a:lnTo>
                  <a:lnTo>
                    <a:pt x="2421" y="1632"/>
                  </a:lnTo>
                  <a:lnTo>
                    <a:pt x="2392" y="1641"/>
                  </a:lnTo>
                  <a:lnTo>
                    <a:pt x="2363" y="1653"/>
                  </a:lnTo>
                  <a:lnTo>
                    <a:pt x="2336" y="1668"/>
                  </a:lnTo>
                  <a:lnTo>
                    <a:pt x="2309" y="1687"/>
                  </a:lnTo>
                  <a:lnTo>
                    <a:pt x="2293" y="1702"/>
                  </a:lnTo>
                  <a:lnTo>
                    <a:pt x="2278" y="1717"/>
                  </a:lnTo>
                  <a:lnTo>
                    <a:pt x="2267" y="1734"/>
                  </a:lnTo>
                  <a:lnTo>
                    <a:pt x="2259" y="1755"/>
                  </a:lnTo>
                  <a:lnTo>
                    <a:pt x="2255" y="1776"/>
                  </a:lnTo>
                  <a:lnTo>
                    <a:pt x="2253" y="1806"/>
                  </a:lnTo>
                  <a:lnTo>
                    <a:pt x="2253" y="1838"/>
                  </a:lnTo>
                  <a:lnTo>
                    <a:pt x="2253" y="1852"/>
                  </a:lnTo>
                  <a:lnTo>
                    <a:pt x="2253" y="1861"/>
                  </a:lnTo>
                  <a:lnTo>
                    <a:pt x="2253" y="1867"/>
                  </a:lnTo>
                  <a:lnTo>
                    <a:pt x="2253" y="1874"/>
                  </a:lnTo>
                  <a:lnTo>
                    <a:pt x="2253" y="1882"/>
                  </a:lnTo>
                  <a:lnTo>
                    <a:pt x="2253" y="1897"/>
                  </a:lnTo>
                  <a:lnTo>
                    <a:pt x="2252" y="1900"/>
                  </a:lnTo>
                  <a:lnTo>
                    <a:pt x="2251" y="1903"/>
                  </a:lnTo>
                  <a:lnTo>
                    <a:pt x="2250" y="1907"/>
                  </a:lnTo>
                  <a:lnTo>
                    <a:pt x="2248" y="1910"/>
                  </a:lnTo>
                  <a:lnTo>
                    <a:pt x="2246" y="1911"/>
                  </a:lnTo>
                  <a:lnTo>
                    <a:pt x="2238" y="1916"/>
                  </a:lnTo>
                  <a:lnTo>
                    <a:pt x="2234" y="1921"/>
                  </a:lnTo>
                  <a:lnTo>
                    <a:pt x="2233" y="1928"/>
                  </a:lnTo>
                  <a:lnTo>
                    <a:pt x="2234" y="1936"/>
                  </a:lnTo>
                  <a:lnTo>
                    <a:pt x="2235" y="1947"/>
                  </a:lnTo>
                  <a:lnTo>
                    <a:pt x="2235" y="1959"/>
                  </a:lnTo>
                  <a:lnTo>
                    <a:pt x="2243" y="1990"/>
                  </a:lnTo>
                  <a:lnTo>
                    <a:pt x="2251" y="2021"/>
                  </a:lnTo>
                  <a:lnTo>
                    <a:pt x="2257" y="2036"/>
                  </a:lnTo>
                  <a:lnTo>
                    <a:pt x="2262" y="2051"/>
                  </a:lnTo>
                  <a:lnTo>
                    <a:pt x="2267" y="2066"/>
                  </a:lnTo>
                  <a:lnTo>
                    <a:pt x="2274" y="2096"/>
                  </a:lnTo>
                  <a:lnTo>
                    <a:pt x="2286" y="2123"/>
                  </a:lnTo>
                  <a:lnTo>
                    <a:pt x="2304" y="2147"/>
                  </a:lnTo>
                  <a:lnTo>
                    <a:pt x="2306" y="2150"/>
                  </a:lnTo>
                  <a:lnTo>
                    <a:pt x="2309" y="2155"/>
                  </a:lnTo>
                  <a:lnTo>
                    <a:pt x="2310" y="2159"/>
                  </a:lnTo>
                  <a:lnTo>
                    <a:pt x="2310" y="2163"/>
                  </a:lnTo>
                  <a:lnTo>
                    <a:pt x="2303" y="2234"/>
                  </a:lnTo>
                  <a:lnTo>
                    <a:pt x="2302" y="2237"/>
                  </a:lnTo>
                  <a:lnTo>
                    <a:pt x="2300" y="2241"/>
                  </a:lnTo>
                  <a:lnTo>
                    <a:pt x="2299" y="2243"/>
                  </a:lnTo>
                  <a:lnTo>
                    <a:pt x="2295" y="2245"/>
                  </a:lnTo>
                  <a:lnTo>
                    <a:pt x="2293" y="2246"/>
                  </a:lnTo>
                  <a:lnTo>
                    <a:pt x="2284" y="2251"/>
                  </a:lnTo>
                  <a:lnTo>
                    <a:pt x="2277" y="2257"/>
                  </a:lnTo>
                  <a:lnTo>
                    <a:pt x="2274" y="2265"/>
                  </a:lnTo>
                  <a:lnTo>
                    <a:pt x="2271" y="2274"/>
                  </a:lnTo>
                  <a:lnTo>
                    <a:pt x="2264" y="2299"/>
                  </a:lnTo>
                  <a:lnTo>
                    <a:pt x="2255" y="2323"/>
                  </a:lnTo>
                  <a:lnTo>
                    <a:pt x="2251" y="2327"/>
                  </a:lnTo>
                  <a:lnTo>
                    <a:pt x="2248" y="2332"/>
                  </a:lnTo>
                  <a:lnTo>
                    <a:pt x="2243" y="2335"/>
                  </a:lnTo>
                  <a:lnTo>
                    <a:pt x="2200" y="2352"/>
                  </a:lnTo>
                  <a:lnTo>
                    <a:pt x="2158" y="2370"/>
                  </a:lnTo>
                  <a:lnTo>
                    <a:pt x="2113" y="2389"/>
                  </a:lnTo>
                  <a:lnTo>
                    <a:pt x="2067" y="2409"/>
                  </a:lnTo>
                  <a:lnTo>
                    <a:pt x="2061" y="2412"/>
                  </a:lnTo>
                  <a:lnTo>
                    <a:pt x="2066" y="2424"/>
                  </a:lnTo>
                  <a:lnTo>
                    <a:pt x="2069" y="2434"/>
                  </a:lnTo>
                  <a:lnTo>
                    <a:pt x="2071" y="2439"/>
                  </a:lnTo>
                  <a:lnTo>
                    <a:pt x="2078" y="2462"/>
                  </a:lnTo>
                  <a:lnTo>
                    <a:pt x="2140" y="2485"/>
                  </a:lnTo>
                  <a:lnTo>
                    <a:pt x="2204" y="2512"/>
                  </a:lnTo>
                  <a:lnTo>
                    <a:pt x="2271" y="2543"/>
                  </a:lnTo>
                  <a:lnTo>
                    <a:pt x="2339" y="2575"/>
                  </a:lnTo>
                  <a:lnTo>
                    <a:pt x="2357" y="2586"/>
                  </a:lnTo>
                  <a:lnTo>
                    <a:pt x="2374" y="2597"/>
                  </a:lnTo>
                  <a:lnTo>
                    <a:pt x="2448" y="2394"/>
                  </a:lnTo>
                  <a:lnTo>
                    <a:pt x="2514" y="2574"/>
                  </a:lnTo>
                  <a:lnTo>
                    <a:pt x="2523" y="2570"/>
                  </a:lnTo>
                  <a:lnTo>
                    <a:pt x="2561" y="2550"/>
                  </a:lnTo>
                  <a:lnTo>
                    <a:pt x="2598" y="2530"/>
                  </a:lnTo>
                  <a:lnTo>
                    <a:pt x="2634" y="2515"/>
                  </a:lnTo>
                  <a:lnTo>
                    <a:pt x="2669" y="2500"/>
                  </a:lnTo>
                  <a:lnTo>
                    <a:pt x="2726" y="2476"/>
                  </a:lnTo>
                  <a:lnTo>
                    <a:pt x="2760" y="2463"/>
                  </a:lnTo>
                  <a:lnTo>
                    <a:pt x="2767" y="2436"/>
                  </a:lnTo>
                  <a:lnTo>
                    <a:pt x="2772" y="2424"/>
                  </a:lnTo>
                  <a:lnTo>
                    <a:pt x="2779" y="2409"/>
                  </a:lnTo>
                  <a:lnTo>
                    <a:pt x="2790" y="2392"/>
                  </a:lnTo>
                  <a:lnTo>
                    <a:pt x="2722" y="2365"/>
                  </a:lnTo>
                  <a:lnTo>
                    <a:pt x="2654" y="2338"/>
                  </a:lnTo>
                  <a:lnTo>
                    <a:pt x="2650" y="2335"/>
                  </a:lnTo>
                  <a:lnTo>
                    <a:pt x="2646" y="2333"/>
                  </a:lnTo>
                  <a:lnTo>
                    <a:pt x="2641" y="2331"/>
                  </a:lnTo>
                  <a:lnTo>
                    <a:pt x="2639" y="2327"/>
                  </a:lnTo>
                  <a:lnTo>
                    <a:pt x="2637" y="2324"/>
                  </a:lnTo>
                  <a:lnTo>
                    <a:pt x="2627" y="2298"/>
                  </a:lnTo>
                  <a:lnTo>
                    <a:pt x="2619" y="2273"/>
                  </a:lnTo>
                  <a:lnTo>
                    <a:pt x="2615" y="2264"/>
                  </a:lnTo>
                  <a:lnTo>
                    <a:pt x="2613" y="2257"/>
                  </a:lnTo>
                  <a:lnTo>
                    <a:pt x="2607" y="2251"/>
                  </a:lnTo>
                  <a:lnTo>
                    <a:pt x="2601" y="2246"/>
                  </a:lnTo>
                  <a:lnTo>
                    <a:pt x="2598" y="2244"/>
                  </a:lnTo>
                  <a:lnTo>
                    <a:pt x="2596" y="2242"/>
                  </a:lnTo>
                  <a:lnTo>
                    <a:pt x="2595" y="2237"/>
                  </a:lnTo>
                  <a:lnTo>
                    <a:pt x="2594" y="2234"/>
                  </a:lnTo>
                  <a:lnTo>
                    <a:pt x="2594" y="2215"/>
                  </a:lnTo>
                  <a:lnTo>
                    <a:pt x="2593" y="2194"/>
                  </a:lnTo>
                  <a:lnTo>
                    <a:pt x="2594" y="2174"/>
                  </a:lnTo>
                  <a:lnTo>
                    <a:pt x="2596" y="2155"/>
                  </a:lnTo>
                  <a:lnTo>
                    <a:pt x="2603" y="2136"/>
                  </a:lnTo>
                  <a:lnTo>
                    <a:pt x="2615" y="2118"/>
                  </a:lnTo>
                  <a:lnTo>
                    <a:pt x="2616" y="2115"/>
                  </a:lnTo>
                  <a:lnTo>
                    <a:pt x="2616" y="2114"/>
                  </a:lnTo>
                  <a:lnTo>
                    <a:pt x="2625" y="2093"/>
                  </a:lnTo>
                  <a:lnTo>
                    <a:pt x="2632" y="2070"/>
                  </a:lnTo>
                  <a:lnTo>
                    <a:pt x="2639" y="2049"/>
                  </a:lnTo>
                  <a:lnTo>
                    <a:pt x="2647" y="2027"/>
                  </a:lnTo>
                  <a:lnTo>
                    <a:pt x="2658" y="2007"/>
                  </a:lnTo>
                  <a:lnTo>
                    <a:pt x="2658" y="2005"/>
                  </a:lnTo>
                  <a:lnTo>
                    <a:pt x="2658" y="2004"/>
                  </a:lnTo>
                  <a:lnTo>
                    <a:pt x="2666" y="1929"/>
                  </a:lnTo>
                  <a:lnTo>
                    <a:pt x="2666" y="1927"/>
                  </a:lnTo>
                  <a:lnTo>
                    <a:pt x="2665" y="1924"/>
                  </a:lnTo>
                  <a:lnTo>
                    <a:pt x="2663" y="1921"/>
                  </a:lnTo>
                  <a:lnTo>
                    <a:pt x="2660" y="1920"/>
                  </a:lnTo>
                  <a:lnTo>
                    <a:pt x="2654" y="1916"/>
                  </a:lnTo>
                  <a:lnTo>
                    <a:pt x="2650" y="1910"/>
                  </a:lnTo>
                  <a:lnTo>
                    <a:pt x="2649" y="1903"/>
                  </a:lnTo>
                  <a:lnTo>
                    <a:pt x="2649" y="1897"/>
                  </a:lnTo>
                  <a:lnTo>
                    <a:pt x="2649" y="1844"/>
                  </a:lnTo>
                  <a:lnTo>
                    <a:pt x="2649" y="1830"/>
                  </a:lnTo>
                  <a:lnTo>
                    <a:pt x="2649" y="1813"/>
                  </a:lnTo>
                  <a:lnTo>
                    <a:pt x="2649" y="1792"/>
                  </a:lnTo>
                  <a:lnTo>
                    <a:pt x="2648" y="1772"/>
                  </a:lnTo>
                  <a:lnTo>
                    <a:pt x="2642" y="1752"/>
                  </a:lnTo>
                  <a:lnTo>
                    <a:pt x="2633" y="1735"/>
                  </a:lnTo>
                  <a:lnTo>
                    <a:pt x="2620" y="1720"/>
                  </a:lnTo>
                  <a:lnTo>
                    <a:pt x="2583" y="1688"/>
                  </a:lnTo>
                  <a:lnTo>
                    <a:pt x="2545" y="1657"/>
                  </a:lnTo>
                  <a:lnTo>
                    <a:pt x="2539" y="1649"/>
                  </a:lnTo>
                  <a:lnTo>
                    <a:pt x="2536" y="1642"/>
                  </a:lnTo>
                  <a:lnTo>
                    <a:pt x="2537" y="1635"/>
                  </a:lnTo>
                  <a:lnTo>
                    <a:pt x="2544" y="1627"/>
                  </a:lnTo>
                  <a:lnTo>
                    <a:pt x="2549" y="1623"/>
                  </a:lnTo>
                  <a:lnTo>
                    <a:pt x="2556" y="1618"/>
                  </a:lnTo>
                  <a:lnTo>
                    <a:pt x="2561" y="1615"/>
                  </a:lnTo>
                  <a:lnTo>
                    <a:pt x="2558" y="1608"/>
                  </a:lnTo>
                  <a:lnTo>
                    <a:pt x="2547" y="1608"/>
                  </a:lnTo>
                  <a:close/>
                  <a:moveTo>
                    <a:pt x="1375" y="1608"/>
                  </a:moveTo>
                  <a:lnTo>
                    <a:pt x="1364" y="1609"/>
                  </a:lnTo>
                  <a:lnTo>
                    <a:pt x="1322" y="1616"/>
                  </a:lnTo>
                  <a:lnTo>
                    <a:pt x="1282" y="1624"/>
                  </a:lnTo>
                  <a:lnTo>
                    <a:pt x="1251" y="1632"/>
                  </a:lnTo>
                  <a:lnTo>
                    <a:pt x="1221" y="1641"/>
                  </a:lnTo>
                  <a:lnTo>
                    <a:pt x="1192" y="1653"/>
                  </a:lnTo>
                  <a:lnTo>
                    <a:pt x="1164" y="1668"/>
                  </a:lnTo>
                  <a:lnTo>
                    <a:pt x="1139" y="1686"/>
                  </a:lnTo>
                  <a:lnTo>
                    <a:pt x="1122" y="1700"/>
                  </a:lnTo>
                  <a:lnTo>
                    <a:pt x="1108" y="1717"/>
                  </a:lnTo>
                  <a:lnTo>
                    <a:pt x="1096" y="1734"/>
                  </a:lnTo>
                  <a:lnTo>
                    <a:pt x="1088" y="1755"/>
                  </a:lnTo>
                  <a:lnTo>
                    <a:pt x="1084" y="1776"/>
                  </a:lnTo>
                  <a:lnTo>
                    <a:pt x="1082" y="1806"/>
                  </a:lnTo>
                  <a:lnTo>
                    <a:pt x="1082" y="1838"/>
                  </a:lnTo>
                  <a:lnTo>
                    <a:pt x="1082" y="1852"/>
                  </a:lnTo>
                  <a:lnTo>
                    <a:pt x="1082" y="1861"/>
                  </a:lnTo>
                  <a:lnTo>
                    <a:pt x="1082" y="1866"/>
                  </a:lnTo>
                  <a:lnTo>
                    <a:pt x="1082" y="1873"/>
                  </a:lnTo>
                  <a:lnTo>
                    <a:pt x="1082" y="1882"/>
                  </a:lnTo>
                  <a:lnTo>
                    <a:pt x="1082" y="1896"/>
                  </a:lnTo>
                  <a:lnTo>
                    <a:pt x="1082" y="1900"/>
                  </a:lnTo>
                  <a:lnTo>
                    <a:pt x="1081" y="1903"/>
                  </a:lnTo>
                  <a:lnTo>
                    <a:pt x="1079" y="1907"/>
                  </a:lnTo>
                  <a:lnTo>
                    <a:pt x="1078" y="1910"/>
                  </a:lnTo>
                  <a:lnTo>
                    <a:pt x="1075" y="1911"/>
                  </a:lnTo>
                  <a:lnTo>
                    <a:pt x="1068" y="1916"/>
                  </a:lnTo>
                  <a:lnTo>
                    <a:pt x="1063" y="1921"/>
                  </a:lnTo>
                  <a:lnTo>
                    <a:pt x="1062" y="1928"/>
                  </a:lnTo>
                  <a:lnTo>
                    <a:pt x="1063" y="1936"/>
                  </a:lnTo>
                  <a:lnTo>
                    <a:pt x="1064" y="1947"/>
                  </a:lnTo>
                  <a:lnTo>
                    <a:pt x="1065" y="1959"/>
                  </a:lnTo>
                  <a:lnTo>
                    <a:pt x="1072" y="1990"/>
                  </a:lnTo>
                  <a:lnTo>
                    <a:pt x="1081" y="2021"/>
                  </a:lnTo>
                  <a:lnTo>
                    <a:pt x="1087" y="2036"/>
                  </a:lnTo>
                  <a:lnTo>
                    <a:pt x="1092" y="2051"/>
                  </a:lnTo>
                  <a:lnTo>
                    <a:pt x="1096" y="2066"/>
                  </a:lnTo>
                  <a:lnTo>
                    <a:pt x="1104" y="2095"/>
                  </a:lnTo>
                  <a:lnTo>
                    <a:pt x="1116" y="2122"/>
                  </a:lnTo>
                  <a:lnTo>
                    <a:pt x="1133" y="2147"/>
                  </a:lnTo>
                  <a:lnTo>
                    <a:pt x="1136" y="2150"/>
                  </a:lnTo>
                  <a:lnTo>
                    <a:pt x="1137" y="2155"/>
                  </a:lnTo>
                  <a:lnTo>
                    <a:pt x="1139" y="2159"/>
                  </a:lnTo>
                  <a:lnTo>
                    <a:pt x="1139" y="2163"/>
                  </a:lnTo>
                  <a:lnTo>
                    <a:pt x="1132" y="2234"/>
                  </a:lnTo>
                  <a:lnTo>
                    <a:pt x="1131" y="2237"/>
                  </a:lnTo>
                  <a:lnTo>
                    <a:pt x="1130" y="2241"/>
                  </a:lnTo>
                  <a:lnTo>
                    <a:pt x="1127" y="2243"/>
                  </a:lnTo>
                  <a:lnTo>
                    <a:pt x="1125" y="2245"/>
                  </a:lnTo>
                  <a:lnTo>
                    <a:pt x="1123" y="2246"/>
                  </a:lnTo>
                  <a:lnTo>
                    <a:pt x="1113" y="2251"/>
                  </a:lnTo>
                  <a:lnTo>
                    <a:pt x="1107" y="2257"/>
                  </a:lnTo>
                  <a:lnTo>
                    <a:pt x="1104" y="2265"/>
                  </a:lnTo>
                  <a:lnTo>
                    <a:pt x="1100" y="2274"/>
                  </a:lnTo>
                  <a:lnTo>
                    <a:pt x="1083" y="2323"/>
                  </a:lnTo>
                  <a:lnTo>
                    <a:pt x="1081" y="2327"/>
                  </a:lnTo>
                  <a:lnTo>
                    <a:pt x="1077" y="2332"/>
                  </a:lnTo>
                  <a:lnTo>
                    <a:pt x="1072" y="2335"/>
                  </a:lnTo>
                  <a:lnTo>
                    <a:pt x="1029" y="2352"/>
                  </a:lnTo>
                  <a:lnTo>
                    <a:pt x="986" y="2370"/>
                  </a:lnTo>
                  <a:lnTo>
                    <a:pt x="941" y="2389"/>
                  </a:lnTo>
                  <a:lnTo>
                    <a:pt x="896" y="2409"/>
                  </a:lnTo>
                  <a:lnTo>
                    <a:pt x="891" y="2412"/>
                  </a:lnTo>
                  <a:lnTo>
                    <a:pt x="895" y="2424"/>
                  </a:lnTo>
                  <a:lnTo>
                    <a:pt x="898" y="2434"/>
                  </a:lnTo>
                  <a:lnTo>
                    <a:pt x="901" y="2440"/>
                  </a:lnTo>
                  <a:lnTo>
                    <a:pt x="907" y="2462"/>
                  </a:lnTo>
                  <a:lnTo>
                    <a:pt x="968" y="2485"/>
                  </a:lnTo>
                  <a:lnTo>
                    <a:pt x="1034" y="2512"/>
                  </a:lnTo>
                  <a:lnTo>
                    <a:pt x="1100" y="2543"/>
                  </a:lnTo>
                  <a:lnTo>
                    <a:pt x="1168" y="2575"/>
                  </a:lnTo>
                  <a:lnTo>
                    <a:pt x="1186" y="2586"/>
                  </a:lnTo>
                  <a:lnTo>
                    <a:pt x="1203" y="2597"/>
                  </a:lnTo>
                  <a:lnTo>
                    <a:pt x="1277" y="2394"/>
                  </a:lnTo>
                  <a:lnTo>
                    <a:pt x="1344" y="2574"/>
                  </a:lnTo>
                  <a:lnTo>
                    <a:pt x="1353" y="2569"/>
                  </a:lnTo>
                  <a:lnTo>
                    <a:pt x="1390" y="2550"/>
                  </a:lnTo>
                  <a:lnTo>
                    <a:pt x="1427" y="2530"/>
                  </a:lnTo>
                  <a:lnTo>
                    <a:pt x="1463" y="2515"/>
                  </a:lnTo>
                  <a:lnTo>
                    <a:pt x="1499" y="2500"/>
                  </a:lnTo>
                  <a:lnTo>
                    <a:pt x="1556" y="2476"/>
                  </a:lnTo>
                  <a:lnTo>
                    <a:pt x="1588" y="2463"/>
                  </a:lnTo>
                  <a:lnTo>
                    <a:pt x="1596" y="2436"/>
                  </a:lnTo>
                  <a:lnTo>
                    <a:pt x="1601" y="2423"/>
                  </a:lnTo>
                  <a:lnTo>
                    <a:pt x="1607" y="2409"/>
                  </a:lnTo>
                  <a:lnTo>
                    <a:pt x="1619" y="2392"/>
                  </a:lnTo>
                  <a:lnTo>
                    <a:pt x="1551" y="2365"/>
                  </a:lnTo>
                  <a:lnTo>
                    <a:pt x="1483" y="2338"/>
                  </a:lnTo>
                  <a:lnTo>
                    <a:pt x="1479" y="2335"/>
                  </a:lnTo>
                  <a:lnTo>
                    <a:pt x="1474" y="2333"/>
                  </a:lnTo>
                  <a:lnTo>
                    <a:pt x="1471" y="2331"/>
                  </a:lnTo>
                  <a:lnTo>
                    <a:pt x="1468" y="2327"/>
                  </a:lnTo>
                  <a:lnTo>
                    <a:pt x="1465" y="2324"/>
                  </a:lnTo>
                  <a:lnTo>
                    <a:pt x="1455" y="2298"/>
                  </a:lnTo>
                  <a:lnTo>
                    <a:pt x="1447" y="2272"/>
                  </a:lnTo>
                  <a:lnTo>
                    <a:pt x="1445" y="2264"/>
                  </a:lnTo>
                  <a:lnTo>
                    <a:pt x="1442" y="2257"/>
                  </a:lnTo>
                  <a:lnTo>
                    <a:pt x="1436" y="2251"/>
                  </a:lnTo>
                  <a:lnTo>
                    <a:pt x="1429" y="2246"/>
                  </a:lnTo>
                  <a:lnTo>
                    <a:pt x="1427" y="2244"/>
                  </a:lnTo>
                  <a:lnTo>
                    <a:pt x="1425" y="2241"/>
                  </a:lnTo>
                  <a:lnTo>
                    <a:pt x="1424" y="2237"/>
                  </a:lnTo>
                  <a:lnTo>
                    <a:pt x="1423" y="2234"/>
                  </a:lnTo>
                  <a:lnTo>
                    <a:pt x="1423" y="2215"/>
                  </a:lnTo>
                  <a:lnTo>
                    <a:pt x="1423" y="2194"/>
                  </a:lnTo>
                  <a:lnTo>
                    <a:pt x="1423" y="2174"/>
                  </a:lnTo>
                  <a:lnTo>
                    <a:pt x="1426" y="2155"/>
                  </a:lnTo>
                  <a:lnTo>
                    <a:pt x="1433" y="2136"/>
                  </a:lnTo>
                  <a:lnTo>
                    <a:pt x="1444" y="2118"/>
                  </a:lnTo>
                  <a:lnTo>
                    <a:pt x="1445" y="2115"/>
                  </a:lnTo>
                  <a:lnTo>
                    <a:pt x="1446" y="2114"/>
                  </a:lnTo>
                  <a:lnTo>
                    <a:pt x="1454" y="2093"/>
                  </a:lnTo>
                  <a:lnTo>
                    <a:pt x="1461" y="2070"/>
                  </a:lnTo>
                  <a:lnTo>
                    <a:pt x="1468" y="2049"/>
                  </a:lnTo>
                  <a:lnTo>
                    <a:pt x="1476" y="2027"/>
                  </a:lnTo>
                  <a:lnTo>
                    <a:pt x="1487" y="2007"/>
                  </a:lnTo>
                  <a:lnTo>
                    <a:pt x="1488" y="2005"/>
                  </a:lnTo>
                  <a:lnTo>
                    <a:pt x="1488" y="2004"/>
                  </a:lnTo>
                  <a:lnTo>
                    <a:pt x="1495" y="1929"/>
                  </a:lnTo>
                  <a:lnTo>
                    <a:pt x="1495" y="1927"/>
                  </a:lnTo>
                  <a:lnTo>
                    <a:pt x="1494" y="1924"/>
                  </a:lnTo>
                  <a:lnTo>
                    <a:pt x="1491" y="1921"/>
                  </a:lnTo>
                  <a:lnTo>
                    <a:pt x="1490" y="1920"/>
                  </a:lnTo>
                  <a:lnTo>
                    <a:pt x="1483" y="1916"/>
                  </a:lnTo>
                  <a:lnTo>
                    <a:pt x="1480" y="1910"/>
                  </a:lnTo>
                  <a:lnTo>
                    <a:pt x="1479" y="1903"/>
                  </a:lnTo>
                  <a:lnTo>
                    <a:pt x="1479" y="1896"/>
                  </a:lnTo>
                  <a:lnTo>
                    <a:pt x="1479" y="1830"/>
                  </a:lnTo>
                  <a:lnTo>
                    <a:pt x="1479" y="1813"/>
                  </a:lnTo>
                  <a:lnTo>
                    <a:pt x="1479" y="1792"/>
                  </a:lnTo>
                  <a:lnTo>
                    <a:pt x="1477" y="1772"/>
                  </a:lnTo>
                  <a:lnTo>
                    <a:pt x="1471" y="1752"/>
                  </a:lnTo>
                  <a:lnTo>
                    <a:pt x="1462" y="1735"/>
                  </a:lnTo>
                  <a:lnTo>
                    <a:pt x="1449" y="1720"/>
                  </a:lnTo>
                  <a:lnTo>
                    <a:pt x="1412" y="1688"/>
                  </a:lnTo>
                  <a:lnTo>
                    <a:pt x="1375" y="1657"/>
                  </a:lnTo>
                  <a:lnTo>
                    <a:pt x="1369" y="1649"/>
                  </a:lnTo>
                  <a:lnTo>
                    <a:pt x="1365" y="1642"/>
                  </a:lnTo>
                  <a:lnTo>
                    <a:pt x="1367" y="1635"/>
                  </a:lnTo>
                  <a:lnTo>
                    <a:pt x="1373" y="1627"/>
                  </a:lnTo>
                  <a:lnTo>
                    <a:pt x="1379" y="1623"/>
                  </a:lnTo>
                  <a:lnTo>
                    <a:pt x="1384" y="1618"/>
                  </a:lnTo>
                  <a:lnTo>
                    <a:pt x="1390" y="1614"/>
                  </a:lnTo>
                  <a:lnTo>
                    <a:pt x="1387" y="1608"/>
                  </a:lnTo>
                  <a:lnTo>
                    <a:pt x="1375" y="1608"/>
                  </a:lnTo>
                  <a:close/>
                  <a:moveTo>
                    <a:pt x="3074" y="0"/>
                  </a:moveTo>
                  <a:lnTo>
                    <a:pt x="3091" y="4"/>
                  </a:lnTo>
                  <a:lnTo>
                    <a:pt x="3107" y="13"/>
                  </a:lnTo>
                  <a:lnTo>
                    <a:pt x="3118" y="26"/>
                  </a:lnTo>
                  <a:lnTo>
                    <a:pt x="3125" y="43"/>
                  </a:lnTo>
                  <a:lnTo>
                    <a:pt x="3126" y="60"/>
                  </a:lnTo>
                  <a:lnTo>
                    <a:pt x="3121" y="76"/>
                  </a:lnTo>
                  <a:lnTo>
                    <a:pt x="3112" y="92"/>
                  </a:lnTo>
                  <a:lnTo>
                    <a:pt x="2257" y="1095"/>
                  </a:lnTo>
                  <a:lnTo>
                    <a:pt x="2244" y="1105"/>
                  </a:lnTo>
                  <a:lnTo>
                    <a:pt x="2230" y="1112"/>
                  </a:lnTo>
                  <a:lnTo>
                    <a:pt x="2215" y="1114"/>
                  </a:lnTo>
                  <a:lnTo>
                    <a:pt x="2199" y="1112"/>
                  </a:lnTo>
                  <a:lnTo>
                    <a:pt x="1859" y="1014"/>
                  </a:lnTo>
                  <a:lnTo>
                    <a:pt x="1494" y="1557"/>
                  </a:lnTo>
                  <a:lnTo>
                    <a:pt x="1491" y="1561"/>
                  </a:lnTo>
                  <a:lnTo>
                    <a:pt x="1499" y="1585"/>
                  </a:lnTo>
                  <a:lnTo>
                    <a:pt x="1502" y="1610"/>
                  </a:lnTo>
                  <a:lnTo>
                    <a:pt x="1524" y="1631"/>
                  </a:lnTo>
                  <a:lnTo>
                    <a:pt x="1538" y="1643"/>
                  </a:lnTo>
                  <a:lnTo>
                    <a:pt x="1550" y="1660"/>
                  </a:lnTo>
                  <a:lnTo>
                    <a:pt x="1562" y="1678"/>
                  </a:lnTo>
                  <a:lnTo>
                    <a:pt x="1574" y="1700"/>
                  </a:lnTo>
                  <a:lnTo>
                    <a:pt x="1583" y="1725"/>
                  </a:lnTo>
                  <a:lnTo>
                    <a:pt x="1583" y="1508"/>
                  </a:lnTo>
                  <a:lnTo>
                    <a:pt x="1878" y="1069"/>
                  </a:lnTo>
                  <a:lnTo>
                    <a:pt x="2101" y="1134"/>
                  </a:lnTo>
                  <a:lnTo>
                    <a:pt x="2101" y="1834"/>
                  </a:lnTo>
                  <a:lnTo>
                    <a:pt x="2116" y="1852"/>
                  </a:lnTo>
                  <a:lnTo>
                    <a:pt x="2131" y="1874"/>
                  </a:lnTo>
                  <a:lnTo>
                    <a:pt x="2142" y="1852"/>
                  </a:lnTo>
                  <a:lnTo>
                    <a:pt x="2142" y="1819"/>
                  </a:lnTo>
                  <a:lnTo>
                    <a:pt x="2143" y="1761"/>
                  </a:lnTo>
                  <a:lnTo>
                    <a:pt x="2147" y="1731"/>
                  </a:lnTo>
                  <a:lnTo>
                    <a:pt x="2155" y="1704"/>
                  </a:lnTo>
                  <a:lnTo>
                    <a:pt x="2167" y="1679"/>
                  </a:lnTo>
                  <a:lnTo>
                    <a:pt x="2179" y="1658"/>
                  </a:lnTo>
                  <a:lnTo>
                    <a:pt x="2191" y="1640"/>
                  </a:lnTo>
                  <a:lnTo>
                    <a:pt x="2205" y="1624"/>
                  </a:lnTo>
                  <a:lnTo>
                    <a:pt x="2218" y="1611"/>
                  </a:lnTo>
                  <a:lnTo>
                    <a:pt x="2230" y="1601"/>
                  </a:lnTo>
                  <a:lnTo>
                    <a:pt x="2238" y="1593"/>
                  </a:lnTo>
                  <a:lnTo>
                    <a:pt x="2275" y="1566"/>
                  </a:lnTo>
                  <a:lnTo>
                    <a:pt x="2314" y="1546"/>
                  </a:lnTo>
                  <a:lnTo>
                    <a:pt x="2353" y="1530"/>
                  </a:lnTo>
                  <a:lnTo>
                    <a:pt x="2390" y="1518"/>
                  </a:lnTo>
                  <a:lnTo>
                    <a:pt x="2390" y="1008"/>
                  </a:lnTo>
                  <a:lnTo>
                    <a:pt x="2909" y="400"/>
                  </a:lnTo>
                  <a:lnTo>
                    <a:pt x="2909" y="1723"/>
                  </a:lnTo>
                  <a:lnTo>
                    <a:pt x="2951" y="1708"/>
                  </a:lnTo>
                  <a:lnTo>
                    <a:pt x="2992" y="1698"/>
                  </a:lnTo>
                  <a:lnTo>
                    <a:pt x="3031" y="1690"/>
                  </a:lnTo>
                  <a:lnTo>
                    <a:pt x="3070" y="1684"/>
                  </a:lnTo>
                  <a:lnTo>
                    <a:pt x="3082" y="1682"/>
                  </a:lnTo>
                  <a:lnTo>
                    <a:pt x="3101" y="1680"/>
                  </a:lnTo>
                  <a:lnTo>
                    <a:pt x="3119" y="1680"/>
                  </a:lnTo>
                  <a:lnTo>
                    <a:pt x="3142" y="1682"/>
                  </a:lnTo>
                  <a:lnTo>
                    <a:pt x="3164" y="1689"/>
                  </a:lnTo>
                  <a:lnTo>
                    <a:pt x="3183" y="1699"/>
                  </a:lnTo>
                  <a:lnTo>
                    <a:pt x="3201" y="1714"/>
                  </a:lnTo>
                  <a:lnTo>
                    <a:pt x="3216" y="1732"/>
                  </a:lnTo>
                  <a:lnTo>
                    <a:pt x="3229" y="1753"/>
                  </a:lnTo>
                  <a:lnTo>
                    <a:pt x="3235" y="1777"/>
                  </a:lnTo>
                  <a:lnTo>
                    <a:pt x="3236" y="1801"/>
                  </a:lnTo>
                  <a:lnTo>
                    <a:pt x="3259" y="1820"/>
                  </a:lnTo>
                  <a:lnTo>
                    <a:pt x="3272" y="1834"/>
                  </a:lnTo>
                  <a:lnTo>
                    <a:pt x="3286" y="1849"/>
                  </a:lnTo>
                  <a:lnTo>
                    <a:pt x="3298" y="1868"/>
                  </a:lnTo>
                  <a:lnTo>
                    <a:pt x="3310" y="1890"/>
                  </a:lnTo>
                  <a:lnTo>
                    <a:pt x="3318" y="1916"/>
                  </a:lnTo>
                  <a:lnTo>
                    <a:pt x="3323" y="1944"/>
                  </a:lnTo>
                  <a:lnTo>
                    <a:pt x="3325" y="1976"/>
                  </a:lnTo>
                  <a:lnTo>
                    <a:pt x="3325" y="2051"/>
                  </a:lnTo>
                  <a:lnTo>
                    <a:pt x="3336" y="2074"/>
                  </a:lnTo>
                  <a:lnTo>
                    <a:pt x="3341" y="2096"/>
                  </a:lnTo>
                  <a:lnTo>
                    <a:pt x="3342" y="2120"/>
                  </a:lnTo>
                  <a:lnTo>
                    <a:pt x="3339" y="2156"/>
                  </a:lnTo>
                  <a:lnTo>
                    <a:pt x="3336" y="2190"/>
                  </a:lnTo>
                  <a:lnTo>
                    <a:pt x="3334" y="2199"/>
                  </a:lnTo>
                  <a:lnTo>
                    <a:pt x="3331" y="2218"/>
                  </a:lnTo>
                  <a:lnTo>
                    <a:pt x="3324" y="2237"/>
                  </a:lnTo>
                  <a:lnTo>
                    <a:pt x="3314" y="2254"/>
                  </a:lnTo>
                  <a:lnTo>
                    <a:pt x="3314" y="2254"/>
                  </a:lnTo>
                  <a:lnTo>
                    <a:pt x="3311" y="2261"/>
                  </a:lnTo>
                  <a:lnTo>
                    <a:pt x="3307" y="2273"/>
                  </a:lnTo>
                  <a:lnTo>
                    <a:pt x="3304" y="2285"/>
                  </a:lnTo>
                  <a:lnTo>
                    <a:pt x="3296" y="2312"/>
                  </a:lnTo>
                  <a:lnTo>
                    <a:pt x="3284" y="2342"/>
                  </a:lnTo>
                  <a:lnTo>
                    <a:pt x="3281" y="2349"/>
                  </a:lnTo>
                  <a:lnTo>
                    <a:pt x="3277" y="2358"/>
                  </a:lnTo>
                  <a:lnTo>
                    <a:pt x="3270" y="2368"/>
                  </a:lnTo>
                  <a:lnTo>
                    <a:pt x="3269" y="2372"/>
                  </a:lnTo>
                  <a:lnTo>
                    <a:pt x="3270" y="2378"/>
                  </a:lnTo>
                  <a:lnTo>
                    <a:pt x="3280" y="2396"/>
                  </a:lnTo>
                  <a:lnTo>
                    <a:pt x="3286" y="2413"/>
                  </a:lnTo>
                  <a:lnTo>
                    <a:pt x="3291" y="2424"/>
                  </a:lnTo>
                  <a:lnTo>
                    <a:pt x="3292" y="2429"/>
                  </a:lnTo>
                  <a:lnTo>
                    <a:pt x="3350" y="2453"/>
                  </a:lnTo>
                  <a:lnTo>
                    <a:pt x="3411" y="2478"/>
                  </a:lnTo>
                  <a:lnTo>
                    <a:pt x="3473" y="2507"/>
                  </a:lnTo>
                  <a:lnTo>
                    <a:pt x="3536" y="2537"/>
                  </a:lnTo>
                  <a:lnTo>
                    <a:pt x="3564" y="2553"/>
                  </a:lnTo>
                  <a:lnTo>
                    <a:pt x="3588" y="2572"/>
                  </a:lnTo>
                  <a:lnTo>
                    <a:pt x="3611" y="2591"/>
                  </a:lnTo>
                  <a:lnTo>
                    <a:pt x="3623" y="2608"/>
                  </a:lnTo>
                  <a:lnTo>
                    <a:pt x="3633" y="2625"/>
                  </a:lnTo>
                  <a:lnTo>
                    <a:pt x="3640" y="2644"/>
                  </a:lnTo>
                  <a:lnTo>
                    <a:pt x="3681" y="2823"/>
                  </a:lnTo>
                  <a:lnTo>
                    <a:pt x="3684" y="2848"/>
                  </a:lnTo>
                  <a:lnTo>
                    <a:pt x="3682" y="2873"/>
                  </a:lnTo>
                  <a:lnTo>
                    <a:pt x="3673" y="2897"/>
                  </a:lnTo>
                  <a:lnTo>
                    <a:pt x="3659" y="2918"/>
                  </a:lnTo>
                  <a:lnTo>
                    <a:pt x="3641" y="2936"/>
                  </a:lnTo>
                  <a:lnTo>
                    <a:pt x="3621" y="2950"/>
                  </a:lnTo>
                  <a:lnTo>
                    <a:pt x="3597" y="2958"/>
                  </a:lnTo>
                  <a:lnTo>
                    <a:pt x="3571" y="2961"/>
                  </a:lnTo>
                  <a:lnTo>
                    <a:pt x="3555" y="2962"/>
                  </a:lnTo>
                  <a:lnTo>
                    <a:pt x="3536" y="2966"/>
                  </a:lnTo>
                  <a:lnTo>
                    <a:pt x="3513" y="2972"/>
                  </a:lnTo>
                  <a:lnTo>
                    <a:pt x="3488" y="2980"/>
                  </a:lnTo>
                  <a:lnTo>
                    <a:pt x="3461" y="2989"/>
                  </a:lnTo>
                  <a:lnTo>
                    <a:pt x="3433" y="2999"/>
                  </a:lnTo>
                  <a:lnTo>
                    <a:pt x="3403" y="3011"/>
                  </a:lnTo>
                  <a:lnTo>
                    <a:pt x="3375" y="3021"/>
                  </a:lnTo>
                  <a:lnTo>
                    <a:pt x="3347" y="3032"/>
                  </a:lnTo>
                  <a:lnTo>
                    <a:pt x="3301" y="3050"/>
                  </a:lnTo>
                  <a:lnTo>
                    <a:pt x="3253" y="3068"/>
                  </a:lnTo>
                  <a:lnTo>
                    <a:pt x="3207" y="3085"/>
                  </a:lnTo>
                  <a:lnTo>
                    <a:pt x="3162" y="3100"/>
                  </a:lnTo>
                  <a:lnTo>
                    <a:pt x="3118" y="3111"/>
                  </a:lnTo>
                  <a:lnTo>
                    <a:pt x="3075" y="3120"/>
                  </a:lnTo>
                  <a:lnTo>
                    <a:pt x="3056" y="3121"/>
                  </a:lnTo>
                  <a:lnTo>
                    <a:pt x="3036" y="3120"/>
                  </a:lnTo>
                  <a:lnTo>
                    <a:pt x="3018" y="3114"/>
                  </a:lnTo>
                  <a:lnTo>
                    <a:pt x="2995" y="3122"/>
                  </a:lnTo>
                  <a:lnTo>
                    <a:pt x="2970" y="3125"/>
                  </a:lnTo>
                  <a:lnTo>
                    <a:pt x="2970" y="3125"/>
                  </a:lnTo>
                  <a:lnTo>
                    <a:pt x="2960" y="3123"/>
                  </a:lnTo>
                  <a:lnTo>
                    <a:pt x="2909" y="3118"/>
                  </a:lnTo>
                  <a:lnTo>
                    <a:pt x="2863" y="3108"/>
                  </a:lnTo>
                  <a:lnTo>
                    <a:pt x="2819" y="3094"/>
                  </a:lnTo>
                  <a:lnTo>
                    <a:pt x="2778" y="3079"/>
                  </a:lnTo>
                  <a:lnTo>
                    <a:pt x="2739" y="3063"/>
                  </a:lnTo>
                  <a:lnTo>
                    <a:pt x="2702" y="3046"/>
                  </a:lnTo>
                  <a:lnTo>
                    <a:pt x="2667" y="3029"/>
                  </a:lnTo>
                  <a:lnTo>
                    <a:pt x="2631" y="3011"/>
                  </a:lnTo>
                  <a:lnTo>
                    <a:pt x="2596" y="2994"/>
                  </a:lnTo>
                  <a:lnTo>
                    <a:pt x="2561" y="2980"/>
                  </a:lnTo>
                  <a:lnTo>
                    <a:pt x="2527" y="2970"/>
                  </a:lnTo>
                  <a:lnTo>
                    <a:pt x="2491" y="2963"/>
                  </a:lnTo>
                  <a:lnTo>
                    <a:pt x="2454" y="2961"/>
                  </a:lnTo>
                  <a:lnTo>
                    <a:pt x="2427" y="2958"/>
                  </a:lnTo>
                  <a:lnTo>
                    <a:pt x="2401" y="2961"/>
                  </a:lnTo>
                  <a:lnTo>
                    <a:pt x="2385" y="2962"/>
                  </a:lnTo>
                  <a:lnTo>
                    <a:pt x="2365" y="2966"/>
                  </a:lnTo>
                  <a:lnTo>
                    <a:pt x="2342" y="2972"/>
                  </a:lnTo>
                  <a:lnTo>
                    <a:pt x="2317" y="2980"/>
                  </a:lnTo>
                  <a:lnTo>
                    <a:pt x="2289" y="2989"/>
                  </a:lnTo>
                  <a:lnTo>
                    <a:pt x="2261" y="2999"/>
                  </a:lnTo>
                  <a:lnTo>
                    <a:pt x="2233" y="3011"/>
                  </a:lnTo>
                  <a:lnTo>
                    <a:pt x="2204" y="3021"/>
                  </a:lnTo>
                  <a:lnTo>
                    <a:pt x="2177" y="3032"/>
                  </a:lnTo>
                  <a:lnTo>
                    <a:pt x="2129" y="3050"/>
                  </a:lnTo>
                  <a:lnTo>
                    <a:pt x="2083" y="3068"/>
                  </a:lnTo>
                  <a:lnTo>
                    <a:pt x="2037" y="3085"/>
                  </a:lnTo>
                  <a:lnTo>
                    <a:pt x="1991" y="3100"/>
                  </a:lnTo>
                  <a:lnTo>
                    <a:pt x="1947" y="3111"/>
                  </a:lnTo>
                  <a:lnTo>
                    <a:pt x="1905" y="3120"/>
                  </a:lnTo>
                  <a:lnTo>
                    <a:pt x="1885" y="3121"/>
                  </a:lnTo>
                  <a:lnTo>
                    <a:pt x="1866" y="3120"/>
                  </a:lnTo>
                  <a:lnTo>
                    <a:pt x="1846" y="3114"/>
                  </a:lnTo>
                  <a:lnTo>
                    <a:pt x="1824" y="3122"/>
                  </a:lnTo>
                  <a:lnTo>
                    <a:pt x="1800" y="3125"/>
                  </a:lnTo>
                  <a:lnTo>
                    <a:pt x="1799" y="3125"/>
                  </a:lnTo>
                  <a:lnTo>
                    <a:pt x="1790" y="3123"/>
                  </a:lnTo>
                  <a:lnTo>
                    <a:pt x="1739" y="3118"/>
                  </a:lnTo>
                  <a:lnTo>
                    <a:pt x="1692" y="3108"/>
                  </a:lnTo>
                  <a:lnTo>
                    <a:pt x="1648" y="3094"/>
                  </a:lnTo>
                  <a:lnTo>
                    <a:pt x="1607" y="3079"/>
                  </a:lnTo>
                  <a:lnTo>
                    <a:pt x="1568" y="3063"/>
                  </a:lnTo>
                  <a:lnTo>
                    <a:pt x="1532" y="3046"/>
                  </a:lnTo>
                  <a:lnTo>
                    <a:pt x="1497" y="3029"/>
                  </a:lnTo>
                  <a:lnTo>
                    <a:pt x="1460" y="3011"/>
                  </a:lnTo>
                  <a:lnTo>
                    <a:pt x="1425" y="2994"/>
                  </a:lnTo>
                  <a:lnTo>
                    <a:pt x="1391" y="2980"/>
                  </a:lnTo>
                  <a:lnTo>
                    <a:pt x="1356" y="2970"/>
                  </a:lnTo>
                  <a:lnTo>
                    <a:pt x="1320" y="2963"/>
                  </a:lnTo>
                  <a:lnTo>
                    <a:pt x="1283" y="2961"/>
                  </a:lnTo>
                  <a:lnTo>
                    <a:pt x="1257" y="2958"/>
                  </a:lnTo>
                  <a:lnTo>
                    <a:pt x="1243" y="2960"/>
                  </a:lnTo>
                  <a:lnTo>
                    <a:pt x="1230" y="2961"/>
                  </a:lnTo>
                  <a:lnTo>
                    <a:pt x="1214" y="2962"/>
                  </a:lnTo>
                  <a:lnTo>
                    <a:pt x="1194" y="2966"/>
                  </a:lnTo>
                  <a:lnTo>
                    <a:pt x="1171" y="2972"/>
                  </a:lnTo>
                  <a:lnTo>
                    <a:pt x="1145" y="2980"/>
                  </a:lnTo>
                  <a:lnTo>
                    <a:pt x="1118" y="2989"/>
                  </a:lnTo>
                  <a:lnTo>
                    <a:pt x="1090" y="2999"/>
                  </a:lnTo>
                  <a:lnTo>
                    <a:pt x="1062" y="3011"/>
                  </a:lnTo>
                  <a:lnTo>
                    <a:pt x="1034" y="3021"/>
                  </a:lnTo>
                  <a:lnTo>
                    <a:pt x="1006" y="3032"/>
                  </a:lnTo>
                  <a:lnTo>
                    <a:pt x="959" y="3050"/>
                  </a:lnTo>
                  <a:lnTo>
                    <a:pt x="912" y="3068"/>
                  </a:lnTo>
                  <a:lnTo>
                    <a:pt x="866" y="3085"/>
                  </a:lnTo>
                  <a:lnTo>
                    <a:pt x="821" y="3100"/>
                  </a:lnTo>
                  <a:lnTo>
                    <a:pt x="777" y="3111"/>
                  </a:lnTo>
                  <a:lnTo>
                    <a:pt x="734" y="3120"/>
                  </a:lnTo>
                  <a:lnTo>
                    <a:pt x="714" y="3121"/>
                  </a:lnTo>
                  <a:lnTo>
                    <a:pt x="694" y="3120"/>
                  </a:lnTo>
                  <a:lnTo>
                    <a:pt x="675" y="3114"/>
                  </a:lnTo>
                  <a:lnTo>
                    <a:pt x="653" y="3122"/>
                  </a:lnTo>
                  <a:lnTo>
                    <a:pt x="629" y="3125"/>
                  </a:lnTo>
                  <a:lnTo>
                    <a:pt x="628" y="3125"/>
                  </a:lnTo>
                  <a:lnTo>
                    <a:pt x="619" y="3123"/>
                  </a:lnTo>
                  <a:lnTo>
                    <a:pt x="568" y="3118"/>
                  </a:lnTo>
                  <a:lnTo>
                    <a:pt x="521" y="3108"/>
                  </a:lnTo>
                  <a:lnTo>
                    <a:pt x="478" y="3094"/>
                  </a:lnTo>
                  <a:lnTo>
                    <a:pt x="436" y="3079"/>
                  </a:lnTo>
                  <a:lnTo>
                    <a:pt x="398" y="3063"/>
                  </a:lnTo>
                  <a:lnTo>
                    <a:pt x="361" y="3046"/>
                  </a:lnTo>
                  <a:lnTo>
                    <a:pt x="326" y="3029"/>
                  </a:lnTo>
                  <a:lnTo>
                    <a:pt x="289" y="3011"/>
                  </a:lnTo>
                  <a:lnTo>
                    <a:pt x="254" y="2994"/>
                  </a:lnTo>
                  <a:lnTo>
                    <a:pt x="220" y="2980"/>
                  </a:lnTo>
                  <a:lnTo>
                    <a:pt x="185" y="2970"/>
                  </a:lnTo>
                  <a:lnTo>
                    <a:pt x="150" y="2963"/>
                  </a:lnTo>
                  <a:lnTo>
                    <a:pt x="112" y="2961"/>
                  </a:lnTo>
                  <a:lnTo>
                    <a:pt x="87" y="2958"/>
                  </a:lnTo>
                  <a:lnTo>
                    <a:pt x="63" y="2950"/>
                  </a:lnTo>
                  <a:lnTo>
                    <a:pt x="42" y="2936"/>
                  </a:lnTo>
                  <a:lnTo>
                    <a:pt x="24" y="2918"/>
                  </a:lnTo>
                  <a:lnTo>
                    <a:pt x="11" y="2897"/>
                  </a:lnTo>
                  <a:lnTo>
                    <a:pt x="2" y="2873"/>
                  </a:lnTo>
                  <a:lnTo>
                    <a:pt x="0" y="2848"/>
                  </a:lnTo>
                  <a:lnTo>
                    <a:pt x="3" y="2822"/>
                  </a:lnTo>
                  <a:lnTo>
                    <a:pt x="44" y="2646"/>
                  </a:lnTo>
                  <a:lnTo>
                    <a:pt x="52" y="2626"/>
                  </a:lnTo>
                  <a:lnTo>
                    <a:pt x="62" y="2607"/>
                  </a:lnTo>
                  <a:lnTo>
                    <a:pt x="77" y="2590"/>
                  </a:lnTo>
                  <a:lnTo>
                    <a:pt x="97" y="2573"/>
                  </a:lnTo>
                  <a:lnTo>
                    <a:pt x="121" y="2556"/>
                  </a:lnTo>
                  <a:lnTo>
                    <a:pt x="149" y="2540"/>
                  </a:lnTo>
                  <a:lnTo>
                    <a:pt x="166" y="2531"/>
                  </a:lnTo>
                  <a:lnTo>
                    <a:pt x="203" y="2511"/>
                  </a:lnTo>
                  <a:lnTo>
                    <a:pt x="242" y="2492"/>
                  </a:lnTo>
                  <a:lnTo>
                    <a:pt x="278" y="2475"/>
                  </a:lnTo>
                  <a:lnTo>
                    <a:pt x="316" y="2460"/>
                  </a:lnTo>
                  <a:lnTo>
                    <a:pt x="337" y="2450"/>
                  </a:lnTo>
                  <a:lnTo>
                    <a:pt x="373" y="2436"/>
                  </a:lnTo>
                  <a:lnTo>
                    <a:pt x="386" y="2431"/>
                  </a:lnTo>
                  <a:lnTo>
                    <a:pt x="387" y="2425"/>
                  </a:lnTo>
                  <a:lnTo>
                    <a:pt x="395" y="2403"/>
                  </a:lnTo>
                  <a:lnTo>
                    <a:pt x="405" y="2384"/>
                  </a:lnTo>
                  <a:lnTo>
                    <a:pt x="416" y="2368"/>
                  </a:lnTo>
                  <a:lnTo>
                    <a:pt x="400" y="2338"/>
                  </a:lnTo>
                  <a:lnTo>
                    <a:pt x="388" y="2306"/>
                  </a:lnTo>
                  <a:lnTo>
                    <a:pt x="380" y="2271"/>
                  </a:lnTo>
                  <a:lnTo>
                    <a:pt x="378" y="2265"/>
                  </a:lnTo>
                  <a:lnTo>
                    <a:pt x="366" y="2236"/>
                  </a:lnTo>
                  <a:lnTo>
                    <a:pt x="357" y="2200"/>
                  </a:lnTo>
                  <a:lnTo>
                    <a:pt x="349" y="2167"/>
                  </a:lnTo>
                  <a:lnTo>
                    <a:pt x="346" y="2148"/>
                  </a:lnTo>
                  <a:lnTo>
                    <a:pt x="346" y="2133"/>
                  </a:lnTo>
                  <a:lnTo>
                    <a:pt x="346" y="2135"/>
                  </a:lnTo>
                  <a:lnTo>
                    <a:pt x="346" y="2137"/>
                  </a:lnTo>
                  <a:lnTo>
                    <a:pt x="346" y="2139"/>
                  </a:lnTo>
                  <a:lnTo>
                    <a:pt x="345" y="2111"/>
                  </a:lnTo>
                  <a:lnTo>
                    <a:pt x="347" y="2085"/>
                  </a:lnTo>
                  <a:lnTo>
                    <a:pt x="354" y="2062"/>
                  </a:lnTo>
                  <a:lnTo>
                    <a:pt x="364" y="2042"/>
                  </a:lnTo>
                  <a:lnTo>
                    <a:pt x="364" y="2009"/>
                  </a:lnTo>
                  <a:lnTo>
                    <a:pt x="364" y="1981"/>
                  </a:lnTo>
                  <a:lnTo>
                    <a:pt x="366" y="1952"/>
                  </a:lnTo>
                  <a:lnTo>
                    <a:pt x="371" y="1921"/>
                  </a:lnTo>
                  <a:lnTo>
                    <a:pt x="379" y="1894"/>
                  </a:lnTo>
                  <a:lnTo>
                    <a:pt x="389" y="1870"/>
                  </a:lnTo>
                  <a:lnTo>
                    <a:pt x="401" y="1848"/>
                  </a:lnTo>
                  <a:lnTo>
                    <a:pt x="415" y="1830"/>
                  </a:lnTo>
                  <a:lnTo>
                    <a:pt x="428" y="1814"/>
                  </a:lnTo>
                  <a:lnTo>
                    <a:pt x="441" y="1801"/>
                  </a:lnTo>
                  <a:lnTo>
                    <a:pt x="452" y="1791"/>
                  </a:lnTo>
                  <a:lnTo>
                    <a:pt x="461" y="1784"/>
                  </a:lnTo>
                  <a:lnTo>
                    <a:pt x="498" y="1757"/>
                  </a:lnTo>
                  <a:lnTo>
                    <a:pt x="537" y="1735"/>
                  </a:lnTo>
                  <a:lnTo>
                    <a:pt x="575" y="1720"/>
                  </a:lnTo>
                  <a:lnTo>
                    <a:pt x="613" y="1707"/>
                  </a:lnTo>
                  <a:lnTo>
                    <a:pt x="649" y="1698"/>
                  </a:lnTo>
                  <a:lnTo>
                    <a:pt x="690" y="1690"/>
                  </a:lnTo>
                  <a:lnTo>
                    <a:pt x="728" y="1684"/>
                  </a:lnTo>
                  <a:lnTo>
                    <a:pt x="741" y="1682"/>
                  </a:lnTo>
                  <a:lnTo>
                    <a:pt x="759" y="1680"/>
                  </a:lnTo>
                  <a:lnTo>
                    <a:pt x="778" y="1680"/>
                  </a:lnTo>
                  <a:lnTo>
                    <a:pt x="799" y="1682"/>
                  </a:lnTo>
                  <a:lnTo>
                    <a:pt x="820" y="1688"/>
                  </a:lnTo>
                  <a:lnTo>
                    <a:pt x="820" y="1525"/>
                  </a:lnTo>
                  <a:lnTo>
                    <a:pt x="1073" y="1316"/>
                  </a:lnTo>
                  <a:lnTo>
                    <a:pt x="1269" y="1505"/>
                  </a:lnTo>
                  <a:lnTo>
                    <a:pt x="1301" y="1499"/>
                  </a:lnTo>
                  <a:lnTo>
                    <a:pt x="1331" y="1494"/>
                  </a:lnTo>
                  <a:lnTo>
                    <a:pt x="1334" y="1494"/>
                  </a:lnTo>
                  <a:lnTo>
                    <a:pt x="1081" y="1251"/>
                  </a:lnTo>
                  <a:lnTo>
                    <a:pt x="693" y="1570"/>
                  </a:lnTo>
                  <a:lnTo>
                    <a:pt x="682" y="1576"/>
                  </a:lnTo>
                  <a:lnTo>
                    <a:pt x="671" y="1581"/>
                  </a:lnTo>
                  <a:lnTo>
                    <a:pt x="658" y="1582"/>
                  </a:lnTo>
                  <a:lnTo>
                    <a:pt x="643" y="1580"/>
                  </a:lnTo>
                  <a:lnTo>
                    <a:pt x="628" y="1573"/>
                  </a:lnTo>
                  <a:lnTo>
                    <a:pt x="615" y="1562"/>
                  </a:lnTo>
                  <a:lnTo>
                    <a:pt x="606" y="1547"/>
                  </a:lnTo>
                  <a:lnTo>
                    <a:pt x="602" y="1530"/>
                  </a:lnTo>
                  <a:lnTo>
                    <a:pt x="604" y="1513"/>
                  </a:lnTo>
                  <a:lnTo>
                    <a:pt x="611" y="1498"/>
                  </a:lnTo>
                  <a:lnTo>
                    <a:pt x="622" y="1483"/>
                  </a:lnTo>
                  <a:lnTo>
                    <a:pt x="1048" y="1133"/>
                  </a:lnTo>
                  <a:lnTo>
                    <a:pt x="1063" y="1125"/>
                  </a:lnTo>
                  <a:lnTo>
                    <a:pt x="1079" y="1121"/>
                  </a:lnTo>
                  <a:lnTo>
                    <a:pt x="1095" y="1122"/>
                  </a:lnTo>
                  <a:lnTo>
                    <a:pt x="1109" y="1127"/>
                  </a:lnTo>
                  <a:lnTo>
                    <a:pt x="1123" y="1137"/>
                  </a:lnTo>
                  <a:lnTo>
                    <a:pt x="1438" y="1441"/>
                  </a:lnTo>
                  <a:lnTo>
                    <a:pt x="1790" y="918"/>
                  </a:lnTo>
                  <a:lnTo>
                    <a:pt x="1803" y="904"/>
                  </a:lnTo>
                  <a:lnTo>
                    <a:pt x="1817" y="897"/>
                  </a:lnTo>
                  <a:lnTo>
                    <a:pt x="1834" y="893"/>
                  </a:lnTo>
                  <a:lnTo>
                    <a:pt x="1852" y="895"/>
                  </a:lnTo>
                  <a:lnTo>
                    <a:pt x="2195" y="996"/>
                  </a:lnTo>
                  <a:lnTo>
                    <a:pt x="3028" y="19"/>
                  </a:lnTo>
                  <a:lnTo>
                    <a:pt x="3041" y="8"/>
                  </a:lnTo>
                  <a:lnTo>
                    <a:pt x="3057" y="1"/>
                  </a:lnTo>
                  <a:lnTo>
                    <a:pt x="307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9" name="Freeform 681"/>
            <p:cNvSpPr>
              <a:spLocks/>
            </p:cNvSpPr>
            <p:nvPr/>
          </p:nvSpPr>
          <p:spPr bwMode="auto">
            <a:xfrm>
              <a:off x="9383713" y="5635626"/>
              <a:ext cx="165100" cy="265113"/>
            </a:xfrm>
            <a:custGeom>
              <a:avLst/>
              <a:gdLst>
                <a:gd name="T0" fmla="*/ 34 w 519"/>
                <a:gd name="T1" fmla="*/ 0 h 837"/>
                <a:gd name="T2" fmla="*/ 486 w 519"/>
                <a:gd name="T3" fmla="*/ 0 h 837"/>
                <a:gd name="T4" fmla="*/ 499 w 519"/>
                <a:gd name="T5" fmla="*/ 3 h 837"/>
                <a:gd name="T6" fmla="*/ 509 w 519"/>
                <a:gd name="T7" fmla="*/ 10 h 837"/>
                <a:gd name="T8" fmla="*/ 516 w 519"/>
                <a:gd name="T9" fmla="*/ 20 h 837"/>
                <a:gd name="T10" fmla="*/ 519 w 519"/>
                <a:gd name="T11" fmla="*/ 34 h 837"/>
                <a:gd name="T12" fmla="*/ 519 w 519"/>
                <a:gd name="T13" fmla="*/ 230 h 837"/>
                <a:gd name="T14" fmla="*/ 0 w 519"/>
                <a:gd name="T15" fmla="*/ 837 h 837"/>
                <a:gd name="T16" fmla="*/ 0 w 519"/>
                <a:gd name="T17" fmla="*/ 34 h 837"/>
                <a:gd name="T18" fmla="*/ 3 w 519"/>
                <a:gd name="T19" fmla="*/ 20 h 837"/>
                <a:gd name="T20" fmla="*/ 10 w 519"/>
                <a:gd name="T21" fmla="*/ 10 h 837"/>
                <a:gd name="T22" fmla="*/ 21 w 519"/>
                <a:gd name="T23" fmla="*/ 3 h 837"/>
                <a:gd name="T24" fmla="*/ 34 w 519"/>
                <a:gd name="T25" fmla="*/ 0 h 8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19" h="837">
                  <a:moveTo>
                    <a:pt x="34" y="0"/>
                  </a:moveTo>
                  <a:lnTo>
                    <a:pt x="486" y="0"/>
                  </a:lnTo>
                  <a:lnTo>
                    <a:pt x="499" y="3"/>
                  </a:lnTo>
                  <a:lnTo>
                    <a:pt x="509" y="10"/>
                  </a:lnTo>
                  <a:lnTo>
                    <a:pt x="516" y="20"/>
                  </a:lnTo>
                  <a:lnTo>
                    <a:pt x="519" y="34"/>
                  </a:lnTo>
                  <a:lnTo>
                    <a:pt x="519" y="230"/>
                  </a:lnTo>
                  <a:lnTo>
                    <a:pt x="0" y="837"/>
                  </a:lnTo>
                  <a:lnTo>
                    <a:pt x="0" y="34"/>
                  </a:lnTo>
                  <a:lnTo>
                    <a:pt x="3" y="20"/>
                  </a:lnTo>
                  <a:lnTo>
                    <a:pt x="10" y="10"/>
                  </a:lnTo>
                  <a:lnTo>
                    <a:pt x="21" y="3"/>
                  </a:lnTo>
                  <a:lnTo>
                    <a:pt x="3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0" name="Freeform 682"/>
            <p:cNvSpPr>
              <a:spLocks/>
            </p:cNvSpPr>
            <p:nvPr/>
          </p:nvSpPr>
          <p:spPr bwMode="auto">
            <a:xfrm>
              <a:off x="9128126" y="5800726"/>
              <a:ext cx="163513" cy="241300"/>
            </a:xfrm>
            <a:custGeom>
              <a:avLst/>
              <a:gdLst>
                <a:gd name="T0" fmla="*/ 32 w 518"/>
                <a:gd name="T1" fmla="*/ 0 h 759"/>
                <a:gd name="T2" fmla="*/ 484 w 518"/>
                <a:gd name="T3" fmla="*/ 0 h 759"/>
                <a:gd name="T4" fmla="*/ 498 w 518"/>
                <a:gd name="T5" fmla="*/ 2 h 759"/>
                <a:gd name="T6" fmla="*/ 508 w 518"/>
                <a:gd name="T7" fmla="*/ 9 h 759"/>
                <a:gd name="T8" fmla="*/ 516 w 518"/>
                <a:gd name="T9" fmla="*/ 20 h 759"/>
                <a:gd name="T10" fmla="*/ 518 w 518"/>
                <a:gd name="T11" fmla="*/ 33 h 759"/>
                <a:gd name="T12" fmla="*/ 518 w 518"/>
                <a:gd name="T13" fmla="*/ 552 h 759"/>
                <a:gd name="T14" fmla="*/ 279 w 518"/>
                <a:gd name="T15" fmla="*/ 481 h 759"/>
                <a:gd name="T16" fmla="*/ 256 w 518"/>
                <a:gd name="T17" fmla="*/ 478 h 759"/>
                <a:gd name="T18" fmla="*/ 232 w 518"/>
                <a:gd name="T19" fmla="*/ 478 h 759"/>
                <a:gd name="T20" fmla="*/ 210 w 518"/>
                <a:gd name="T21" fmla="*/ 484 h 759"/>
                <a:gd name="T22" fmla="*/ 189 w 518"/>
                <a:gd name="T23" fmla="*/ 494 h 759"/>
                <a:gd name="T24" fmla="*/ 171 w 518"/>
                <a:gd name="T25" fmla="*/ 508 h 759"/>
                <a:gd name="T26" fmla="*/ 155 w 518"/>
                <a:gd name="T27" fmla="*/ 526 h 759"/>
                <a:gd name="T28" fmla="*/ 0 w 518"/>
                <a:gd name="T29" fmla="*/ 759 h 759"/>
                <a:gd name="T30" fmla="*/ 0 w 518"/>
                <a:gd name="T31" fmla="*/ 33 h 759"/>
                <a:gd name="T32" fmla="*/ 2 w 518"/>
                <a:gd name="T33" fmla="*/ 20 h 759"/>
                <a:gd name="T34" fmla="*/ 10 w 518"/>
                <a:gd name="T35" fmla="*/ 9 h 759"/>
                <a:gd name="T36" fmla="*/ 20 w 518"/>
                <a:gd name="T37" fmla="*/ 2 h 759"/>
                <a:gd name="T38" fmla="*/ 32 w 518"/>
                <a:gd name="T39" fmla="*/ 0 h 7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18" h="759">
                  <a:moveTo>
                    <a:pt x="32" y="0"/>
                  </a:moveTo>
                  <a:lnTo>
                    <a:pt x="484" y="0"/>
                  </a:lnTo>
                  <a:lnTo>
                    <a:pt x="498" y="2"/>
                  </a:lnTo>
                  <a:lnTo>
                    <a:pt x="508" y="9"/>
                  </a:lnTo>
                  <a:lnTo>
                    <a:pt x="516" y="20"/>
                  </a:lnTo>
                  <a:lnTo>
                    <a:pt x="518" y="33"/>
                  </a:lnTo>
                  <a:lnTo>
                    <a:pt x="518" y="552"/>
                  </a:lnTo>
                  <a:lnTo>
                    <a:pt x="279" y="481"/>
                  </a:lnTo>
                  <a:lnTo>
                    <a:pt x="256" y="478"/>
                  </a:lnTo>
                  <a:lnTo>
                    <a:pt x="232" y="478"/>
                  </a:lnTo>
                  <a:lnTo>
                    <a:pt x="210" y="484"/>
                  </a:lnTo>
                  <a:lnTo>
                    <a:pt x="189" y="494"/>
                  </a:lnTo>
                  <a:lnTo>
                    <a:pt x="171" y="508"/>
                  </a:lnTo>
                  <a:lnTo>
                    <a:pt x="155" y="526"/>
                  </a:lnTo>
                  <a:lnTo>
                    <a:pt x="0" y="759"/>
                  </a:lnTo>
                  <a:lnTo>
                    <a:pt x="0" y="33"/>
                  </a:lnTo>
                  <a:lnTo>
                    <a:pt x="2" y="20"/>
                  </a:lnTo>
                  <a:lnTo>
                    <a:pt x="10" y="9"/>
                  </a:lnTo>
                  <a:lnTo>
                    <a:pt x="20" y="2"/>
                  </a:lnTo>
                  <a:lnTo>
                    <a:pt x="3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1" name="Freeform 683"/>
            <p:cNvSpPr>
              <a:spLocks/>
            </p:cNvSpPr>
            <p:nvPr/>
          </p:nvSpPr>
          <p:spPr bwMode="auto">
            <a:xfrm>
              <a:off x="8885238" y="5924551"/>
              <a:ext cx="165100" cy="166688"/>
            </a:xfrm>
            <a:custGeom>
              <a:avLst/>
              <a:gdLst>
                <a:gd name="T0" fmla="*/ 32 w 518"/>
                <a:gd name="T1" fmla="*/ 0 h 523"/>
                <a:gd name="T2" fmla="*/ 484 w 518"/>
                <a:gd name="T3" fmla="*/ 0 h 523"/>
                <a:gd name="T4" fmla="*/ 498 w 518"/>
                <a:gd name="T5" fmla="*/ 2 h 523"/>
                <a:gd name="T6" fmla="*/ 508 w 518"/>
                <a:gd name="T7" fmla="*/ 10 h 523"/>
                <a:gd name="T8" fmla="*/ 516 w 518"/>
                <a:gd name="T9" fmla="*/ 20 h 523"/>
                <a:gd name="T10" fmla="*/ 518 w 518"/>
                <a:gd name="T11" fmla="*/ 33 h 523"/>
                <a:gd name="T12" fmla="*/ 518 w 518"/>
                <a:gd name="T13" fmla="*/ 523 h 523"/>
                <a:gd name="T14" fmla="*/ 335 w 518"/>
                <a:gd name="T15" fmla="*/ 347 h 523"/>
                <a:gd name="T16" fmla="*/ 317 w 518"/>
                <a:gd name="T17" fmla="*/ 332 h 523"/>
                <a:gd name="T18" fmla="*/ 296 w 518"/>
                <a:gd name="T19" fmla="*/ 322 h 523"/>
                <a:gd name="T20" fmla="*/ 275 w 518"/>
                <a:gd name="T21" fmla="*/ 318 h 523"/>
                <a:gd name="T22" fmla="*/ 252 w 518"/>
                <a:gd name="T23" fmla="*/ 317 h 523"/>
                <a:gd name="T24" fmla="*/ 229 w 518"/>
                <a:gd name="T25" fmla="*/ 320 h 523"/>
                <a:gd name="T26" fmla="*/ 208 w 518"/>
                <a:gd name="T27" fmla="*/ 329 h 523"/>
                <a:gd name="T28" fmla="*/ 188 w 518"/>
                <a:gd name="T29" fmla="*/ 341 h 523"/>
                <a:gd name="T30" fmla="*/ 0 w 518"/>
                <a:gd name="T31" fmla="*/ 497 h 523"/>
                <a:gd name="T32" fmla="*/ 0 w 518"/>
                <a:gd name="T33" fmla="*/ 33 h 523"/>
                <a:gd name="T34" fmla="*/ 2 w 518"/>
                <a:gd name="T35" fmla="*/ 20 h 523"/>
                <a:gd name="T36" fmla="*/ 9 w 518"/>
                <a:gd name="T37" fmla="*/ 10 h 523"/>
                <a:gd name="T38" fmla="*/ 20 w 518"/>
                <a:gd name="T39" fmla="*/ 2 h 523"/>
                <a:gd name="T40" fmla="*/ 32 w 518"/>
                <a:gd name="T41" fmla="*/ 0 h 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18" h="523">
                  <a:moveTo>
                    <a:pt x="32" y="0"/>
                  </a:moveTo>
                  <a:lnTo>
                    <a:pt x="484" y="0"/>
                  </a:lnTo>
                  <a:lnTo>
                    <a:pt x="498" y="2"/>
                  </a:lnTo>
                  <a:lnTo>
                    <a:pt x="508" y="10"/>
                  </a:lnTo>
                  <a:lnTo>
                    <a:pt x="516" y="20"/>
                  </a:lnTo>
                  <a:lnTo>
                    <a:pt x="518" y="33"/>
                  </a:lnTo>
                  <a:lnTo>
                    <a:pt x="518" y="523"/>
                  </a:lnTo>
                  <a:lnTo>
                    <a:pt x="335" y="347"/>
                  </a:lnTo>
                  <a:lnTo>
                    <a:pt x="317" y="332"/>
                  </a:lnTo>
                  <a:lnTo>
                    <a:pt x="296" y="322"/>
                  </a:lnTo>
                  <a:lnTo>
                    <a:pt x="275" y="318"/>
                  </a:lnTo>
                  <a:lnTo>
                    <a:pt x="252" y="317"/>
                  </a:lnTo>
                  <a:lnTo>
                    <a:pt x="229" y="320"/>
                  </a:lnTo>
                  <a:lnTo>
                    <a:pt x="208" y="329"/>
                  </a:lnTo>
                  <a:lnTo>
                    <a:pt x="188" y="341"/>
                  </a:lnTo>
                  <a:lnTo>
                    <a:pt x="0" y="497"/>
                  </a:lnTo>
                  <a:lnTo>
                    <a:pt x="0" y="33"/>
                  </a:lnTo>
                  <a:lnTo>
                    <a:pt x="2" y="20"/>
                  </a:lnTo>
                  <a:lnTo>
                    <a:pt x="9" y="10"/>
                  </a:lnTo>
                  <a:lnTo>
                    <a:pt x="20" y="2"/>
                  </a:lnTo>
                  <a:lnTo>
                    <a:pt x="3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42" name="Group 741"/>
          <p:cNvGrpSpPr/>
          <p:nvPr/>
        </p:nvGrpSpPr>
        <p:grpSpPr>
          <a:xfrm>
            <a:off x="8203108" y="1940923"/>
            <a:ext cx="454001" cy="495338"/>
            <a:chOff x="5576888" y="2865438"/>
            <a:chExt cx="1028701" cy="1122363"/>
          </a:xfrm>
          <a:solidFill>
            <a:schemeClr val="tx1">
              <a:lumMod val="90000"/>
              <a:lumOff val="10000"/>
            </a:schemeClr>
          </a:solidFill>
        </p:grpSpPr>
        <p:sp>
          <p:nvSpPr>
            <p:cNvPr id="743" name="Freeform 87"/>
            <p:cNvSpPr>
              <a:spLocks/>
            </p:cNvSpPr>
            <p:nvPr/>
          </p:nvSpPr>
          <p:spPr bwMode="auto">
            <a:xfrm>
              <a:off x="5576888" y="3614738"/>
              <a:ext cx="122238" cy="266700"/>
            </a:xfrm>
            <a:custGeom>
              <a:avLst/>
              <a:gdLst>
                <a:gd name="T0" fmla="*/ 183 w 384"/>
                <a:gd name="T1" fmla="*/ 0 h 841"/>
                <a:gd name="T2" fmla="*/ 208 w 384"/>
                <a:gd name="T3" fmla="*/ 2 h 841"/>
                <a:gd name="T4" fmla="*/ 233 w 384"/>
                <a:gd name="T5" fmla="*/ 11 h 841"/>
                <a:gd name="T6" fmla="*/ 257 w 384"/>
                <a:gd name="T7" fmla="*/ 24 h 841"/>
                <a:gd name="T8" fmla="*/ 280 w 384"/>
                <a:gd name="T9" fmla="*/ 42 h 841"/>
                <a:gd name="T10" fmla="*/ 301 w 384"/>
                <a:gd name="T11" fmla="*/ 65 h 841"/>
                <a:gd name="T12" fmla="*/ 321 w 384"/>
                <a:gd name="T13" fmla="*/ 95 h 841"/>
                <a:gd name="T14" fmla="*/ 339 w 384"/>
                <a:gd name="T15" fmla="*/ 127 h 841"/>
                <a:gd name="T16" fmla="*/ 355 w 384"/>
                <a:gd name="T17" fmla="*/ 166 h 841"/>
                <a:gd name="T18" fmla="*/ 367 w 384"/>
                <a:gd name="T19" fmla="*/ 209 h 841"/>
                <a:gd name="T20" fmla="*/ 376 w 384"/>
                <a:gd name="T21" fmla="*/ 256 h 841"/>
                <a:gd name="T22" fmla="*/ 382 w 384"/>
                <a:gd name="T23" fmla="*/ 307 h 841"/>
                <a:gd name="T24" fmla="*/ 384 w 384"/>
                <a:gd name="T25" fmla="*/ 364 h 841"/>
                <a:gd name="T26" fmla="*/ 383 w 384"/>
                <a:gd name="T27" fmla="*/ 427 h 841"/>
                <a:gd name="T28" fmla="*/ 379 w 384"/>
                <a:gd name="T29" fmla="*/ 486 h 841"/>
                <a:gd name="T30" fmla="*/ 371 w 384"/>
                <a:gd name="T31" fmla="*/ 541 h 841"/>
                <a:gd name="T32" fmla="*/ 361 w 384"/>
                <a:gd name="T33" fmla="*/ 591 h 841"/>
                <a:gd name="T34" fmla="*/ 349 w 384"/>
                <a:gd name="T35" fmla="*/ 636 h 841"/>
                <a:gd name="T36" fmla="*/ 336 w 384"/>
                <a:gd name="T37" fmla="*/ 675 h 841"/>
                <a:gd name="T38" fmla="*/ 320 w 384"/>
                <a:gd name="T39" fmla="*/ 711 h 841"/>
                <a:gd name="T40" fmla="*/ 304 w 384"/>
                <a:gd name="T41" fmla="*/ 742 h 841"/>
                <a:gd name="T42" fmla="*/ 285 w 384"/>
                <a:gd name="T43" fmla="*/ 769 h 841"/>
                <a:gd name="T44" fmla="*/ 265 w 384"/>
                <a:gd name="T45" fmla="*/ 791 h 841"/>
                <a:gd name="T46" fmla="*/ 246 w 384"/>
                <a:gd name="T47" fmla="*/ 809 h 841"/>
                <a:gd name="T48" fmla="*/ 225 w 384"/>
                <a:gd name="T49" fmla="*/ 823 h 841"/>
                <a:gd name="T50" fmla="*/ 205 w 384"/>
                <a:gd name="T51" fmla="*/ 833 h 841"/>
                <a:gd name="T52" fmla="*/ 184 w 384"/>
                <a:gd name="T53" fmla="*/ 839 h 841"/>
                <a:gd name="T54" fmla="*/ 164 w 384"/>
                <a:gd name="T55" fmla="*/ 841 h 841"/>
                <a:gd name="T56" fmla="*/ 145 w 384"/>
                <a:gd name="T57" fmla="*/ 840 h 841"/>
                <a:gd name="T58" fmla="*/ 125 w 384"/>
                <a:gd name="T59" fmla="*/ 835 h 841"/>
                <a:gd name="T60" fmla="*/ 108 w 384"/>
                <a:gd name="T61" fmla="*/ 829 h 841"/>
                <a:gd name="T62" fmla="*/ 91 w 384"/>
                <a:gd name="T63" fmla="*/ 819 h 841"/>
                <a:gd name="T64" fmla="*/ 76 w 384"/>
                <a:gd name="T65" fmla="*/ 806 h 841"/>
                <a:gd name="T66" fmla="*/ 62 w 384"/>
                <a:gd name="T67" fmla="*/ 788 h 841"/>
                <a:gd name="T68" fmla="*/ 50 w 384"/>
                <a:gd name="T69" fmla="*/ 768 h 841"/>
                <a:gd name="T70" fmla="*/ 38 w 384"/>
                <a:gd name="T71" fmla="*/ 742 h 841"/>
                <a:gd name="T72" fmla="*/ 28 w 384"/>
                <a:gd name="T73" fmla="*/ 712 h 841"/>
                <a:gd name="T74" fmla="*/ 20 w 384"/>
                <a:gd name="T75" fmla="*/ 677 h 841"/>
                <a:gd name="T76" fmla="*/ 13 w 384"/>
                <a:gd name="T77" fmla="*/ 637 h 841"/>
                <a:gd name="T78" fmla="*/ 7 w 384"/>
                <a:gd name="T79" fmla="*/ 592 h 841"/>
                <a:gd name="T80" fmla="*/ 3 w 384"/>
                <a:gd name="T81" fmla="*/ 541 h 841"/>
                <a:gd name="T82" fmla="*/ 0 w 384"/>
                <a:gd name="T83" fmla="*/ 483 h 841"/>
                <a:gd name="T84" fmla="*/ 0 w 384"/>
                <a:gd name="T85" fmla="*/ 420 h 841"/>
                <a:gd name="T86" fmla="*/ 1 w 384"/>
                <a:gd name="T87" fmla="*/ 363 h 841"/>
                <a:gd name="T88" fmla="*/ 7 w 384"/>
                <a:gd name="T89" fmla="*/ 308 h 841"/>
                <a:gd name="T90" fmla="*/ 14 w 384"/>
                <a:gd name="T91" fmla="*/ 256 h 841"/>
                <a:gd name="T92" fmla="*/ 25 w 384"/>
                <a:gd name="T93" fmla="*/ 208 h 841"/>
                <a:gd name="T94" fmla="*/ 38 w 384"/>
                <a:gd name="T95" fmla="*/ 163 h 841"/>
                <a:gd name="T96" fmla="*/ 53 w 384"/>
                <a:gd name="T97" fmla="*/ 123 h 841"/>
                <a:gd name="T98" fmla="*/ 71 w 384"/>
                <a:gd name="T99" fmla="*/ 87 h 841"/>
                <a:gd name="T100" fmla="*/ 90 w 384"/>
                <a:gd name="T101" fmla="*/ 56 h 841"/>
                <a:gd name="T102" fmla="*/ 111 w 384"/>
                <a:gd name="T103" fmla="*/ 32 h 841"/>
                <a:gd name="T104" fmla="*/ 134 w 384"/>
                <a:gd name="T105" fmla="*/ 14 h 841"/>
                <a:gd name="T106" fmla="*/ 158 w 384"/>
                <a:gd name="T107" fmla="*/ 3 h 841"/>
                <a:gd name="T108" fmla="*/ 183 w 384"/>
                <a:gd name="T109" fmla="*/ 0 h 8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84" h="841">
                  <a:moveTo>
                    <a:pt x="183" y="0"/>
                  </a:moveTo>
                  <a:lnTo>
                    <a:pt x="208" y="2"/>
                  </a:lnTo>
                  <a:lnTo>
                    <a:pt x="233" y="11"/>
                  </a:lnTo>
                  <a:lnTo>
                    <a:pt x="257" y="24"/>
                  </a:lnTo>
                  <a:lnTo>
                    <a:pt x="280" y="42"/>
                  </a:lnTo>
                  <a:lnTo>
                    <a:pt x="301" y="65"/>
                  </a:lnTo>
                  <a:lnTo>
                    <a:pt x="321" y="95"/>
                  </a:lnTo>
                  <a:lnTo>
                    <a:pt x="339" y="127"/>
                  </a:lnTo>
                  <a:lnTo>
                    <a:pt x="355" y="166"/>
                  </a:lnTo>
                  <a:lnTo>
                    <a:pt x="367" y="209"/>
                  </a:lnTo>
                  <a:lnTo>
                    <a:pt x="376" y="256"/>
                  </a:lnTo>
                  <a:lnTo>
                    <a:pt x="382" y="307"/>
                  </a:lnTo>
                  <a:lnTo>
                    <a:pt x="384" y="364"/>
                  </a:lnTo>
                  <a:lnTo>
                    <a:pt x="383" y="427"/>
                  </a:lnTo>
                  <a:lnTo>
                    <a:pt x="379" y="486"/>
                  </a:lnTo>
                  <a:lnTo>
                    <a:pt x="371" y="541"/>
                  </a:lnTo>
                  <a:lnTo>
                    <a:pt x="361" y="591"/>
                  </a:lnTo>
                  <a:lnTo>
                    <a:pt x="349" y="636"/>
                  </a:lnTo>
                  <a:lnTo>
                    <a:pt x="336" y="675"/>
                  </a:lnTo>
                  <a:lnTo>
                    <a:pt x="320" y="711"/>
                  </a:lnTo>
                  <a:lnTo>
                    <a:pt x="304" y="742"/>
                  </a:lnTo>
                  <a:lnTo>
                    <a:pt x="285" y="769"/>
                  </a:lnTo>
                  <a:lnTo>
                    <a:pt x="265" y="791"/>
                  </a:lnTo>
                  <a:lnTo>
                    <a:pt x="246" y="809"/>
                  </a:lnTo>
                  <a:lnTo>
                    <a:pt x="225" y="823"/>
                  </a:lnTo>
                  <a:lnTo>
                    <a:pt x="205" y="833"/>
                  </a:lnTo>
                  <a:lnTo>
                    <a:pt x="184" y="839"/>
                  </a:lnTo>
                  <a:lnTo>
                    <a:pt x="164" y="841"/>
                  </a:lnTo>
                  <a:lnTo>
                    <a:pt x="145" y="840"/>
                  </a:lnTo>
                  <a:lnTo>
                    <a:pt x="125" y="835"/>
                  </a:lnTo>
                  <a:lnTo>
                    <a:pt x="108" y="829"/>
                  </a:lnTo>
                  <a:lnTo>
                    <a:pt x="91" y="819"/>
                  </a:lnTo>
                  <a:lnTo>
                    <a:pt x="76" y="806"/>
                  </a:lnTo>
                  <a:lnTo>
                    <a:pt x="62" y="788"/>
                  </a:lnTo>
                  <a:lnTo>
                    <a:pt x="50" y="768"/>
                  </a:lnTo>
                  <a:lnTo>
                    <a:pt x="38" y="742"/>
                  </a:lnTo>
                  <a:lnTo>
                    <a:pt x="28" y="712"/>
                  </a:lnTo>
                  <a:lnTo>
                    <a:pt x="20" y="677"/>
                  </a:lnTo>
                  <a:lnTo>
                    <a:pt x="13" y="637"/>
                  </a:lnTo>
                  <a:lnTo>
                    <a:pt x="7" y="592"/>
                  </a:lnTo>
                  <a:lnTo>
                    <a:pt x="3" y="541"/>
                  </a:lnTo>
                  <a:lnTo>
                    <a:pt x="0" y="483"/>
                  </a:lnTo>
                  <a:lnTo>
                    <a:pt x="0" y="420"/>
                  </a:lnTo>
                  <a:lnTo>
                    <a:pt x="1" y="363"/>
                  </a:lnTo>
                  <a:lnTo>
                    <a:pt x="7" y="308"/>
                  </a:lnTo>
                  <a:lnTo>
                    <a:pt x="14" y="256"/>
                  </a:lnTo>
                  <a:lnTo>
                    <a:pt x="25" y="208"/>
                  </a:lnTo>
                  <a:lnTo>
                    <a:pt x="38" y="163"/>
                  </a:lnTo>
                  <a:lnTo>
                    <a:pt x="53" y="123"/>
                  </a:lnTo>
                  <a:lnTo>
                    <a:pt x="71" y="87"/>
                  </a:lnTo>
                  <a:lnTo>
                    <a:pt x="90" y="56"/>
                  </a:lnTo>
                  <a:lnTo>
                    <a:pt x="111" y="32"/>
                  </a:lnTo>
                  <a:lnTo>
                    <a:pt x="134" y="14"/>
                  </a:lnTo>
                  <a:lnTo>
                    <a:pt x="158" y="3"/>
                  </a:lnTo>
                  <a:lnTo>
                    <a:pt x="18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4" name="Freeform 88"/>
            <p:cNvSpPr>
              <a:spLocks/>
            </p:cNvSpPr>
            <p:nvPr/>
          </p:nvSpPr>
          <p:spPr bwMode="auto">
            <a:xfrm>
              <a:off x="5594351" y="3890963"/>
              <a:ext cx="82550" cy="96838"/>
            </a:xfrm>
            <a:custGeom>
              <a:avLst/>
              <a:gdLst>
                <a:gd name="T0" fmla="*/ 124 w 259"/>
                <a:gd name="T1" fmla="*/ 0 h 306"/>
                <a:gd name="T2" fmla="*/ 135 w 259"/>
                <a:gd name="T3" fmla="*/ 0 h 306"/>
                <a:gd name="T4" fmla="*/ 164 w 259"/>
                <a:gd name="T5" fmla="*/ 3 h 306"/>
                <a:gd name="T6" fmla="*/ 190 w 259"/>
                <a:gd name="T7" fmla="*/ 11 h 306"/>
                <a:gd name="T8" fmla="*/ 213 w 259"/>
                <a:gd name="T9" fmla="*/ 24 h 306"/>
                <a:gd name="T10" fmla="*/ 232 w 259"/>
                <a:gd name="T11" fmla="*/ 42 h 306"/>
                <a:gd name="T12" fmla="*/ 246 w 259"/>
                <a:gd name="T13" fmla="*/ 62 h 306"/>
                <a:gd name="T14" fmla="*/ 256 w 259"/>
                <a:gd name="T15" fmla="*/ 86 h 306"/>
                <a:gd name="T16" fmla="*/ 259 w 259"/>
                <a:gd name="T17" fmla="*/ 111 h 306"/>
                <a:gd name="T18" fmla="*/ 259 w 259"/>
                <a:gd name="T19" fmla="*/ 194 h 306"/>
                <a:gd name="T20" fmla="*/ 256 w 259"/>
                <a:gd name="T21" fmla="*/ 221 h 306"/>
                <a:gd name="T22" fmla="*/ 246 w 259"/>
                <a:gd name="T23" fmla="*/ 243 h 306"/>
                <a:gd name="T24" fmla="*/ 232 w 259"/>
                <a:gd name="T25" fmla="*/ 264 h 306"/>
                <a:gd name="T26" fmla="*/ 213 w 259"/>
                <a:gd name="T27" fmla="*/ 282 h 306"/>
                <a:gd name="T28" fmla="*/ 190 w 259"/>
                <a:gd name="T29" fmla="*/ 295 h 306"/>
                <a:gd name="T30" fmla="*/ 164 w 259"/>
                <a:gd name="T31" fmla="*/ 303 h 306"/>
                <a:gd name="T32" fmla="*/ 135 w 259"/>
                <a:gd name="T33" fmla="*/ 306 h 306"/>
                <a:gd name="T34" fmla="*/ 124 w 259"/>
                <a:gd name="T35" fmla="*/ 306 h 306"/>
                <a:gd name="T36" fmla="*/ 96 w 259"/>
                <a:gd name="T37" fmla="*/ 303 h 306"/>
                <a:gd name="T38" fmla="*/ 70 w 259"/>
                <a:gd name="T39" fmla="*/ 295 h 306"/>
                <a:gd name="T40" fmla="*/ 47 w 259"/>
                <a:gd name="T41" fmla="*/ 282 h 306"/>
                <a:gd name="T42" fmla="*/ 28 w 259"/>
                <a:gd name="T43" fmla="*/ 264 h 306"/>
                <a:gd name="T44" fmla="*/ 14 w 259"/>
                <a:gd name="T45" fmla="*/ 243 h 306"/>
                <a:gd name="T46" fmla="*/ 4 w 259"/>
                <a:gd name="T47" fmla="*/ 221 h 306"/>
                <a:gd name="T48" fmla="*/ 0 w 259"/>
                <a:gd name="T49" fmla="*/ 194 h 306"/>
                <a:gd name="T50" fmla="*/ 0 w 259"/>
                <a:gd name="T51" fmla="*/ 111 h 306"/>
                <a:gd name="T52" fmla="*/ 4 w 259"/>
                <a:gd name="T53" fmla="*/ 86 h 306"/>
                <a:gd name="T54" fmla="*/ 14 w 259"/>
                <a:gd name="T55" fmla="*/ 62 h 306"/>
                <a:gd name="T56" fmla="*/ 28 w 259"/>
                <a:gd name="T57" fmla="*/ 42 h 306"/>
                <a:gd name="T58" fmla="*/ 47 w 259"/>
                <a:gd name="T59" fmla="*/ 24 h 306"/>
                <a:gd name="T60" fmla="*/ 70 w 259"/>
                <a:gd name="T61" fmla="*/ 11 h 306"/>
                <a:gd name="T62" fmla="*/ 96 w 259"/>
                <a:gd name="T63" fmla="*/ 3 h 306"/>
                <a:gd name="T64" fmla="*/ 124 w 259"/>
                <a:gd name="T65" fmla="*/ 0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59" h="306">
                  <a:moveTo>
                    <a:pt x="124" y="0"/>
                  </a:moveTo>
                  <a:lnTo>
                    <a:pt x="135" y="0"/>
                  </a:lnTo>
                  <a:lnTo>
                    <a:pt x="164" y="3"/>
                  </a:lnTo>
                  <a:lnTo>
                    <a:pt x="190" y="11"/>
                  </a:lnTo>
                  <a:lnTo>
                    <a:pt x="213" y="24"/>
                  </a:lnTo>
                  <a:lnTo>
                    <a:pt x="232" y="42"/>
                  </a:lnTo>
                  <a:lnTo>
                    <a:pt x="246" y="62"/>
                  </a:lnTo>
                  <a:lnTo>
                    <a:pt x="256" y="86"/>
                  </a:lnTo>
                  <a:lnTo>
                    <a:pt x="259" y="111"/>
                  </a:lnTo>
                  <a:lnTo>
                    <a:pt x="259" y="194"/>
                  </a:lnTo>
                  <a:lnTo>
                    <a:pt x="256" y="221"/>
                  </a:lnTo>
                  <a:lnTo>
                    <a:pt x="246" y="243"/>
                  </a:lnTo>
                  <a:lnTo>
                    <a:pt x="232" y="264"/>
                  </a:lnTo>
                  <a:lnTo>
                    <a:pt x="213" y="282"/>
                  </a:lnTo>
                  <a:lnTo>
                    <a:pt x="190" y="295"/>
                  </a:lnTo>
                  <a:lnTo>
                    <a:pt x="164" y="303"/>
                  </a:lnTo>
                  <a:lnTo>
                    <a:pt x="135" y="306"/>
                  </a:lnTo>
                  <a:lnTo>
                    <a:pt x="124" y="306"/>
                  </a:lnTo>
                  <a:lnTo>
                    <a:pt x="96" y="303"/>
                  </a:lnTo>
                  <a:lnTo>
                    <a:pt x="70" y="295"/>
                  </a:lnTo>
                  <a:lnTo>
                    <a:pt x="47" y="282"/>
                  </a:lnTo>
                  <a:lnTo>
                    <a:pt x="28" y="264"/>
                  </a:lnTo>
                  <a:lnTo>
                    <a:pt x="14" y="243"/>
                  </a:lnTo>
                  <a:lnTo>
                    <a:pt x="4" y="221"/>
                  </a:lnTo>
                  <a:lnTo>
                    <a:pt x="0" y="194"/>
                  </a:lnTo>
                  <a:lnTo>
                    <a:pt x="0" y="111"/>
                  </a:lnTo>
                  <a:lnTo>
                    <a:pt x="4" y="86"/>
                  </a:lnTo>
                  <a:lnTo>
                    <a:pt x="14" y="62"/>
                  </a:lnTo>
                  <a:lnTo>
                    <a:pt x="28" y="42"/>
                  </a:lnTo>
                  <a:lnTo>
                    <a:pt x="47" y="24"/>
                  </a:lnTo>
                  <a:lnTo>
                    <a:pt x="70" y="11"/>
                  </a:lnTo>
                  <a:lnTo>
                    <a:pt x="96" y="3"/>
                  </a:lnTo>
                  <a:lnTo>
                    <a:pt x="12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5" name="Freeform 89"/>
            <p:cNvSpPr>
              <a:spLocks/>
            </p:cNvSpPr>
            <p:nvPr/>
          </p:nvSpPr>
          <p:spPr bwMode="auto">
            <a:xfrm>
              <a:off x="5753101" y="3470275"/>
              <a:ext cx="122238" cy="268288"/>
            </a:xfrm>
            <a:custGeom>
              <a:avLst/>
              <a:gdLst>
                <a:gd name="T0" fmla="*/ 201 w 384"/>
                <a:gd name="T1" fmla="*/ 0 h 842"/>
                <a:gd name="T2" fmla="*/ 226 w 384"/>
                <a:gd name="T3" fmla="*/ 4 h 842"/>
                <a:gd name="T4" fmla="*/ 250 w 384"/>
                <a:gd name="T5" fmla="*/ 15 h 842"/>
                <a:gd name="T6" fmla="*/ 273 w 384"/>
                <a:gd name="T7" fmla="*/ 34 h 842"/>
                <a:gd name="T8" fmla="*/ 293 w 384"/>
                <a:gd name="T9" fmla="*/ 58 h 842"/>
                <a:gd name="T10" fmla="*/ 313 w 384"/>
                <a:gd name="T11" fmla="*/ 88 h 842"/>
                <a:gd name="T12" fmla="*/ 330 w 384"/>
                <a:gd name="T13" fmla="*/ 123 h 842"/>
                <a:gd name="T14" fmla="*/ 346 w 384"/>
                <a:gd name="T15" fmla="*/ 164 h 842"/>
                <a:gd name="T16" fmla="*/ 359 w 384"/>
                <a:gd name="T17" fmla="*/ 208 h 842"/>
                <a:gd name="T18" fmla="*/ 370 w 384"/>
                <a:gd name="T19" fmla="*/ 257 h 842"/>
                <a:gd name="T20" fmla="*/ 377 w 384"/>
                <a:gd name="T21" fmla="*/ 309 h 842"/>
                <a:gd name="T22" fmla="*/ 383 w 384"/>
                <a:gd name="T23" fmla="*/ 364 h 842"/>
                <a:gd name="T24" fmla="*/ 384 w 384"/>
                <a:gd name="T25" fmla="*/ 421 h 842"/>
                <a:gd name="T26" fmla="*/ 384 w 384"/>
                <a:gd name="T27" fmla="*/ 484 h 842"/>
                <a:gd name="T28" fmla="*/ 380 w 384"/>
                <a:gd name="T29" fmla="*/ 541 h 842"/>
                <a:gd name="T30" fmla="*/ 377 w 384"/>
                <a:gd name="T31" fmla="*/ 592 h 842"/>
                <a:gd name="T32" fmla="*/ 371 w 384"/>
                <a:gd name="T33" fmla="*/ 638 h 842"/>
                <a:gd name="T34" fmla="*/ 364 w 384"/>
                <a:gd name="T35" fmla="*/ 678 h 842"/>
                <a:gd name="T36" fmla="*/ 355 w 384"/>
                <a:gd name="T37" fmla="*/ 713 h 842"/>
                <a:gd name="T38" fmla="*/ 346 w 384"/>
                <a:gd name="T39" fmla="*/ 743 h 842"/>
                <a:gd name="T40" fmla="*/ 334 w 384"/>
                <a:gd name="T41" fmla="*/ 768 h 842"/>
                <a:gd name="T42" fmla="*/ 322 w 384"/>
                <a:gd name="T43" fmla="*/ 790 h 842"/>
                <a:gd name="T44" fmla="*/ 308 w 384"/>
                <a:gd name="T45" fmla="*/ 807 h 842"/>
                <a:gd name="T46" fmla="*/ 292 w 384"/>
                <a:gd name="T47" fmla="*/ 820 h 842"/>
                <a:gd name="T48" fmla="*/ 276 w 384"/>
                <a:gd name="T49" fmla="*/ 830 h 842"/>
                <a:gd name="T50" fmla="*/ 259 w 384"/>
                <a:gd name="T51" fmla="*/ 837 h 842"/>
                <a:gd name="T52" fmla="*/ 239 w 384"/>
                <a:gd name="T53" fmla="*/ 841 h 842"/>
                <a:gd name="T54" fmla="*/ 219 w 384"/>
                <a:gd name="T55" fmla="*/ 842 h 842"/>
                <a:gd name="T56" fmla="*/ 200 w 384"/>
                <a:gd name="T57" fmla="*/ 840 h 842"/>
                <a:gd name="T58" fmla="*/ 179 w 384"/>
                <a:gd name="T59" fmla="*/ 834 h 842"/>
                <a:gd name="T60" fmla="*/ 159 w 384"/>
                <a:gd name="T61" fmla="*/ 825 h 842"/>
                <a:gd name="T62" fmla="*/ 138 w 384"/>
                <a:gd name="T63" fmla="*/ 810 h 842"/>
                <a:gd name="T64" fmla="*/ 118 w 384"/>
                <a:gd name="T65" fmla="*/ 792 h 842"/>
                <a:gd name="T66" fmla="*/ 99 w 384"/>
                <a:gd name="T67" fmla="*/ 770 h 842"/>
                <a:gd name="T68" fmla="*/ 80 w 384"/>
                <a:gd name="T69" fmla="*/ 743 h 842"/>
                <a:gd name="T70" fmla="*/ 64 w 384"/>
                <a:gd name="T71" fmla="*/ 712 h 842"/>
                <a:gd name="T72" fmla="*/ 48 w 384"/>
                <a:gd name="T73" fmla="*/ 676 h 842"/>
                <a:gd name="T74" fmla="*/ 35 w 384"/>
                <a:gd name="T75" fmla="*/ 636 h 842"/>
                <a:gd name="T76" fmla="*/ 23 w 384"/>
                <a:gd name="T77" fmla="*/ 591 h 842"/>
                <a:gd name="T78" fmla="*/ 13 w 384"/>
                <a:gd name="T79" fmla="*/ 542 h 842"/>
                <a:gd name="T80" fmla="*/ 5 w 384"/>
                <a:gd name="T81" fmla="*/ 488 h 842"/>
                <a:gd name="T82" fmla="*/ 1 w 384"/>
                <a:gd name="T83" fmla="*/ 429 h 842"/>
                <a:gd name="T84" fmla="*/ 0 w 384"/>
                <a:gd name="T85" fmla="*/ 364 h 842"/>
                <a:gd name="T86" fmla="*/ 2 w 384"/>
                <a:gd name="T87" fmla="*/ 309 h 842"/>
                <a:gd name="T88" fmla="*/ 7 w 384"/>
                <a:gd name="T89" fmla="*/ 257 h 842"/>
                <a:gd name="T90" fmla="*/ 17 w 384"/>
                <a:gd name="T91" fmla="*/ 209 h 842"/>
                <a:gd name="T92" fmla="*/ 29 w 384"/>
                <a:gd name="T93" fmla="*/ 167 h 842"/>
                <a:gd name="T94" fmla="*/ 44 w 384"/>
                <a:gd name="T95" fmla="*/ 129 h 842"/>
                <a:gd name="T96" fmla="*/ 63 w 384"/>
                <a:gd name="T97" fmla="*/ 95 h 842"/>
                <a:gd name="T98" fmla="*/ 82 w 384"/>
                <a:gd name="T99" fmla="*/ 66 h 842"/>
                <a:gd name="T100" fmla="*/ 104 w 384"/>
                <a:gd name="T101" fmla="*/ 42 h 842"/>
                <a:gd name="T102" fmla="*/ 127 w 384"/>
                <a:gd name="T103" fmla="*/ 24 h 842"/>
                <a:gd name="T104" fmla="*/ 151 w 384"/>
                <a:gd name="T105" fmla="*/ 11 h 842"/>
                <a:gd name="T106" fmla="*/ 176 w 384"/>
                <a:gd name="T107" fmla="*/ 3 h 842"/>
                <a:gd name="T108" fmla="*/ 201 w 384"/>
                <a:gd name="T109" fmla="*/ 0 h 8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84" h="842">
                  <a:moveTo>
                    <a:pt x="201" y="0"/>
                  </a:moveTo>
                  <a:lnTo>
                    <a:pt x="226" y="4"/>
                  </a:lnTo>
                  <a:lnTo>
                    <a:pt x="250" y="15"/>
                  </a:lnTo>
                  <a:lnTo>
                    <a:pt x="273" y="34"/>
                  </a:lnTo>
                  <a:lnTo>
                    <a:pt x="293" y="58"/>
                  </a:lnTo>
                  <a:lnTo>
                    <a:pt x="313" y="88"/>
                  </a:lnTo>
                  <a:lnTo>
                    <a:pt x="330" y="123"/>
                  </a:lnTo>
                  <a:lnTo>
                    <a:pt x="346" y="164"/>
                  </a:lnTo>
                  <a:lnTo>
                    <a:pt x="359" y="208"/>
                  </a:lnTo>
                  <a:lnTo>
                    <a:pt x="370" y="257"/>
                  </a:lnTo>
                  <a:lnTo>
                    <a:pt x="377" y="309"/>
                  </a:lnTo>
                  <a:lnTo>
                    <a:pt x="383" y="364"/>
                  </a:lnTo>
                  <a:lnTo>
                    <a:pt x="384" y="421"/>
                  </a:lnTo>
                  <a:lnTo>
                    <a:pt x="384" y="484"/>
                  </a:lnTo>
                  <a:lnTo>
                    <a:pt x="380" y="541"/>
                  </a:lnTo>
                  <a:lnTo>
                    <a:pt x="377" y="592"/>
                  </a:lnTo>
                  <a:lnTo>
                    <a:pt x="371" y="638"/>
                  </a:lnTo>
                  <a:lnTo>
                    <a:pt x="364" y="678"/>
                  </a:lnTo>
                  <a:lnTo>
                    <a:pt x="355" y="713"/>
                  </a:lnTo>
                  <a:lnTo>
                    <a:pt x="346" y="743"/>
                  </a:lnTo>
                  <a:lnTo>
                    <a:pt x="334" y="768"/>
                  </a:lnTo>
                  <a:lnTo>
                    <a:pt x="322" y="790"/>
                  </a:lnTo>
                  <a:lnTo>
                    <a:pt x="308" y="807"/>
                  </a:lnTo>
                  <a:lnTo>
                    <a:pt x="292" y="820"/>
                  </a:lnTo>
                  <a:lnTo>
                    <a:pt x="276" y="830"/>
                  </a:lnTo>
                  <a:lnTo>
                    <a:pt x="259" y="837"/>
                  </a:lnTo>
                  <a:lnTo>
                    <a:pt x="239" y="841"/>
                  </a:lnTo>
                  <a:lnTo>
                    <a:pt x="219" y="842"/>
                  </a:lnTo>
                  <a:lnTo>
                    <a:pt x="200" y="840"/>
                  </a:lnTo>
                  <a:lnTo>
                    <a:pt x="179" y="834"/>
                  </a:lnTo>
                  <a:lnTo>
                    <a:pt x="159" y="825"/>
                  </a:lnTo>
                  <a:lnTo>
                    <a:pt x="138" y="810"/>
                  </a:lnTo>
                  <a:lnTo>
                    <a:pt x="118" y="792"/>
                  </a:lnTo>
                  <a:lnTo>
                    <a:pt x="99" y="770"/>
                  </a:lnTo>
                  <a:lnTo>
                    <a:pt x="80" y="743"/>
                  </a:lnTo>
                  <a:lnTo>
                    <a:pt x="64" y="712"/>
                  </a:lnTo>
                  <a:lnTo>
                    <a:pt x="48" y="676"/>
                  </a:lnTo>
                  <a:lnTo>
                    <a:pt x="35" y="636"/>
                  </a:lnTo>
                  <a:lnTo>
                    <a:pt x="23" y="591"/>
                  </a:lnTo>
                  <a:lnTo>
                    <a:pt x="13" y="542"/>
                  </a:lnTo>
                  <a:lnTo>
                    <a:pt x="5" y="488"/>
                  </a:lnTo>
                  <a:lnTo>
                    <a:pt x="1" y="429"/>
                  </a:lnTo>
                  <a:lnTo>
                    <a:pt x="0" y="364"/>
                  </a:lnTo>
                  <a:lnTo>
                    <a:pt x="2" y="309"/>
                  </a:lnTo>
                  <a:lnTo>
                    <a:pt x="7" y="257"/>
                  </a:lnTo>
                  <a:lnTo>
                    <a:pt x="17" y="209"/>
                  </a:lnTo>
                  <a:lnTo>
                    <a:pt x="29" y="167"/>
                  </a:lnTo>
                  <a:lnTo>
                    <a:pt x="44" y="129"/>
                  </a:lnTo>
                  <a:lnTo>
                    <a:pt x="63" y="95"/>
                  </a:lnTo>
                  <a:lnTo>
                    <a:pt x="82" y="66"/>
                  </a:lnTo>
                  <a:lnTo>
                    <a:pt x="104" y="42"/>
                  </a:lnTo>
                  <a:lnTo>
                    <a:pt x="127" y="24"/>
                  </a:lnTo>
                  <a:lnTo>
                    <a:pt x="151" y="11"/>
                  </a:lnTo>
                  <a:lnTo>
                    <a:pt x="176" y="3"/>
                  </a:lnTo>
                  <a:lnTo>
                    <a:pt x="20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6" name="Freeform 90"/>
            <p:cNvSpPr>
              <a:spLocks/>
            </p:cNvSpPr>
            <p:nvPr/>
          </p:nvSpPr>
          <p:spPr bwMode="auto">
            <a:xfrm>
              <a:off x="5775326" y="3746500"/>
              <a:ext cx="80963" cy="96838"/>
            </a:xfrm>
            <a:custGeom>
              <a:avLst/>
              <a:gdLst>
                <a:gd name="T0" fmla="*/ 124 w 259"/>
                <a:gd name="T1" fmla="*/ 0 h 306"/>
                <a:gd name="T2" fmla="*/ 135 w 259"/>
                <a:gd name="T3" fmla="*/ 0 h 306"/>
                <a:gd name="T4" fmla="*/ 163 w 259"/>
                <a:gd name="T5" fmla="*/ 3 h 306"/>
                <a:gd name="T6" fmla="*/ 190 w 259"/>
                <a:gd name="T7" fmla="*/ 11 h 306"/>
                <a:gd name="T8" fmla="*/ 212 w 259"/>
                <a:gd name="T9" fmla="*/ 24 h 306"/>
                <a:gd name="T10" fmla="*/ 232 w 259"/>
                <a:gd name="T11" fmla="*/ 42 h 306"/>
                <a:gd name="T12" fmla="*/ 246 w 259"/>
                <a:gd name="T13" fmla="*/ 63 h 306"/>
                <a:gd name="T14" fmla="*/ 256 w 259"/>
                <a:gd name="T15" fmla="*/ 86 h 306"/>
                <a:gd name="T16" fmla="*/ 259 w 259"/>
                <a:gd name="T17" fmla="*/ 112 h 306"/>
                <a:gd name="T18" fmla="*/ 259 w 259"/>
                <a:gd name="T19" fmla="*/ 195 h 306"/>
                <a:gd name="T20" fmla="*/ 256 w 259"/>
                <a:gd name="T21" fmla="*/ 220 h 306"/>
                <a:gd name="T22" fmla="*/ 246 w 259"/>
                <a:gd name="T23" fmla="*/ 244 h 306"/>
                <a:gd name="T24" fmla="*/ 232 w 259"/>
                <a:gd name="T25" fmla="*/ 264 h 306"/>
                <a:gd name="T26" fmla="*/ 212 w 259"/>
                <a:gd name="T27" fmla="*/ 282 h 306"/>
                <a:gd name="T28" fmla="*/ 190 w 259"/>
                <a:gd name="T29" fmla="*/ 295 h 306"/>
                <a:gd name="T30" fmla="*/ 163 w 259"/>
                <a:gd name="T31" fmla="*/ 303 h 306"/>
                <a:gd name="T32" fmla="*/ 135 w 259"/>
                <a:gd name="T33" fmla="*/ 306 h 306"/>
                <a:gd name="T34" fmla="*/ 124 w 259"/>
                <a:gd name="T35" fmla="*/ 306 h 306"/>
                <a:gd name="T36" fmla="*/ 96 w 259"/>
                <a:gd name="T37" fmla="*/ 303 h 306"/>
                <a:gd name="T38" fmla="*/ 70 w 259"/>
                <a:gd name="T39" fmla="*/ 295 h 306"/>
                <a:gd name="T40" fmla="*/ 47 w 259"/>
                <a:gd name="T41" fmla="*/ 282 h 306"/>
                <a:gd name="T42" fmla="*/ 28 w 259"/>
                <a:gd name="T43" fmla="*/ 264 h 306"/>
                <a:gd name="T44" fmla="*/ 13 w 259"/>
                <a:gd name="T45" fmla="*/ 244 h 306"/>
                <a:gd name="T46" fmla="*/ 4 w 259"/>
                <a:gd name="T47" fmla="*/ 220 h 306"/>
                <a:gd name="T48" fmla="*/ 0 w 259"/>
                <a:gd name="T49" fmla="*/ 195 h 306"/>
                <a:gd name="T50" fmla="*/ 0 w 259"/>
                <a:gd name="T51" fmla="*/ 112 h 306"/>
                <a:gd name="T52" fmla="*/ 4 w 259"/>
                <a:gd name="T53" fmla="*/ 86 h 306"/>
                <a:gd name="T54" fmla="*/ 13 w 259"/>
                <a:gd name="T55" fmla="*/ 63 h 306"/>
                <a:gd name="T56" fmla="*/ 28 w 259"/>
                <a:gd name="T57" fmla="*/ 42 h 306"/>
                <a:gd name="T58" fmla="*/ 47 w 259"/>
                <a:gd name="T59" fmla="*/ 24 h 306"/>
                <a:gd name="T60" fmla="*/ 70 w 259"/>
                <a:gd name="T61" fmla="*/ 11 h 306"/>
                <a:gd name="T62" fmla="*/ 96 w 259"/>
                <a:gd name="T63" fmla="*/ 3 h 306"/>
                <a:gd name="T64" fmla="*/ 124 w 259"/>
                <a:gd name="T65" fmla="*/ 0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59" h="306">
                  <a:moveTo>
                    <a:pt x="124" y="0"/>
                  </a:moveTo>
                  <a:lnTo>
                    <a:pt x="135" y="0"/>
                  </a:lnTo>
                  <a:lnTo>
                    <a:pt x="163" y="3"/>
                  </a:lnTo>
                  <a:lnTo>
                    <a:pt x="190" y="11"/>
                  </a:lnTo>
                  <a:lnTo>
                    <a:pt x="212" y="24"/>
                  </a:lnTo>
                  <a:lnTo>
                    <a:pt x="232" y="42"/>
                  </a:lnTo>
                  <a:lnTo>
                    <a:pt x="246" y="63"/>
                  </a:lnTo>
                  <a:lnTo>
                    <a:pt x="256" y="86"/>
                  </a:lnTo>
                  <a:lnTo>
                    <a:pt x="259" y="112"/>
                  </a:lnTo>
                  <a:lnTo>
                    <a:pt x="259" y="195"/>
                  </a:lnTo>
                  <a:lnTo>
                    <a:pt x="256" y="220"/>
                  </a:lnTo>
                  <a:lnTo>
                    <a:pt x="246" y="244"/>
                  </a:lnTo>
                  <a:lnTo>
                    <a:pt x="232" y="264"/>
                  </a:lnTo>
                  <a:lnTo>
                    <a:pt x="212" y="282"/>
                  </a:lnTo>
                  <a:lnTo>
                    <a:pt x="190" y="295"/>
                  </a:lnTo>
                  <a:lnTo>
                    <a:pt x="163" y="303"/>
                  </a:lnTo>
                  <a:lnTo>
                    <a:pt x="135" y="306"/>
                  </a:lnTo>
                  <a:lnTo>
                    <a:pt x="124" y="306"/>
                  </a:lnTo>
                  <a:lnTo>
                    <a:pt x="96" y="303"/>
                  </a:lnTo>
                  <a:lnTo>
                    <a:pt x="70" y="295"/>
                  </a:lnTo>
                  <a:lnTo>
                    <a:pt x="47" y="282"/>
                  </a:lnTo>
                  <a:lnTo>
                    <a:pt x="28" y="264"/>
                  </a:lnTo>
                  <a:lnTo>
                    <a:pt x="13" y="244"/>
                  </a:lnTo>
                  <a:lnTo>
                    <a:pt x="4" y="220"/>
                  </a:lnTo>
                  <a:lnTo>
                    <a:pt x="0" y="195"/>
                  </a:lnTo>
                  <a:lnTo>
                    <a:pt x="0" y="112"/>
                  </a:lnTo>
                  <a:lnTo>
                    <a:pt x="4" y="86"/>
                  </a:lnTo>
                  <a:lnTo>
                    <a:pt x="13" y="63"/>
                  </a:lnTo>
                  <a:lnTo>
                    <a:pt x="28" y="42"/>
                  </a:lnTo>
                  <a:lnTo>
                    <a:pt x="47" y="24"/>
                  </a:lnTo>
                  <a:lnTo>
                    <a:pt x="70" y="11"/>
                  </a:lnTo>
                  <a:lnTo>
                    <a:pt x="96" y="3"/>
                  </a:lnTo>
                  <a:lnTo>
                    <a:pt x="12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7" name="Freeform 91"/>
            <p:cNvSpPr>
              <a:spLocks/>
            </p:cNvSpPr>
            <p:nvPr/>
          </p:nvSpPr>
          <p:spPr bwMode="auto">
            <a:xfrm>
              <a:off x="6346826" y="2906713"/>
              <a:ext cx="258763" cy="142875"/>
            </a:xfrm>
            <a:custGeom>
              <a:avLst/>
              <a:gdLst>
                <a:gd name="T0" fmla="*/ 568 w 816"/>
                <a:gd name="T1" fmla="*/ 0 h 449"/>
                <a:gd name="T2" fmla="*/ 612 w 816"/>
                <a:gd name="T3" fmla="*/ 2 h 449"/>
                <a:gd name="T4" fmla="*/ 652 w 816"/>
                <a:gd name="T5" fmla="*/ 9 h 449"/>
                <a:gd name="T6" fmla="*/ 689 w 816"/>
                <a:gd name="T7" fmla="*/ 17 h 449"/>
                <a:gd name="T8" fmla="*/ 721 w 816"/>
                <a:gd name="T9" fmla="*/ 31 h 449"/>
                <a:gd name="T10" fmla="*/ 749 w 816"/>
                <a:gd name="T11" fmla="*/ 46 h 449"/>
                <a:gd name="T12" fmla="*/ 773 w 816"/>
                <a:gd name="T13" fmla="*/ 63 h 449"/>
                <a:gd name="T14" fmla="*/ 792 w 816"/>
                <a:gd name="T15" fmla="*/ 84 h 449"/>
                <a:gd name="T16" fmla="*/ 805 w 816"/>
                <a:gd name="T17" fmla="*/ 107 h 449"/>
                <a:gd name="T18" fmla="*/ 813 w 816"/>
                <a:gd name="T19" fmla="*/ 130 h 449"/>
                <a:gd name="T20" fmla="*/ 816 w 816"/>
                <a:gd name="T21" fmla="*/ 154 h 449"/>
                <a:gd name="T22" fmla="*/ 812 w 816"/>
                <a:gd name="T23" fmla="*/ 177 h 449"/>
                <a:gd name="T24" fmla="*/ 802 w 816"/>
                <a:gd name="T25" fmla="*/ 202 h 449"/>
                <a:gd name="T26" fmla="*/ 786 w 816"/>
                <a:gd name="T27" fmla="*/ 226 h 449"/>
                <a:gd name="T28" fmla="*/ 766 w 816"/>
                <a:gd name="T29" fmla="*/ 250 h 449"/>
                <a:gd name="T30" fmla="*/ 739 w 816"/>
                <a:gd name="T31" fmla="*/ 274 h 449"/>
                <a:gd name="T32" fmla="*/ 709 w 816"/>
                <a:gd name="T33" fmla="*/ 297 h 449"/>
                <a:gd name="T34" fmla="*/ 674 w 816"/>
                <a:gd name="T35" fmla="*/ 320 h 449"/>
                <a:gd name="T36" fmla="*/ 636 w 816"/>
                <a:gd name="T37" fmla="*/ 340 h 449"/>
                <a:gd name="T38" fmla="*/ 594 w 816"/>
                <a:gd name="T39" fmla="*/ 360 h 449"/>
                <a:gd name="T40" fmla="*/ 549 w 816"/>
                <a:gd name="T41" fmla="*/ 379 h 449"/>
                <a:gd name="T42" fmla="*/ 500 w 816"/>
                <a:gd name="T43" fmla="*/ 394 h 449"/>
                <a:gd name="T44" fmla="*/ 450 w 816"/>
                <a:gd name="T45" fmla="*/ 408 h 449"/>
                <a:gd name="T46" fmla="*/ 391 w 816"/>
                <a:gd name="T47" fmla="*/ 422 h 449"/>
                <a:gd name="T48" fmla="*/ 339 w 816"/>
                <a:gd name="T49" fmla="*/ 432 h 449"/>
                <a:gd name="T50" fmla="*/ 290 w 816"/>
                <a:gd name="T51" fmla="*/ 441 h 449"/>
                <a:gd name="T52" fmla="*/ 247 w 816"/>
                <a:gd name="T53" fmla="*/ 446 h 449"/>
                <a:gd name="T54" fmla="*/ 207 w 816"/>
                <a:gd name="T55" fmla="*/ 449 h 449"/>
                <a:gd name="T56" fmla="*/ 173 w 816"/>
                <a:gd name="T57" fmla="*/ 449 h 449"/>
                <a:gd name="T58" fmla="*/ 142 w 816"/>
                <a:gd name="T59" fmla="*/ 448 h 449"/>
                <a:gd name="T60" fmla="*/ 114 w 816"/>
                <a:gd name="T61" fmla="*/ 445 h 449"/>
                <a:gd name="T62" fmla="*/ 90 w 816"/>
                <a:gd name="T63" fmla="*/ 439 h 449"/>
                <a:gd name="T64" fmla="*/ 69 w 816"/>
                <a:gd name="T65" fmla="*/ 431 h 449"/>
                <a:gd name="T66" fmla="*/ 52 w 816"/>
                <a:gd name="T67" fmla="*/ 421 h 449"/>
                <a:gd name="T68" fmla="*/ 38 w 816"/>
                <a:gd name="T69" fmla="*/ 410 h 449"/>
                <a:gd name="T70" fmla="*/ 26 w 816"/>
                <a:gd name="T71" fmla="*/ 397 h 449"/>
                <a:gd name="T72" fmla="*/ 16 w 816"/>
                <a:gd name="T73" fmla="*/ 382 h 449"/>
                <a:gd name="T74" fmla="*/ 8 w 816"/>
                <a:gd name="T75" fmla="*/ 365 h 449"/>
                <a:gd name="T76" fmla="*/ 3 w 816"/>
                <a:gd name="T77" fmla="*/ 348 h 449"/>
                <a:gd name="T78" fmla="*/ 0 w 816"/>
                <a:gd name="T79" fmla="*/ 326 h 449"/>
                <a:gd name="T80" fmla="*/ 1 w 816"/>
                <a:gd name="T81" fmla="*/ 303 h 449"/>
                <a:gd name="T82" fmla="*/ 7 w 816"/>
                <a:gd name="T83" fmla="*/ 279 h 449"/>
                <a:gd name="T84" fmla="*/ 17 w 816"/>
                <a:gd name="T85" fmla="*/ 254 h 449"/>
                <a:gd name="T86" fmla="*/ 32 w 816"/>
                <a:gd name="T87" fmla="*/ 228 h 449"/>
                <a:gd name="T88" fmla="*/ 53 w 816"/>
                <a:gd name="T89" fmla="*/ 203 h 449"/>
                <a:gd name="T90" fmla="*/ 78 w 816"/>
                <a:gd name="T91" fmla="*/ 177 h 449"/>
                <a:gd name="T92" fmla="*/ 108 w 816"/>
                <a:gd name="T93" fmla="*/ 152 h 449"/>
                <a:gd name="T94" fmla="*/ 144 w 816"/>
                <a:gd name="T95" fmla="*/ 127 h 449"/>
                <a:gd name="T96" fmla="*/ 187 w 816"/>
                <a:gd name="T97" fmla="*/ 103 h 449"/>
                <a:gd name="T98" fmla="*/ 235 w 816"/>
                <a:gd name="T99" fmla="*/ 80 h 449"/>
                <a:gd name="T100" fmla="*/ 288 w 816"/>
                <a:gd name="T101" fmla="*/ 58 h 449"/>
                <a:gd name="T102" fmla="*/ 347 w 816"/>
                <a:gd name="T103" fmla="*/ 38 h 449"/>
                <a:gd name="T104" fmla="*/ 413 w 816"/>
                <a:gd name="T105" fmla="*/ 20 h 449"/>
                <a:gd name="T106" fmla="*/ 467 w 816"/>
                <a:gd name="T107" fmla="*/ 9 h 449"/>
                <a:gd name="T108" fmla="*/ 520 w 816"/>
                <a:gd name="T109" fmla="*/ 2 h 449"/>
                <a:gd name="T110" fmla="*/ 568 w 816"/>
                <a:gd name="T111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816" h="449">
                  <a:moveTo>
                    <a:pt x="568" y="0"/>
                  </a:moveTo>
                  <a:lnTo>
                    <a:pt x="612" y="2"/>
                  </a:lnTo>
                  <a:lnTo>
                    <a:pt x="652" y="9"/>
                  </a:lnTo>
                  <a:lnTo>
                    <a:pt x="689" y="17"/>
                  </a:lnTo>
                  <a:lnTo>
                    <a:pt x="721" y="31"/>
                  </a:lnTo>
                  <a:lnTo>
                    <a:pt x="749" y="46"/>
                  </a:lnTo>
                  <a:lnTo>
                    <a:pt x="773" y="63"/>
                  </a:lnTo>
                  <a:lnTo>
                    <a:pt x="792" y="84"/>
                  </a:lnTo>
                  <a:lnTo>
                    <a:pt x="805" y="107"/>
                  </a:lnTo>
                  <a:lnTo>
                    <a:pt x="813" y="130"/>
                  </a:lnTo>
                  <a:lnTo>
                    <a:pt x="816" y="154"/>
                  </a:lnTo>
                  <a:lnTo>
                    <a:pt x="812" y="177"/>
                  </a:lnTo>
                  <a:lnTo>
                    <a:pt x="802" y="202"/>
                  </a:lnTo>
                  <a:lnTo>
                    <a:pt x="786" y="226"/>
                  </a:lnTo>
                  <a:lnTo>
                    <a:pt x="766" y="250"/>
                  </a:lnTo>
                  <a:lnTo>
                    <a:pt x="739" y="274"/>
                  </a:lnTo>
                  <a:lnTo>
                    <a:pt x="709" y="297"/>
                  </a:lnTo>
                  <a:lnTo>
                    <a:pt x="674" y="320"/>
                  </a:lnTo>
                  <a:lnTo>
                    <a:pt x="636" y="340"/>
                  </a:lnTo>
                  <a:lnTo>
                    <a:pt x="594" y="360"/>
                  </a:lnTo>
                  <a:lnTo>
                    <a:pt x="549" y="379"/>
                  </a:lnTo>
                  <a:lnTo>
                    <a:pt x="500" y="394"/>
                  </a:lnTo>
                  <a:lnTo>
                    <a:pt x="450" y="408"/>
                  </a:lnTo>
                  <a:lnTo>
                    <a:pt x="391" y="422"/>
                  </a:lnTo>
                  <a:lnTo>
                    <a:pt x="339" y="432"/>
                  </a:lnTo>
                  <a:lnTo>
                    <a:pt x="290" y="441"/>
                  </a:lnTo>
                  <a:lnTo>
                    <a:pt x="247" y="446"/>
                  </a:lnTo>
                  <a:lnTo>
                    <a:pt x="207" y="449"/>
                  </a:lnTo>
                  <a:lnTo>
                    <a:pt x="173" y="449"/>
                  </a:lnTo>
                  <a:lnTo>
                    <a:pt x="142" y="448"/>
                  </a:lnTo>
                  <a:lnTo>
                    <a:pt x="114" y="445"/>
                  </a:lnTo>
                  <a:lnTo>
                    <a:pt x="90" y="439"/>
                  </a:lnTo>
                  <a:lnTo>
                    <a:pt x="69" y="431"/>
                  </a:lnTo>
                  <a:lnTo>
                    <a:pt x="52" y="421"/>
                  </a:lnTo>
                  <a:lnTo>
                    <a:pt x="38" y="410"/>
                  </a:lnTo>
                  <a:lnTo>
                    <a:pt x="26" y="397"/>
                  </a:lnTo>
                  <a:lnTo>
                    <a:pt x="16" y="382"/>
                  </a:lnTo>
                  <a:lnTo>
                    <a:pt x="8" y="365"/>
                  </a:lnTo>
                  <a:lnTo>
                    <a:pt x="3" y="348"/>
                  </a:lnTo>
                  <a:lnTo>
                    <a:pt x="0" y="326"/>
                  </a:lnTo>
                  <a:lnTo>
                    <a:pt x="1" y="303"/>
                  </a:lnTo>
                  <a:lnTo>
                    <a:pt x="7" y="279"/>
                  </a:lnTo>
                  <a:lnTo>
                    <a:pt x="17" y="254"/>
                  </a:lnTo>
                  <a:lnTo>
                    <a:pt x="32" y="228"/>
                  </a:lnTo>
                  <a:lnTo>
                    <a:pt x="53" y="203"/>
                  </a:lnTo>
                  <a:lnTo>
                    <a:pt x="78" y="177"/>
                  </a:lnTo>
                  <a:lnTo>
                    <a:pt x="108" y="152"/>
                  </a:lnTo>
                  <a:lnTo>
                    <a:pt x="144" y="127"/>
                  </a:lnTo>
                  <a:lnTo>
                    <a:pt x="187" y="103"/>
                  </a:lnTo>
                  <a:lnTo>
                    <a:pt x="235" y="80"/>
                  </a:lnTo>
                  <a:lnTo>
                    <a:pt x="288" y="58"/>
                  </a:lnTo>
                  <a:lnTo>
                    <a:pt x="347" y="38"/>
                  </a:lnTo>
                  <a:lnTo>
                    <a:pt x="413" y="20"/>
                  </a:lnTo>
                  <a:lnTo>
                    <a:pt x="467" y="9"/>
                  </a:lnTo>
                  <a:lnTo>
                    <a:pt x="520" y="2"/>
                  </a:lnTo>
                  <a:lnTo>
                    <a:pt x="56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8" name="Freeform 92"/>
            <p:cNvSpPr>
              <a:spLocks/>
            </p:cNvSpPr>
            <p:nvPr/>
          </p:nvSpPr>
          <p:spPr bwMode="auto">
            <a:xfrm>
              <a:off x="6242051" y="2981325"/>
              <a:ext cx="96838" cy="87313"/>
            </a:xfrm>
            <a:custGeom>
              <a:avLst/>
              <a:gdLst>
                <a:gd name="T0" fmla="*/ 188 w 307"/>
                <a:gd name="T1" fmla="*/ 0 h 276"/>
                <a:gd name="T2" fmla="*/ 213 w 307"/>
                <a:gd name="T3" fmla="*/ 4 h 276"/>
                <a:gd name="T4" fmla="*/ 237 w 307"/>
                <a:gd name="T5" fmla="*/ 12 h 276"/>
                <a:gd name="T6" fmla="*/ 258 w 307"/>
                <a:gd name="T7" fmla="*/ 28 h 276"/>
                <a:gd name="T8" fmla="*/ 276 w 307"/>
                <a:gd name="T9" fmla="*/ 46 h 276"/>
                <a:gd name="T10" fmla="*/ 290 w 307"/>
                <a:gd name="T11" fmla="*/ 70 h 276"/>
                <a:gd name="T12" fmla="*/ 300 w 307"/>
                <a:gd name="T13" fmla="*/ 97 h 276"/>
                <a:gd name="T14" fmla="*/ 302 w 307"/>
                <a:gd name="T15" fmla="*/ 107 h 276"/>
                <a:gd name="T16" fmla="*/ 307 w 307"/>
                <a:gd name="T17" fmla="*/ 132 h 276"/>
                <a:gd name="T18" fmla="*/ 306 w 307"/>
                <a:gd name="T19" fmla="*/ 156 h 276"/>
                <a:gd name="T20" fmla="*/ 301 w 307"/>
                <a:gd name="T21" fmla="*/ 179 h 276"/>
                <a:gd name="T22" fmla="*/ 292 w 307"/>
                <a:gd name="T23" fmla="*/ 200 h 276"/>
                <a:gd name="T24" fmla="*/ 280 w 307"/>
                <a:gd name="T25" fmla="*/ 219 h 276"/>
                <a:gd name="T26" fmla="*/ 264 w 307"/>
                <a:gd name="T27" fmla="*/ 235 h 276"/>
                <a:gd name="T28" fmla="*/ 246 w 307"/>
                <a:gd name="T29" fmla="*/ 247 h 276"/>
                <a:gd name="T30" fmla="*/ 224 w 307"/>
                <a:gd name="T31" fmla="*/ 255 h 276"/>
                <a:gd name="T32" fmla="*/ 144 w 307"/>
                <a:gd name="T33" fmla="*/ 274 h 276"/>
                <a:gd name="T34" fmla="*/ 119 w 307"/>
                <a:gd name="T35" fmla="*/ 276 h 276"/>
                <a:gd name="T36" fmla="*/ 94 w 307"/>
                <a:gd name="T37" fmla="*/ 273 h 276"/>
                <a:gd name="T38" fmla="*/ 70 w 307"/>
                <a:gd name="T39" fmla="*/ 264 h 276"/>
                <a:gd name="T40" fmla="*/ 49 w 307"/>
                <a:gd name="T41" fmla="*/ 249 h 276"/>
                <a:gd name="T42" fmla="*/ 30 w 307"/>
                <a:gd name="T43" fmla="*/ 231 h 276"/>
                <a:gd name="T44" fmla="*/ 16 w 307"/>
                <a:gd name="T45" fmla="*/ 207 h 276"/>
                <a:gd name="T46" fmla="*/ 7 w 307"/>
                <a:gd name="T47" fmla="*/ 179 h 276"/>
                <a:gd name="T48" fmla="*/ 4 w 307"/>
                <a:gd name="T49" fmla="*/ 169 h 276"/>
                <a:gd name="T50" fmla="*/ 0 w 307"/>
                <a:gd name="T51" fmla="*/ 144 h 276"/>
                <a:gd name="T52" fmla="*/ 1 w 307"/>
                <a:gd name="T53" fmla="*/ 120 h 276"/>
                <a:gd name="T54" fmla="*/ 7 w 307"/>
                <a:gd name="T55" fmla="*/ 97 h 276"/>
                <a:gd name="T56" fmla="*/ 15 w 307"/>
                <a:gd name="T57" fmla="*/ 77 h 276"/>
                <a:gd name="T58" fmla="*/ 27 w 307"/>
                <a:gd name="T59" fmla="*/ 58 h 276"/>
                <a:gd name="T60" fmla="*/ 42 w 307"/>
                <a:gd name="T61" fmla="*/ 42 h 276"/>
                <a:gd name="T62" fmla="*/ 62 w 307"/>
                <a:gd name="T63" fmla="*/ 30 h 276"/>
                <a:gd name="T64" fmla="*/ 83 w 307"/>
                <a:gd name="T65" fmla="*/ 22 h 276"/>
                <a:gd name="T66" fmla="*/ 163 w 307"/>
                <a:gd name="T67" fmla="*/ 3 h 276"/>
                <a:gd name="T68" fmla="*/ 188 w 307"/>
                <a:gd name="T69" fmla="*/ 0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07" h="276">
                  <a:moveTo>
                    <a:pt x="188" y="0"/>
                  </a:moveTo>
                  <a:lnTo>
                    <a:pt x="213" y="4"/>
                  </a:lnTo>
                  <a:lnTo>
                    <a:pt x="237" y="12"/>
                  </a:lnTo>
                  <a:lnTo>
                    <a:pt x="258" y="28"/>
                  </a:lnTo>
                  <a:lnTo>
                    <a:pt x="276" y="46"/>
                  </a:lnTo>
                  <a:lnTo>
                    <a:pt x="290" y="70"/>
                  </a:lnTo>
                  <a:lnTo>
                    <a:pt x="300" y="97"/>
                  </a:lnTo>
                  <a:lnTo>
                    <a:pt x="302" y="107"/>
                  </a:lnTo>
                  <a:lnTo>
                    <a:pt x="307" y="132"/>
                  </a:lnTo>
                  <a:lnTo>
                    <a:pt x="306" y="156"/>
                  </a:lnTo>
                  <a:lnTo>
                    <a:pt x="301" y="179"/>
                  </a:lnTo>
                  <a:lnTo>
                    <a:pt x="292" y="200"/>
                  </a:lnTo>
                  <a:lnTo>
                    <a:pt x="280" y="219"/>
                  </a:lnTo>
                  <a:lnTo>
                    <a:pt x="264" y="235"/>
                  </a:lnTo>
                  <a:lnTo>
                    <a:pt x="246" y="247"/>
                  </a:lnTo>
                  <a:lnTo>
                    <a:pt x="224" y="255"/>
                  </a:lnTo>
                  <a:lnTo>
                    <a:pt x="144" y="274"/>
                  </a:lnTo>
                  <a:lnTo>
                    <a:pt x="119" y="276"/>
                  </a:lnTo>
                  <a:lnTo>
                    <a:pt x="94" y="273"/>
                  </a:lnTo>
                  <a:lnTo>
                    <a:pt x="70" y="264"/>
                  </a:lnTo>
                  <a:lnTo>
                    <a:pt x="49" y="249"/>
                  </a:lnTo>
                  <a:lnTo>
                    <a:pt x="30" y="231"/>
                  </a:lnTo>
                  <a:lnTo>
                    <a:pt x="16" y="207"/>
                  </a:lnTo>
                  <a:lnTo>
                    <a:pt x="7" y="179"/>
                  </a:lnTo>
                  <a:lnTo>
                    <a:pt x="4" y="169"/>
                  </a:lnTo>
                  <a:lnTo>
                    <a:pt x="0" y="144"/>
                  </a:lnTo>
                  <a:lnTo>
                    <a:pt x="1" y="120"/>
                  </a:lnTo>
                  <a:lnTo>
                    <a:pt x="7" y="97"/>
                  </a:lnTo>
                  <a:lnTo>
                    <a:pt x="15" y="77"/>
                  </a:lnTo>
                  <a:lnTo>
                    <a:pt x="27" y="58"/>
                  </a:lnTo>
                  <a:lnTo>
                    <a:pt x="42" y="42"/>
                  </a:lnTo>
                  <a:lnTo>
                    <a:pt x="62" y="30"/>
                  </a:lnTo>
                  <a:lnTo>
                    <a:pt x="83" y="22"/>
                  </a:lnTo>
                  <a:lnTo>
                    <a:pt x="163" y="3"/>
                  </a:lnTo>
                  <a:lnTo>
                    <a:pt x="18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9" name="Freeform 93"/>
            <p:cNvSpPr>
              <a:spLocks/>
            </p:cNvSpPr>
            <p:nvPr/>
          </p:nvSpPr>
          <p:spPr bwMode="auto">
            <a:xfrm>
              <a:off x="5875338" y="2865438"/>
              <a:ext cx="130175" cy="263525"/>
            </a:xfrm>
            <a:custGeom>
              <a:avLst/>
              <a:gdLst>
                <a:gd name="T0" fmla="*/ 158 w 410"/>
                <a:gd name="T1" fmla="*/ 0 h 832"/>
                <a:gd name="T2" fmla="*/ 183 w 410"/>
                <a:gd name="T3" fmla="*/ 1 h 832"/>
                <a:gd name="T4" fmla="*/ 208 w 410"/>
                <a:gd name="T5" fmla="*/ 9 h 832"/>
                <a:gd name="T6" fmla="*/ 233 w 410"/>
                <a:gd name="T7" fmla="*/ 24 h 832"/>
                <a:gd name="T8" fmla="*/ 257 w 410"/>
                <a:gd name="T9" fmla="*/ 45 h 832"/>
                <a:gd name="T10" fmla="*/ 280 w 410"/>
                <a:gd name="T11" fmla="*/ 72 h 832"/>
                <a:gd name="T12" fmla="*/ 302 w 410"/>
                <a:gd name="T13" fmla="*/ 105 h 832"/>
                <a:gd name="T14" fmla="*/ 323 w 410"/>
                <a:gd name="T15" fmla="*/ 143 h 832"/>
                <a:gd name="T16" fmla="*/ 341 w 410"/>
                <a:gd name="T17" fmla="*/ 186 h 832"/>
                <a:gd name="T18" fmla="*/ 359 w 410"/>
                <a:gd name="T19" fmla="*/ 232 h 832"/>
                <a:gd name="T20" fmla="*/ 373 w 410"/>
                <a:gd name="T21" fmla="*/ 283 h 832"/>
                <a:gd name="T22" fmla="*/ 385 w 410"/>
                <a:gd name="T23" fmla="*/ 337 h 832"/>
                <a:gd name="T24" fmla="*/ 395 w 410"/>
                <a:gd name="T25" fmla="*/ 393 h 832"/>
                <a:gd name="T26" fmla="*/ 401 w 410"/>
                <a:gd name="T27" fmla="*/ 453 h 832"/>
                <a:gd name="T28" fmla="*/ 407 w 410"/>
                <a:gd name="T29" fmla="*/ 506 h 832"/>
                <a:gd name="T30" fmla="*/ 409 w 410"/>
                <a:gd name="T31" fmla="*/ 555 h 832"/>
                <a:gd name="T32" fmla="*/ 410 w 410"/>
                <a:gd name="T33" fmla="*/ 599 h 832"/>
                <a:gd name="T34" fmla="*/ 409 w 410"/>
                <a:gd name="T35" fmla="*/ 638 h 832"/>
                <a:gd name="T36" fmla="*/ 406 w 410"/>
                <a:gd name="T37" fmla="*/ 673 h 832"/>
                <a:gd name="T38" fmla="*/ 401 w 410"/>
                <a:gd name="T39" fmla="*/ 705 h 832"/>
                <a:gd name="T40" fmla="*/ 395 w 410"/>
                <a:gd name="T41" fmla="*/ 731 h 832"/>
                <a:gd name="T42" fmla="*/ 386 w 410"/>
                <a:gd name="T43" fmla="*/ 755 h 832"/>
                <a:gd name="T44" fmla="*/ 376 w 410"/>
                <a:gd name="T45" fmla="*/ 775 h 832"/>
                <a:gd name="T46" fmla="*/ 365 w 410"/>
                <a:gd name="T47" fmla="*/ 791 h 832"/>
                <a:gd name="T48" fmla="*/ 352 w 410"/>
                <a:gd name="T49" fmla="*/ 804 h 832"/>
                <a:gd name="T50" fmla="*/ 338 w 410"/>
                <a:gd name="T51" fmla="*/ 815 h 832"/>
                <a:gd name="T52" fmla="*/ 322 w 410"/>
                <a:gd name="T53" fmla="*/ 823 h 832"/>
                <a:gd name="T54" fmla="*/ 305 w 410"/>
                <a:gd name="T55" fmla="*/ 828 h 832"/>
                <a:gd name="T56" fmla="*/ 287 w 410"/>
                <a:gd name="T57" fmla="*/ 832 h 832"/>
                <a:gd name="T58" fmla="*/ 266 w 410"/>
                <a:gd name="T59" fmla="*/ 832 h 832"/>
                <a:gd name="T60" fmla="*/ 245 w 410"/>
                <a:gd name="T61" fmla="*/ 830 h 832"/>
                <a:gd name="T62" fmla="*/ 223 w 410"/>
                <a:gd name="T63" fmla="*/ 823 h 832"/>
                <a:gd name="T64" fmla="*/ 201 w 410"/>
                <a:gd name="T65" fmla="*/ 812 h 832"/>
                <a:gd name="T66" fmla="*/ 179 w 410"/>
                <a:gd name="T67" fmla="*/ 796 h 832"/>
                <a:gd name="T68" fmla="*/ 158 w 410"/>
                <a:gd name="T69" fmla="*/ 777 h 832"/>
                <a:gd name="T70" fmla="*/ 136 w 410"/>
                <a:gd name="T71" fmla="*/ 753 h 832"/>
                <a:gd name="T72" fmla="*/ 115 w 410"/>
                <a:gd name="T73" fmla="*/ 724 h 832"/>
                <a:gd name="T74" fmla="*/ 94 w 410"/>
                <a:gd name="T75" fmla="*/ 691 h 832"/>
                <a:gd name="T76" fmla="*/ 76 w 410"/>
                <a:gd name="T77" fmla="*/ 652 h 832"/>
                <a:gd name="T78" fmla="*/ 59 w 410"/>
                <a:gd name="T79" fmla="*/ 610 h 832"/>
                <a:gd name="T80" fmla="*/ 42 w 410"/>
                <a:gd name="T81" fmla="*/ 562 h 832"/>
                <a:gd name="T82" fmla="*/ 28 w 410"/>
                <a:gd name="T83" fmla="*/ 510 h 832"/>
                <a:gd name="T84" fmla="*/ 15 w 410"/>
                <a:gd name="T85" fmla="*/ 452 h 832"/>
                <a:gd name="T86" fmla="*/ 5 w 410"/>
                <a:gd name="T87" fmla="*/ 388 h 832"/>
                <a:gd name="T88" fmla="*/ 0 w 410"/>
                <a:gd name="T89" fmla="*/ 333 h 832"/>
                <a:gd name="T90" fmla="*/ 0 w 410"/>
                <a:gd name="T91" fmla="*/ 280 h 832"/>
                <a:gd name="T92" fmla="*/ 2 w 410"/>
                <a:gd name="T93" fmla="*/ 232 h 832"/>
                <a:gd name="T94" fmla="*/ 10 w 410"/>
                <a:gd name="T95" fmla="*/ 188 h 832"/>
                <a:gd name="T96" fmla="*/ 19 w 410"/>
                <a:gd name="T97" fmla="*/ 148 h 832"/>
                <a:gd name="T98" fmla="*/ 32 w 410"/>
                <a:gd name="T99" fmla="*/ 112 h 832"/>
                <a:gd name="T100" fmla="*/ 49 w 410"/>
                <a:gd name="T101" fmla="*/ 82 h 832"/>
                <a:gd name="T102" fmla="*/ 67 w 410"/>
                <a:gd name="T103" fmla="*/ 56 h 832"/>
                <a:gd name="T104" fmla="*/ 87 w 410"/>
                <a:gd name="T105" fmla="*/ 34 h 832"/>
                <a:gd name="T106" fmla="*/ 110 w 410"/>
                <a:gd name="T107" fmla="*/ 18 h 832"/>
                <a:gd name="T108" fmla="*/ 134 w 410"/>
                <a:gd name="T109" fmla="*/ 7 h 832"/>
                <a:gd name="T110" fmla="*/ 158 w 410"/>
                <a:gd name="T111" fmla="*/ 0 h 8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10" h="832">
                  <a:moveTo>
                    <a:pt x="158" y="0"/>
                  </a:moveTo>
                  <a:lnTo>
                    <a:pt x="183" y="1"/>
                  </a:lnTo>
                  <a:lnTo>
                    <a:pt x="208" y="9"/>
                  </a:lnTo>
                  <a:lnTo>
                    <a:pt x="233" y="24"/>
                  </a:lnTo>
                  <a:lnTo>
                    <a:pt x="257" y="45"/>
                  </a:lnTo>
                  <a:lnTo>
                    <a:pt x="280" y="72"/>
                  </a:lnTo>
                  <a:lnTo>
                    <a:pt x="302" y="105"/>
                  </a:lnTo>
                  <a:lnTo>
                    <a:pt x="323" y="143"/>
                  </a:lnTo>
                  <a:lnTo>
                    <a:pt x="341" y="186"/>
                  </a:lnTo>
                  <a:lnTo>
                    <a:pt x="359" y="232"/>
                  </a:lnTo>
                  <a:lnTo>
                    <a:pt x="373" y="283"/>
                  </a:lnTo>
                  <a:lnTo>
                    <a:pt x="385" y="337"/>
                  </a:lnTo>
                  <a:lnTo>
                    <a:pt x="395" y="393"/>
                  </a:lnTo>
                  <a:lnTo>
                    <a:pt x="401" y="453"/>
                  </a:lnTo>
                  <a:lnTo>
                    <a:pt x="407" y="506"/>
                  </a:lnTo>
                  <a:lnTo>
                    <a:pt x="409" y="555"/>
                  </a:lnTo>
                  <a:lnTo>
                    <a:pt x="410" y="599"/>
                  </a:lnTo>
                  <a:lnTo>
                    <a:pt x="409" y="638"/>
                  </a:lnTo>
                  <a:lnTo>
                    <a:pt x="406" y="673"/>
                  </a:lnTo>
                  <a:lnTo>
                    <a:pt x="401" y="705"/>
                  </a:lnTo>
                  <a:lnTo>
                    <a:pt x="395" y="731"/>
                  </a:lnTo>
                  <a:lnTo>
                    <a:pt x="386" y="755"/>
                  </a:lnTo>
                  <a:lnTo>
                    <a:pt x="376" y="775"/>
                  </a:lnTo>
                  <a:lnTo>
                    <a:pt x="365" y="791"/>
                  </a:lnTo>
                  <a:lnTo>
                    <a:pt x="352" y="804"/>
                  </a:lnTo>
                  <a:lnTo>
                    <a:pt x="338" y="815"/>
                  </a:lnTo>
                  <a:lnTo>
                    <a:pt x="322" y="823"/>
                  </a:lnTo>
                  <a:lnTo>
                    <a:pt x="305" y="828"/>
                  </a:lnTo>
                  <a:lnTo>
                    <a:pt x="287" y="832"/>
                  </a:lnTo>
                  <a:lnTo>
                    <a:pt x="266" y="832"/>
                  </a:lnTo>
                  <a:lnTo>
                    <a:pt x="245" y="830"/>
                  </a:lnTo>
                  <a:lnTo>
                    <a:pt x="223" y="823"/>
                  </a:lnTo>
                  <a:lnTo>
                    <a:pt x="201" y="812"/>
                  </a:lnTo>
                  <a:lnTo>
                    <a:pt x="179" y="796"/>
                  </a:lnTo>
                  <a:lnTo>
                    <a:pt x="158" y="777"/>
                  </a:lnTo>
                  <a:lnTo>
                    <a:pt x="136" y="753"/>
                  </a:lnTo>
                  <a:lnTo>
                    <a:pt x="115" y="724"/>
                  </a:lnTo>
                  <a:lnTo>
                    <a:pt x="94" y="691"/>
                  </a:lnTo>
                  <a:lnTo>
                    <a:pt x="76" y="652"/>
                  </a:lnTo>
                  <a:lnTo>
                    <a:pt x="59" y="610"/>
                  </a:lnTo>
                  <a:lnTo>
                    <a:pt x="42" y="562"/>
                  </a:lnTo>
                  <a:lnTo>
                    <a:pt x="28" y="510"/>
                  </a:lnTo>
                  <a:lnTo>
                    <a:pt x="15" y="452"/>
                  </a:lnTo>
                  <a:lnTo>
                    <a:pt x="5" y="388"/>
                  </a:lnTo>
                  <a:lnTo>
                    <a:pt x="0" y="333"/>
                  </a:lnTo>
                  <a:lnTo>
                    <a:pt x="0" y="280"/>
                  </a:lnTo>
                  <a:lnTo>
                    <a:pt x="2" y="232"/>
                  </a:lnTo>
                  <a:lnTo>
                    <a:pt x="10" y="188"/>
                  </a:lnTo>
                  <a:lnTo>
                    <a:pt x="19" y="148"/>
                  </a:lnTo>
                  <a:lnTo>
                    <a:pt x="32" y="112"/>
                  </a:lnTo>
                  <a:lnTo>
                    <a:pt x="49" y="82"/>
                  </a:lnTo>
                  <a:lnTo>
                    <a:pt x="67" y="56"/>
                  </a:lnTo>
                  <a:lnTo>
                    <a:pt x="87" y="34"/>
                  </a:lnTo>
                  <a:lnTo>
                    <a:pt x="110" y="18"/>
                  </a:lnTo>
                  <a:lnTo>
                    <a:pt x="134" y="7"/>
                  </a:lnTo>
                  <a:lnTo>
                    <a:pt x="1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50" name="Freeform 94"/>
            <p:cNvSpPr>
              <a:spLocks/>
            </p:cNvSpPr>
            <p:nvPr/>
          </p:nvSpPr>
          <p:spPr bwMode="auto">
            <a:xfrm>
              <a:off x="5924551" y="3138488"/>
              <a:ext cx="84138" cy="96838"/>
            </a:xfrm>
            <a:custGeom>
              <a:avLst/>
              <a:gdLst>
                <a:gd name="T0" fmla="*/ 144 w 267"/>
                <a:gd name="T1" fmla="*/ 0 h 306"/>
                <a:gd name="T2" fmla="*/ 168 w 267"/>
                <a:gd name="T3" fmla="*/ 3 h 306"/>
                <a:gd name="T4" fmla="*/ 190 w 267"/>
                <a:gd name="T5" fmla="*/ 11 h 306"/>
                <a:gd name="T6" fmla="*/ 209 w 267"/>
                <a:gd name="T7" fmla="*/ 22 h 306"/>
                <a:gd name="T8" fmla="*/ 227 w 267"/>
                <a:gd name="T9" fmla="*/ 36 h 306"/>
                <a:gd name="T10" fmla="*/ 241 w 267"/>
                <a:gd name="T11" fmla="*/ 53 h 306"/>
                <a:gd name="T12" fmla="*/ 251 w 267"/>
                <a:gd name="T13" fmla="*/ 73 h 306"/>
                <a:gd name="T14" fmla="*/ 256 w 267"/>
                <a:gd name="T15" fmla="*/ 96 h 306"/>
                <a:gd name="T16" fmla="*/ 267 w 267"/>
                <a:gd name="T17" fmla="*/ 178 h 306"/>
                <a:gd name="T18" fmla="*/ 267 w 267"/>
                <a:gd name="T19" fmla="*/ 203 h 306"/>
                <a:gd name="T20" fmla="*/ 262 w 267"/>
                <a:gd name="T21" fmla="*/ 228 h 306"/>
                <a:gd name="T22" fmla="*/ 250 w 267"/>
                <a:gd name="T23" fmla="*/ 251 h 306"/>
                <a:gd name="T24" fmla="*/ 232 w 267"/>
                <a:gd name="T25" fmla="*/ 270 h 306"/>
                <a:gd name="T26" fmla="*/ 211 w 267"/>
                <a:gd name="T27" fmla="*/ 286 h 306"/>
                <a:gd name="T28" fmla="*/ 186 w 267"/>
                <a:gd name="T29" fmla="*/ 298 h 306"/>
                <a:gd name="T30" fmla="*/ 159 w 267"/>
                <a:gd name="T31" fmla="*/ 304 h 306"/>
                <a:gd name="T32" fmla="*/ 148 w 267"/>
                <a:gd name="T33" fmla="*/ 305 h 306"/>
                <a:gd name="T34" fmla="*/ 123 w 267"/>
                <a:gd name="T35" fmla="*/ 306 h 306"/>
                <a:gd name="T36" fmla="*/ 99 w 267"/>
                <a:gd name="T37" fmla="*/ 303 h 306"/>
                <a:gd name="T38" fmla="*/ 78 w 267"/>
                <a:gd name="T39" fmla="*/ 297 h 306"/>
                <a:gd name="T40" fmla="*/ 57 w 267"/>
                <a:gd name="T41" fmla="*/ 285 h 306"/>
                <a:gd name="T42" fmla="*/ 41 w 267"/>
                <a:gd name="T43" fmla="*/ 270 h 306"/>
                <a:gd name="T44" fmla="*/ 27 w 267"/>
                <a:gd name="T45" fmla="*/ 253 h 306"/>
                <a:gd name="T46" fmla="*/ 17 w 267"/>
                <a:gd name="T47" fmla="*/ 233 h 306"/>
                <a:gd name="T48" fmla="*/ 11 w 267"/>
                <a:gd name="T49" fmla="*/ 211 h 306"/>
                <a:gd name="T50" fmla="*/ 0 w 267"/>
                <a:gd name="T51" fmla="*/ 130 h 306"/>
                <a:gd name="T52" fmla="*/ 0 w 267"/>
                <a:gd name="T53" fmla="*/ 103 h 306"/>
                <a:gd name="T54" fmla="*/ 6 w 267"/>
                <a:gd name="T55" fmla="*/ 79 h 306"/>
                <a:gd name="T56" fmla="*/ 18 w 267"/>
                <a:gd name="T57" fmla="*/ 57 h 306"/>
                <a:gd name="T58" fmla="*/ 35 w 267"/>
                <a:gd name="T59" fmla="*/ 37 h 306"/>
                <a:gd name="T60" fmla="*/ 56 w 267"/>
                <a:gd name="T61" fmla="*/ 21 h 306"/>
                <a:gd name="T62" fmla="*/ 81 w 267"/>
                <a:gd name="T63" fmla="*/ 10 h 306"/>
                <a:gd name="T64" fmla="*/ 108 w 267"/>
                <a:gd name="T65" fmla="*/ 2 h 306"/>
                <a:gd name="T66" fmla="*/ 119 w 267"/>
                <a:gd name="T67" fmla="*/ 1 h 306"/>
                <a:gd name="T68" fmla="*/ 144 w 267"/>
                <a:gd name="T69" fmla="*/ 0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67" h="306">
                  <a:moveTo>
                    <a:pt x="144" y="0"/>
                  </a:moveTo>
                  <a:lnTo>
                    <a:pt x="168" y="3"/>
                  </a:lnTo>
                  <a:lnTo>
                    <a:pt x="190" y="11"/>
                  </a:lnTo>
                  <a:lnTo>
                    <a:pt x="209" y="22"/>
                  </a:lnTo>
                  <a:lnTo>
                    <a:pt x="227" y="36"/>
                  </a:lnTo>
                  <a:lnTo>
                    <a:pt x="241" y="53"/>
                  </a:lnTo>
                  <a:lnTo>
                    <a:pt x="251" y="73"/>
                  </a:lnTo>
                  <a:lnTo>
                    <a:pt x="256" y="96"/>
                  </a:lnTo>
                  <a:lnTo>
                    <a:pt x="267" y="178"/>
                  </a:lnTo>
                  <a:lnTo>
                    <a:pt x="267" y="203"/>
                  </a:lnTo>
                  <a:lnTo>
                    <a:pt x="262" y="228"/>
                  </a:lnTo>
                  <a:lnTo>
                    <a:pt x="250" y="251"/>
                  </a:lnTo>
                  <a:lnTo>
                    <a:pt x="232" y="270"/>
                  </a:lnTo>
                  <a:lnTo>
                    <a:pt x="211" y="286"/>
                  </a:lnTo>
                  <a:lnTo>
                    <a:pt x="186" y="298"/>
                  </a:lnTo>
                  <a:lnTo>
                    <a:pt x="159" y="304"/>
                  </a:lnTo>
                  <a:lnTo>
                    <a:pt x="148" y="305"/>
                  </a:lnTo>
                  <a:lnTo>
                    <a:pt x="123" y="306"/>
                  </a:lnTo>
                  <a:lnTo>
                    <a:pt x="99" y="303"/>
                  </a:lnTo>
                  <a:lnTo>
                    <a:pt x="78" y="297"/>
                  </a:lnTo>
                  <a:lnTo>
                    <a:pt x="57" y="285"/>
                  </a:lnTo>
                  <a:lnTo>
                    <a:pt x="41" y="270"/>
                  </a:lnTo>
                  <a:lnTo>
                    <a:pt x="27" y="253"/>
                  </a:lnTo>
                  <a:lnTo>
                    <a:pt x="17" y="233"/>
                  </a:lnTo>
                  <a:lnTo>
                    <a:pt x="11" y="211"/>
                  </a:lnTo>
                  <a:lnTo>
                    <a:pt x="0" y="130"/>
                  </a:lnTo>
                  <a:lnTo>
                    <a:pt x="0" y="103"/>
                  </a:lnTo>
                  <a:lnTo>
                    <a:pt x="6" y="79"/>
                  </a:lnTo>
                  <a:lnTo>
                    <a:pt x="18" y="57"/>
                  </a:lnTo>
                  <a:lnTo>
                    <a:pt x="35" y="37"/>
                  </a:lnTo>
                  <a:lnTo>
                    <a:pt x="56" y="21"/>
                  </a:lnTo>
                  <a:lnTo>
                    <a:pt x="81" y="10"/>
                  </a:lnTo>
                  <a:lnTo>
                    <a:pt x="108" y="2"/>
                  </a:lnTo>
                  <a:lnTo>
                    <a:pt x="119" y="1"/>
                  </a:lnTo>
                  <a:lnTo>
                    <a:pt x="14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51" name="Freeform 95"/>
            <p:cNvSpPr>
              <a:spLocks/>
            </p:cNvSpPr>
            <p:nvPr/>
          </p:nvSpPr>
          <p:spPr bwMode="auto">
            <a:xfrm>
              <a:off x="6202363" y="3462338"/>
              <a:ext cx="92075" cy="66675"/>
            </a:xfrm>
            <a:custGeom>
              <a:avLst/>
              <a:gdLst>
                <a:gd name="T0" fmla="*/ 233 w 291"/>
                <a:gd name="T1" fmla="*/ 0 h 207"/>
                <a:gd name="T2" fmla="*/ 291 w 291"/>
                <a:gd name="T3" fmla="*/ 25 h 207"/>
                <a:gd name="T4" fmla="*/ 276 w 291"/>
                <a:gd name="T5" fmla="*/ 56 h 207"/>
                <a:gd name="T6" fmla="*/ 256 w 291"/>
                <a:gd name="T7" fmla="*/ 83 h 207"/>
                <a:gd name="T8" fmla="*/ 230 w 291"/>
                <a:gd name="T9" fmla="*/ 109 h 207"/>
                <a:gd name="T10" fmla="*/ 199 w 291"/>
                <a:gd name="T11" fmla="*/ 132 h 207"/>
                <a:gd name="T12" fmla="*/ 164 w 291"/>
                <a:gd name="T13" fmla="*/ 154 h 207"/>
                <a:gd name="T14" fmla="*/ 124 w 291"/>
                <a:gd name="T15" fmla="*/ 173 h 207"/>
                <a:gd name="T16" fmla="*/ 78 w 291"/>
                <a:gd name="T17" fmla="*/ 190 h 207"/>
                <a:gd name="T18" fmla="*/ 44 w 291"/>
                <a:gd name="T19" fmla="*/ 200 h 207"/>
                <a:gd name="T20" fmla="*/ 9 w 291"/>
                <a:gd name="T21" fmla="*/ 207 h 207"/>
                <a:gd name="T22" fmla="*/ 0 w 291"/>
                <a:gd name="T23" fmla="*/ 143 h 207"/>
                <a:gd name="T24" fmla="*/ 29 w 291"/>
                <a:gd name="T25" fmla="*/ 137 h 207"/>
                <a:gd name="T26" fmla="*/ 59 w 291"/>
                <a:gd name="T27" fmla="*/ 130 h 207"/>
                <a:gd name="T28" fmla="*/ 102 w 291"/>
                <a:gd name="T29" fmla="*/ 113 h 207"/>
                <a:gd name="T30" fmla="*/ 140 w 291"/>
                <a:gd name="T31" fmla="*/ 95 h 207"/>
                <a:gd name="T32" fmla="*/ 172 w 291"/>
                <a:gd name="T33" fmla="*/ 74 h 207"/>
                <a:gd name="T34" fmla="*/ 198 w 291"/>
                <a:gd name="T35" fmla="*/ 51 h 207"/>
                <a:gd name="T36" fmla="*/ 219 w 291"/>
                <a:gd name="T37" fmla="*/ 27 h 207"/>
                <a:gd name="T38" fmla="*/ 233 w 291"/>
                <a:gd name="T39" fmla="*/ 0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91" h="207">
                  <a:moveTo>
                    <a:pt x="233" y="0"/>
                  </a:moveTo>
                  <a:lnTo>
                    <a:pt x="291" y="25"/>
                  </a:lnTo>
                  <a:lnTo>
                    <a:pt x="276" y="56"/>
                  </a:lnTo>
                  <a:lnTo>
                    <a:pt x="256" y="83"/>
                  </a:lnTo>
                  <a:lnTo>
                    <a:pt x="230" y="109"/>
                  </a:lnTo>
                  <a:lnTo>
                    <a:pt x="199" y="132"/>
                  </a:lnTo>
                  <a:lnTo>
                    <a:pt x="164" y="154"/>
                  </a:lnTo>
                  <a:lnTo>
                    <a:pt x="124" y="173"/>
                  </a:lnTo>
                  <a:lnTo>
                    <a:pt x="78" y="190"/>
                  </a:lnTo>
                  <a:lnTo>
                    <a:pt x="44" y="200"/>
                  </a:lnTo>
                  <a:lnTo>
                    <a:pt x="9" y="207"/>
                  </a:lnTo>
                  <a:lnTo>
                    <a:pt x="0" y="143"/>
                  </a:lnTo>
                  <a:lnTo>
                    <a:pt x="29" y="137"/>
                  </a:lnTo>
                  <a:lnTo>
                    <a:pt x="59" y="130"/>
                  </a:lnTo>
                  <a:lnTo>
                    <a:pt x="102" y="113"/>
                  </a:lnTo>
                  <a:lnTo>
                    <a:pt x="140" y="95"/>
                  </a:lnTo>
                  <a:lnTo>
                    <a:pt x="172" y="74"/>
                  </a:lnTo>
                  <a:lnTo>
                    <a:pt x="198" y="51"/>
                  </a:lnTo>
                  <a:lnTo>
                    <a:pt x="219" y="27"/>
                  </a:lnTo>
                  <a:lnTo>
                    <a:pt x="23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52" name="Freeform 96"/>
            <p:cNvSpPr>
              <a:spLocks/>
            </p:cNvSpPr>
            <p:nvPr/>
          </p:nvSpPr>
          <p:spPr bwMode="auto">
            <a:xfrm>
              <a:off x="6196013" y="3284538"/>
              <a:ext cx="77788" cy="92075"/>
            </a:xfrm>
            <a:custGeom>
              <a:avLst/>
              <a:gdLst>
                <a:gd name="T0" fmla="*/ 49 w 241"/>
                <a:gd name="T1" fmla="*/ 0 h 292"/>
                <a:gd name="T2" fmla="*/ 84 w 241"/>
                <a:gd name="T3" fmla="*/ 45 h 292"/>
                <a:gd name="T4" fmla="*/ 118 w 241"/>
                <a:gd name="T5" fmla="*/ 85 h 292"/>
                <a:gd name="T6" fmla="*/ 148 w 241"/>
                <a:gd name="T7" fmla="*/ 123 h 292"/>
                <a:gd name="T8" fmla="*/ 175 w 241"/>
                <a:gd name="T9" fmla="*/ 160 h 292"/>
                <a:gd name="T10" fmla="*/ 200 w 241"/>
                <a:gd name="T11" fmla="*/ 194 h 292"/>
                <a:gd name="T12" fmla="*/ 221 w 241"/>
                <a:gd name="T13" fmla="*/ 227 h 292"/>
                <a:gd name="T14" fmla="*/ 241 w 241"/>
                <a:gd name="T15" fmla="*/ 259 h 292"/>
                <a:gd name="T16" fmla="*/ 187 w 241"/>
                <a:gd name="T17" fmla="*/ 292 h 292"/>
                <a:gd name="T18" fmla="*/ 167 w 241"/>
                <a:gd name="T19" fmla="*/ 262 h 292"/>
                <a:gd name="T20" fmla="*/ 146 w 241"/>
                <a:gd name="T21" fmla="*/ 230 h 292"/>
                <a:gd name="T22" fmla="*/ 122 w 241"/>
                <a:gd name="T23" fmla="*/ 196 h 292"/>
                <a:gd name="T24" fmla="*/ 96 w 241"/>
                <a:gd name="T25" fmla="*/ 162 h 292"/>
                <a:gd name="T26" fmla="*/ 67 w 241"/>
                <a:gd name="T27" fmla="*/ 124 h 292"/>
                <a:gd name="T28" fmla="*/ 35 w 241"/>
                <a:gd name="T29" fmla="*/ 85 h 292"/>
                <a:gd name="T30" fmla="*/ 0 w 241"/>
                <a:gd name="T31" fmla="*/ 42 h 292"/>
                <a:gd name="T32" fmla="*/ 49 w 241"/>
                <a:gd name="T33" fmla="*/ 0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41" h="292">
                  <a:moveTo>
                    <a:pt x="49" y="0"/>
                  </a:moveTo>
                  <a:lnTo>
                    <a:pt x="84" y="45"/>
                  </a:lnTo>
                  <a:lnTo>
                    <a:pt x="118" y="85"/>
                  </a:lnTo>
                  <a:lnTo>
                    <a:pt x="148" y="123"/>
                  </a:lnTo>
                  <a:lnTo>
                    <a:pt x="175" y="160"/>
                  </a:lnTo>
                  <a:lnTo>
                    <a:pt x="200" y="194"/>
                  </a:lnTo>
                  <a:lnTo>
                    <a:pt x="221" y="227"/>
                  </a:lnTo>
                  <a:lnTo>
                    <a:pt x="241" y="259"/>
                  </a:lnTo>
                  <a:lnTo>
                    <a:pt x="187" y="292"/>
                  </a:lnTo>
                  <a:lnTo>
                    <a:pt x="167" y="262"/>
                  </a:lnTo>
                  <a:lnTo>
                    <a:pt x="146" y="230"/>
                  </a:lnTo>
                  <a:lnTo>
                    <a:pt x="122" y="196"/>
                  </a:lnTo>
                  <a:lnTo>
                    <a:pt x="96" y="162"/>
                  </a:lnTo>
                  <a:lnTo>
                    <a:pt x="67" y="124"/>
                  </a:lnTo>
                  <a:lnTo>
                    <a:pt x="35" y="85"/>
                  </a:lnTo>
                  <a:lnTo>
                    <a:pt x="0" y="42"/>
                  </a:lnTo>
                  <a:lnTo>
                    <a:pt x="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53" name="Freeform 97"/>
            <p:cNvSpPr>
              <a:spLocks/>
            </p:cNvSpPr>
            <p:nvPr/>
          </p:nvSpPr>
          <p:spPr bwMode="auto">
            <a:xfrm>
              <a:off x="5653088" y="3287713"/>
              <a:ext cx="103188" cy="38100"/>
            </a:xfrm>
            <a:custGeom>
              <a:avLst/>
              <a:gdLst>
                <a:gd name="T0" fmla="*/ 156 w 327"/>
                <a:gd name="T1" fmla="*/ 0 h 119"/>
                <a:gd name="T2" fmla="*/ 185 w 327"/>
                <a:gd name="T3" fmla="*/ 2 h 119"/>
                <a:gd name="T4" fmla="*/ 217 w 327"/>
                <a:gd name="T5" fmla="*/ 6 h 119"/>
                <a:gd name="T6" fmla="*/ 251 w 327"/>
                <a:gd name="T7" fmla="*/ 15 h 119"/>
                <a:gd name="T8" fmla="*/ 288 w 327"/>
                <a:gd name="T9" fmla="*/ 27 h 119"/>
                <a:gd name="T10" fmla="*/ 327 w 327"/>
                <a:gd name="T11" fmla="*/ 42 h 119"/>
                <a:gd name="T12" fmla="*/ 302 w 327"/>
                <a:gd name="T13" fmla="*/ 101 h 119"/>
                <a:gd name="T14" fmla="*/ 268 w 327"/>
                <a:gd name="T15" fmla="*/ 88 h 119"/>
                <a:gd name="T16" fmla="*/ 236 w 327"/>
                <a:gd name="T17" fmla="*/ 77 h 119"/>
                <a:gd name="T18" fmla="*/ 207 w 327"/>
                <a:gd name="T19" fmla="*/ 70 h 119"/>
                <a:gd name="T20" fmla="*/ 180 w 327"/>
                <a:gd name="T21" fmla="*/ 65 h 119"/>
                <a:gd name="T22" fmla="*/ 156 w 327"/>
                <a:gd name="T23" fmla="*/ 64 h 119"/>
                <a:gd name="T24" fmla="*/ 130 w 327"/>
                <a:gd name="T25" fmla="*/ 66 h 119"/>
                <a:gd name="T26" fmla="*/ 107 w 327"/>
                <a:gd name="T27" fmla="*/ 73 h 119"/>
                <a:gd name="T28" fmla="*/ 87 w 327"/>
                <a:gd name="T29" fmla="*/ 83 h 119"/>
                <a:gd name="T30" fmla="*/ 70 w 327"/>
                <a:gd name="T31" fmla="*/ 98 h 119"/>
                <a:gd name="T32" fmla="*/ 55 w 327"/>
                <a:gd name="T33" fmla="*/ 119 h 119"/>
                <a:gd name="T34" fmla="*/ 0 w 327"/>
                <a:gd name="T35" fmla="*/ 84 h 119"/>
                <a:gd name="T36" fmla="*/ 20 w 327"/>
                <a:gd name="T37" fmla="*/ 59 h 119"/>
                <a:gd name="T38" fmla="*/ 42 w 327"/>
                <a:gd name="T39" fmla="*/ 38 h 119"/>
                <a:gd name="T40" fmla="*/ 66 w 327"/>
                <a:gd name="T41" fmla="*/ 22 h 119"/>
                <a:gd name="T42" fmla="*/ 93 w 327"/>
                <a:gd name="T43" fmla="*/ 10 h 119"/>
                <a:gd name="T44" fmla="*/ 123 w 327"/>
                <a:gd name="T45" fmla="*/ 3 h 119"/>
                <a:gd name="T46" fmla="*/ 156 w 327"/>
                <a:gd name="T47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27" h="119">
                  <a:moveTo>
                    <a:pt x="156" y="0"/>
                  </a:moveTo>
                  <a:lnTo>
                    <a:pt x="185" y="2"/>
                  </a:lnTo>
                  <a:lnTo>
                    <a:pt x="217" y="6"/>
                  </a:lnTo>
                  <a:lnTo>
                    <a:pt x="251" y="15"/>
                  </a:lnTo>
                  <a:lnTo>
                    <a:pt x="288" y="27"/>
                  </a:lnTo>
                  <a:lnTo>
                    <a:pt x="327" y="42"/>
                  </a:lnTo>
                  <a:lnTo>
                    <a:pt x="302" y="101"/>
                  </a:lnTo>
                  <a:lnTo>
                    <a:pt x="268" y="88"/>
                  </a:lnTo>
                  <a:lnTo>
                    <a:pt x="236" y="77"/>
                  </a:lnTo>
                  <a:lnTo>
                    <a:pt x="207" y="70"/>
                  </a:lnTo>
                  <a:lnTo>
                    <a:pt x="180" y="65"/>
                  </a:lnTo>
                  <a:lnTo>
                    <a:pt x="156" y="64"/>
                  </a:lnTo>
                  <a:lnTo>
                    <a:pt x="130" y="66"/>
                  </a:lnTo>
                  <a:lnTo>
                    <a:pt x="107" y="73"/>
                  </a:lnTo>
                  <a:lnTo>
                    <a:pt x="87" y="83"/>
                  </a:lnTo>
                  <a:lnTo>
                    <a:pt x="70" y="98"/>
                  </a:lnTo>
                  <a:lnTo>
                    <a:pt x="55" y="119"/>
                  </a:lnTo>
                  <a:lnTo>
                    <a:pt x="0" y="84"/>
                  </a:lnTo>
                  <a:lnTo>
                    <a:pt x="20" y="59"/>
                  </a:lnTo>
                  <a:lnTo>
                    <a:pt x="42" y="38"/>
                  </a:lnTo>
                  <a:lnTo>
                    <a:pt x="66" y="22"/>
                  </a:lnTo>
                  <a:lnTo>
                    <a:pt x="93" y="10"/>
                  </a:lnTo>
                  <a:lnTo>
                    <a:pt x="123" y="3"/>
                  </a:lnTo>
                  <a:lnTo>
                    <a:pt x="1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54" name="Freeform 98"/>
            <p:cNvSpPr>
              <a:spLocks/>
            </p:cNvSpPr>
            <p:nvPr/>
          </p:nvSpPr>
          <p:spPr bwMode="auto">
            <a:xfrm>
              <a:off x="6007101" y="3455988"/>
              <a:ext cx="100013" cy="60325"/>
            </a:xfrm>
            <a:custGeom>
              <a:avLst/>
              <a:gdLst>
                <a:gd name="T0" fmla="*/ 30 w 314"/>
                <a:gd name="T1" fmla="*/ 0 h 189"/>
                <a:gd name="T2" fmla="*/ 91 w 314"/>
                <a:gd name="T3" fmla="*/ 32 h 189"/>
                <a:gd name="T4" fmla="*/ 150 w 314"/>
                <a:gd name="T5" fmla="*/ 61 h 189"/>
                <a:gd name="T6" fmla="*/ 206 w 314"/>
                <a:gd name="T7" fmla="*/ 86 h 189"/>
                <a:gd name="T8" fmla="*/ 262 w 314"/>
                <a:gd name="T9" fmla="*/ 109 h 189"/>
                <a:gd name="T10" fmla="*/ 314 w 314"/>
                <a:gd name="T11" fmla="*/ 128 h 189"/>
                <a:gd name="T12" fmla="*/ 293 w 314"/>
                <a:gd name="T13" fmla="*/ 189 h 189"/>
                <a:gd name="T14" fmla="*/ 239 w 314"/>
                <a:gd name="T15" fmla="*/ 169 h 189"/>
                <a:gd name="T16" fmla="*/ 182 w 314"/>
                <a:gd name="T17" fmla="*/ 146 h 189"/>
                <a:gd name="T18" fmla="*/ 124 w 314"/>
                <a:gd name="T19" fmla="*/ 119 h 189"/>
                <a:gd name="T20" fmla="*/ 63 w 314"/>
                <a:gd name="T21" fmla="*/ 89 h 189"/>
                <a:gd name="T22" fmla="*/ 0 w 314"/>
                <a:gd name="T23" fmla="*/ 56 h 189"/>
                <a:gd name="T24" fmla="*/ 30 w 314"/>
                <a:gd name="T25" fmla="*/ 0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14" h="189">
                  <a:moveTo>
                    <a:pt x="30" y="0"/>
                  </a:moveTo>
                  <a:lnTo>
                    <a:pt x="91" y="32"/>
                  </a:lnTo>
                  <a:lnTo>
                    <a:pt x="150" y="61"/>
                  </a:lnTo>
                  <a:lnTo>
                    <a:pt x="206" y="86"/>
                  </a:lnTo>
                  <a:lnTo>
                    <a:pt x="262" y="109"/>
                  </a:lnTo>
                  <a:lnTo>
                    <a:pt x="314" y="128"/>
                  </a:lnTo>
                  <a:lnTo>
                    <a:pt x="293" y="189"/>
                  </a:lnTo>
                  <a:lnTo>
                    <a:pt x="239" y="169"/>
                  </a:lnTo>
                  <a:lnTo>
                    <a:pt x="182" y="146"/>
                  </a:lnTo>
                  <a:lnTo>
                    <a:pt x="124" y="119"/>
                  </a:lnTo>
                  <a:lnTo>
                    <a:pt x="63" y="89"/>
                  </a:lnTo>
                  <a:lnTo>
                    <a:pt x="0" y="56"/>
                  </a:lnTo>
                  <a:lnTo>
                    <a:pt x="3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55" name="Freeform 99"/>
            <p:cNvSpPr>
              <a:spLocks/>
            </p:cNvSpPr>
            <p:nvPr/>
          </p:nvSpPr>
          <p:spPr bwMode="auto">
            <a:xfrm>
              <a:off x="5835651" y="3349625"/>
              <a:ext cx="96838" cy="71438"/>
            </a:xfrm>
            <a:custGeom>
              <a:avLst/>
              <a:gdLst>
                <a:gd name="T0" fmla="*/ 33 w 302"/>
                <a:gd name="T1" fmla="*/ 0 h 224"/>
                <a:gd name="T2" fmla="*/ 99 w 302"/>
                <a:gd name="T3" fmla="*/ 42 h 224"/>
                <a:gd name="T4" fmla="*/ 220 w 302"/>
                <a:gd name="T5" fmla="*/ 115 h 224"/>
                <a:gd name="T6" fmla="*/ 232 w 302"/>
                <a:gd name="T7" fmla="*/ 123 h 224"/>
                <a:gd name="T8" fmla="*/ 265 w 302"/>
                <a:gd name="T9" fmla="*/ 146 h 224"/>
                <a:gd name="T10" fmla="*/ 302 w 302"/>
                <a:gd name="T11" fmla="*/ 170 h 224"/>
                <a:gd name="T12" fmla="*/ 267 w 302"/>
                <a:gd name="T13" fmla="*/ 224 h 224"/>
                <a:gd name="T14" fmla="*/ 230 w 302"/>
                <a:gd name="T15" fmla="*/ 199 h 224"/>
                <a:gd name="T16" fmla="*/ 197 w 302"/>
                <a:gd name="T17" fmla="*/ 177 h 224"/>
                <a:gd name="T18" fmla="*/ 185 w 302"/>
                <a:gd name="T19" fmla="*/ 169 h 224"/>
                <a:gd name="T20" fmla="*/ 126 w 302"/>
                <a:gd name="T21" fmla="*/ 132 h 224"/>
                <a:gd name="T22" fmla="*/ 65 w 302"/>
                <a:gd name="T23" fmla="*/ 96 h 224"/>
                <a:gd name="T24" fmla="*/ 0 w 302"/>
                <a:gd name="T25" fmla="*/ 55 h 224"/>
                <a:gd name="T26" fmla="*/ 33 w 302"/>
                <a:gd name="T27" fmla="*/ 0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02" h="224">
                  <a:moveTo>
                    <a:pt x="33" y="0"/>
                  </a:moveTo>
                  <a:lnTo>
                    <a:pt x="99" y="42"/>
                  </a:lnTo>
                  <a:lnTo>
                    <a:pt x="220" y="115"/>
                  </a:lnTo>
                  <a:lnTo>
                    <a:pt x="232" y="123"/>
                  </a:lnTo>
                  <a:lnTo>
                    <a:pt x="265" y="146"/>
                  </a:lnTo>
                  <a:lnTo>
                    <a:pt x="302" y="170"/>
                  </a:lnTo>
                  <a:lnTo>
                    <a:pt x="267" y="224"/>
                  </a:lnTo>
                  <a:lnTo>
                    <a:pt x="230" y="199"/>
                  </a:lnTo>
                  <a:lnTo>
                    <a:pt x="197" y="177"/>
                  </a:lnTo>
                  <a:lnTo>
                    <a:pt x="185" y="169"/>
                  </a:lnTo>
                  <a:lnTo>
                    <a:pt x="126" y="132"/>
                  </a:lnTo>
                  <a:lnTo>
                    <a:pt x="65" y="96"/>
                  </a:lnTo>
                  <a:lnTo>
                    <a:pt x="0" y="55"/>
                  </a:lnTo>
                  <a:lnTo>
                    <a:pt x="3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56" name="Freeform 100"/>
            <p:cNvSpPr>
              <a:spLocks/>
            </p:cNvSpPr>
            <p:nvPr/>
          </p:nvSpPr>
          <p:spPr bwMode="auto">
            <a:xfrm>
              <a:off x="5637213" y="3417888"/>
              <a:ext cx="23813" cy="52388"/>
            </a:xfrm>
            <a:custGeom>
              <a:avLst/>
              <a:gdLst>
                <a:gd name="T0" fmla="*/ 63 w 77"/>
                <a:gd name="T1" fmla="*/ 0 h 165"/>
                <a:gd name="T2" fmla="*/ 67 w 77"/>
                <a:gd name="T3" fmla="*/ 49 h 165"/>
                <a:gd name="T4" fmla="*/ 71 w 77"/>
                <a:gd name="T5" fmla="*/ 101 h 165"/>
                <a:gd name="T6" fmla="*/ 77 w 77"/>
                <a:gd name="T7" fmla="*/ 157 h 165"/>
                <a:gd name="T8" fmla="*/ 13 w 77"/>
                <a:gd name="T9" fmla="*/ 165 h 165"/>
                <a:gd name="T10" fmla="*/ 8 w 77"/>
                <a:gd name="T11" fmla="*/ 108 h 165"/>
                <a:gd name="T12" fmla="*/ 2 w 77"/>
                <a:gd name="T13" fmla="*/ 53 h 165"/>
                <a:gd name="T14" fmla="*/ 0 w 77"/>
                <a:gd name="T15" fmla="*/ 3 h 165"/>
                <a:gd name="T16" fmla="*/ 63 w 77"/>
                <a:gd name="T17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7" h="165">
                  <a:moveTo>
                    <a:pt x="63" y="0"/>
                  </a:moveTo>
                  <a:lnTo>
                    <a:pt x="67" y="49"/>
                  </a:lnTo>
                  <a:lnTo>
                    <a:pt x="71" y="101"/>
                  </a:lnTo>
                  <a:lnTo>
                    <a:pt x="77" y="157"/>
                  </a:lnTo>
                  <a:lnTo>
                    <a:pt x="13" y="165"/>
                  </a:lnTo>
                  <a:lnTo>
                    <a:pt x="8" y="108"/>
                  </a:lnTo>
                  <a:lnTo>
                    <a:pt x="2" y="53"/>
                  </a:lnTo>
                  <a:lnTo>
                    <a:pt x="0" y="3"/>
                  </a:lnTo>
                  <a:lnTo>
                    <a:pt x="6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57" name="Freeform 101"/>
            <p:cNvSpPr>
              <a:spLocks/>
            </p:cNvSpPr>
            <p:nvPr/>
          </p:nvSpPr>
          <p:spPr bwMode="auto">
            <a:xfrm>
              <a:off x="6070601" y="3152775"/>
              <a:ext cx="95250" cy="90488"/>
            </a:xfrm>
            <a:custGeom>
              <a:avLst/>
              <a:gdLst>
                <a:gd name="T0" fmla="*/ 62 w 296"/>
                <a:gd name="T1" fmla="*/ 0 h 286"/>
                <a:gd name="T2" fmla="*/ 296 w 296"/>
                <a:gd name="T3" fmla="*/ 63 h 286"/>
                <a:gd name="T4" fmla="*/ 279 w 296"/>
                <a:gd name="T5" fmla="*/ 124 h 286"/>
                <a:gd name="T6" fmla="*/ 167 w 296"/>
                <a:gd name="T7" fmla="*/ 94 h 286"/>
                <a:gd name="T8" fmla="*/ 168 w 296"/>
                <a:gd name="T9" fmla="*/ 96 h 286"/>
                <a:gd name="T10" fmla="*/ 185 w 296"/>
                <a:gd name="T11" fmla="*/ 118 h 286"/>
                <a:gd name="T12" fmla="*/ 202 w 296"/>
                <a:gd name="T13" fmla="*/ 141 h 286"/>
                <a:gd name="T14" fmla="*/ 219 w 296"/>
                <a:gd name="T15" fmla="*/ 165 h 286"/>
                <a:gd name="T16" fmla="*/ 237 w 296"/>
                <a:gd name="T17" fmla="*/ 189 h 286"/>
                <a:gd name="T18" fmla="*/ 253 w 296"/>
                <a:gd name="T19" fmla="*/ 210 h 286"/>
                <a:gd name="T20" fmla="*/ 267 w 296"/>
                <a:gd name="T21" fmla="*/ 230 h 286"/>
                <a:gd name="T22" fmla="*/ 280 w 296"/>
                <a:gd name="T23" fmla="*/ 245 h 286"/>
                <a:gd name="T24" fmla="*/ 231 w 296"/>
                <a:gd name="T25" fmla="*/ 286 h 286"/>
                <a:gd name="T26" fmla="*/ 218 w 296"/>
                <a:gd name="T27" fmla="*/ 270 h 286"/>
                <a:gd name="T28" fmla="*/ 203 w 296"/>
                <a:gd name="T29" fmla="*/ 250 h 286"/>
                <a:gd name="T30" fmla="*/ 186 w 296"/>
                <a:gd name="T31" fmla="*/ 229 h 286"/>
                <a:gd name="T32" fmla="*/ 168 w 296"/>
                <a:gd name="T33" fmla="*/ 205 h 286"/>
                <a:gd name="T34" fmla="*/ 151 w 296"/>
                <a:gd name="T35" fmla="*/ 180 h 286"/>
                <a:gd name="T36" fmla="*/ 133 w 296"/>
                <a:gd name="T37" fmla="*/ 156 h 286"/>
                <a:gd name="T38" fmla="*/ 117 w 296"/>
                <a:gd name="T39" fmla="*/ 134 h 286"/>
                <a:gd name="T40" fmla="*/ 99 w 296"/>
                <a:gd name="T41" fmla="*/ 109 h 286"/>
                <a:gd name="T42" fmla="*/ 61 w 296"/>
                <a:gd name="T43" fmla="*/ 252 h 286"/>
                <a:gd name="T44" fmla="*/ 0 w 296"/>
                <a:gd name="T45" fmla="*/ 235 h 286"/>
                <a:gd name="T46" fmla="*/ 62 w 296"/>
                <a:gd name="T47" fmla="*/ 0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96" h="286">
                  <a:moveTo>
                    <a:pt x="62" y="0"/>
                  </a:moveTo>
                  <a:lnTo>
                    <a:pt x="296" y="63"/>
                  </a:lnTo>
                  <a:lnTo>
                    <a:pt x="279" y="124"/>
                  </a:lnTo>
                  <a:lnTo>
                    <a:pt x="167" y="94"/>
                  </a:lnTo>
                  <a:lnTo>
                    <a:pt x="168" y="96"/>
                  </a:lnTo>
                  <a:lnTo>
                    <a:pt x="185" y="118"/>
                  </a:lnTo>
                  <a:lnTo>
                    <a:pt x="202" y="141"/>
                  </a:lnTo>
                  <a:lnTo>
                    <a:pt x="219" y="165"/>
                  </a:lnTo>
                  <a:lnTo>
                    <a:pt x="237" y="189"/>
                  </a:lnTo>
                  <a:lnTo>
                    <a:pt x="253" y="210"/>
                  </a:lnTo>
                  <a:lnTo>
                    <a:pt x="267" y="230"/>
                  </a:lnTo>
                  <a:lnTo>
                    <a:pt x="280" y="245"/>
                  </a:lnTo>
                  <a:lnTo>
                    <a:pt x="231" y="286"/>
                  </a:lnTo>
                  <a:lnTo>
                    <a:pt x="218" y="270"/>
                  </a:lnTo>
                  <a:lnTo>
                    <a:pt x="203" y="250"/>
                  </a:lnTo>
                  <a:lnTo>
                    <a:pt x="186" y="229"/>
                  </a:lnTo>
                  <a:lnTo>
                    <a:pt x="168" y="205"/>
                  </a:lnTo>
                  <a:lnTo>
                    <a:pt x="151" y="180"/>
                  </a:lnTo>
                  <a:lnTo>
                    <a:pt x="133" y="156"/>
                  </a:lnTo>
                  <a:lnTo>
                    <a:pt x="117" y="134"/>
                  </a:lnTo>
                  <a:lnTo>
                    <a:pt x="99" y="109"/>
                  </a:lnTo>
                  <a:lnTo>
                    <a:pt x="61" y="252"/>
                  </a:lnTo>
                  <a:lnTo>
                    <a:pt x="0" y="235"/>
                  </a:lnTo>
                  <a:lnTo>
                    <a:pt x="6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58" name="Group 757"/>
          <p:cNvGrpSpPr/>
          <p:nvPr/>
        </p:nvGrpSpPr>
        <p:grpSpPr>
          <a:xfrm>
            <a:off x="8132172" y="2748313"/>
            <a:ext cx="595872" cy="424983"/>
            <a:chOff x="7458075" y="4549776"/>
            <a:chExt cx="1057275" cy="754062"/>
          </a:xfrm>
          <a:solidFill>
            <a:schemeClr val="tx1">
              <a:lumMod val="90000"/>
              <a:lumOff val="10000"/>
            </a:schemeClr>
          </a:solidFill>
        </p:grpSpPr>
        <p:sp>
          <p:nvSpPr>
            <p:cNvPr id="759" name="Freeform 206"/>
            <p:cNvSpPr>
              <a:spLocks noEditPoints="1"/>
            </p:cNvSpPr>
            <p:nvPr/>
          </p:nvSpPr>
          <p:spPr bwMode="auto">
            <a:xfrm>
              <a:off x="7512050" y="4549776"/>
              <a:ext cx="947738" cy="581025"/>
            </a:xfrm>
            <a:custGeom>
              <a:avLst/>
              <a:gdLst>
                <a:gd name="T0" fmla="*/ 128 w 2986"/>
                <a:gd name="T1" fmla="*/ 128 h 1832"/>
                <a:gd name="T2" fmla="*/ 128 w 2986"/>
                <a:gd name="T3" fmla="*/ 1704 h 1832"/>
                <a:gd name="T4" fmla="*/ 2859 w 2986"/>
                <a:gd name="T5" fmla="*/ 1704 h 1832"/>
                <a:gd name="T6" fmla="*/ 2859 w 2986"/>
                <a:gd name="T7" fmla="*/ 128 h 1832"/>
                <a:gd name="T8" fmla="*/ 128 w 2986"/>
                <a:gd name="T9" fmla="*/ 128 h 1832"/>
                <a:gd name="T10" fmla="*/ 128 w 2986"/>
                <a:gd name="T11" fmla="*/ 0 h 1832"/>
                <a:gd name="T12" fmla="*/ 2859 w 2986"/>
                <a:gd name="T13" fmla="*/ 0 h 1832"/>
                <a:gd name="T14" fmla="*/ 2885 w 2986"/>
                <a:gd name="T15" fmla="*/ 3 h 1832"/>
                <a:gd name="T16" fmla="*/ 2909 w 2986"/>
                <a:gd name="T17" fmla="*/ 10 h 1832"/>
                <a:gd name="T18" fmla="*/ 2930 w 2986"/>
                <a:gd name="T19" fmla="*/ 22 h 1832"/>
                <a:gd name="T20" fmla="*/ 2950 w 2986"/>
                <a:gd name="T21" fmla="*/ 38 h 1832"/>
                <a:gd name="T22" fmla="*/ 2965 w 2986"/>
                <a:gd name="T23" fmla="*/ 57 h 1832"/>
                <a:gd name="T24" fmla="*/ 2977 w 2986"/>
                <a:gd name="T25" fmla="*/ 78 h 1832"/>
                <a:gd name="T26" fmla="*/ 2984 w 2986"/>
                <a:gd name="T27" fmla="*/ 102 h 1832"/>
                <a:gd name="T28" fmla="*/ 2986 w 2986"/>
                <a:gd name="T29" fmla="*/ 128 h 1832"/>
                <a:gd name="T30" fmla="*/ 2986 w 2986"/>
                <a:gd name="T31" fmla="*/ 1704 h 1832"/>
                <a:gd name="T32" fmla="*/ 2984 w 2986"/>
                <a:gd name="T33" fmla="*/ 1730 h 1832"/>
                <a:gd name="T34" fmla="*/ 2977 w 2986"/>
                <a:gd name="T35" fmla="*/ 1754 h 1832"/>
                <a:gd name="T36" fmla="*/ 2965 w 2986"/>
                <a:gd name="T37" fmla="*/ 1776 h 1832"/>
                <a:gd name="T38" fmla="*/ 2950 w 2986"/>
                <a:gd name="T39" fmla="*/ 1794 h 1832"/>
                <a:gd name="T40" fmla="*/ 2930 w 2986"/>
                <a:gd name="T41" fmla="*/ 1811 h 1832"/>
                <a:gd name="T42" fmla="*/ 2909 w 2986"/>
                <a:gd name="T43" fmla="*/ 1822 h 1832"/>
                <a:gd name="T44" fmla="*/ 2885 w 2986"/>
                <a:gd name="T45" fmla="*/ 1830 h 1832"/>
                <a:gd name="T46" fmla="*/ 2859 w 2986"/>
                <a:gd name="T47" fmla="*/ 1832 h 1832"/>
                <a:gd name="T48" fmla="*/ 128 w 2986"/>
                <a:gd name="T49" fmla="*/ 1832 h 1832"/>
                <a:gd name="T50" fmla="*/ 103 w 2986"/>
                <a:gd name="T51" fmla="*/ 1830 h 1832"/>
                <a:gd name="T52" fmla="*/ 78 w 2986"/>
                <a:gd name="T53" fmla="*/ 1822 h 1832"/>
                <a:gd name="T54" fmla="*/ 57 w 2986"/>
                <a:gd name="T55" fmla="*/ 1811 h 1832"/>
                <a:gd name="T56" fmla="*/ 38 w 2986"/>
                <a:gd name="T57" fmla="*/ 1794 h 1832"/>
                <a:gd name="T58" fmla="*/ 22 w 2986"/>
                <a:gd name="T59" fmla="*/ 1776 h 1832"/>
                <a:gd name="T60" fmla="*/ 10 w 2986"/>
                <a:gd name="T61" fmla="*/ 1754 h 1832"/>
                <a:gd name="T62" fmla="*/ 3 w 2986"/>
                <a:gd name="T63" fmla="*/ 1730 h 1832"/>
                <a:gd name="T64" fmla="*/ 0 w 2986"/>
                <a:gd name="T65" fmla="*/ 1704 h 1832"/>
                <a:gd name="T66" fmla="*/ 0 w 2986"/>
                <a:gd name="T67" fmla="*/ 128 h 1832"/>
                <a:gd name="T68" fmla="*/ 3 w 2986"/>
                <a:gd name="T69" fmla="*/ 102 h 1832"/>
                <a:gd name="T70" fmla="*/ 10 w 2986"/>
                <a:gd name="T71" fmla="*/ 78 h 1832"/>
                <a:gd name="T72" fmla="*/ 22 w 2986"/>
                <a:gd name="T73" fmla="*/ 57 h 1832"/>
                <a:gd name="T74" fmla="*/ 38 w 2986"/>
                <a:gd name="T75" fmla="*/ 38 h 1832"/>
                <a:gd name="T76" fmla="*/ 57 w 2986"/>
                <a:gd name="T77" fmla="*/ 22 h 1832"/>
                <a:gd name="T78" fmla="*/ 78 w 2986"/>
                <a:gd name="T79" fmla="*/ 10 h 1832"/>
                <a:gd name="T80" fmla="*/ 103 w 2986"/>
                <a:gd name="T81" fmla="*/ 3 h 1832"/>
                <a:gd name="T82" fmla="*/ 128 w 2986"/>
                <a:gd name="T83" fmla="*/ 0 h 18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986" h="1832">
                  <a:moveTo>
                    <a:pt x="128" y="128"/>
                  </a:moveTo>
                  <a:lnTo>
                    <a:pt x="128" y="1704"/>
                  </a:lnTo>
                  <a:lnTo>
                    <a:pt x="2859" y="1704"/>
                  </a:lnTo>
                  <a:lnTo>
                    <a:pt x="2859" y="128"/>
                  </a:lnTo>
                  <a:lnTo>
                    <a:pt x="128" y="128"/>
                  </a:lnTo>
                  <a:close/>
                  <a:moveTo>
                    <a:pt x="128" y="0"/>
                  </a:moveTo>
                  <a:lnTo>
                    <a:pt x="2859" y="0"/>
                  </a:lnTo>
                  <a:lnTo>
                    <a:pt x="2885" y="3"/>
                  </a:lnTo>
                  <a:lnTo>
                    <a:pt x="2909" y="10"/>
                  </a:lnTo>
                  <a:lnTo>
                    <a:pt x="2930" y="22"/>
                  </a:lnTo>
                  <a:lnTo>
                    <a:pt x="2950" y="38"/>
                  </a:lnTo>
                  <a:lnTo>
                    <a:pt x="2965" y="57"/>
                  </a:lnTo>
                  <a:lnTo>
                    <a:pt x="2977" y="78"/>
                  </a:lnTo>
                  <a:lnTo>
                    <a:pt x="2984" y="102"/>
                  </a:lnTo>
                  <a:lnTo>
                    <a:pt x="2986" y="128"/>
                  </a:lnTo>
                  <a:lnTo>
                    <a:pt x="2986" y="1704"/>
                  </a:lnTo>
                  <a:lnTo>
                    <a:pt x="2984" y="1730"/>
                  </a:lnTo>
                  <a:lnTo>
                    <a:pt x="2977" y="1754"/>
                  </a:lnTo>
                  <a:lnTo>
                    <a:pt x="2965" y="1776"/>
                  </a:lnTo>
                  <a:lnTo>
                    <a:pt x="2950" y="1794"/>
                  </a:lnTo>
                  <a:lnTo>
                    <a:pt x="2930" y="1811"/>
                  </a:lnTo>
                  <a:lnTo>
                    <a:pt x="2909" y="1822"/>
                  </a:lnTo>
                  <a:lnTo>
                    <a:pt x="2885" y="1830"/>
                  </a:lnTo>
                  <a:lnTo>
                    <a:pt x="2859" y="1832"/>
                  </a:lnTo>
                  <a:lnTo>
                    <a:pt x="128" y="1832"/>
                  </a:lnTo>
                  <a:lnTo>
                    <a:pt x="103" y="1830"/>
                  </a:lnTo>
                  <a:lnTo>
                    <a:pt x="78" y="1822"/>
                  </a:lnTo>
                  <a:lnTo>
                    <a:pt x="57" y="1811"/>
                  </a:lnTo>
                  <a:lnTo>
                    <a:pt x="38" y="1794"/>
                  </a:lnTo>
                  <a:lnTo>
                    <a:pt x="22" y="1776"/>
                  </a:lnTo>
                  <a:lnTo>
                    <a:pt x="10" y="1754"/>
                  </a:lnTo>
                  <a:lnTo>
                    <a:pt x="3" y="1730"/>
                  </a:lnTo>
                  <a:lnTo>
                    <a:pt x="0" y="1704"/>
                  </a:lnTo>
                  <a:lnTo>
                    <a:pt x="0" y="128"/>
                  </a:lnTo>
                  <a:lnTo>
                    <a:pt x="3" y="102"/>
                  </a:lnTo>
                  <a:lnTo>
                    <a:pt x="10" y="78"/>
                  </a:lnTo>
                  <a:lnTo>
                    <a:pt x="22" y="57"/>
                  </a:lnTo>
                  <a:lnTo>
                    <a:pt x="38" y="38"/>
                  </a:lnTo>
                  <a:lnTo>
                    <a:pt x="57" y="22"/>
                  </a:lnTo>
                  <a:lnTo>
                    <a:pt x="78" y="10"/>
                  </a:lnTo>
                  <a:lnTo>
                    <a:pt x="103" y="3"/>
                  </a:lnTo>
                  <a:lnTo>
                    <a:pt x="12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0" name="Freeform 207"/>
            <p:cNvSpPr>
              <a:spLocks noEditPoints="1"/>
            </p:cNvSpPr>
            <p:nvPr/>
          </p:nvSpPr>
          <p:spPr bwMode="auto">
            <a:xfrm>
              <a:off x="7458075" y="5253038"/>
              <a:ext cx="1057275" cy="50800"/>
            </a:xfrm>
            <a:custGeom>
              <a:avLst/>
              <a:gdLst>
                <a:gd name="T0" fmla="*/ 1426 w 3328"/>
                <a:gd name="T1" fmla="*/ 64 h 161"/>
                <a:gd name="T2" fmla="*/ 1416 w 3328"/>
                <a:gd name="T3" fmla="*/ 80 h 161"/>
                <a:gd name="T4" fmla="*/ 1426 w 3328"/>
                <a:gd name="T5" fmla="*/ 98 h 161"/>
                <a:gd name="T6" fmla="*/ 1893 w 3328"/>
                <a:gd name="T7" fmla="*/ 100 h 161"/>
                <a:gd name="T8" fmla="*/ 1910 w 3328"/>
                <a:gd name="T9" fmla="*/ 90 h 161"/>
                <a:gd name="T10" fmla="*/ 1910 w 3328"/>
                <a:gd name="T11" fmla="*/ 71 h 161"/>
                <a:gd name="T12" fmla="*/ 1893 w 3328"/>
                <a:gd name="T13" fmla="*/ 61 h 161"/>
                <a:gd name="T14" fmla="*/ 34 w 3328"/>
                <a:gd name="T15" fmla="*/ 0 h 161"/>
                <a:gd name="T16" fmla="*/ 46 w 3328"/>
                <a:gd name="T17" fmla="*/ 2 h 161"/>
                <a:gd name="T18" fmla="*/ 3291 w 3328"/>
                <a:gd name="T19" fmla="*/ 2 h 161"/>
                <a:gd name="T20" fmla="*/ 3309 w 3328"/>
                <a:gd name="T21" fmla="*/ 2 h 161"/>
                <a:gd name="T22" fmla="*/ 3325 w 3328"/>
                <a:gd name="T23" fmla="*/ 17 h 161"/>
                <a:gd name="T24" fmla="*/ 3328 w 3328"/>
                <a:gd name="T25" fmla="*/ 41 h 161"/>
                <a:gd name="T26" fmla="*/ 3317 w 3328"/>
                <a:gd name="T27" fmla="*/ 61 h 161"/>
                <a:gd name="T28" fmla="*/ 3286 w 3328"/>
                <a:gd name="T29" fmla="*/ 78 h 161"/>
                <a:gd name="T30" fmla="*/ 3228 w 3328"/>
                <a:gd name="T31" fmla="*/ 93 h 161"/>
                <a:gd name="T32" fmla="*/ 3146 w 3328"/>
                <a:gd name="T33" fmla="*/ 108 h 161"/>
                <a:gd name="T34" fmla="*/ 3045 w 3328"/>
                <a:gd name="T35" fmla="*/ 119 h 161"/>
                <a:gd name="T36" fmla="*/ 2928 w 3328"/>
                <a:gd name="T37" fmla="*/ 128 h 161"/>
                <a:gd name="T38" fmla="*/ 2799 w 3328"/>
                <a:gd name="T39" fmla="*/ 136 h 161"/>
                <a:gd name="T40" fmla="*/ 2661 w 3328"/>
                <a:gd name="T41" fmla="*/ 143 h 161"/>
                <a:gd name="T42" fmla="*/ 2516 w 3328"/>
                <a:gd name="T43" fmla="*/ 148 h 161"/>
                <a:gd name="T44" fmla="*/ 2370 w 3328"/>
                <a:gd name="T45" fmla="*/ 153 h 161"/>
                <a:gd name="T46" fmla="*/ 2226 w 3328"/>
                <a:gd name="T47" fmla="*/ 156 h 161"/>
                <a:gd name="T48" fmla="*/ 2085 w 3328"/>
                <a:gd name="T49" fmla="*/ 158 h 161"/>
                <a:gd name="T50" fmla="*/ 1955 w 3328"/>
                <a:gd name="T51" fmla="*/ 159 h 161"/>
                <a:gd name="T52" fmla="*/ 1835 w 3328"/>
                <a:gd name="T53" fmla="*/ 160 h 161"/>
                <a:gd name="T54" fmla="*/ 1732 w 3328"/>
                <a:gd name="T55" fmla="*/ 161 h 161"/>
                <a:gd name="T56" fmla="*/ 1646 w 3328"/>
                <a:gd name="T57" fmla="*/ 161 h 161"/>
                <a:gd name="T58" fmla="*/ 1377 w 3328"/>
                <a:gd name="T59" fmla="*/ 160 h 161"/>
                <a:gd name="T60" fmla="*/ 1118 w 3328"/>
                <a:gd name="T61" fmla="*/ 156 h 161"/>
                <a:gd name="T62" fmla="*/ 877 w 3328"/>
                <a:gd name="T63" fmla="*/ 151 h 161"/>
                <a:gd name="T64" fmla="*/ 657 w 3328"/>
                <a:gd name="T65" fmla="*/ 143 h 161"/>
                <a:gd name="T66" fmla="*/ 484 w 3328"/>
                <a:gd name="T67" fmla="*/ 135 h 161"/>
                <a:gd name="T68" fmla="*/ 357 w 3328"/>
                <a:gd name="T69" fmla="*/ 127 h 161"/>
                <a:gd name="T70" fmla="*/ 256 w 3328"/>
                <a:gd name="T71" fmla="*/ 119 h 161"/>
                <a:gd name="T72" fmla="*/ 177 w 3328"/>
                <a:gd name="T73" fmla="*/ 110 h 161"/>
                <a:gd name="T74" fmla="*/ 117 w 3328"/>
                <a:gd name="T75" fmla="*/ 101 h 161"/>
                <a:gd name="T76" fmla="*/ 74 w 3328"/>
                <a:gd name="T77" fmla="*/ 92 h 161"/>
                <a:gd name="T78" fmla="*/ 45 w 3328"/>
                <a:gd name="T79" fmla="*/ 83 h 161"/>
                <a:gd name="T80" fmla="*/ 26 w 3328"/>
                <a:gd name="T81" fmla="*/ 75 h 161"/>
                <a:gd name="T82" fmla="*/ 15 w 3328"/>
                <a:gd name="T83" fmla="*/ 68 h 161"/>
                <a:gd name="T84" fmla="*/ 9 w 3328"/>
                <a:gd name="T85" fmla="*/ 61 h 161"/>
                <a:gd name="T86" fmla="*/ 1 w 3328"/>
                <a:gd name="T87" fmla="*/ 45 h 161"/>
                <a:gd name="T88" fmla="*/ 4 w 3328"/>
                <a:gd name="T89" fmla="*/ 18 h 161"/>
                <a:gd name="T90" fmla="*/ 21 w 3328"/>
                <a:gd name="T91" fmla="*/ 2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328" h="161">
                  <a:moveTo>
                    <a:pt x="1436" y="61"/>
                  </a:moveTo>
                  <a:lnTo>
                    <a:pt x="1426" y="64"/>
                  </a:lnTo>
                  <a:lnTo>
                    <a:pt x="1419" y="71"/>
                  </a:lnTo>
                  <a:lnTo>
                    <a:pt x="1416" y="80"/>
                  </a:lnTo>
                  <a:lnTo>
                    <a:pt x="1419" y="90"/>
                  </a:lnTo>
                  <a:lnTo>
                    <a:pt x="1426" y="98"/>
                  </a:lnTo>
                  <a:lnTo>
                    <a:pt x="1436" y="100"/>
                  </a:lnTo>
                  <a:lnTo>
                    <a:pt x="1893" y="100"/>
                  </a:lnTo>
                  <a:lnTo>
                    <a:pt x="1903" y="98"/>
                  </a:lnTo>
                  <a:lnTo>
                    <a:pt x="1910" y="90"/>
                  </a:lnTo>
                  <a:lnTo>
                    <a:pt x="1912" y="80"/>
                  </a:lnTo>
                  <a:lnTo>
                    <a:pt x="1910" y="71"/>
                  </a:lnTo>
                  <a:lnTo>
                    <a:pt x="1903" y="64"/>
                  </a:lnTo>
                  <a:lnTo>
                    <a:pt x="1893" y="61"/>
                  </a:lnTo>
                  <a:lnTo>
                    <a:pt x="1436" y="61"/>
                  </a:lnTo>
                  <a:close/>
                  <a:moveTo>
                    <a:pt x="34" y="0"/>
                  </a:moveTo>
                  <a:lnTo>
                    <a:pt x="39" y="1"/>
                  </a:lnTo>
                  <a:lnTo>
                    <a:pt x="46" y="2"/>
                  </a:lnTo>
                  <a:lnTo>
                    <a:pt x="3285" y="2"/>
                  </a:lnTo>
                  <a:lnTo>
                    <a:pt x="3291" y="2"/>
                  </a:lnTo>
                  <a:lnTo>
                    <a:pt x="3297" y="0"/>
                  </a:lnTo>
                  <a:lnTo>
                    <a:pt x="3309" y="2"/>
                  </a:lnTo>
                  <a:lnTo>
                    <a:pt x="3318" y="8"/>
                  </a:lnTo>
                  <a:lnTo>
                    <a:pt x="3325" y="17"/>
                  </a:lnTo>
                  <a:lnTo>
                    <a:pt x="3328" y="30"/>
                  </a:lnTo>
                  <a:lnTo>
                    <a:pt x="3328" y="41"/>
                  </a:lnTo>
                  <a:lnTo>
                    <a:pt x="3324" y="51"/>
                  </a:lnTo>
                  <a:lnTo>
                    <a:pt x="3317" y="61"/>
                  </a:lnTo>
                  <a:lnTo>
                    <a:pt x="3305" y="70"/>
                  </a:lnTo>
                  <a:lnTo>
                    <a:pt x="3286" y="78"/>
                  </a:lnTo>
                  <a:lnTo>
                    <a:pt x="3260" y="86"/>
                  </a:lnTo>
                  <a:lnTo>
                    <a:pt x="3228" y="93"/>
                  </a:lnTo>
                  <a:lnTo>
                    <a:pt x="3190" y="101"/>
                  </a:lnTo>
                  <a:lnTo>
                    <a:pt x="3146" y="108"/>
                  </a:lnTo>
                  <a:lnTo>
                    <a:pt x="3098" y="113"/>
                  </a:lnTo>
                  <a:lnTo>
                    <a:pt x="3045" y="119"/>
                  </a:lnTo>
                  <a:lnTo>
                    <a:pt x="2988" y="124"/>
                  </a:lnTo>
                  <a:lnTo>
                    <a:pt x="2928" y="128"/>
                  </a:lnTo>
                  <a:lnTo>
                    <a:pt x="2865" y="133"/>
                  </a:lnTo>
                  <a:lnTo>
                    <a:pt x="2799" y="136"/>
                  </a:lnTo>
                  <a:lnTo>
                    <a:pt x="2731" y="140"/>
                  </a:lnTo>
                  <a:lnTo>
                    <a:pt x="2661" y="143"/>
                  </a:lnTo>
                  <a:lnTo>
                    <a:pt x="2589" y="146"/>
                  </a:lnTo>
                  <a:lnTo>
                    <a:pt x="2516" y="148"/>
                  </a:lnTo>
                  <a:lnTo>
                    <a:pt x="2444" y="151"/>
                  </a:lnTo>
                  <a:lnTo>
                    <a:pt x="2370" y="153"/>
                  </a:lnTo>
                  <a:lnTo>
                    <a:pt x="2297" y="154"/>
                  </a:lnTo>
                  <a:lnTo>
                    <a:pt x="2226" y="156"/>
                  </a:lnTo>
                  <a:lnTo>
                    <a:pt x="2154" y="157"/>
                  </a:lnTo>
                  <a:lnTo>
                    <a:pt x="2085" y="158"/>
                  </a:lnTo>
                  <a:lnTo>
                    <a:pt x="2019" y="159"/>
                  </a:lnTo>
                  <a:lnTo>
                    <a:pt x="1955" y="159"/>
                  </a:lnTo>
                  <a:lnTo>
                    <a:pt x="1893" y="160"/>
                  </a:lnTo>
                  <a:lnTo>
                    <a:pt x="1835" y="160"/>
                  </a:lnTo>
                  <a:lnTo>
                    <a:pt x="1781" y="161"/>
                  </a:lnTo>
                  <a:lnTo>
                    <a:pt x="1732" y="161"/>
                  </a:lnTo>
                  <a:lnTo>
                    <a:pt x="1686" y="161"/>
                  </a:lnTo>
                  <a:lnTo>
                    <a:pt x="1646" y="161"/>
                  </a:lnTo>
                  <a:lnTo>
                    <a:pt x="1510" y="161"/>
                  </a:lnTo>
                  <a:lnTo>
                    <a:pt x="1377" y="160"/>
                  </a:lnTo>
                  <a:lnTo>
                    <a:pt x="1245" y="158"/>
                  </a:lnTo>
                  <a:lnTo>
                    <a:pt x="1118" y="156"/>
                  </a:lnTo>
                  <a:lnTo>
                    <a:pt x="995" y="154"/>
                  </a:lnTo>
                  <a:lnTo>
                    <a:pt x="877" y="151"/>
                  </a:lnTo>
                  <a:lnTo>
                    <a:pt x="764" y="147"/>
                  </a:lnTo>
                  <a:lnTo>
                    <a:pt x="657" y="143"/>
                  </a:lnTo>
                  <a:lnTo>
                    <a:pt x="557" y="139"/>
                  </a:lnTo>
                  <a:lnTo>
                    <a:pt x="484" y="135"/>
                  </a:lnTo>
                  <a:lnTo>
                    <a:pt x="416" y="131"/>
                  </a:lnTo>
                  <a:lnTo>
                    <a:pt x="357" y="127"/>
                  </a:lnTo>
                  <a:lnTo>
                    <a:pt x="303" y="123"/>
                  </a:lnTo>
                  <a:lnTo>
                    <a:pt x="256" y="119"/>
                  </a:lnTo>
                  <a:lnTo>
                    <a:pt x="214" y="114"/>
                  </a:lnTo>
                  <a:lnTo>
                    <a:pt x="177" y="110"/>
                  </a:lnTo>
                  <a:lnTo>
                    <a:pt x="145" y="106"/>
                  </a:lnTo>
                  <a:lnTo>
                    <a:pt x="117" y="101"/>
                  </a:lnTo>
                  <a:lnTo>
                    <a:pt x="94" y="97"/>
                  </a:lnTo>
                  <a:lnTo>
                    <a:pt x="74" y="92"/>
                  </a:lnTo>
                  <a:lnTo>
                    <a:pt x="58" y="87"/>
                  </a:lnTo>
                  <a:lnTo>
                    <a:pt x="45" y="83"/>
                  </a:lnTo>
                  <a:lnTo>
                    <a:pt x="35" y="79"/>
                  </a:lnTo>
                  <a:lnTo>
                    <a:pt x="26" y="75"/>
                  </a:lnTo>
                  <a:lnTo>
                    <a:pt x="19" y="71"/>
                  </a:lnTo>
                  <a:lnTo>
                    <a:pt x="15" y="68"/>
                  </a:lnTo>
                  <a:lnTo>
                    <a:pt x="11" y="64"/>
                  </a:lnTo>
                  <a:lnTo>
                    <a:pt x="9" y="61"/>
                  </a:lnTo>
                  <a:lnTo>
                    <a:pt x="6" y="57"/>
                  </a:lnTo>
                  <a:lnTo>
                    <a:pt x="1" y="45"/>
                  </a:lnTo>
                  <a:lnTo>
                    <a:pt x="0" y="32"/>
                  </a:lnTo>
                  <a:lnTo>
                    <a:pt x="4" y="18"/>
                  </a:lnTo>
                  <a:lnTo>
                    <a:pt x="11" y="8"/>
                  </a:lnTo>
                  <a:lnTo>
                    <a:pt x="21" y="2"/>
                  </a:lnTo>
                  <a:lnTo>
                    <a:pt x="3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1" name="Freeform 208"/>
            <p:cNvSpPr>
              <a:spLocks noEditPoints="1"/>
            </p:cNvSpPr>
            <p:nvPr/>
          </p:nvSpPr>
          <p:spPr bwMode="auto">
            <a:xfrm>
              <a:off x="7462838" y="5137151"/>
              <a:ext cx="1047750" cy="104775"/>
            </a:xfrm>
            <a:custGeom>
              <a:avLst/>
              <a:gdLst>
                <a:gd name="T0" fmla="*/ 257 w 3303"/>
                <a:gd name="T1" fmla="*/ 64 h 332"/>
                <a:gd name="T2" fmla="*/ 97 w 3303"/>
                <a:gd name="T3" fmla="*/ 271 h 332"/>
                <a:gd name="T4" fmla="*/ 3208 w 3303"/>
                <a:gd name="T5" fmla="*/ 271 h 332"/>
                <a:gd name="T6" fmla="*/ 3055 w 3303"/>
                <a:gd name="T7" fmla="*/ 64 h 332"/>
                <a:gd name="T8" fmla="*/ 257 w 3303"/>
                <a:gd name="T9" fmla="*/ 64 h 332"/>
                <a:gd name="T10" fmla="*/ 242 w 3303"/>
                <a:gd name="T11" fmla="*/ 0 h 332"/>
                <a:gd name="T12" fmla="*/ 3071 w 3303"/>
                <a:gd name="T13" fmla="*/ 0 h 332"/>
                <a:gd name="T14" fmla="*/ 3080 w 3303"/>
                <a:gd name="T15" fmla="*/ 1 h 332"/>
                <a:gd name="T16" fmla="*/ 3089 w 3303"/>
                <a:gd name="T17" fmla="*/ 6 h 332"/>
                <a:gd name="T18" fmla="*/ 3097 w 3303"/>
                <a:gd name="T19" fmla="*/ 13 h 332"/>
                <a:gd name="T20" fmla="*/ 3293 w 3303"/>
                <a:gd name="T21" fmla="*/ 280 h 332"/>
                <a:gd name="T22" fmla="*/ 3300 w 3303"/>
                <a:gd name="T23" fmla="*/ 290 h 332"/>
                <a:gd name="T24" fmla="*/ 3303 w 3303"/>
                <a:gd name="T25" fmla="*/ 302 h 332"/>
                <a:gd name="T26" fmla="*/ 3301 w 3303"/>
                <a:gd name="T27" fmla="*/ 316 h 332"/>
                <a:gd name="T28" fmla="*/ 3294 w 3303"/>
                <a:gd name="T29" fmla="*/ 325 h 332"/>
                <a:gd name="T30" fmla="*/ 3284 w 3303"/>
                <a:gd name="T31" fmla="*/ 332 h 332"/>
                <a:gd name="T32" fmla="*/ 21 w 3303"/>
                <a:gd name="T33" fmla="*/ 332 h 332"/>
                <a:gd name="T34" fmla="*/ 10 w 3303"/>
                <a:gd name="T35" fmla="*/ 326 h 332"/>
                <a:gd name="T36" fmla="*/ 3 w 3303"/>
                <a:gd name="T37" fmla="*/ 317 h 332"/>
                <a:gd name="T38" fmla="*/ 0 w 3303"/>
                <a:gd name="T39" fmla="*/ 305 h 332"/>
                <a:gd name="T40" fmla="*/ 1 w 3303"/>
                <a:gd name="T41" fmla="*/ 294 h 332"/>
                <a:gd name="T42" fmla="*/ 7 w 3303"/>
                <a:gd name="T43" fmla="*/ 283 h 332"/>
                <a:gd name="T44" fmla="*/ 216 w 3303"/>
                <a:gd name="T45" fmla="*/ 12 h 332"/>
                <a:gd name="T46" fmla="*/ 223 w 3303"/>
                <a:gd name="T47" fmla="*/ 5 h 332"/>
                <a:gd name="T48" fmla="*/ 231 w 3303"/>
                <a:gd name="T49" fmla="*/ 1 h 332"/>
                <a:gd name="T50" fmla="*/ 242 w 3303"/>
                <a:gd name="T51" fmla="*/ 0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303" h="332">
                  <a:moveTo>
                    <a:pt x="257" y="64"/>
                  </a:moveTo>
                  <a:lnTo>
                    <a:pt x="97" y="271"/>
                  </a:lnTo>
                  <a:lnTo>
                    <a:pt x="3208" y="271"/>
                  </a:lnTo>
                  <a:lnTo>
                    <a:pt x="3055" y="64"/>
                  </a:lnTo>
                  <a:lnTo>
                    <a:pt x="257" y="64"/>
                  </a:lnTo>
                  <a:close/>
                  <a:moveTo>
                    <a:pt x="242" y="0"/>
                  </a:moveTo>
                  <a:lnTo>
                    <a:pt x="3071" y="0"/>
                  </a:lnTo>
                  <a:lnTo>
                    <a:pt x="3080" y="1"/>
                  </a:lnTo>
                  <a:lnTo>
                    <a:pt x="3089" y="6"/>
                  </a:lnTo>
                  <a:lnTo>
                    <a:pt x="3097" y="13"/>
                  </a:lnTo>
                  <a:lnTo>
                    <a:pt x="3293" y="280"/>
                  </a:lnTo>
                  <a:lnTo>
                    <a:pt x="3300" y="290"/>
                  </a:lnTo>
                  <a:lnTo>
                    <a:pt x="3303" y="302"/>
                  </a:lnTo>
                  <a:lnTo>
                    <a:pt x="3301" y="316"/>
                  </a:lnTo>
                  <a:lnTo>
                    <a:pt x="3294" y="325"/>
                  </a:lnTo>
                  <a:lnTo>
                    <a:pt x="3284" y="332"/>
                  </a:lnTo>
                  <a:lnTo>
                    <a:pt x="21" y="332"/>
                  </a:lnTo>
                  <a:lnTo>
                    <a:pt x="10" y="326"/>
                  </a:lnTo>
                  <a:lnTo>
                    <a:pt x="3" y="317"/>
                  </a:lnTo>
                  <a:lnTo>
                    <a:pt x="0" y="305"/>
                  </a:lnTo>
                  <a:lnTo>
                    <a:pt x="1" y="294"/>
                  </a:lnTo>
                  <a:lnTo>
                    <a:pt x="7" y="283"/>
                  </a:lnTo>
                  <a:lnTo>
                    <a:pt x="216" y="12"/>
                  </a:lnTo>
                  <a:lnTo>
                    <a:pt x="223" y="5"/>
                  </a:lnTo>
                  <a:lnTo>
                    <a:pt x="231" y="1"/>
                  </a:lnTo>
                  <a:lnTo>
                    <a:pt x="24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2" name="Freeform 209"/>
            <p:cNvSpPr>
              <a:spLocks noEditPoints="1"/>
            </p:cNvSpPr>
            <p:nvPr/>
          </p:nvSpPr>
          <p:spPr bwMode="auto">
            <a:xfrm>
              <a:off x="7818438" y="4699001"/>
              <a:ext cx="327025" cy="328613"/>
            </a:xfrm>
            <a:custGeom>
              <a:avLst/>
              <a:gdLst>
                <a:gd name="T0" fmla="*/ 836 w 1032"/>
                <a:gd name="T1" fmla="*/ 658 h 1033"/>
                <a:gd name="T2" fmla="*/ 769 w 1032"/>
                <a:gd name="T3" fmla="*/ 756 h 1033"/>
                <a:gd name="T4" fmla="*/ 939 w 1032"/>
                <a:gd name="T5" fmla="*/ 787 h 1033"/>
                <a:gd name="T6" fmla="*/ 1000 w 1032"/>
                <a:gd name="T7" fmla="*/ 654 h 1033"/>
                <a:gd name="T8" fmla="*/ 520 w 1032"/>
                <a:gd name="T9" fmla="*/ 0 h 1033"/>
                <a:gd name="T10" fmla="*/ 652 w 1032"/>
                <a:gd name="T11" fmla="*/ 17 h 1033"/>
                <a:gd name="T12" fmla="*/ 698 w 1032"/>
                <a:gd name="T13" fmla="*/ 31 h 1033"/>
                <a:gd name="T14" fmla="*/ 700 w 1032"/>
                <a:gd name="T15" fmla="*/ 34 h 1033"/>
                <a:gd name="T16" fmla="*/ 701 w 1032"/>
                <a:gd name="T17" fmla="*/ 38 h 1033"/>
                <a:gd name="T18" fmla="*/ 643 w 1032"/>
                <a:gd name="T19" fmla="*/ 203 h 1033"/>
                <a:gd name="T20" fmla="*/ 640 w 1032"/>
                <a:gd name="T21" fmla="*/ 207 h 1033"/>
                <a:gd name="T22" fmla="*/ 635 w 1032"/>
                <a:gd name="T23" fmla="*/ 209 h 1033"/>
                <a:gd name="T24" fmla="*/ 632 w 1032"/>
                <a:gd name="T25" fmla="*/ 209 h 1033"/>
                <a:gd name="T26" fmla="*/ 557 w 1032"/>
                <a:gd name="T27" fmla="*/ 191 h 1033"/>
                <a:gd name="T28" fmla="*/ 432 w 1032"/>
                <a:gd name="T29" fmla="*/ 202 h 1033"/>
                <a:gd name="T30" fmla="*/ 319 w 1032"/>
                <a:gd name="T31" fmla="*/ 257 h 1033"/>
                <a:gd name="T32" fmla="*/ 236 w 1032"/>
                <a:gd name="T33" fmla="*/ 352 h 1033"/>
                <a:gd name="T34" fmla="*/ 195 w 1032"/>
                <a:gd name="T35" fmla="*/ 472 h 1033"/>
                <a:gd name="T36" fmla="*/ 203 w 1032"/>
                <a:gd name="T37" fmla="*/ 603 h 1033"/>
                <a:gd name="T38" fmla="*/ 260 w 1032"/>
                <a:gd name="T39" fmla="*/ 716 h 1033"/>
                <a:gd name="T40" fmla="*/ 354 w 1032"/>
                <a:gd name="T41" fmla="*/ 799 h 1033"/>
                <a:gd name="T42" fmla="*/ 475 w 1032"/>
                <a:gd name="T43" fmla="*/ 841 h 1033"/>
                <a:gd name="T44" fmla="*/ 604 w 1032"/>
                <a:gd name="T45" fmla="*/ 832 h 1033"/>
                <a:gd name="T46" fmla="*/ 717 w 1032"/>
                <a:gd name="T47" fmla="*/ 778 h 1033"/>
                <a:gd name="T48" fmla="*/ 801 w 1032"/>
                <a:gd name="T49" fmla="*/ 685 h 1033"/>
                <a:gd name="T50" fmla="*/ 843 w 1032"/>
                <a:gd name="T51" fmla="*/ 571 h 1033"/>
                <a:gd name="T52" fmla="*/ 844 w 1032"/>
                <a:gd name="T53" fmla="*/ 567 h 1033"/>
                <a:gd name="T54" fmla="*/ 847 w 1032"/>
                <a:gd name="T55" fmla="*/ 565 h 1033"/>
                <a:gd name="T56" fmla="*/ 852 w 1032"/>
                <a:gd name="T57" fmla="*/ 563 h 1033"/>
                <a:gd name="T58" fmla="*/ 1024 w 1032"/>
                <a:gd name="T59" fmla="*/ 589 h 1033"/>
                <a:gd name="T60" fmla="*/ 1028 w 1032"/>
                <a:gd name="T61" fmla="*/ 590 h 1033"/>
                <a:gd name="T62" fmla="*/ 1030 w 1032"/>
                <a:gd name="T63" fmla="*/ 592 h 1033"/>
                <a:gd name="T64" fmla="*/ 1031 w 1032"/>
                <a:gd name="T65" fmla="*/ 595 h 1033"/>
                <a:gd name="T66" fmla="*/ 1032 w 1032"/>
                <a:gd name="T67" fmla="*/ 598 h 1033"/>
                <a:gd name="T68" fmla="*/ 1020 w 1032"/>
                <a:gd name="T69" fmla="*/ 653 h 1033"/>
                <a:gd name="T70" fmla="*/ 953 w 1032"/>
                <a:gd name="T71" fmla="*/ 800 h 1033"/>
                <a:gd name="T72" fmla="*/ 846 w 1032"/>
                <a:gd name="T73" fmla="*/ 918 h 1033"/>
                <a:gd name="T74" fmla="*/ 717 w 1032"/>
                <a:gd name="T75" fmla="*/ 995 h 1033"/>
                <a:gd name="T76" fmla="*/ 570 w 1032"/>
                <a:gd name="T77" fmla="*/ 1031 h 1033"/>
                <a:gd name="T78" fmla="*/ 409 w 1032"/>
                <a:gd name="T79" fmla="*/ 1021 h 1033"/>
                <a:gd name="T80" fmla="*/ 258 w 1032"/>
                <a:gd name="T81" fmla="*/ 962 h 1033"/>
                <a:gd name="T82" fmla="*/ 135 w 1032"/>
                <a:gd name="T83" fmla="*/ 863 h 1033"/>
                <a:gd name="T84" fmla="*/ 47 w 1032"/>
                <a:gd name="T85" fmla="*/ 730 h 1033"/>
                <a:gd name="T86" fmla="*/ 3 w 1032"/>
                <a:gd name="T87" fmla="*/ 573 h 1033"/>
                <a:gd name="T88" fmla="*/ 12 w 1032"/>
                <a:gd name="T89" fmla="*/ 405 h 1033"/>
                <a:gd name="T90" fmla="*/ 72 w 1032"/>
                <a:gd name="T91" fmla="*/ 255 h 1033"/>
                <a:gd name="T92" fmla="*/ 172 w 1032"/>
                <a:gd name="T93" fmla="*/ 133 h 1033"/>
                <a:gd name="T94" fmla="*/ 306 w 1032"/>
                <a:gd name="T95" fmla="*/ 45 h 1033"/>
                <a:gd name="T96" fmla="*/ 462 w 1032"/>
                <a:gd name="T97" fmla="*/ 3 h 10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032" h="1033">
                  <a:moveTo>
                    <a:pt x="860" y="582"/>
                  </a:moveTo>
                  <a:lnTo>
                    <a:pt x="849" y="620"/>
                  </a:lnTo>
                  <a:lnTo>
                    <a:pt x="836" y="658"/>
                  </a:lnTo>
                  <a:lnTo>
                    <a:pt x="818" y="692"/>
                  </a:lnTo>
                  <a:lnTo>
                    <a:pt x="795" y="726"/>
                  </a:lnTo>
                  <a:lnTo>
                    <a:pt x="769" y="756"/>
                  </a:lnTo>
                  <a:lnTo>
                    <a:pt x="878" y="864"/>
                  </a:lnTo>
                  <a:lnTo>
                    <a:pt x="910" y="827"/>
                  </a:lnTo>
                  <a:lnTo>
                    <a:pt x="939" y="787"/>
                  </a:lnTo>
                  <a:lnTo>
                    <a:pt x="964" y="745"/>
                  </a:lnTo>
                  <a:lnTo>
                    <a:pt x="985" y="701"/>
                  </a:lnTo>
                  <a:lnTo>
                    <a:pt x="1000" y="654"/>
                  </a:lnTo>
                  <a:lnTo>
                    <a:pt x="1011" y="605"/>
                  </a:lnTo>
                  <a:lnTo>
                    <a:pt x="860" y="582"/>
                  </a:lnTo>
                  <a:close/>
                  <a:moveTo>
                    <a:pt x="520" y="0"/>
                  </a:moveTo>
                  <a:lnTo>
                    <a:pt x="564" y="2"/>
                  </a:lnTo>
                  <a:lnTo>
                    <a:pt x="608" y="7"/>
                  </a:lnTo>
                  <a:lnTo>
                    <a:pt x="652" y="17"/>
                  </a:lnTo>
                  <a:lnTo>
                    <a:pt x="694" y="29"/>
                  </a:lnTo>
                  <a:lnTo>
                    <a:pt x="696" y="30"/>
                  </a:lnTo>
                  <a:lnTo>
                    <a:pt x="698" y="31"/>
                  </a:lnTo>
                  <a:lnTo>
                    <a:pt x="698" y="32"/>
                  </a:lnTo>
                  <a:lnTo>
                    <a:pt x="699" y="33"/>
                  </a:lnTo>
                  <a:lnTo>
                    <a:pt x="700" y="34"/>
                  </a:lnTo>
                  <a:lnTo>
                    <a:pt x="700" y="36"/>
                  </a:lnTo>
                  <a:lnTo>
                    <a:pt x="700" y="37"/>
                  </a:lnTo>
                  <a:lnTo>
                    <a:pt x="701" y="38"/>
                  </a:lnTo>
                  <a:lnTo>
                    <a:pt x="700" y="39"/>
                  </a:lnTo>
                  <a:lnTo>
                    <a:pt x="700" y="41"/>
                  </a:lnTo>
                  <a:lnTo>
                    <a:pt x="643" y="203"/>
                  </a:lnTo>
                  <a:lnTo>
                    <a:pt x="643" y="204"/>
                  </a:lnTo>
                  <a:lnTo>
                    <a:pt x="641" y="206"/>
                  </a:lnTo>
                  <a:lnTo>
                    <a:pt x="640" y="207"/>
                  </a:lnTo>
                  <a:lnTo>
                    <a:pt x="638" y="208"/>
                  </a:lnTo>
                  <a:lnTo>
                    <a:pt x="637" y="209"/>
                  </a:lnTo>
                  <a:lnTo>
                    <a:pt x="635" y="209"/>
                  </a:lnTo>
                  <a:lnTo>
                    <a:pt x="634" y="209"/>
                  </a:lnTo>
                  <a:lnTo>
                    <a:pt x="634" y="210"/>
                  </a:lnTo>
                  <a:lnTo>
                    <a:pt x="632" y="209"/>
                  </a:lnTo>
                  <a:lnTo>
                    <a:pt x="630" y="209"/>
                  </a:lnTo>
                  <a:lnTo>
                    <a:pt x="594" y="198"/>
                  </a:lnTo>
                  <a:lnTo>
                    <a:pt x="557" y="191"/>
                  </a:lnTo>
                  <a:lnTo>
                    <a:pt x="520" y="189"/>
                  </a:lnTo>
                  <a:lnTo>
                    <a:pt x="475" y="192"/>
                  </a:lnTo>
                  <a:lnTo>
                    <a:pt x="432" y="202"/>
                  </a:lnTo>
                  <a:lnTo>
                    <a:pt x="392" y="215"/>
                  </a:lnTo>
                  <a:lnTo>
                    <a:pt x="354" y="234"/>
                  </a:lnTo>
                  <a:lnTo>
                    <a:pt x="319" y="257"/>
                  </a:lnTo>
                  <a:lnTo>
                    <a:pt x="287" y="286"/>
                  </a:lnTo>
                  <a:lnTo>
                    <a:pt x="260" y="317"/>
                  </a:lnTo>
                  <a:lnTo>
                    <a:pt x="236" y="352"/>
                  </a:lnTo>
                  <a:lnTo>
                    <a:pt x="217" y="389"/>
                  </a:lnTo>
                  <a:lnTo>
                    <a:pt x="203" y="430"/>
                  </a:lnTo>
                  <a:lnTo>
                    <a:pt x="195" y="472"/>
                  </a:lnTo>
                  <a:lnTo>
                    <a:pt x="192" y="516"/>
                  </a:lnTo>
                  <a:lnTo>
                    <a:pt x="195" y="561"/>
                  </a:lnTo>
                  <a:lnTo>
                    <a:pt x="203" y="603"/>
                  </a:lnTo>
                  <a:lnTo>
                    <a:pt x="217" y="644"/>
                  </a:lnTo>
                  <a:lnTo>
                    <a:pt x="236" y="681"/>
                  </a:lnTo>
                  <a:lnTo>
                    <a:pt x="260" y="716"/>
                  </a:lnTo>
                  <a:lnTo>
                    <a:pt x="287" y="747"/>
                  </a:lnTo>
                  <a:lnTo>
                    <a:pt x="319" y="776"/>
                  </a:lnTo>
                  <a:lnTo>
                    <a:pt x="354" y="799"/>
                  </a:lnTo>
                  <a:lnTo>
                    <a:pt x="392" y="817"/>
                  </a:lnTo>
                  <a:lnTo>
                    <a:pt x="432" y="831"/>
                  </a:lnTo>
                  <a:lnTo>
                    <a:pt x="475" y="841"/>
                  </a:lnTo>
                  <a:lnTo>
                    <a:pt x="520" y="844"/>
                  </a:lnTo>
                  <a:lnTo>
                    <a:pt x="562" y="841"/>
                  </a:lnTo>
                  <a:lnTo>
                    <a:pt x="604" y="832"/>
                  </a:lnTo>
                  <a:lnTo>
                    <a:pt x="644" y="819"/>
                  </a:lnTo>
                  <a:lnTo>
                    <a:pt x="681" y="801"/>
                  </a:lnTo>
                  <a:lnTo>
                    <a:pt x="717" y="778"/>
                  </a:lnTo>
                  <a:lnTo>
                    <a:pt x="750" y="749"/>
                  </a:lnTo>
                  <a:lnTo>
                    <a:pt x="777" y="719"/>
                  </a:lnTo>
                  <a:lnTo>
                    <a:pt x="801" y="685"/>
                  </a:lnTo>
                  <a:lnTo>
                    <a:pt x="820" y="649"/>
                  </a:lnTo>
                  <a:lnTo>
                    <a:pt x="834" y="610"/>
                  </a:lnTo>
                  <a:lnTo>
                    <a:pt x="843" y="571"/>
                  </a:lnTo>
                  <a:lnTo>
                    <a:pt x="843" y="570"/>
                  </a:lnTo>
                  <a:lnTo>
                    <a:pt x="843" y="569"/>
                  </a:lnTo>
                  <a:lnTo>
                    <a:pt x="844" y="567"/>
                  </a:lnTo>
                  <a:lnTo>
                    <a:pt x="845" y="566"/>
                  </a:lnTo>
                  <a:lnTo>
                    <a:pt x="846" y="565"/>
                  </a:lnTo>
                  <a:lnTo>
                    <a:pt x="847" y="565"/>
                  </a:lnTo>
                  <a:lnTo>
                    <a:pt x="848" y="564"/>
                  </a:lnTo>
                  <a:lnTo>
                    <a:pt x="850" y="563"/>
                  </a:lnTo>
                  <a:lnTo>
                    <a:pt x="852" y="563"/>
                  </a:lnTo>
                  <a:lnTo>
                    <a:pt x="852" y="563"/>
                  </a:lnTo>
                  <a:lnTo>
                    <a:pt x="853" y="563"/>
                  </a:lnTo>
                  <a:lnTo>
                    <a:pt x="1024" y="589"/>
                  </a:lnTo>
                  <a:lnTo>
                    <a:pt x="1025" y="589"/>
                  </a:lnTo>
                  <a:lnTo>
                    <a:pt x="1026" y="589"/>
                  </a:lnTo>
                  <a:lnTo>
                    <a:pt x="1028" y="590"/>
                  </a:lnTo>
                  <a:lnTo>
                    <a:pt x="1029" y="591"/>
                  </a:lnTo>
                  <a:lnTo>
                    <a:pt x="1030" y="592"/>
                  </a:lnTo>
                  <a:lnTo>
                    <a:pt x="1030" y="592"/>
                  </a:lnTo>
                  <a:lnTo>
                    <a:pt x="1031" y="593"/>
                  </a:lnTo>
                  <a:lnTo>
                    <a:pt x="1031" y="594"/>
                  </a:lnTo>
                  <a:lnTo>
                    <a:pt x="1031" y="595"/>
                  </a:lnTo>
                  <a:lnTo>
                    <a:pt x="1032" y="596"/>
                  </a:lnTo>
                  <a:lnTo>
                    <a:pt x="1032" y="597"/>
                  </a:lnTo>
                  <a:lnTo>
                    <a:pt x="1032" y="598"/>
                  </a:lnTo>
                  <a:lnTo>
                    <a:pt x="1032" y="598"/>
                  </a:lnTo>
                  <a:lnTo>
                    <a:pt x="1032" y="599"/>
                  </a:lnTo>
                  <a:lnTo>
                    <a:pt x="1020" y="653"/>
                  </a:lnTo>
                  <a:lnTo>
                    <a:pt x="1003" y="705"/>
                  </a:lnTo>
                  <a:lnTo>
                    <a:pt x="981" y="753"/>
                  </a:lnTo>
                  <a:lnTo>
                    <a:pt x="953" y="800"/>
                  </a:lnTo>
                  <a:lnTo>
                    <a:pt x="922" y="844"/>
                  </a:lnTo>
                  <a:lnTo>
                    <a:pt x="884" y="884"/>
                  </a:lnTo>
                  <a:lnTo>
                    <a:pt x="846" y="918"/>
                  </a:lnTo>
                  <a:lnTo>
                    <a:pt x="806" y="948"/>
                  </a:lnTo>
                  <a:lnTo>
                    <a:pt x="762" y="973"/>
                  </a:lnTo>
                  <a:lnTo>
                    <a:pt x="717" y="995"/>
                  </a:lnTo>
                  <a:lnTo>
                    <a:pt x="669" y="1012"/>
                  </a:lnTo>
                  <a:lnTo>
                    <a:pt x="620" y="1023"/>
                  </a:lnTo>
                  <a:lnTo>
                    <a:pt x="570" y="1031"/>
                  </a:lnTo>
                  <a:lnTo>
                    <a:pt x="520" y="1033"/>
                  </a:lnTo>
                  <a:lnTo>
                    <a:pt x="462" y="1030"/>
                  </a:lnTo>
                  <a:lnTo>
                    <a:pt x="409" y="1021"/>
                  </a:lnTo>
                  <a:lnTo>
                    <a:pt x="356" y="1007"/>
                  </a:lnTo>
                  <a:lnTo>
                    <a:pt x="306" y="988"/>
                  </a:lnTo>
                  <a:lnTo>
                    <a:pt x="258" y="962"/>
                  </a:lnTo>
                  <a:lnTo>
                    <a:pt x="213" y="934"/>
                  </a:lnTo>
                  <a:lnTo>
                    <a:pt x="172" y="900"/>
                  </a:lnTo>
                  <a:lnTo>
                    <a:pt x="135" y="863"/>
                  </a:lnTo>
                  <a:lnTo>
                    <a:pt x="101" y="821"/>
                  </a:lnTo>
                  <a:lnTo>
                    <a:pt x="72" y="777"/>
                  </a:lnTo>
                  <a:lnTo>
                    <a:pt x="47" y="730"/>
                  </a:lnTo>
                  <a:lnTo>
                    <a:pt x="27" y="679"/>
                  </a:lnTo>
                  <a:lnTo>
                    <a:pt x="12" y="628"/>
                  </a:lnTo>
                  <a:lnTo>
                    <a:pt x="3" y="573"/>
                  </a:lnTo>
                  <a:lnTo>
                    <a:pt x="0" y="516"/>
                  </a:lnTo>
                  <a:lnTo>
                    <a:pt x="3" y="460"/>
                  </a:lnTo>
                  <a:lnTo>
                    <a:pt x="12" y="405"/>
                  </a:lnTo>
                  <a:lnTo>
                    <a:pt x="27" y="354"/>
                  </a:lnTo>
                  <a:lnTo>
                    <a:pt x="47" y="303"/>
                  </a:lnTo>
                  <a:lnTo>
                    <a:pt x="72" y="255"/>
                  </a:lnTo>
                  <a:lnTo>
                    <a:pt x="101" y="212"/>
                  </a:lnTo>
                  <a:lnTo>
                    <a:pt x="135" y="170"/>
                  </a:lnTo>
                  <a:lnTo>
                    <a:pt x="172" y="133"/>
                  </a:lnTo>
                  <a:lnTo>
                    <a:pt x="213" y="99"/>
                  </a:lnTo>
                  <a:lnTo>
                    <a:pt x="258" y="70"/>
                  </a:lnTo>
                  <a:lnTo>
                    <a:pt x="306" y="45"/>
                  </a:lnTo>
                  <a:lnTo>
                    <a:pt x="356" y="26"/>
                  </a:lnTo>
                  <a:lnTo>
                    <a:pt x="409" y="12"/>
                  </a:lnTo>
                  <a:lnTo>
                    <a:pt x="462" y="3"/>
                  </a:lnTo>
                  <a:lnTo>
                    <a:pt x="52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3" name="Freeform 210"/>
            <p:cNvSpPr>
              <a:spLocks/>
            </p:cNvSpPr>
            <p:nvPr/>
          </p:nvSpPr>
          <p:spPr bwMode="auto">
            <a:xfrm>
              <a:off x="8053388" y="4675188"/>
              <a:ext cx="131763" cy="184150"/>
            </a:xfrm>
            <a:custGeom>
              <a:avLst/>
              <a:gdLst>
                <a:gd name="T0" fmla="*/ 71 w 415"/>
                <a:gd name="T1" fmla="*/ 1 h 579"/>
                <a:gd name="T2" fmla="*/ 121 w 415"/>
                <a:gd name="T3" fmla="*/ 22 h 579"/>
                <a:gd name="T4" fmla="*/ 211 w 415"/>
                <a:gd name="T5" fmla="*/ 77 h 579"/>
                <a:gd name="T6" fmla="*/ 288 w 415"/>
                <a:gd name="T7" fmla="*/ 149 h 579"/>
                <a:gd name="T8" fmla="*/ 348 w 415"/>
                <a:gd name="T9" fmla="*/ 234 h 579"/>
                <a:gd name="T10" fmla="*/ 390 w 415"/>
                <a:gd name="T11" fmla="*/ 329 h 579"/>
                <a:gd name="T12" fmla="*/ 412 w 415"/>
                <a:gd name="T13" fmla="*/ 434 h 579"/>
                <a:gd name="T14" fmla="*/ 413 w 415"/>
                <a:gd name="T15" fmla="*/ 529 h 579"/>
                <a:gd name="T16" fmla="*/ 408 w 415"/>
                <a:gd name="T17" fmla="*/ 572 h 579"/>
                <a:gd name="T18" fmla="*/ 407 w 415"/>
                <a:gd name="T19" fmla="*/ 574 h 579"/>
                <a:gd name="T20" fmla="*/ 405 w 415"/>
                <a:gd name="T21" fmla="*/ 576 h 579"/>
                <a:gd name="T22" fmla="*/ 404 w 415"/>
                <a:gd name="T23" fmla="*/ 577 h 579"/>
                <a:gd name="T24" fmla="*/ 403 w 415"/>
                <a:gd name="T25" fmla="*/ 578 h 579"/>
                <a:gd name="T26" fmla="*/ 399 w 415"/>
                <a:gd name="T27" fmla="*/ 579 h 579"/>
                <a:gd name="T28" fmla="*/ 228 w 415"/>
                <a:gd name="T29" fmla="*/ 552 h 579"/>
                <a:gd name="T30" fmla="*/ 227 w 415"/>
                <a:gd name="T31" fmla="*/ 551 h 579"/>
                <a:gd name="T32" fmla="*/ 224 w 415"/>
                <a:gd name="T33" fmla="*/ 550 h 579"/>
                <a:gd name="T34" fmla="*/ 222 w 415"/>
                <a:gd name="T35" fmla="*/ 549 h 579"/>
                <a:gd name="T36" fmla="*/ 221 w 415"/>
                <a:gd name="T37" fmla="*/ 548 h 579"/>
                <a:gd name="T38" fmla="*/ 220 w 415"/>
                <a:gd name="T39" fmla="*/ 545 h 579"/>
                <a:gd name="T40" fmla="*/ 220 w 415"/>
                <a:gd name="T41" fmla="*/ 543 h 579"/>
                <a:gd name="T42" fmla="*/ 219 w 415"/>
                <a:gd name="T43" fmla="*/ 541 h 579"/>
                <a:gd name="T44" fmla="*/ 224 w 415"/>
                <a:gd name="T45" fmla="*/ 488 h 579"/>
                <a:gd name="T46" fmla="*/ 214 w 415"/>
                <a:gd name="T47" fmla="*/ 407 h 579"/>
                <a:gd name="T48" fmla="*/ 186 w 415"/>
                <a:gd name="T49" fmla="*/ 333 h 579"/>
                <a:gd name="T50" fmla="*/ 140 w 415"/>
                <a:gd name="T51" fmla="*/ 269 h 579"/>
                <a:gd name="T52" fmla="*/ 80 w 415"/>
                <a:gd name="T53" fmla="*/ 217 h 579"/>
                <a:gd name="T54" fmla="*/ 7 w 415"/>
                <a:gd name="T55" fmla="*/ 179 h 579"/>
                <a:gd name="T56" fmla="*/ 6 w 415"/>
                <a:gd name="T57" fmla="*/ 179 h 579"/>
                <a:gd name="T58" fmla="*/ 4 w 415"/>
                <a:gd name="T59" fmla="*/ 178 h 579"/>
                <a:gd name="T60" fmla="*/ 2 w 415"/>
                <a:gd name="T61" fmla="*/ 175 h 579"/>
                <a:gd name="T62" fmla="*/ 2 w 415"/>
                <a:gd name="T63" fmla="*/ 172 h 579"/>
                <a:gd name="T64" fmla="*/ 2 w 415"/>
                <a:gd name="T65" fmla="*/ 170 h 579"/>
                <a:gd name="T66" fmla="*/ 59 w 415"/>
                <a:gd name="T67" fmla="*/ 7 h 579"/>
                <a:gd name="T68" fmla="*/ 61 w 415"/>
                <a:gd name="T69" fmla="*/ 3 h 579"/>
                <a:gd name="T70" fmla="*/ 63 w 415"/>
                <a:gd name="T71" fmla="*/ 2 h 579"/>
                <a:gd name="T72" fmla="*/ 64 w 415"/>
                <a:gd name="T73" fmla="*/ 1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15" h="579">
                  <a:moveTo>
                    <a:pt x="68" y="0"/>
                  </a:moveTo>
                  <a:lnTo>
                    <a:pt x="71" y="1"/>
                  </a:lnTo>
                  <a:lnTo>
                    <a:pt x="71" y="1"/>
                  </a:lnTo>
                  <a:lnTo>
                    <a:pt x="121" y="22"/>
                  </a:lnTo>
                  <a:lnTo>
                    <a:pt x="167" y="47"/>
                  </a:lnTo>
                  <a:lnTo>
                    <a:pt x="211" y="77"/>
                  </a:lnTo>
                  <a:lnTo>
                    <a:pt x="252" y="111"/>
                  </a:lnTo>
                  <a:lnTo>
                    <a:pt x="288" y="149"/>
                  </a:lnTo>
                  <a:lnTo>
                    <a:pt x="320" y="189"/>
                  </a:lnTo>
                  <a:lnTo>
                    <a:pt x="348" y="234"/>
                  </a:lnTo>
                  <a:lnTo>
                    <a:pt x="371" y="281"/>
                  </a:lnTo>
                  <a:lnTo>
                    <a:pt x="390" y="329"/>
                  </a:lnTo>
                  <a:lnTo>
                    <a:pt x="404" y="381"/>
                  </a:lnTo>
                  <a:lnTo>
                    <a:pt x="412" y="434"/>
                  </a:lnTo>
                  <a:lnTo>
                    <a:pt x="415" y="488"/>
                  </a:lnTo>
                  <a:lnTo>
                    <a:pt x="413" y="529"/>
                  </a:lnTo>
                  <a:lnTo>
                    <a:pt x="409" y="571"/>
                  </a:lnTo>
                  <a:lnTo>
                    <a:pt x="408" y="572"/>
                  </a:lnTo>
                  <a:lnTo>
                    <a:pt x="408" y="572"/>
                  </a:lnTo>
                  <a:lnTo>
                    <a:pt x="407" y="574"/>
                  </a:lnTo>
                  <a:lnTo>
                    <a:pt x="406" y="575"/>
                  </a:lnTo>
                  <a:lnTo>
                    <a:pt x="405" y="576"/>
                  </a:lnTo>
                  <a:lnTo>
                    <a:pt x="405" y="577"/>
                  </a:lnTo>
                  <a:lnTo>
                    <a:pt x="404" y="577"/>
                  </a:lnTo>
                  <a:lnTo>
                    <a:pt x="403" y="578"/>
                  </a:lnTo>
                  <a:lnTo>
                    <a:pt x="403" y="578"/>
                  </a:lnTo>
                  <a:lnTo>
                    <a:pt x="401" y="578"/>
                  </a:lnTo>
                  <a:lnTo>
                    <a:pt x="399" y="579"/>
                  </a:lnTo>
                  <a:lnTo>
                    <a:pt x="398" y="578"/>
                  </a:lnTo>
                  <a:lnTo>
                    <a:pt x="228" y="552"/>
                  </a:lnTo>
                  <a:lnTo>
                    <a:pt x="227" y="551"/>
                  </a:lnTo>
                  <a:lnTo>
                    <a:pt x="227" y="551"/>
                  </a:lnTo>
                  <a:lnTo>
                    <a:pt x="226" y="551"/>
                  </a:lnTo>
                  <a:lnTo>
                    <a:pt x="224" y="550"/>
                  </a:lnTo>
                  <a:lnTo>
                    <a:pt x="223" y="550"/>
                  </a:lnTo>
                  <a:lnTo>
                    <a:pt x="222" y="549"/>
                  </a:lnTo>
                  <a:lnTo>
                    <a:pt x="222" y="549"/>
                  </a:lnTo>
                  <a:lnTo>
                    <a:pt x="221" y="548"/>
                  </a:lnTo>
                  <a:lnTo>
                    <a:pt x="220" y="546"/>
                  </a:lnTo>
                  <a:lnTo>
                    <a:pt x="220" y="545"/>
                  </a:lnTo>
                  <a:lnTo>
                    <a:pt x="220" y="544"/>
                  </a:lnTo>
                  <a:lnTo>
                    <a:pt x="220" y="543"/>
                  </a:lnTo>
                  <a:lnTo>
                    <a:pt x="219" y="541"/>
                  </a:lnTo>
                  <a:lnTo>
                    <a:pt x="219" y="541"/>
                  </a:lnTo>
                  <a:lnTo>
                    <a:pt x="223" y="514"/>
                  </a:lnTo>
                  <a:lnTo>
                    <a:pt x="224" y="488"/>
                  </a:lnTo>
                  <a:lnTo>
                    <a:pt x="221" y="447"/>
                  </a:lnTo>
                  <a:lnTo>
                    <a:pt x="214" y="407"/>
                  </a:lnTo>
                  <a:lnTo>
                    <a:pt x="202" y="369"/>
                  </a:lnTo>
                  <a:lnTo>
                    <a:pt x="186" y="333"/>
                  </a:lnTo>
                  <a:lnTo>
                    <a:pt x="164" y="300"/>
                  </a:lnTo>
                  <a:lnTo>
                    <a:pt x="140" y="269"/>
                  </a:lnTo>
                  <a:lnTo>
                    <a:pt x="111" y="241"/>
                  </a:lnTo>
                  <a:lnTo>
                    <a:pt x="80" y="217"/>
                  </a:lnTo>
                  <a:lnTo>
                    <a:pt x="44" y="196"/>
                  </a:lnTo>
                  <a:lnTo>
                    <a:pt x="7" y="179"/>
                  </a:lnTo>
                  <a:lnTo>
                    <a:pt x="7" y="179"/>
                  </a:lnTo>
                  <a:lnTo>
                    <a:pt x="6" y="179"/>
                  </a:lnTo>
                  <a:lnTo>
                    <a:pt x="5" y="178"/>
                  </a:lnTo>
                  <a:lnTo>
                    <a:pt x="4" y="178"/>
                  </a:lnTo>
                  <a:lnTo>
                    <a:pt x="3" y="176"/>
                  </a:lnTo>
                  <a:lnTo>
                    <a:pt x="2" y="175"/>
                  </a:lnTo>
                  <a:lnTo>
                    <a:pt x="2" y="173"/>
                  </a:lnTo>
                  <a:lnTo>
                    <a:pt x="2" y="172"/>
                  </a:lnTo>
                  <a:lnTo>
                    <a:pt x="0" y="171"/>
                  </a:lnTo>
                  <a:lnTo>
                    <a:pt x="2" y="170"/>
                  </a:lnTo>
                  <a:lnTo>
                    <a:pt x="2" y="168"/>
                  </a:lnTo>
                  <a:lnTo>
                    <a:pt x="59" y="7"/>
                  </a:lnTo>
                  <a:lnTo>
                    <a:pt x="60" y="5"/>
                  </a:lnTo>
                  <a:lnTo>
                    <a:pt x="61" y="3"/>
                  </a:lnTo>
                  <a:lnTo>
                    <a:pt x="62" y="3"/>
                  </a:lnTo>
                  <a:lnTo>
                    <a:pt x="63" y="2"/>
                  </a:lnTo>
                  <a:lnTo>
                    <a:pt x="64" y="1"/>
                  </a:lnTo>
                  <a:lnTo>
                    <a:pt x="64" y="1"/>
                  </a:lnTo>
                  <a:lnTo>
                    <a:pt x="6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4" name="Freeform 211"/>
            <p:cNvSpPr>
              <a:spLocks/>
            </p:cNvSpPr>
            <p:nvPr/>
          </p:nvSpPr>
          <p:spPr bwMode="auto">
            <a:xfrm>
              <a:off x="8132763" y="4946651"/>
              <a:ext cx="77788" cy="42863"/>
            </a:xfrm>
            <a:custGeom>
              <a:avLst/>
              <a:gdLst>
                <a:gd name="T0" fmla="*/ 29 w 248"/>
                <a:gd name="T1" fmla="*/ 0 h 136"/>
                <a:gd name="T2" fmla="*/ 124 w 248"/>
                <a:gd name="T3" fmla="*/ 95 h 136"/>
                <a:gd name="T4" fmla="*/ 248 w 248"/>
                <a:gd name="T5" fmla="*/ 95 h 136"/>
                <a:gd name="T6" fmla="*/ 248 w 248"/>
                <a:gd name="T7" fmla="*/ 136 h 136"/>
                <a:gd name="T8" fmla="*/ 107 w 248"/>
                <a:gd name="T9" fmla="*/ 136 h 136"/>
                <a:gd name="T10" fmla="*/ 0 w 248"/>
                <a:gd name="T11" fmla="*/ 29 h 136"/>
                <a:gd name="T12" fmla="*/ 29 w 248"/>
                <a:gd name="T13" fmla="*/ 0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8" h="136">
                  <a:moveTo>
                    <a:pt x="29" y="0"/>
                  </a:moveTo>
                  <a:lnTo>
                    <a:pt x="124" y="95"/>
                  </a:lnTo>
                  <a:lnTo>
                    <a:pt x="248" y="95"/>
                  </a:lnTo>
                  <a:lnTo>
                    <a:pt x="248" y="136"/>
                  </a:lnTo>
                  <a:lnTo>
                    <a:pt x="107" y="136"/>
                  </a:lnTo>
                  <a:lnTo>
                    <a:pt x="0" y="29"/>
                  </a:lnTo>
                  <a:lnTo>
                    <a:pt x="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5" name="Freeform 212"/>
            <p:cNvSpPr>
              <a:spLocks/>
            </p:cNvSpPr>
            <p:nvPr/>
          </p:nvSpPr>
          <p:spPr bwMode="auto">
            <a:xfrm>
              <a:off x="7686675" y="4924426"/>
              <a:ext cx="123825" cy="49213"/>
            </a:xfrm>
            <a:custGeom>
              <a:avLst/>
              <a:gdLst>
                <a:gd name="T0" fmla="*/ 369 w 390"/>
                <a:gd name="T1" fmla="*/ 0 h 153"/>
                <a:gd name="T2" fmla="*/ 390 w 390"/>
                <a:gd name="T3" fmla="*/ 35 h 153"/>
                <a:gd name="T4" fmla="*/ 190 w 390"/>
                <a:gd name="T5" fmla="*/ 153 h 153"/>
                <a:gd name="T6" fmla="*/ 0 w 390"/>
                <a:gd name="T7" fmla="*/ 153 h 153"/>
                <a:gd name="T8" fmla="*/ 0 w 390"/>
                <a:gd name="T9" fmla="*/ 111 h 153"/>
                <a:gd name="T10" fmla="*/ 179 w 390"/>
                <a:gd name="T11" fmla="*/ 111 h 153"/>
                <a:gd name="T12" fmla="*/ 369 w 390"/>
                <a:gd name="T13" fmla="*/ 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0" h="153">
                  <a:moveTo>
                    <a:pt x="369" y="0"/>
                  </a:moveTo>
                  <a:lnTo>
                    <a:pt x="390" y="35"/>
                  </a:lnTo>
                  <a:lnTo>
                    <a:pt x="190" y="153"/>
                  </a:lnTo>
                  <a:lnTo>
                    <a:pt x="0" y="153"/>
                  </a:lnTo>
                  <a:lnTo>
                    <a:pt x="0" y="111"/>
                  </a:lnTo>
                  <a:lnTo>
                    <a:pt x="179" y="111"/>
                  </a:lnTo>
                  <a:lnTo>
                    <a:pt x="3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6" name="Freeform 213"/>
            <p:cNvSpPr>
              <a:spLocks/>
            </p:cNvSpPr>
            <p:nvPr/>
          </p:nvSpPr>
          <p:spPr bwMode="auto">
            <a:xfrm>
              <a:off x="8169275" y="4686301"/>
              <a:ext cx="117475" cy="53975"/>
            </a:xfrm>
            <a:custGeom>
              <a:avLst/>
              <a:gdLst>
                <a:gd name="T0" fmla="*/ 142 w 371"/>
                <a:gd name="T1" fmla="*/ 0 h 170"/>
                <a:gd name="T2" fmla="*/ 371 w 371"/>
                <a:gd name="T3" fmla="*/ 0 h 170"/>
                <a:gd name="T4" fmla="*/ 371 w 371"/>
                <a:gd name="T5" fmla="*/ 41 h 170"/>
                <a:gd name="T6" fmla="*/ 159 w 371"/>
                <a:gd name="T7" fmla="*/ 41 h 170"/>
                <a:gd name="T8" fmla="*/ 29 w 371"/>
                <a:gd name="T9" fmla="*/ 170 h 170"/>
                <a:gd name="T10" fmla="*/ 0 w 371"/>
                <a:gd name="T11" fmla="*/ 141 h 170"/>
                <a:gd name="T12" fmla="*/ 142 w 371"/>
                <a:gd name="T13" fmla="*/ 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1" h="170">
                  <a:moveTo>
                    <a:pt x="142" y="0"/>
                  </a:moveTo>
                  <a:lnTo>
                    <a:pt x="371" y="0"/>
                  </a:lnTo>
                  <a:lnTo>
                    <a:pt x="371" y="41"/>
                  </a:lnTo>
                  <a:lnTo>
                    <a:pt x="159" y="41"/>
                  </a:lnTo>
                  <a:lnTo>
                    <a:pt x="29" y="170"/>
                  </a:lnTo>
                  <a:lnTo>
                    <a:pt x="0" y="141"/>
                  </a:lnTo>
                  <a:lnTo>
                    <a:pt x="14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7" name="Rectangle 214"/>
            <p:cNvSpPr>
              <a:spLocks noChangeArrowheads="1"/>
            </p:cNvSpPr>
            <p:nvPr/>
          </p:nvSpPr>
          <p:spPr bwMode="auto">
            <a:xfrm>
              <a:off x="8361363" y="4818063"/>
              <a:ext cx="50800" cy="7938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8" name="Rectangle 215"/>
            <p:cNvSpPr>
              <a:spLocks noChangeArrowheads="1"/>
            </p:cNvSpPr>
            <p:nvPr/>
          </p:nvSpPr>
          <p:spPr bwMode="auto">
            <a:xfrm>
              <a:off x="8301038" y="4833938"/>
              <a:ext cx="111125" cy="635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9" name="Rectangle 216"/>
            <p:cNvSpPr>
              <a:spLocks noChangeArrowheads="1"/>
            </p:cNvSpPr>
            <p:nvPr/>
          </p:nvSpPr>
          <p:spPr bwMode="auto">
            <a:xfrm>
              <a:off x="8334375" y="4849813"/>
              <a:ext cx="77788" cy="635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0" name="Rectangle 217"/>
            <p:cNvSpPr>
              <a:spLocks noChangeArrowheads="1"/>
            </p:cNvSpPr>
            <p:nvPr/>
          </p:nvSpPr>
          <p:spPr bwMode="auto">
            <a:xfrm>
              <a:off x="8343900" y="4865688"/>
              <a:ext cx="68263" cy="635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1" name="Rectangle 218"/>
            <p:cNvSpPr>
              <a:spLocks noChangeArrowheads="1"/>
            </p:cNvSpPr>
            <p:nvPr/>
          </p:nvSpPr>
          <p:spPr bwMode="auto">
            <a:xfrm>
              <a:off x="8266113" y="4879976"/>
              <a:ext cx="146050" cy="7938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2" name="Rectangle 219"/>
            <p:cNvSpPr>
              <a:spLocks noChangeArrowheads="1"/>
            </p:cNvSpPr>
            <p:nvPr/>
          </p:nvSpPr>
          <p:spPr bwMode="auto">
            <a:xfrm>
              <a:off x="8308975" y="4895851"/>
              <a:ext cx="103188" cy="7938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3" name="Freeform 220"/>
            <p:cNvSpPr>
              <a:spLocks noEditPoints="1"/>
            </p:cNvSpPr>
            <p:nvPr/>
          </p:nvSpPr>
          <p:spPr bwMode="auto">
            <a:xfrm>
              <a:off x="8223250" y="4929188"/>
              <a:ext cx="169863" cy="125413"/>
            </a:xfrm>
            <a:custGeom>
              <a:avLst/>
              <a:gdLst>
                <a:gd name="T0" fmla="*/ 296 w 535"/>
                <a:gd name="T1" fmla="*/ 110 h 396"/>
                <a:gd name="T2" fmla="*/ 247 w 535"/>
                <a:gd name="T3" fmla="*/ 159 h 396"/>
                <a:gd name="T4" fmla="*/ 239 w 535"/>
                <a:gd name="T5" fmla="*/ 230 h 396"/>
                <a:gd name="T6" fmla="*/ 276 w 535"/>
                <a:gd name="T7" fmla="*/ 288 h 396"/>
                <a:gd name="T8" fmla="*/ 342 w 535"/>
                <a:gd name="T9" fmla="*/ 311 h 396"/>
                <a:gd name="T10" fmla="*/ 409 w 535"/>
                <a:gd name="T11" fmla="*/ 288 h 396"/>
                <a:gd name="T12" fmla="*/ 446 w 535"/>
                <a:gd name="T13" fmla="*/ 230 h 396"/>
                <a:gd name="T14" fmla="*/ 438 w 535"/>
                <a:gd name="T15" fmla="*/ 159 h 396"/>
                <a:gd name="T16" fmla="*/ 389 w 535"/>
                <a:gd name="T17" fmla="*/ 110 h 396"/>
                <a:gd name="T18" fmla="*/ 342 w 535"/>
                <a:gd name="T19" fmla="*/ 30 h 396"/>
                <a:gd name="T20" fmla="*/ 263 w 535"/>
                <a:gd name="T21" fmla="*/ 50 h 396"/>
                <a:gd name="T22" fmla="*/ 302 w 535"/>
                <a:gd name="T23" fmla="*/ 97 h 396"/>
                <a:gd name="T24" fmla="*/ 369 w 535"/>
                <a:gd name="T25" fmla="*/ 93 h 396"/>
                <a:gd name="T26" fmla="*/ 433 w 535"/>
                <a:gd name="T27" fmla="*/ 134 h 396"/>
                <a:gd name="T28" fmla="*/ 458 w 535"/>
                <a:gd name="T29" fmla="*/ 206 h 396"/>
                <a:gd name="T30" fmla="*/ 433 w 535"/>
                <a:gd name="T31" fmla="*/ 278 h 396"/>
                <a:gd name="T32" fmla="*/ 369 w 535"/>
                <a:gd name="T33" fmla="*/ 317 h 396"/>
                <a:gd name="T34" fmla="*/ 291 w 535"/>
                <a:gd name="T35" fmla="*/ 309 h 396"/>
                <a:gd name="T36" fmla="*/ 238 w 535"/>
                <a:gd name="T37" fmla="*/ 256 h 396"/>
                <a:gd name="T38" fmla="*/ 229 w 535"/>
                <a:gd name="T39" fmla="*/ 182 h 396"/>
                <a:gd name="T40" fmla="*/ 260 w 535"/>
                <a:gd name="T41" fmla="*/ 126 h 396"/>
                <a:gd name="T42" fmla="*/ 211 w 535"/>
                <a:gd name="T43" fmla="*/ 90 h 396"/>
                <a:gd name="T44" fmla="*/ 170 w 535"/>
                <a:gd name="T45" fmla="*/ 173 h 396"/>
                <a:gd name="T46" fmla="*/ 177 w 535"/>
                <a:gd name="T47" fmla="*/ 267 h 396"/>
                <a:gd name="T48" fmla="*/ 229 w 535"/>
                <a:gd name="T49" fmla="*/ 340 h 396"/>
                <a:gd name="T50" fmla="*/ 311 w 535"/>
                <a:gd name="T51" fmla="*/ 378 h 396"/>
                <a:gd name="T52" fmla="*/ 404 w 535"/>
                <a:gd name="T53" fmla="*/ 370 h 396"/>
                <a:gd name="T54" fmla="*/ 477 w 535"/>
                <a:gd name="T55" fmla="*/ 318 h 396"/>
                <a:gd name="T56" fmla="*/ 515 w 535"/>
                <a:gd name="T57" fmla="*/ 237 h 396"/>
                <a:gd name="T58" fmla="*/ 507 w 535"/>
                <a:gd name="T59" fmla="*/ 144 h 396"/>
                <a:gd name="T60" fmla="*/ 456 w 535"/>
                <a:gd name="T61" fmla="*/ 72 h 396"/>
                <a:gd name="T62" fmla="*/ 374 w 535"/>
                <a:gd name="T63" fmla="*/ 33 h 396"/>
                <a:gd name="T64" fmla="*/ 177 w 535"/>
                <a:gd name="T65" fmla="*/ 0 h 396"/>
                <a:gd name="T66" fmla="*/ 282 w 535"/>
                <a:gd name="T67" fmla="*/ 24 h 396"/>
                <a:gd name="T68" fmla="*/ 377 w 535"/>
                <a:gd name="T69" fmla="*/ 17 h 396"/>
                <a:gd name="T70" fmla="*/ 466 w 535"/>
                <a:gd name="T71" fmla="*/ 60 h 396"/>
                <a:gd name="T72" fmla="*/ 522 w 535"/>
                <a:gd name="T73" fmla="*/ 139 h 396"/>
                <a:gd name="T74" fmla="*/ 532 w 535"/>
                <a:gd name="T75" fmla="*/ 240 h 396"/>
                <a:gd name="T76" fmla="*/ 490 w 535"/>
                <a:gd name="T77" fmla="*/ 328 h 396"/>
                <a:gd name="T78" fmla="*/ 409 w 535"/>
                <a:gd name="T79" fmla="*/ 384 h 396"/>
                <a:gd name="T80" fmla="*/ 308 w 535"/>
                <a:gd name="T81" fmla="*/ 393 h 396"/>
                <a:gd name="T82" fmla="*/ 219 w 535"/>
                <a:gd name="T83" fmla="*/ 352 h 396"/>
                <a:gd name="T84" fmla="*/ 163 w 535"/>
                <a:gd name="T85" fmla="*/ 272 h 396"/>
                <a:gd name="T86" fmla="*/ 153 w 535"/>
                <a:gd name="T87" fmla="*/ 176 h 396"/>
                <a:gd name="T88" fmla="*/ 183 w 535"/>
                <a:gd name="T89" fmla="*/ 98 h 396"/>
                <a:gd name="T90" fmla="*/ 173 w 535"/>
                <a:gd name="T91" fmla="*/ 10 h 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535" h="396">
                  <a:moveTo>
                    <a:pt x="342" y="99"/>
                  </a:moveTo>
                  <a:lnTo>
                    <a:pt x="318" y="102"/>
                  </a:lnTo>
                  <a:lnTo>
                    <a:pt x="296" y="110"/>
                  </a:lnTo>
                  <a:lnTo>
                    <a:pt x="276" y="123"/>
                  </a:lnTo>
                  <a:lnTo>
                    <a:pt x="260" y="140"/>
                  </a:lnTo>
                  <a:lnTo>
                    <a:pt x="247" y="159"/>
                  </a:lnTo>
                  <a:lnTo>
                    <a:pt x="239" y="181"/>
                  </a:lnTo>
                  <a:lnTo>
                    <a:pt x="236" y="206"/>
                  </a:lnTo>
                  <a:lnTo>
                    <a:pt x="239" y="230"/>
                  </a:lnTo>
                  <a:lnTo>
                    <a:pt x="247" y="252"/>
                  </a:lnTo>
                  <a:lnTo>
                    <a:pt x="260" y="272"/>
                  </a:lnTo>
                  <a:lnTo>
                    <a:pt x="276" y="288"/>
                  </a:lnTo>
                  <a:lnTo>
                    <a:pt x="296" y="300"/>
                  </a:lnTo>
                  <a:lnTo>
                    <a:pt x="318" y="308"/>
                  </a:lnTo>
                  <a:lnTo>
                    <a:pt x="342" y="311"/>
                  </a:lnTo>
                  <a:lnTo>
                    <a:pt x="367" y="308"/>
                  </a:lnTo>
                  <a:lnTo>
                    <a:pt x="389" y="300"/>
                  </a:lnTo>
                  <a:lnTo>
                    <a:pt x="409" y="288"/>
                  </a:lnTo>
                  <a:lnTo>
                    <a:pt x="426" y="272"/>
                  </a:lnTo>
                  <a:lnTo>
                    <a:pt x="438" y="251"/>
                  </a:lnTo>
                  <a:lnTo>
                    <a:pt x="446" y="230"/>
                  </a:lnTo>
                  <a:lnTo>
                    <a:pt x="449" y="206"/>
                  </a:lnTo>
                  <a:lnTo>
                    <a:pt x="446" y="181"/>
                  </a:lnTo>
                  <a:lnTo>
                    <a:pt x="438" y="159"/>
                  </a:lnTo>
                  <a:lnTo>
                    <a:pt x="426" y="140"/>
                  </a:lnTo>
                  <a:lnTo>
                    <a:pt x="409" y="123"/>
                  </a:lnTo>
                  <a:lnTo>
                    <a:pt x="389" y="110"/>
                  </a:lnTo>
                  <a:lnTo>
                    <a:pt x="367" y="102"/>
                  </a:lnTo>
                  <a:lnTo>
                    <a:pt x="342" y="99"/>
                  </a:lnTo>
                  <a:close/>
                  <a:moveTo>
                    <a:pt x="342" y="30"/>
                  </a:moveTo>
                  <a:lnTo>
                    <a:pt x="315" y="32"/>
                  </a:lnTo>
                  <a:lnTo>
                    <a:pt x="288" y="38"/>
                  </a:lnTo>
                  <a:lnTo>
                    <a:pt x="263" y="50"/>
                  </a:lnTo>
                  <a:lnTo>
                    <a:pt x="240" y="63"/>
                  </a:lnTo>
                  <a:lnTo>
                    <a:pt x="284" y="106"/>
                  </a:lnTo>
                  <a:lnTo>
                    <a:pt x="302" y="97"/>
                  </a:lnTo>
                  <a:lnTo>
                    <a:pt x="322" y="92"/>
                  </a:lnTo>
                  <a:lnTo>
                    <a:pt x="342" y="90"/>
                  </a:lnTo>
                  <a:lnTo>
                    <a:pt x="369" y="93"/>
                  </a:lnTo>
                  <a:lnTo>
                    <a:pt x="393" y="101"/>
                  </a:lnTo>
                  <a:lnTo>
                    <a:pt x="414" y="116"/>
                  </a:lnTo>
                  <a:lnTo>
                    <a:pt x="433" y="134"/>
                  </a:lnTo>
                  <a:lnTo>
                    <a:pt x="446" y="155"/>
                  </a:lnTo>
                  <a:lnTo>
                    <a:pt x="455" y="179"/>
                  </a:lnTo>
                  <a:lnTo>
                    <a:pt x="458" y="206"/>
                  </a:lnTo>
                  <a:lnTo>
                    <a:pt x="455" y="232"/>
                  </a:lnTo>
                  <a:lnTo>
                    <a:pt x="446" y="256"/>
                  </a:lnTo>
                  <a:lnTo>
                    <a:pt x="433" y="278"/>
                  </a:lnTo>
                  <a:lnTo>
                    <a:pt x="414" y="295"/>
                  </a:lnTo>
                  <a:lnTo>
                    <a:pt x="393" y="309"/>
                  </a:lnTo>
                  <a:lnTo>
                    <a:pt x="369" y="317"/>
                  </a:lnTo>
                  <a:lnTo>
                    <a:pt x="342" y="320"/>
                  </a:lnTo>
                  <a:lnTo>
                    <a:pt x="316" y="317"/>
                  </a:lnTo>
                  <a:lnTo>
                    <a:pt x="291" y="309"/>
                  </a:lnTo>
                  <a:lnTo>
                    <a:pt x="270" y="295"/>
                  </a:lnTo>
                  <a:lnTo>
                    <a:pt x="253" y="278"/>
                  </a:lnTo>
                  <a:lnTo>
                    <a:pt x="238" y="256"/>
                  </a:lnTo>
                  <a:lnTo>
                    <a:pt x="230" y="232"/>
                  </a:lnTo>
                  <a:lnTo>
                    <a:pt x="227" y="206"/>
                  </a:lnTo>
                  <a:lnTo>
                    <a:pt x="229" y="182"/>
                  </a:lnTo>
                  <a:lnTo>
                    <a:pt x="235" y="162"/>
                  </a:lnTo>
                  <a:lnTo>
                    <a:pt x="245" y="143"/>
                  </a:lnTo>
                  <a:lnTo>
                    <a:pt x="260" y="126"/>
                  </a:lnTo>
                  <a:lnTo>
                    <a:pt x="276" y="111"/>
                  </a:lnTo>
                  <a:lnTo>
                    <a:pt x="232" y="69"/>
                  </a:lnTo>
                  <a:lnTo>
                    <a:pt x="211" y="90"/>
                  </a:lnTo>
                  <a:lnTo>
                    <a:pt x="192" y="115"/>
                  </a:lnTo>
                  <a:lnTo>
                    <a:pt x="178" y="143"/>
                  </a:lnTo>
                  <a:lnTo>
                    <a:pt x="170" y="173"/>
                  </a:lnTo>
                  <a:lnTo>
                    <a:pt x="167" y="206"/>
                  </a:lnTo>
                  <a:lnTo>
                    <a:pt x="169" y="237"/>
                  </a:lnTo>
                  <a:lnTo>
                    <a:pt x="177" y="267"/>
                  </a:lnTo>
                  <a:lnTo>
                    <a:pt x="190" y="294"/>
                  </a:lnTo>
                  <a:lnTo>
                    <a:pt x="208" y="318"/>
                  </a:lnTo>
                  <a:lnTo>
                    <a:pt x="229" y="340"/>
                  </a:lnTo>
                  <a:lnTo>
                    <a:pt x="254" y="357"/>
                  </a:lnTo>
                  <a:lnTo>
                    <a:pt x="281" y="370"/>
                  </a:lnTo>
                  <a:lnTo>
                    <a:pt x="311" y="378"/>
                  </a:lnTo>
                  <a:lnTo>
                    <a:pt x="342" y="381"/>
                  </a:lnTo>
                  <a:lnTo>
                    <a:pt x="374" y="378"/>
                  </a:lnTo>
                  <a:lnTo>
                    <a:pt x="404" y="370"/>
                  </a:lnTo>
                  <a:lnTo>
                    <a:pt x="431" y="357"/>
                  </a:lnTo>
                  <a:lnTo>
                    <a:pt x="456" y="340"/>
                  </a:lnTo>
                  <a:lnTo>
                    <a:pt x="477" y="318"/>
                  </a:lnTo>
                  <a:lnTo>
                    <a:pt x="495" y="294"/>
                  </a:lnTo>
                  <a:lnTo>
                    <a:pt x="507" y="267"/>
                  </a:lnTo>
                  <a:lnTo>
                    <a:pt x="515" y="237"/>
                  </a:lnTo>
                  <a:lnTo>
                    <a:pt x="518" y="206"/>
                  </a:lnTo>
                  <a:lnTo>
                    <a:pt x="515" y="174"/>
                  </a:lnTo>
                  <a:lnTo>
                    <a:pt x="507" y="144"/>
                  </a:lnTo>
                  <a:lnTo>
                    <a:pt x="495" y="118"/>
                  </a:lnTo>
                  <a:lnTo>
                    <a:pt x="477" y="92"/>
                  </a:lnTo>
                  <a:lnTo>
                    <a:pt x="456" y="72"/>
                  </a:lnTo>
                  <a:lnTo>
                    <a:pt x="431" y="54"/>
                  </a:lnTo>
                  <a:lnTo>
                    <a:pt x="404" y="41"/>
                  </a:lnTo>
                  <a:lnTo>
                    <a:pt x="374" y="33"/>
                  </a:lnTo>
                  <a:lnTo>
                    <a:pt x="342" y="30"/>
                  </a:lnTo>
                  <a:close/>
                  <a:moveTo>
                    <a:pt x="0" y="0"/>
                  </a:moveTo>
                  <a:lnTo>
                    <a:pt x="177" y="0"/>
                  </a:lnTo>
                  <a:lnTo>
                    <a:pt x="229" y="52"/>
                  </a:lnTo>
                  <a:lnTo>
                    <a:pt x="255" y="36"/>
                  </a:lnTo>
                  <a:lnTo>
                    <a:pt x="282" y="24"/>
                  </a:lnTo>
                  <a:lnTo>
                    <a:pt x="312" y="17"/>
                  </a:lnTo>
                  <a:lnTo>
                    <a:pt x="342" y="14"/>
                  </a:lnTo>
                  <a:lnTo>
                    <a:pt x="377" y="17"/>
                  </a:lnTo>
                  <a:lnTo>
                    <a:pt x="409" y="26"/>
                  </a:lnTo>
                  <a:lnTo>
                    <a:pt x="439" y="40"/>
                  </a:lnTo>
                  <a:lnTo>
                    <a:pt x="466" y="60"/>
                  </a:lnTo>
                  <a:lnTo>
                    <a:pt x="490" y="82"/>
                  </a:lnTo>
                  <a:lnTo>
                    <a:pt x="508" y="109"/>
                  </a:lnTo>
                  <a:lnTo>
                    <a:pt x="522" y="139"/>
                  </a:lnTo>
                  <a:lnTo>
                    <a:pt x="532" y="171"/>
                  </a:lnTo>
                  <a:lnTo>
                    <a:pt x="535" y="206"/>
                  </a:lnTo>
                  <a:lnTo>
                    <a:pt x="532" y="240"/>
                  </a:lnTo>
                  <a:lnTo>
                    <a:pt x="522" y="272"/>
                  </a:lnTo>
                  <a:lnTo>
                    <a:pt x="508" y="302"/>
                  </a:lnTo>
                  <a:lnTo>
                    <a:pt x="490" y="328"/>
                  </a:lnTo>
                  <a:lnTo>
                    <a:pt x="466" y="352"/>
                  </a:lnTo>
                  <a:lnTo>
                    <a:pt x="439" y="370"/>
                  </a:lnTo>
                  <a:lnTo>
                    <a:pt x="409" y="384"/>
                  </a:lnTo>
                  <a:lnTo>
                    <a:pt x="377" y="393"/>
                  </a:lnTo>
                  <a:lnTo>
                    <a:pt x="342" y="396"/>
                  </a:lnTo>
                  <a:lnTo>
                    <a:pt x="308" y="393"/>
                  </a:lnTo>
                  <a:lnTo>
                    <a:pt x="276" y="384"/>
                  </a:lnTo>
                  <a:lnTo>
                    <a:pt x="245" y="370"/>
                  </a:lnTo>
                  <a:lnTo>
                    <a:pt x="219" y="352"/>
                  </a:lnTo>
                  <a:lnTo>
                    <a:pt x="196" y="328"/>
                  </a:lnTo>
                  <a:lnTo>
                    <a:pt x="177" y="302"/>
                  </a:lnTo>
                  <a:lnTo>
                    <a:pt x="163" y="272"/>
                  </a:lnTo>
                  <a:lnTo>
                    <a:pt x="154" y="240"/>
                  </a:lnTo>
                  <a:lnTo>
                    <a:pt x="151" y="206"/>
                  </a:lnTo>
                  <a:lnTo>
                    <a:pt x="153" y="176"/>
                  </a:lnTo>
                  <a:lnTo>
                    <a:pt x="159" y="148"/>
                  </a:lnTo>
                  <a:lnTo>
                    <a:pt x="170" y="123"/>
                  </a:lnTo>
                  <a:lnTo>
                    <a:pt x="183" y="98"/>
                  </a:lnTo>
                  <a:lnTo>
                    <a:pt x="201" y="76"/>
                  </a:lnTo>
                  <a:lnTo>
                    <a:pt x="221" y="58"/>
                  </a:lnTo>
                  <a:lnTo>
                    <a:pt x="173" y="10"/>
                  </a:lnTo>
                  <a:lnTo>
                    <a:pt x="0" y="1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4" name="Rectangle 221"/>
            <p:cNvSpPr>
              <a:spLocks noChangeArrowheads="1"/>
            </p:cNvSpPr>
            <p:nvPr/>
          </p:nvSpPr>
          <p:spPr bwMode="auto">
            <a:xfrm>
              <a:off x="7569200" y="4624388"/>
              <a:ext cx="88900" cy="14288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5" name="Rectangle 222"/>
            <p:cNvSpPr>
              <a:spLocks noChangeArrowheads="1"/>
            </p:cNvSpPr>
            <p:nvPr/>
          </p:nvSpPr>
          <p:spPr bwMode="auto">
            <a:xfrm>
              <a:off x="7667625" y="4624388"/>
              <a:ext cx="88900" cy="14288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6" name="Rectangle 223"/>
            <p:cNvSpPr>
              <a:spLocks noChangeArrowheads="1"/>
            </p:cNvSpPr>
            <p:nvPr/>
          </p:nvSpPr>
          <p:spPr bwMode="auto">
            <a:xfrm>
              <a:off x="7569200" y="4752976"/>
              <a:ext cx="95250" cy="476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7" name="Rectangle 224"/>
            <p:cNvSpPr>
              <a:spLocks noChangeArrowheads="1"/>
            </p:cNvSpPr>
            <p:nvPr/>
          </p:nvSpPr>
          <p:spPr bwMode="auto">
            <a:xfrm>
              <a:off x="7569200" y="4733926"/>
              <a:ext cx="153988" cy="317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8" name="Rectangle 225"/>
            <p:cNvSpPr>
              <a:spLocks noChangeArrowheads="1"/>
            </p:cNvSpPr>
            <p:nvPr/>
          </p:nvSpPr>
          <p:spPr bwMode="auto">
            <a:xfrm>
              <a:off x="7569200" y="4713288"/>
              <a:ext cx="69850" cy="317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9" name="Rectangle 226"/>
            <p:cNvSpPr>
              <a:spLocks noChangeArrowheads="1"/>
            </p:cNvSpPr>
            <p:nvPr/>
          </p:nvSpPr>
          <p:spPr bwMode="auto">
            <a:xfrm>
              <a:off x="7569200" y="4694238"/>
              <a:ext cx="111125" cy="317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0" name="Rectangle 227"/>
            <p:cNvSpPr>
              <a:spLocks noChangeArrowheads="1"/>
            </p:cNvSpPr>
            <p:nvPr/>
          </p:nvSpPr>
          <p:spPr bwMode="auto">
            <a:xfrm>
              <a:off x="7569200" y="4672013"/>
              <a:ext cx="134938" cy="317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1" name="Rectangle 228"/>
            <p:cNvSpPr>
              <a:spLocks noChangeArrowheads="1"/>
            </p:cNvSpPr>
            <p:nvPr/>
          </p:nvSpPr>
          <p:spPr bwMode="auto">
            <a:xfrm>
              <a:off x="7569200" y="4651376"/>
              <a:ext cx="111125" cy="317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82" name="Group 781"/>
          <p:cNvGrpSpPr/>
          <p:nvPr/>
        </p:nvGrpSpPr>
        <p:grpSpPr>
          <a:xfrm>
            <a:off x="8105595" y="3548541"/>
            <a:ext cx="649027" cy="382784"/>
            <a:chOff x="7416800" y="5259388"/>
            <a:chExt cx="1087438" cy="641350"/>
          </a:xfrm>
          <a:solidFill>
            <a:schemeClr val="tx1">
              <a:lumMod val="90000"/>
              <a:lumOff val="10000"/>
            </a:schemeClr>
          </a:solidFill>
        </p:grpSpPr>
        <p:sp>
          <p:nvSpPr>
            <p:cNvPr id="783" name="Freeform 350"/>
            <p:cNvSpPr>
              <a:spLocks/>
            </p:cNvSpPr>
            <p:nvPr/>
          </p:nvSpPr>
          <p:spPr bwMode="auto">
            <a:xfrm>
              <a:off x="8204200" y="5468938"/>
              <a:ext cx="58738" cy="93663"/>
            </a:xfrm>
            <a:custGeom>
              <a:avLst/>
              <a:gdLst>
                <a:gd name="T0" fmla="*/ 85 w 186"/>
                <a:gd name="T1" fmla="*/ 0 h 295"/>
                <a:gd name="T2" fmla="*/ 110 w 186"/>
                <a:gd name="T3" fmla="*/ 2 h 295"/>
                <a:gd name="T4" fmla="*/ 130 w 186"/>
                <a:gd name="T5" fmla="*/ 8 h 295"/>
                <a:gd name="T6" fmla="*/ 148 w 186"/>
                <a:gd name="T7" fmla="*/ 17 h 295"/>
                <a:gd name="T8" fmla="*/ 162 w 186"/>
                <a:gd name="T9" fmla="*/ 27 h 295"/>
                <a:gd name="T10" fmla="*/ 172 w 186"/>
                <a:gd name="T11" fmla="*/ 41 h 295"/>
                <a:gd name="T12" fmla="*/ 180 w 186"/>
                <a:gd name="T13" fmla="*/ 55 h 295"/>
                <a:gd name="T14" fmla="*/ 185 w 186"/>
                <a:gd name="T15" fmla="*/ 72 h 295"/>
                <a:gd name="T16" fmla="*/ 186 w 186"/>
                <a:gd name="T17" fmla="*/ 89 h 295"/>
                <a:gd name="T18" fmla="*/ 184 w 186"/>
                <a:gd name="T19" fmla="*/ 111 h 295"/>
                <a:gd name="T20" fmla="*/ 176 w 186"/>
                <a:gd name="T21" fmla="*/ 132 h 295"/>
                <a:gd name="T22" fmla="*/ 165 w 186"/>
                <a:gd name="T23" fmla="*/ 153 h 295"/>
                <a:gd name="T24" fmla="*/ 150 w 186"/>
                <a:gd name="T25" fmla="*/ 172 h 295"/>
                <a:gd name="T26" fmla="*/ 135 w 186"/>
                <a:gd name="T27" fmla="*/ 192 h 295"/>
                <a:gd name="T28" fmla="*/ 118 w 186"/>
                <a:gd name="T29" fmla="*/ 214 h 295"/>
                <a:gd name="T30" fmla="*/ 106 w 186"/>
                <a:gd name="T31" fmla="*/ 236 h 295"/>
                <a:gd name="T32" fmla="*/ 101 w 186"/>
                <a:gd name="T33" fmla="*/ 258 h 295"/>
                <a:gd name="T34" fmla="*/ 100 w 186"/>
                <a:gd name="T35" fmla="*/ 279 h 295"/>
                <a:gd name="T36" fmla="*/ 101 w 186"/>
                <a:gd name="T37" fmla="*/ 295 h 295"/>
                <a:gd name="T38" fmla="*/ 54 w 186"/>
                <a:gd name="T39" fmla="*/ 295 h 295"/>
                <a:gd name="T40" fmla="*/ 53 w 186"/>
                <a:gd name="T41" fmla="*/ 279 h 295"/>
                <a:gd name="T42" fmla="*/ 53 w 186"/>
                <a:gd name="T43" fmla="*/ 255 h 295"/>
                <a:gd name="T44" fmla="*/ 58 w 186"/>
                <a:gd name="T45" fmla="*/ 230 h 295"/>
                <a:gd name="T46" fmla="*/ 71 w 186"/>
                <a:gd name="T47" fmla="*/ 203 h 295"/>
                <a:gd name="T48" fmla="*/ 90 w 186"/>
                <a:gd name="T49" fmla="*/ 177 h 295"/>
                <a:gd name="T50" fmla="*/ 107 w 186"/>
                <a:gd name="T51" fmla="*/ 154 h 295"/>
                <a:gd name="T52" fmla="*/ 121 w 186"/>
                <a:gd name="T53" fmla="*/ 134 h 295"/>
                <a:gd name="T54" fmla="*/ 129 w 186"/>
                <a:gd name="T55" fmla="*/ 114 h 295"/>
                <a:gd name="T56" fmla="*/ 131 w 186"/>
                <a:gd name="T57" fmla="*/ 95 h 295"/>
                <a:gd name="T58" fmla="*/ 130 w 186"/>
                <a:gd name="T59" fmla="*/ 80 h 295"/>
                <a:gd name="T60" fmla="*/ 125 w 186"/>
                <a:gd name="T61" fmla="*/ 68 h 295"/>
                <a:gd name="T62" fmla="*/ 118 w 186"/>
                <a:gd name="T63" fmla="*/ 58 h 295"/>
                <a:gd name="T64" fmla="*/ 106 w 186"/>
                <a:gd name="T65" fmla="*/ 50 h 295"/>
                <a:gd name="T66" fmla="*/ 93 w 186"/>
                <a:gd name="T67" fmla="*/ 46 h 295"/>
                <a:gd name="T68" fmla="*/ 75 w 186"/>
                <a:gd name="T69" fmla="*/ 44 h 295"/>
                <a:gd name="T70" fmla="*/ 58 w 186"/>
                <a:gd name="T71" fmla="*/ 45 h 295"/>
                <a:gd name="T72" fmla="*/ 43 w 186"/>
                <a:gd name="T73" fmla="*/ 49 h 295"/>
                <a:gd name="T74" fmla="*/ 27 w 186"/>
                <a:gd name="T75" fmla="*/ 54 h 295"/>
                <a:gd name="T76" fmla="*/ 14 w 186"/>
                <a:gd name="T77" fmla="*/ 62 h 295"/>
                <a:gd name="T78" fmla="*/ 0 w 186"/>
                <a:gd name="T79" fmla="*/ 24 h 295"/>
                <a:gd name="T80" fmla="*/ 18 w 186"/>
                <a:gd name="T81" fmla="*/ 15 h 295"/>
                <a:gd name="T82" fmla="*/ 38 w 186"/>
                <a:gd name="T83" fmla="*/ 8 h 295"/>
                <a:gd name="T84" fmla="*/ 61 w 186"/>
                <a:gd name="T85" fmla="*/ 2 h 295"/>
                <a:gd name="T86" fmla="*/ 85 w 186"/>
                <a:gd name="T87" fmla="*/ 0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86" h="295">
                  <a:moveTo>
                    <a:pt x="85" y="0"/>
                  </a:moveTo>
                  <a:lnTo>
                    <a:pt x="110" y="2"/>
                  </a:lnTo>
                  <a:lnTo>
                    <a:pt x="130" y="8"/>
                  </a:lnTo>
                  <a:lnTo>
                    <a:pt x="148" y="17"/>
                  </a:lnTo>
                  <a:lnTo>
                    <a:pt x="162" y="27"/>
                  </a:lnTo>
                  <a:lnTo>
                    <a:pt x="172" y="41"/>
                  </a:lnTo>
                  <a:lnTo>
                    <a:pt x="180" y="55"/>
                  </a:lnTo>
                  <a:lnTo>
                    <a:pt x="185" y="72"/>
                  </a:lnTo>
                  <a:lnTo>
                    <a:pt x="186" y="89"/>
                  </a:lnTo>
                  <a:lnTo>
                    <a:pt x="184" y="111"/>
                  </a:lnTo>
                  <a:lnTo>
                    <a:pt x="176" y="132"/>
                  </a:lnTo>
                  <a:lnTo>
                    <a:pt x="165" y="153"/>
                  </a:lnTo>
                  <a:lnTo>
                    <a:pt x="150" y="172"/>
                  </a:lnTo>
                  <a:lnTo>
                    <a:pt x="135" y="192"/>
                  </a:lnTo>
                  <a:lnTo>
                    <a:pt x="118" y="214"/>
                  </a:lnTo>
                  <a:lnTo>
                    <a:pt x="106" y="236"/>
                  </a:lnTo>
                  <a:lnTo>
                    <a:pt x="101" y="258"/>
                  </a:lnTo>
                  <a:lnTo>
                    <a:pt x="100" y="279"/>
                  </a:lnTo>
                  <a:lnTo>
                    <a:pt x="101" y="295"/>
                  </a:lnTo>
                  <a:lnTo>
                    <a:pt x="54" y="295"/>
                  </a:lnTo>
                  <a:lnTo>
                    <a:pt x="53" y="279"/>
                  </a:lnTo>
                  <a:lnTo>
                    <a:pt x="53" y="255"/>
                  </a:lnTo>
                  <a:lnTo>
                    <a:pt x="58" y="230"/>
                  </a:lnTo>
                  <a:lnTo>
                    <a:pt x="71" y="203"/>
                  </a:lnTo>
                  <a:lnTo>
                    <a:pt x="90" y="177"/>
                  </a:lnTo>
                  <a:lnTo>
                    <a:pt x="107" y="154"/>
                  </a:lnTo>
                  <a:lnTo>
                    <a:pt x="121" y="134"/>
                  </a:lnTo>
                  <a:lnTo>
                    <a:pt x="129" y="114"/>
                  </a:lnTo>
                  <a:lnTo>
                    <a:pt x="131" y="95"/>
                  </a:lnTo>
                  <a:lnTo>
                    <a:pt x="130" y="80"/>
                  </a:lnTo>
                  <a:lnTo>
                    <a:pt x="125" y="68"/>
                  </a:lnTo>
                  <a:lnTo>
                    <a:pt x="118" y="58"/>
                  </a:lnTo>
                  <a:lnTo>
                    <a:pt x="106" y="50"/>
                  </a:lnTo>
                  <a:lnTo>
                    <a:pt x="93" y="46"/>
                  </a:lnTo>
                  <a:lnTo>
                    <a:pt x="75" y="44"/>
                  </a:lnTo>
                  <a:lnTo>
                    <a:pt x="58" y="45"/>
                  </a:lnTo>
                  <a:lnTo>
                    <a:pt x="43" y="49"/>
                  </a:lnTo>
                  <a:lnTo>
                    <a:pt x="27" y="54"/>
                  </a:lnTo>
                  <a:lnTo>
                    <a:pt x="14" y="62"/>
                  </a:lnTo>
                  <a:lnTo>
                    <a:pt x="0" y="24"/>
                  </a:lnTo>
                  <a:lnTo>
                    <a:pt x="18" y="15"/>
                  </a:lnTo>
                  <a:lnTo>
                    <a:pt x="38" y="8"/>
                  </a:lnTo>
                  <a:lnTo>
                    <a:pt x="61" y="2"/>
                  </a:lnTo>
                  <a:lnTo>
                    <a:pt x="8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4" name="Freeform 351"/>
            <p:cNvSpPr>
              <a:spLocks/>
            </p:cNvSpPr>
            <p:nvPr/>
          </p:nvSpPr>
          <p:spPr bwMode="auto">
            <a:xfrm>
              <a:off x="8216900" y="5578476"/>
              <a:ext cx="22225" cy="22225"/>
            </a:xfrm>
            <a:custGeom>
              <a:avLst/>
              <a:gdLst>
                <a:gd name="T0" fmla="*/ 36 w 72"/>
                <a:gd name="T1" fmla="*/ 0 h 74"/>
                <a:gd name="T2" fmla="*/ 50 w 72"/>
                <a:gd name="T3" fmla="*/ 3 h 74"/>
                <a:gd name="T4" fmla="*/ 61 w 72"/>
                <a:gd name="T5" fmla="*/ 10 h 74"/>
                <a:gd name="T6" fmla="*/ 69 w 72"/>
                <a:gd name="T7" fmla="*/ 23 h 74"/>
                <a:gd name="T8" fmla="*/ 72 w 72"/>
                <a:gd name="T9" fmla="*/ 37 h 74"/>
                <a:gd name="T10" fmla="*/ 70 w 72"/>
                <a:gd name="T11" fmla="*/ 49 h 74"/>
                <a:gd name="T12" fmla="*/ 65 w 72"/>
                <a:gd name="T13" fmla="*/ 60 h 74"/>
                <a:gd name="T14" fmla="*/ 57 w 72"/>
                <a:gd name="T15" fmla="*/ 67 h 74"/>
                <a:gd name="T16" fmla="*/ 48 w 72"/>
                <a:gd name="T17" fmla="*/ 72 h 74"/>
                <a:gd name="T18" fmla="*/ 35 w 72"/>
                <a:gd name="T19" fmla="*/ 74 h 74"/>
                <a:gd name="T20" fmla="*/ 24 w 72"/>
                <a:gd name="T21" fmla="*/ 72 h 74"/>
                <a:gd name="T22" fmla="*/ 13 w 72"/>
                <a:gd name="T23" fmla="*/ 67 h 74"/>
                <a:gd name="T24" fmla="*/ 6 w 72"/>
                <a:gd name="T25" fmla="*/ 60 h 74"/>
                <a:gd name="T26" fmla="*/ 2 w 72"/>
                <a:gd name="T27" fmla="*/ 49 h 74"/>
                <a:gd name="T28" fmla="*/ 0 w 72"/>
                <a:gd name="T29" fmla="*/ 37 h 74"/>
                <a:gd name="T30" fmla="*/ 3 w 72"/>
                <a:gd name="T31" fmla="*/ 23 h 74"/>
                <a:gd name="T32" fmla="*/ 10 w 72"/>
                <a:gd name="T33" fmla="*/ 10 h 74"/>
                <a:gd name="T34" fmla="*/ 21 w 72"/>
                <a:gd name="T35" fmla="*/ 3 h 74"/>
                <a:gd name="T36" fmla="*/ 36 w 72"/>
                <a:gd name="T37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2" h="74">
                  <a:moveTo>
                    <a:pt x="36" y="0"/>
                  </a:moveTo>
                  <a:lnTo>
                    <a:pt x="50" y="3"/>
                  </a:lnTo>
                  <a:lnTo>
                    <a:pt x="61" y="10"/>
                  </a:lnTo>
                  <a:lnTo>
                    <a:pt x="69" y="23"/>
                  </a:lnTo>
                  <a:lnTo>
                    <a:pt x="72" y="37"/>
                  </a:lnTo>
                  <a:lnTo>
                    <a:pt x="70" y="49"/>
                  </a:lnTo>
                  <a:lnTo>
                    <a:pt x="65" y="60"/>
                  </a:lnTo>
                  <a:lnTo>
                    <a:pt x="57" y="67"/>
                  </a:lnTo>
                  <a:lnTo>
                    <a:pt x="48" y="72"/>
                  </a:lnTo>
                  <a:lnTo>
                    <a:pt x="35" y="74"/>
                  </a:lnTo>
                  <a:lnTo>
                    <a:pt x="24" y="72"/>
                  </a:lnTo>
                  <a:lnTo>
                    <a:pt x="13" y="67"/>
                  </a:lnTo>
                  <a:lnTo>
                    <a:pt x="6" y="60"/>
                  </a:lnTo>
                  <a:lnTo>
                    <a:pt x="2" y="49"/>
                  </a:lnTo>
                  <a:lnTo>
                    <a:pt x="0" y="37"/>
                  </a:lnTo>
                  <a:lnTo>
                    <a:pt x="3" y="23"/>
                  </a:lnTo>
                  <a:lnTo>
                    <a:pt x="10" y="10"/>
                  </a:lnTo>
                  <a:lnTo>
                    <a:pt x="21" y="3"/>
                  </a:lnTo>
                  <a:lnTo>
                    <a:pt x="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5" name="Freeform 352"/>
            <p:cNvSpPr>
              <a:spLocks noEditPoints="1"/>
            </p:cNvSpPr>
            <p:nvPr/>
          </p:nvSpPr>
          <p:spPr bwMode="auto">
            <a:xfrm>
              <a:off x="7416800" y="5259388"/>
              <a:ext cx="1087438" cy="641350"/>
            </a:xfrm>
            <a:custGeom>
              <a:avLst/>
              <a:gdLst>
                <a:gd name="T0" fmla="*/ 2474 w 3424"/>
                <a:gd name="T1" fmla="*/ 583 h 2018"/>
                <a:gd name="T2" fmla="*/ 2366 w 3424"/>
                <a:gd name="T3" fmla="*/ 636 h 2018"/>
                <a:gd name="T4" fmla="*/ 2286 w 3424"/>
                <a:gd name="T5" fmla="*/ 725 h 2018"/>
                <a:gd name="T6" fmla="*/ 2247 w 3424"/>
                <a:gd name="T7" fmla="*/ 840 h 2018"/>
                <a:gd name="T8" fmla="*/ 2255 w 3424"/>
                <a:gd name="T9" fmla="*/ 964 h 2018"/>
                <a:gd name="T10" fmla="*/ 2309 w 3424"/>
                <a:gd name="T11" fmla="*/ 1071 h 2018"/>
                <a:gd name="T12" fmla="*/ 2399 w 3424"/>
                <a:gd name="T13" fmla="*/ 1150 h 2018"/>
                <a:gd name="T14" fmla="*/ 2514 w 3424"/>
                <a:gd name="T15" fmla="*/ 1190 h 2018"/>
                <a:gd name="T16" fmla="*/ 2640 w 3424"/>
                <a:gd name="T17" fmla="*/ 1181 h 2018"/>
                <a:gd name="T18" fmla="*/ 2749 w 3424"/>
                <a:gd name="T19" fmla="*/ 1127 h 2018"/>
                <a:gd name="T20" fmla="*/ 2827 w 3424"/>
                <a:gd name="T21" fmla="*/ 1039 h 2018"/>
                <a:gd name="T22" fmla="*/ 2867 w 3424"/>
                <a:gd name="T23" fmla="*/ 924 h 2018"/>
                <a:gd name="T24" fmla="*/ 2858 w 3424"/>
                <a:gd name="T25" fmla="*/ 799 h 2018"/>
                <a:gd name="T26" fmla="*/ 2805 w 3424"/>
                <a:gd name="T27" fmla="*/ 693 h 2018"/>
                <a:gd name="T28" fmla="*/ 2715 w 3424"/>
                <a:gd name="T29" fmla="*/ 614 h 2018"/>
                <a:gd name="T30" fmla="*/ 2599 w 3424"/>
                <a:gd name="T31" fmla="*/ 574 h 2018"/>
                <a:gd name="T32" fmla="*/ 3377 w 3424"/>
                <a:gd name="T33" fmla="*/ 4 h 2018"/>
                <a:gd name="T34" fmla="*/ 3414 w 3424"/>
                <a:gd name="T35" fmla="*/ 34 h 2018"/>
                <a:gd name="T36" fmla="*/ 3423 w 3424"/>
                <a:gd name="T37" fmla="*/ 69 h 2018"/>
                <a:gd name="T38" fmla="*/ 3421 w 3424"/>
                <a:gd name="T39" fmla="*/ 505 h 2018"/>
                <a:gd name="T40" fmla="*/ 3391 w 3424"/>
                <a:gd name="T41" fmla="*/ 542 h 2018"/>
                <a:gd name="T42" fmla="*/ 3342 w 3424"/>
                <a:gd name="T43" fmla="*/ 548 h 2018"/>
                <a:gd name="T44" fmla="*/ 3304 w 3424"/>
                <a:gd name="T45" fmla="*/ 519 h 2018"/>
                <a:gd name="T46" fmla="*/ 3295 w 3424"/>
                <a:gd name="T47" fmla="*/ 221 h 2018"/>
                <a:gd name="T48" fmla="*/ 2961 w 3424"/>
                <a:gd name="T49" fmla="*/ 694 h 2018"/>
                <a:gd name="T50" fmla="*/ 3000 w 3424"/>
                <a:gd name="T51" fmla="*/ 831 h 2018"/>
                <a:gd name="T52" fmla="*/ 2991 w 3424"/>
                <a:gd name="T53" fmla="*/ 980 h 2018"/>
                <a:gd name="T54" fmla="*/ 2934 w 3424"/>
                <a:gd name="T55" fmla="*/ 1115 h 2018"/>
                <a:gd name="T56" fmla="*/ 2837 w 3424"/>
                <a:gd name="T57" fmla="*/ 1222 h 2018"/>
                <a:gd name="T58" fmla="*/ 2710 w 3424"/>
                <a:gd name="T59" fmla="*/ 1292 h 2018"/>
                <a:gd name="T60" fmla="*/ 2561 w 3424"/>
                <a:gd name="T61" fmla="*/ 1318 h 2018"/>
                <a:gd name="T62" fmla="*/ 2423 w 3424"/>
                <a:gd name="T63" fmla="*/ 1295 h 2018"/>
                <a:gd name="T64" fmla="*/ 2303 w 3424"/>
                <a:gd name="T65" fmla="*/ 1234 h 2018"/>
                <a:gd name="T66" fmla="*/ 2113 w 3424"/>
                <a:gd name="T67" fmla="*/ 1416 h 2018"/>
                <a:gd name="T68" fmla="*/ 2063 w 3424"/>
                <a:gd name="T69" fmla="*/ 1408 h 2018"/>
                <a:gd name="T70" fmla="*/ 1330 w 3424"/>
                <a:gd name="T71" fmla="*/ 1998 h 2018"/>
                <a:gd name="T72" fmla="*/ 1284 w 3424"/>
                <a:gd name="T73" fmla="*/ 2018 h 2018"/>
                <a:gd name="T74" fmla="*/ 1248 w 3424"/>
                <a:gd name="T75" fmla="*/ 2007 h 2018"/>
                <a:gd name="T76" fmla="*/ 909 w 3424"/>
                <a:gd name="T77" fmla="*/ 1312 h 2018"/>
                <a:gd name="T78" fmla="*/ 53 w 3424"/>
                <a:gd name="T79" fmla="*/ 1613 h 2018"/>
                <a:gd name="T80" fmla="*/ 12 w 3424"/>
                <a:gd name="T81" fmla="*/ 1588 h 2018"/>
                <a:gd name="T82" fmla="*/ 1 w 3424"/>
                <a:gd name="T83" fmla="*/ 1539 h 2018"/>
                <a:gd name="T84" fmla="*/ 27 w 3424"/>
                <a:gd name="T85" fmla="*/ 1499 h 2018"/>
                <a:gd name="T86" fmla="*/ 935 w 3424"/>
                <a:gd name="T87" fmla="*/ 1169 h 2018"/>
                <a:gd name="T88" fmla="*/ 980 w 3424"/>
                <a:gd name="T89" fmla="*/ 1181 h 2018"/>
                <a:gd name="T90" fmla="*/ 1288 w 3424"/>
                <a:gd name="T91" fmla="*/ 1813 h 2018"/>
                <a:gd name="T92" fmla="*/ 1701 w 3424"/>
                <a:gd name="T93" fmla="*/ 1071 h 2018"/>
                <a:gd name="T94" fmla="*/ 1751 w 3424"/>
                <a:gd name="T95" fmla="*/ 1065 h 2018"/>
                <a:gd name="T96" fmla="*/ 2211 w 3424"/>
                <a:gd name="T97" fmla="*/ 1146 h 2018"/>
                <a:gd name="T98" fmla="*/ 2144 w 3424"/>
                <a:gd name="T99" fmla="*/ 1022 h 2018"/>
                <a:gd name="T100" fmla="*/ 2119 w 3424"/>
                <a:gd name="T101" fmla="*/ 879 h 2018"/>
                <a:gd name="T102" fmla="*/ 2145 w 3424"/>
                <a:gd name="T103" fmla="*/ 732 h 2018"/>
                <a:gd name="T104" fmla="*/ 2216 w 3424"/>
                <a:gd name="T105" fmla="*/ 605 h 2018"/>
                <a:gd name="T106" fmla="*/ 2325 w 3424"/>
                <a:gd name="T107" fmla="*/ 510 h 2018"/>
                <a:gd name="T108" fmla="*/ 2460 w 3424"/>
                <a:gd name="T109" fmla="*/ 453 h 2018"/>
                <a:gd name="T110" fmla="*/ 2608 w 3424"/>
                <a:gd name="T111" fmla="*/ 444 h 2018"/>
                <a:gd name="T112" fmla="*/ 2741 w 3424"/>
                <a:gd name="T113" fmla="*/ 480 h 2018"/>
                <a:gd name="T114" fmla="*/ 3201 w 3424"/>
                <a:gd name="T115" fmla="*/ 133 h 2018"/>
                <a:gd name="T116" fmla="*/ 2906 w 3424"/>
                <a:gd name="T117" fmla="*/ 125 h 2018"/>
                <a:gd name="T118" fmla="*/ 2876 w 3424"/>
                <a:gd name="T119" fmla="*/ 87 h 2018"/>
                <a:gd name="T120" fmla="*/ 2883 w 3424"/>
                <a:gd name="T121" fmla="*/ 38 h 2018"/>
                <a:gd name="T122" fmla="*/ 2921 w 3424"/>
                <a:gd name="T123" fmla="*/ 9 h 2018"/>
                <a:gd name="T124" fmla="*/ 3348 w 3424"/>
                <a:gd name="T125" fmla="*/ 1 h 20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424" h="2018">
                  <a:moveTo>
                    <a:pt x="2557" y="571"/>
                  </a:moveTo>
                  <a:lnTo>
                    <a:pt x="2514" y="574"/>
                  </a:lnTo>
                  <a:lnTo>
                    <a:pt x="2474" y="583"/>
                  </a:lnTo>
                  <a:lnTo>
                    <a:pt x="2435" y="596"/>
                  </a:lnTo>
                  <a:lnTo>
                    <a:pt x="2399" y="614"/>
                  </a:lnTo>
                  <a:lnTo>
                    <a:pt x="2366" y="636"/>
                  </a:lnTo>
                  <a:lnTo>
                    <a:pt x="2336" y="662"/>
                  </a:lnTo>
                  <a:lnTo>
                    <a:pt x="2309" y="693"/>
                  </a:lnTo>
                  <a:lnTo>
                    <a:pt x="2286" y="725"/>
                  </a:lnTo>
                  <a:lnTo>
                    <a:pt x="2269" y="761"/>
                  </a:lnTo>
                  <a:lnTo>
                    <a:pt x="2255" y="799"/>
                  </a:lnTo>
                  <a:lnTo>
                    <a:pt x="2247" y="840"/>
                  </a:lnTo>
                  <a:lnTo>
                    <a:pt x="2244" y="882"/>
                  </a:lnTo>
                  <a:lnTo>
                    <a:pt x="2247" y="924"/>
                  </a:lnTo>
                  <a:lnTo>
                    <a:pt x="2255" y="964"/>
                  </a:lnTo>
                  <a:lnTo>
                    <a:pt x="2269" y="1003"/>
                  </a:lnTo>
                  <a:lnTo>
                    <a:pt x="2286" y="1039"/>
                  </a:lnTo>
                  <a:lnTo>
                    <a:pt x="2309" y="1071"/>
                  </a:lnTo>
                  <a:lnTo>
                    <a:pt x="2336" y="1101"/>
                  </a:lnTo>
                  <a:lnTo>
                    <a:pt x="2366" y="1127"/>
                  </a:lnTo>
                  <a:lnTo>
                    <a:pt x="2399" y="1150"/>
                  </a:lnTo>
                  <a:lnTo>
                    <a:pt x="2435" y="1168"/>
                  </a:lnTo>
                  <a:lnTo>
                    <a:pt x="2474" y="1181"/>
                  </a:lnTo>
                  <a:lnTo>
                    <a:pt x="2514" y="1190"/>
                  </a:lnTo>
                  <a:lnTo>
                    <a:pt x="2557" y="1193"/>
                  </a:lnTo>
                  <a:lnTo>
                    <a:pt x="2599" y="1190"/>
                  </a:lnTo>
                  <a:lnTo>
                    <a:pt x="2640" y="1181"/>
                  </a:lnTo>
                  <a:lnTo>
                    <a:pt x="2678" y="1168"/>
                  </a:lnTo>
                  <a:lnTo>
                    <a:pt x="2715" y="1150"/>
                  </a:lnTo>
                  <a:lnTo>
                    <a:pt x="2749" y="1127"/>
                  </a:lnTo>
                  <a:lnTo>
                    <a:pt x="2778" y="1101"/>
                  </a:lnTo>
                  <a:lnTo>
                    <a:pt x="2805" y="1071"/>
                  </a:lnTo>
                  <a:lnTo>
                    <a:pt x="2827" y="1039"/>
                  </a:lnTo>
                  <a:lnTo>
                    <a:pt x="2845" y="1003"/>
                  </a:lnTo>
                  <a:lnTo>
                    <a:pt x="2858" y="964"/>
                  </a:lnTo>
                  <a:lnTo>
                    <a:pt x="2867" y="924"/>
                  </a:lnTo>
                  <a:lnTo>
                    <a:pt x="2870" y="882"/>
                  </a:lnTo>
                  <a:lnTo>
                    <a:pt x="2867" y="840"/>
                  </a:lnTo>
                  <a:lnTo>
                    <a:pt x="2858" y="799"/>
                  </a:lnTo>
                  <a:lnTo>
                    <a:pt x="2845" y="761"/>
                  </a:lnTo>
                  <a:lnTo>
                    <a:pt x="2827" y="725"/>
                  </a:lnTo>
                  <a:lnTo>
                    <a:pt x="2805" y="693"/>
                  </a:lnTo>
                  <a:lnTo>
                    <a:pt x="2778" y="662"/>
                  </a:lnTo>
                  <a:lnTo>
                    <a:pt x="2749" y="636"/>
                  </a:lnTo>
                  <a:lnTo>
                    <a:pt x="2715" y="614"/>
                  </a:lnTo>
                  <a:lnTo>
                    <a:pt x="2678" y="596"/>
                  </a:lnTo>
                  <a:lnTo>
                    <a:pt x="2640" y="583"/>
                  </a:lnTo>
                  <a:lnTo>
                    <a:pt x="2599" y="574"/>
                  </a:lnTo>
                  <a:lnTo>
                    <a:pt x="2557" y="571"/>
                  </a:lnTo>
                  <a:close/>
                  <a:moveTo>
                    <a:pt x="3362" y="0"/>
                  </a:moveTo>
                  <a:lnTo>
                    <a:pt x="3377" y="4"/>
                  </a:lnTo>
                  <a:lnTo>
                    <a:pt x="3391" y="9"/>
                  </a:lnTo>
                  <a:lnTo>
                    <a:pt x="3404" y="18"/>
                  </a:lnTo>
                  <a:lnTo>
                    <a:pt x="3414" y="34"/>
                  </a:lnTo>
                  <a:lnTo>
                    <a:pt x="3422" y="49"/>
                  </a:lnTo>
                  <a:lnTo>
                    <a:pt x="3423" y="67"/>
                  </a:lnTo>
                  <a:lnTo>
                    <a:pt x="3423" y="69"/>
                  </a:lnTo>
                  <a:lnTo>
                    <a:pt x="3424" y="70"/>
                  </a:lnTo>
                  <a:lnTo>
                    <a:pt x="3424" y="487"/>
                  </a:lnTo>
                  <a:lnTo>
                    <a:pt x="3421" y="505"/>
                  </a:lnTo>
                  <a:lnTo>
                    <a:pt x="3414" y="519"/>
                  </a:lnTo>
                  <a:lnTo>
                    <a:pt x="3404" y="533"/>
                  </a:lnTo>
                  <a:lnTo>
                    <a:pt x="3391" y="542"/>
                  </a:lnTo>
                  <a:lnTo>
                    <a:pt x="3376" y="548"/>
                  </a:lnTo>
                  <a:lnTo>
                    <a:pt x="3359" y="551"/>
                  </a:lnTo>
                  <a:lnTo>
                    <a:pt x="3342" y="548"/>
                  </a:lnTo>
                  <a:lnTo>
                    <a:pt x="3327" y="542"/>
                  </a:lnTo>
                  <a:lnTo>
                    <a:pt x="3314" y="533"/>
                  </a:lnTo>
                  <a:lnTo>
                    <a:pt x="3304" y="519"/>
                  </a:lnTo>
                  <a:lnTo>
                    <a:pt x="3297" y="505"/>
                  </a:lnTo>
                  <a:lnTo>
                    <a:pt x="3295" y="487"/>
                  </a:lnTo>
                  <a:lnTo>
                    <a:pt x="3295" y="221"/>
                  </a:lnTo>
                  <a:lnTo>
                    <a:pt x="2912" y="614"/>
                  </a:lnTo>
                  <a:lnTo>
                    <a:pt x="2938" y="652"/>
                  </a:lnTo>
                  <a:lnTo>
                    <a:pt x="2961" y="694"/>
                  </a:lnTo>
                  <a:lnTo>
                    <a:pt x="2979" y="737"/>
                  </a:lnTo>
                  <a:lnTo>
                    <a:pt x="2992" y="783"/>
                  </a:lnTo>
                  <a:lnTo>
                    <a:pt x="3000" y="831"/>
                  </a:lnTo>
                  <a:lnTo>
                    <a:pt x="3003" y="879"/>
                  </a:lnTo>
                  <a:lnTo>
                    <a:pt x="2999" y="930"/>
                  </a:lnTo>
                  <a:lnTo>
                    <a:pt x="2991" y="980"/>
                  </a:lnTo>
                  <a:lnTo>
                    <a:pt x="2977" y="1028"/>
                  </a:lnTo>
                  <a:lnTo>
                    <a:pt x="2958" y="1072"/>
                  </a:lnTo>
                  <a:lnTo>
                    <a:pt x="2934" y="1115"/>
                  </a:lnTo>
                  <a:lnTo>
                    <a:pt x="2905" y="1153"/>
                  </a:lnTo>
                  <a:lnTo>
                    <a:pt x="2873" y="1190"/>
                  </a:lnTo>
                  <a:lnTo>
                    <a:pt x="2837" y="1222"/>
                  </a:lnTo>
                  <a:lnTo>
                    <a:pt x="2798" y="1250"/>
                  </a:lnTo>
                  <a:lnTo>
                    <a:pt x="2755" y="1274"/>
                  </a:lnTo>
                  <a:lnTo>
                    <a:pt x="2710" y="1292"/>
                  </a:lnTo>
                  <a:lnTo>
                    <a:pt x="2663" y="1307"/>
                  </a:lnTo>
                  <a:lnTo>
                    <a:pt x="2613" y="1315"/>
                  </a:lnTo>
                  <a:lnTo>
                    <a:pt x="2561" y="1318"/>
                  </a:lnTo>
                  <a:lnTo>
                    <a:pt x="2513" y="1315"/>
                  </a:lnTo>
                  <a:lnTo>
                    <a:pt x="2467" y="1308"/>
                  </a:lnTo>
                  <a:lnTo>
                    <a:pt x="2423" y="1295"/>
                  </a:lnTo>
                  <a:lnTo>
                    <a:pt x="2381" y="1280"/>
                  </a:lnTo>
                  <a:lnTo>
                    <a:pt x="2341" y="1259"/>
                  </a:lnTo>
                  <a:lnTo>
                    <a:pt x="2303" y="1234"/>
                  </a:lnTo>
                  <a:lnTo>
                    <a:pt x="2143" y="1398"/>
                  </a:lnTo>
                  <a:lnTo>
                    <a:pt x="2129" y="1410"/>
                  </a:lnTo>
                  <a:lnTo>
                    <a:pt x="2113" y="1416"/>
                  </a:lnTo>
                  <a:lnTo>
                    <a:pt x="2096" y="1418"/>
                  </a:lnTo>
                  <a:lnTo>
                    <a:pt x="2078" y="1416"/>
                  </a:lnTo>
                  <a:lnTo>
                    <a:pt x="2063" y="1408"/>
                  </a:lnTo>
                  <a:lnTo>
                    <a:pt x="1757" y="1217"/>
                  </a:lnTo>
                  <a:lnTo>
                    <a:pt x="1340" y="1984"/>
                  </a:lnTo>
                  <a:lnTo>
                    <a:pt x="1330" y="1998"/>
                  </a:lnTo>
                  <a:lnTo>
                    <a:pt x="1316" y="2009"/>
                  </a:lnTo>
                  <a:lnTo>
                    <a:pt x="1301" y="2015"/>
                  </a:lnTo>
                  <a:lnTo>
                    <a:pt x="1284" y="2018"/>
                  </a:lnTo>
                  <a:lnTo>
                    <a:pt x="1282" y="2018"/>
                  </a:lnTo>
                  <a:lnTo>
                    <a:pt x="1264" y="2014"/>
                  </a:lnTo>
                  <a:lnTo>
                    <a:pt x="1248" y="2007"/>
                  </a:lnTo>
                  <a:lnTo>
                    <a:pt x="1236" y="1996"/>
                  </a:lnTo>
                  <a:lnTo>
                    <a:pt x="1225" y="1981"/>
                  </a:lnTo>
                  <a:lnTo>
                    <a:pt x="909" y="1312"/>
                  </a:lnTo>
                  <a:lnTo>
                    <a:pt x="86" y="1611"/>
                  </a:lnTo>
                  <a:lnTo>
                    <a:pt x="69" y="1614"/>
                  </a:lnTo>
                  <a:lnTo>
                    <a:pt x="53" y="1613"/>
                  </a:lnTo>
                  <a:lnTo>
                    <a:pt x="38" y="1609"/>
                  </a:lnTo>
                  <a:lnTo>
                    <a:pt x="23" y="1599"/>
                  </a:lnTo>
                  <a:lnTo>
                    <a:pt x="12" y="1588"/>
                  </a:lnTo>
                  <a:lnTo>
                    <a:pt x="4" y="1572"/>
                  </a:lnTo>
                  <a:lnTo>
                    <a:pt x="0" y="1556"/>
                  </a:lnTo>
                  <a:lnTo>
                    <a:pt x="1" y="1539"/>
                  </a:lnTo>
                  <a:lnTo>
                    <a:pt x="6" y="1524"/>
                  </a:lnTo>
                  <a:lnTo>
                    <a:pt x="15" y="1510"/>
                  </a:lnTo>
                  <a:lnTo>
                    <a:pt x="27" y="1499"/>
                  </a:lnTo>
                  <a:lnTo>
                    <a:pt x="42" y="1491"/>
                  </a:lnTo>
                  <a:lnTo>
                    <a:pt x="919" y="1173"/>
                  </a:lnTo>
                  <a:lnTo>
                    <a:pt x="935" y="1169"/>
                  </a:lnTo>
                  <a:lnTo>
                    <a:pt x="950" y="1169"/>
                  </a:lnTo>
                  <a:lnTo>
                    <a:pt x="966" y="1173"/>
                  </a:lnTo>
                  <a:lnTo>
                    <a:pt x="980" y="1181"/>
                  </a:lnTo>
                  <a:lnTo>
                    <a:pt x="991" y="1192"/>
                  </a:lnTo>
                  <a:lnTo>
                    <a:pt x="999" y="1205"/>
                  </a:lnTo>
                  <a:lnTo>
                    <a:pt x="1288" y="1813"/>
                  </a:lnTo>
                  <a:lnTo>
                    <a:pt x="1677" y="1096"/>
                  </a:lnTo>
                  <a:lnTo>
                    <a:pt x="1687" y="1082"/>
                  </a:lnTo>
                  <a:lnTo>
                    <a:pt x="1701" y="1071"/>
                  </a:lnTo>
                  <a:lnTo>
                    <a:pt x="1717" y="1064"/>
                  </a:lnTo>
                  <a:lnTo>
                    <a:pt x="1734" y="1062"/>
                  </a:lnTo>
                  <a:lnTo>
                    <a:pt x="1751" y="1065"/>
                  </a:lnTo>
                  <a:lnTo>
                    <a:pt x="1767" y="1072"/>
                  </a:lnTo>
                  <a:lnTo>
                    <a:pt x="2087" y="1273"/>
                  </a:lnTo>
                  <a:lnTo>
                    <a:pt x="2211" y="1146"/>
                  </a:lnTo>
                  <a:lnTo>
                    <a:pt x="2184" y="1108"/>
                  </a:lnTo>
                  <a:lnTo>
                    <a:pt x="2162" y="1066"/>
                  </a:lnTo>
                  <a:lnTo>
                    <a:pt x="2144" y="1022"/>
                  </a:lnTo>
                  <a:lnTo>
                    <a:pt x="2131" y="977"/>
                  </a:lnTo>
                  <a:lnTo>
                    <a:pt x="2122" y="929"/>
                  </a:lnTo>
                  <a:lnTo>
                    <a:pt x="2119" y="879"/>
                  </a:lnTo>
                  <a:lnTo>
                    <a:pt x="2122" y="828"/>
                  </a:lnTo>
                  <a:lnTo>
                    <a:pt x="2132" y="780"/>
                  </a:lnTo>
                  <a:lnTo>
                    <a:pt x="2145" y="732"/>
                  </a:lnTo>
                  <a:lnTo>
                    <a:pt x="2164" y="687"/>
                  </a:lnTo>
                  <a:lnTo>
                    <a:pt x="2188" y="645"/>
                  </a:lnTo>
                  <a:lnTo>
                    <a:pt x="2216" y="605"/>
                  </a:lnTo>
                  <a:lnTo>
                    <a:pt x="2249" y="570"/>
                  </a:lnTo>
                  <a:lnTo>
                    <a:pt x="2285" y="538"/>
                  </a:lnTo>
                  <a:lnTo>
                    <a:pt x="2325" y="510"/>
                  </a:lnTo>
                  <a:lnTo>
                    <a:pt x="2367" y="486"/>
                  </a:lnTo>
                  <a:lnTo>
                    <a:pt x="2412" y="467"/>
                  </a:lnTo>
                  <a:lnTo>
                    <a:pt x="2460" y="453"/>
                  </a:lnTo>
                  <a:lnTo>
                    <a:pt x="2510" y="445"/>
                  </a:lnTo>
                  <a:lnTo>
                    <a:pt x="2561" y="441"/>
                  </a:lnTo>
                  <a:lnTo>
                    <a:pt x="2608" y="444"/>
                  </a:lnTo>
                  <a:lnTo>
                    <a:pt x="2654" y="452"/>
                  </a:lnTo>
                  <a:lnTo>
                    <a:pt x="2699" y="463"/>
                  </a:lnTo>
                  <a:lnTo>
                    <a:pt x="2741" y="480"/>
                  </a:lnTo>
                  <a:lnTo>
                    <a:pt x="2781" y="501"/>
                  </a:lnTo>
                  <a:lnTo>
                    <a:pt x="2820" y="524"/>
                  </a:lnTo>
                  <a:lnTo>
                    <a:pt x="3201" y="133"/>
                  </a:lnTo>
                  <a:lnTo>
                    <a:pt x="2939" y="133"/>
                  </a:lnTo>
                  <a:lnTo>
                    <a:pt x="2921" y="131"/>
                  </a:lnTo>
                  <a:lnTo>
                    <a:pt x="2906" y="125"/>
                  </a:lnTo>
                  <a:lnTo>
                    <a:pt x="2893" y="115"/>
                  </a:lnTo>
                  <a:lnTo>
                    <a:pt x="2883" y="102"/>
                  </a:lnTo>
                  <a:lnTo>
                    <a:pt x="2876" y="87"/>
                  </a:lnTo>
                  <a:lnTo>
                    <a:pt x="2874" y="70"/>
                  </a:lnTo>
                  <a:lnTo>
                    <a:pt x="2876" y="53"/>
                  </a:lnTo>
                  <a:lnTo>
                    <a:pt x="2883" y="38"/>
                  </a:lnTo>
                  <a:lnTo>
                    <a:pt x="2893" y="25"/>
                  </a:lnTo>
                  <a:lnTo>
                    <a:pt x="2906" y="15"/>
                  </a:lnTo>
                  <a:lnTo>
                    <a:pt x="2921" y="9"/>
                  </a:lnTo>
                  <a:lnTo>
                    <a:pt x="2939" y="7"/>
                  </a:lnTo>
                  <a:lnTo>
                    <a:pt x="3333" y="7"/>
                  </a:lnTo>
                  <a:lnTo>
                    <a:pt x="3348" y="1"/>
                  </a:lnTo>
                  <a:lnTo>
                    <a:pt x="336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786" name="Freeform 448"/>
          <p:cNvSpPr>
            <a:spLocks noEditPoints="1"/>
          </p:cNvSpPr>
          <p:nvPr/>
        </p:nvSpPr>
        <p:spPr bwMode="auto">
          <a:xfrm>
            <a:off x="8216172" y="4238688"/>
            <a:ext cx="427872" cy="539528"/>
          </a:xfrm>
          <a:custGeom>
            <a:avLst/>
            <a:gdLst>
              <a:gd name="T0" fmla="*/ 800 w 3015"/>
              <a:gd name="T1" fmla="*/ 3504 h 3796"/>
              <a:gd name="T2" fmla="*/ 854 w 3015"/>
              <a:gd name="T3" fmla="*/ 3692 h 3796"/>
              <a:gd name="T4" fmla="*/ 1049 w 3015"/>
              <a:gd name="T5" fmla="*/ 3674 h 3796"/>
              <a:gd name="T6" fmla="*/ 1069 w 3015"/>
              <a:gd name="T7" fmla="*/ 3479 h 3796"/>
              <a:gd name="T8" fmla="*/ 2754 w 3015"/>
              <a:gd name="T9" fmla="*/ 2411 h 3796"/>
              <a:gd name="T10" fmla="*/ 2631 w 3015"/>
              <a:gd name="T11" fmla="*/ 2562 h 3796"/>
              <a:gd name="T12" fmla="*/ 2754 w 3015"/>
              <a:gd name="T13" fmla="*/ 2713 h 3796"/>
              <a:gd name="T14" fmla="*/ 2926 w 3015"/>
              <a:gd name="T15" fmla="*/ 2622 h 3796"/>
              <a:gd name="T16" fmla="*/ 2870 w 3015"/>
              <a:gd name="T17" fmla="*/ 2434 h 3796"/>
              <a:gd name="T18" fmla="*/ 1566 w 3015"/>
              <a:gd name="T19" fmla="*/ 1961 h 3796"/>
              <a:gd name="T20" fmla="*/ 1510 w 3015"/>
              <a:gd name="T21" fmla="*/ 2149 h 3796"/>
              <a:gd name="T22" fmla="*/ 1682 w 3015"/>
              <a:gd name="T23" fmla="*/ 2239 h 3796"/>
              <a:gd name="T24" fmla="*/ 1805 w 3015"/>
              <a:gd name="T25" fmla="*/ 2088 h 3796"/>
              <a:gd name="T26" fmla="*/ 1682 w 3015"/>
              <a:gd name="T27" fmla="*/ 1938 h 3796"/>
              <a:gd name="T28" fmla="*/ 102 w 3015"/>
              <a:gd name="T29" fmla="*/ 1341 h 3796"/>
              <a:gd name="T30" fmla="*/ 121 w 3015"/>
              <a:gd name="T31" fmla="*/ 1536 h 3796"/>
              <a:gd name="T32" fmla="*/ 315 w 3015"/>
              <a:gd name="T33" fmla="*/ 1555 h 3796"/>
              <a:gd name="T34" fmla="*/ 371 w 3015"/>
              <a:gd name="T35" fmla="*/ 1367 h 3796"/>
              <a:gd name="T36" fmla="*/ 1939 w 3015"/>
              <a:gd name="T37" fmla="*/ 887 h 3796"/>
              <a:gd name="T38" fmla="*/ 1789 w 3015"/>
              <a:gd name="T39" fmla="*/ 1011 h 3796"/>
              <a:gd name="T40" fmla="*/ 1880 w 3015"/>
              <a:gd name="T41" fmla="*/ 1184 h 3796"/>
              <a:gd name="T42" fmla="*/ 2067 w 3015"/>
              <a:gd name="T43" fmla="*/ 1128 h 3796"/>
              <a:gd name="T44" fmla="*/ 2047 w 3015"/>
              <a:gd name="T45" fmla="*/ 933 h 3796"/>
              <a:gd name="T46" fmla="*/ 362 w 3015"/>
              <a:gd name="T47" fmla="*/ 90 h 3796"/>
              <a:gd name="T48" fmla="*/ 271 w 3015"/>
              <a:gd name="T49" fmla="*/ 263 h 3796"/>
              <a:gd name="T50" fmla="*/ 423 w 3015"/>
              <a:gd name="T51" fmla="*/ 385 h 3796"/>
              <a:gd name="T52" fmla="*/ 573 w 3015"/>
              <a:gd name="T53" fmla="*/ 263 h 3796"/>
              <a:gd name="T54" fmla="*/ 482 w 3015"/>
              <a:gd name="T55" fmla="*/ 90 h 3796"/>
              <a:gd name="T56" fmla="*/ 559 w 3015"/>
              <a:gd name="T57" fmla="*/ 46 h 3796"/>
              <a:gd name="T58" fmla="*/ 649 w 3015"/>
              <a:gd name="T59" fmla="*/ 271 h 3796"/>
              <a:gd name="T60" fmla="*/ 485 w 3015"/>
              <a:gd name="T61" fmla="*/ 454 h 3796"/>
              <a:gd name="T62" fmla="*/ 443 w 3015"/>
              <a:gd name="T63" fmla="*/ 1340 h 3796"/>
              <a:gd name="T64" fmla="*/ 1776 w 3015"/>
              <a:gd name="T65" fmla="*/ 878 h 3796"/>
              <a:gd name="T66" fmla="*/ 2013 w 3015"/>
              <a:gd name="T67" fmla="*/ 822 h 3796"/>
              <a:gd name="T68" fmla="*/ 2167 w 3015"/>
              <a:gd name="T69" fmla="*/ 1004 h 3796"/>
              <a:gd name="T70" fmla="*/ 2075 w 3015"/>
              <a:gd name="T71" fmla="*/ 1228 h 3796"/>
              <a:gd name="T72" fmla="*/ 1781 w 3015"/>
              <a:gd name="T73" fmla="*/ 1898 h 3796"/>
              <a:gd name="T74" fmla="*/ 1880 w 3015"/>
              <a:gd name="T75" fmla="*/ 2115 h 3796"/>
              <a:gd name="T76" fmla="*/ 2745 w 3015"/>
              <a:gd name="T77" fmla="*/ 2335 h 3796"/>
              <a:gd name="T78" fmla="*/ 2970 w 3015"/>
              <a:gd name="T79" fmla="*/ 2426 h 3796"/>
              <a:gd name="T80" fmla="*/ 2989 w 3015"/>
              <a:gd name="T81" fmla="*/ 2669 h 3796"/>
              <a:gd name="T82" fmla="*/ 2784 w 3015"/>
              <a:gd name="T83" fmla="*/ 2793 h 3796"/>
              <a:gd name="T84" fmla="*/ 1158 w 3015"/>
              <a:gd name="T85" fmla="*/ 3490 h 3796"/>
              <a:gd name="T86" fmla="*/ 1103 w 3015"/>
              <a:gd name="T87" fmla="*/ 3728 h 3796"/>
              <a:gd name="T88" fmla="*/ 868 w 3015"/>
              <a:gd name="T89" fmla="*/ 3784 h 3796"/>
              <a:gd name="T90" fmla="*/ 714 w 3015"/>
              <a:gd name="T91" fmla="*/ 3602 h 3796"/>
              <a:gd name="T92" fmla="*/ 804 w 3015"/>
              <a:gd name="T93" fmla="*/ 3378 h 3796"/>
              <a:gd name="T94" fmla="*/ 1043 w 3015"/>
              <a:gd name="T95" fmla="*/ 3357 h 3796"/>
              <a:gd name="T96" fmla="*/ 2555 w 3015"/>
              <a:gd name="T97" fmla="*/ 2535 h 3796"/>
              <a:gd name="T98" fmla="*/ 1691 w 3015"/>
              <a:gd name="T99" fmla="*/ 2316 h 3796"/>
              <a:gd name="T100" fmla="*/ 1465 w 3015"/>
              <a:gd name="T101" fmla="*/ 2225 h 3796"/>
              <a:gd name="T102" fmla="*/ 1447 w 3015"/>
              <a:gd name="T103" fmla="*/ 1982 h 3796"/>
              <a:gd name="T104" fmla="*/ 1652 w 3015"/>
              <a:gd name="T105" fmla="*/ 1857 h 3796"/>
              <a:gd name="T106" fmla="*/ 1726 w 3015"/>
              <a:gd name="T107" fmla="*/ 1129 h 3796"/>
              <a:gd name="T108" fmla="*/ 416 w 3015"/>
              <a:gd name="T109" fmla="*/ 1563 h 3796"/>
              <a:gd name="T110" fmla="*/ 193 w 3015"/>
              <a:gd name="T111" fmla="*/ 1655 h 3796"/>
              <a:gd name="T112" fmla="*/ 12 w 3015"/>
              <a:gd name="T113" fmla="*/ 1500 h 3796"/>
              <a:gd name="T114" fmla="*/ 68 w 3015"/>
              <a:gd name="T115" fmla="*/ 1264 h 3796"/>
              <a:gd name="T116" fmla="*/ 370 w 3015"/>
              <a:gd name="T117" fmla="*/ 457 h 3796"/>
              <a:gd name="T118" fmla="*/ 196 w 3015"/>
              <a:gd name="T119" fmla="*/ 272 h 3796"/>
              <a:gd name="T120" fmla="*/ 286 w 3015"/>
              <a:gd name="T121" fmla="*/ 46 h 37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015" h="3796">
                <a:moveTo>
                  <a:pt x="940" y="3411"/>
                </a:moveTo>
                <a:lnTo>
                  <a:pt x="910" y="3413"/>
                </a:lnTo>
                <a:lnTo>
                  <a:pt x="881" y="3423"/>
                </a:lnTo>
                <a:lnTo>
                  <a:pt x="854" y="3437"/>
                </a:lnTo>
                <a:lnTo>
                  <a:pt x="832" y="3455"/>
                </a:lnTo>
                <a:lnTo>
                  <a:pt x="814" y="3479"/>
                </a:lnTo>
                <a:lnTo>
                  <a:pt x="800" y="3504"/>
                </a:lnTo>
                <a:lnTo>
                  <a:pt x="790" y="3534"/>
                </a:lnTo>
                <a:lnTo>
                  <a:pt x="787" y="3565"/>
                </a:lnTo>
                <a:lnTo>
                  <a:pt x="790" y="3595"/>
                </a:lnTo>
                <a:lnTo>
                  <a:pt x="800" y="3625"/>
                </a:lnTo>
                <a:lnTo>
                  <a:pt x="814" y="3650"/>
                </a:lnTo>
                <a:lnTo>
                  <a:pt x="832" y="3674"/>
                </a:lnTo>
                <a:lnTo>
                  <a:pt x="854" y="3692"/>
                </a:lnTo>
                <a:lnTo>
                  <a:pt x="881" y="3706"/>
                </a:lnTo>
                <a:lnTo>
                  <a:pt x="910" y="3716"/>
                </a:lnTo>
                <a:lnTo>
                  <a:pt x="940" y="3719"/>
                </a:lnTo>
                <a:lnTo>
                  <a:pt x="972" y="3716"/>
                </a:lnTo>
                <a:lnTo>
                  <a:pt x="1001" y="3706"/>
                </a:lnTo>
                <a:lnTo>
                  <a:pt x="1027" y="3692"/>
                </a:lnTo>
                <a:lnTo>
                  <a:pt x="1049" y="3674"/>
                </a:lnTo>
                <a:lnTo>
                  <a:pt x="1069" y="3650"/>
                </a:lnTo>
                <a:lnTo>
                  <a:pt x="1082" y="3625"/>
                </a:lnTo>
                <a:lnTo>
                  <a:pt x="1091" y="3595"/>
                </a:lnTo>
                <a:lnTo>
                  <a:pt x="1094" y="3565"/>
                </a:lnTo>
                <a:lnTo>
                  <a:pt x="1091" y="3534"/>
                </a:lnTo>
                <a:lnTo>
                  <a:pt x="1082" y="3504"/>
                </a:lnTo>
                <a:lnTo>
                  <a:pt x="1069" y="3479"/>
                </a:lnTo>
                <a:lnTo>
                  <a:pt x="1049" y="3455"/>
                </a:lnTo>
                <a:lnTo>
                  <a:pt x="1027" y="3437"/>
                </a:lnTo>
                <a:lnTo>
                  <a:pt x="1001" y="3423"/>
                </a:lnTo>
                <a:lnTo>
                  <a:pt x="972" y="3413"/>
                </a:lnTo>
                <a:lnTo>
                  <a:pt x="940" y="3411"/>
                </a:lnTo>
                <a:close/>
                <a:moveTo>
                  <a:pt x="2784" y="2408"/>
                </a:moveTo>
                <a:lnTo>
                  <a:pt x="2754" y="2411"/>
                </a:lnTo>
                <a:lnTo>
                  <a:pt x="2725" y="2420"/>
                </a:lnTo>
                <a:lnTo>
                  <a:pt x="2698" y="2434"/>
                </a:lnTo>
                <a:lnTo>
                  <a:pt x="2676" y="2454"/>
                </a:lnTo>
                <a:lnTo>
                  <a:pt x="2657" y="2476"/>
                </a:lnTo>
                <a:lnTo>
                  <a:pt x="2643" y="2502"/>
                </a:lnTo>
                <a:lnTo>
                  <a:pt x="2634" y="2531"/>
                </a:lnTo>
                <a:lnTo>
                  <a:pt x="2631" y="2562"/>
                </a:lnTo>
                <a:lnTo>
                  <a:pt x="2634" y="2593"/>
                </a:lnTo>
                <a:lnTo>
                  <a:pt x="2643" y="2622"/>
                </a:lnTo>
                <a:lnTo>
                  <a:pt x="2657" y="2649"/>
                </a:lnTo>
                <a:lnTo>
                  <a:pt x="2676" y="2671"/>
                </a:lnTo>
                <a:lnTo>
                  <a:pt x="2698" y="2690"/>
                </a:lnTo>
                <a:lnTo>
                  <a:pt x="2725" y="2704"/>
                </a:lnTo>
                <a:lnTo>
                  <a:pt x="2754" y="2713"/>
                </a:lnTo>
                <a:lnTo>
                  <a:pt x="2784" y="2716"/>
                </a:lnTo>
                <a:lnTo>
                  <a:pt x="2816" y="2713"/>
                </a:lnTo>
                <a:lnTo>
                  <a:pt x="2844" y="2704"/>
                </a:lnTo>
                <a:lnTo>
                  <a:pt x="2870" y="2690"/>
                </a:lnTo>
                <a:lnTo>
                  <a:pt x="2892" y="2671"/>
                </a:lnTo>
                <a:lnTo>
                  <a:pt x="2912" y="2649"/>
                </a:lnTo>
                <a:lnTo>
                  <a:pt x="2926" y="2622"/>
                </a:lnTo>
                <a:lnTo>
                  <a:pt x="2934" y="2593"/>
                </a:lnTo>
                <a:lnTo>
                  <a:pt x="2938" y="2562"/>
                </a:lnTo>
                <a:lnTo>
                  <a:pt x="2934" y="2531"/>
                </a:lnTo>
                <a:lnTo>
                  <a:pt x="2926" y="2502"/>
                </a:lnTo>
                <a:lnTo>
                  <a:pt x="2912" y="2476"/>
                </a:lnTo>
                <a:lnTo>
                  <a:pt x="2892" y="2454"/>
                </a:lnTo>
                <a:lnTo>
                  <a:pt x="2870" y="2434"/>
                </a:lnTo>
                <a:lnTo>
                  <a:pt x="2844" y="2420"/>
                </a:lnTo>
                <a:lnTo>
                  <a:pt x="2816" y="2411"/>
                </a:lnTo>
                <a:lnTo>
                  <a:pt x="2784" y="2408"/>
                </a:lnTo>
                <a:close/>
                <a:moveTo>
                  <a:pt x="1652" y="1934"/>
                </a:moveTo>
                <a:lnTo>
                  <a:pt x="1620" y="1938"/>
                </a:lnTo>
                <a:lnTo>
                  <a:pt x="1591" y="1947"/>
                </a:lnTo>
                <a:lnTo>
                  <a:pt x="1566" y="1961"/>
                </a:lnTo>
                <a:lnTo>
                  <a:pt x="1542" y="1980"/>
                </a:lnTo>
                <a:lnTo>
                  <a:pt x="1524" y="2002"/>
                </a:lnTo>
                <a:lnTo>
                  <a:pt x="1510" y="2029"/>
                </a:lnTo>
                <a:lnTo>
                  <a:pt x="1500" y="2058"/>
                </a:lnTo>
                <a:lnTo>
                  <a:pt x="1498" y="2088"/>
                </a:lnTo>
                <a:lnTo>
                  <a:pt x="1500" y="2120"/>
                </a:lnTo>
                <a:lnTo>
                  <a:pt x="1510" y="2149"/>
                </a:lnTo>
                <a:lnTo>
                  <a:pt x="1524" y="2175"/>
                </a:lnTo>
                <a:lnTo>
                  <a:pt x="1542" y="2197"/>
                </a:lnTo>
                <a:lnTo>
                  <a:pt x="1566" y="2217"/>
                </a:lnTo>
                <a:lnTo>
                  <a:pt x="1591" y="2231"/>
                </a:lnTo>
                <a:lnTo>
                  <a:pt x="1620" y="2239"/>
                </a:lnTo>
                <a:lnTo>
                  <a:pt x="1652" y="2243"/>
                </a:lnTo>
                <a:lnTo>
                  <a:pt x="1682" y="2239"/>
                </a:lnTo>
                <a:lnTo>
                  <a:pt x="1711" y="2231"/>
                </a:lnTo>
                <a:lnTo>
                  <a:pt x="1737" y="2217"/>
                </a:lnTo>
                <a:lnTo>
                  <a:pt x="1760" y="2197"/>
                </a:lnTo>
                <a:lnTo>
                  <a:pt x="1779" y="2175"/>
                </a:lnTo>
                <a:lnTo>
                  <a:pt x="1793" y="2149"/>
                </a:lnTo>
                <a:lnTo>
                  <a:pt x="1802" y="2120"/>
                </a:lnTo>
                <a:lnTo>
                  <a:pt x="1805" y="2088"/>
                </a:lnTo>
                <a:lnTo>
                  <a:pt x="1802" y="2058"/>
                </a:lnTo>
                <a:lnTo>
                  <a:pt x="1793" y="2029"/>
                </a:lnTo>
                <a:lnTo>
                  <a:pt x="1779" y="2002"/>
                </a:lnTo>
                <a:lnTo>
                  <a:pt x="1760" y="1980"/>
                </a:lnTo>
                <a:lnTo>
                  <a:pt x="1737" y="1961"/>
                </a:lnTo>
                <a:lnTo>
                  <a:pt x="1711" y="1947"/>
                </a:lnTo>
                <a:lnTo>
                  <a:pt x="1682" y="1938"/>
                </a:lnTo>
                <a:lnTo>
                  <a:pt x="1652" y="1934"/>
                </a:lnTo>
                <a:close/>
                <a:moveTo>
                  <a:pt x="230" y="1274"/>
                </a:moveTo>
                <a:lnTo>
                  <a:pt x="199" y="1276"/>
                </a:lnTo>
                <a:lnTo>
                  <a:pt x="170" y="1285"/>
                </a:lnTo>
                <a:lnTo>
                  <a:pt x="144" y="1299"/>
                </a:lnTo>
                <a:lnTo>
                  <a:pt x="121" y="1318"/>
                </a:lnTo>
                <a:lnTo>
                  <a:pt x="102" y="1341"/>
                </a:lnTo>
                <a:lnTo>
                  <a:pt x="88" y="1367"/>
                </a:lnTo>
                <a:lnTo>
                  <a:pt x="79" y="1396"/>
                </a:lnTo>
                <a:lnTo>
                  <a:pt x="77" y="1428"/>
                </a:lnTo>
                <a:lnTo>
                  <a:pt x="79" y="1458"/>
                </a:lnTo>
                <a:lnTo>
                  <a:pt x="88" y="1487"/>
                </a:lnTo>
                <a:lnTo>
                  <a:pt x="102" y="1513"/>
                </a:lnTo>
                <a:lnTo>
                  <a:pt x="121" y="1536"/>
                </a:lnTo>
                <a:lnTo>
                  <a:pt x="144" y="1555"/>
                </a:lnTo>
                <a:lnTo>
                  <a:pt x="170" y="1569"/>
                </a:lnTo>
                <a:lnTo>
                  <a:pt x="199" y="1578"/>
                </a:lnTo>
                <a:lnTo>
                  <a:pt x="230" y="1582"/>
                </a:lnTo>
                <a:lnTo>
                  <a:pt x="261" y="1578"/>
                </a:lnTo>
                <a:lnTo>
                  <a:pt x="290" y="1569"/>
                </a:lnTo>
                <a:lnTo>
                  <a:pt x="315" y="1555"/>
                </a:lnTo>
                <a:lnTo>
                  <a:pt x="339" y="1536"/>
                </a:lnTo>
                <a:lnTo>
                  <a:pt x="357" y="1513"/>
                </a:lnTo>
                <a:lnTo>
                  <a:pt x="371" y="1487"/>
                </a:lnTo>
                <a:lnTo>
                  <a:pt x="381" y="1458"/>
                </a:lnTo>
                <a:lnTo>
                  <a:pt x="384" y="1428"/>
                </a:lnTo>
                <a:lnTo>
                  <a:pt x="381" y="1396"/>
                </a:lnTo>
                <a:lnTo>
                  <a:pt x="371" y="1367"/>
                </a:lnTo>
                <a:lnTo>
                  <a:pt x="357" y="1341"/>
                </a:lnTo>
                <a:lnTo>
                  <a:pt x="339" y="1318"/>
                </a:lnTo>
                <a:lnTo>
                  <a:pt x="315" y="1299"/>
                </a:lnTo>
                <a:lnTo>
                  <a:pt x="290" y="1285"/>
                </a:lnTo>
                <a:lnTo>
                  <a:pt x="261" y="1276"/>
                </a:lnTo>
                <a:lnTo>
                  <a:pt x="230" y="1274"/>
                </a:lnTo>
                <a:close/>
                <a:moveTo>
                  <a:pt x="1939" y="887"/>
                </a:moveTo>
                <a:lnTo>
                  <a:pt x="1909" y="891"/>
                </a:lnTo>
                <a:lnTo>
                  <a:pt x="1880" y="900"/>
                </a:lnTo>
                <a:lnTo>
                  <a:pt x="1853" y="914"/>
                </a:lnTo>
                <a:lnTo>
                  <a:pt x="1831" y="933"/>
                </a:lnTo>
                <a:lnTo>
                  <a:pt x="1812" y="956"/>
                </a:lnTo>
                <a:lnTo>
                  <a:pt x="1797" y="982"/>
                </a:lnTo>
                <a:lnTo>
                  <a:pt x="1789" y="1011"/>
                </a:lnTo>
                <a:lnTo>
                  <a:pt x="1786" y="1041"/>
                </a:lnTo>
                <a:lnTo>
                  <a:pt x="1789" y="1073"/>
                </a:lnTo>
                <a:lnTo>
                  <a:pt x="1797" y="1102"/>
                </a:lnTo>
                <a:lnTo>
                  <a:pt x="1812" y="1128"/>
                </a:lnTo>
                <a:lnTo>
                  <a:pt x="1831" y="1151"/>
                </a:lnTo>
                <a:lnTo>
                  <a:pt x="1853" y="1170"/>
                </a:lnTo>
                <a:lnTo>
                  <a:pt x="1880" y="1184"/>
                </a:lnTo>
                <a:lnTo>
                  <a:pt x="1909" y="1193"/>
                </a:lnTo>
                <a:lnTo>
                  <a:pt x="1939" y="1195"/>
                </a:lnTo>
                <a:lnTo>
                  <a:pt x="1971" y="1193"/>
                </a:lnTo>
                <a:lnTo>
                  <a:pt x="1999" y="1184"/>
                </a:lnTo>
                <a:lnTo>
                  <a:pt x="2025" y="1170"/>
                </a:lnTo>
                <a:lnTo>
                  <a:pt x="2047" y="1151"/>
                </a:lnTo>
                <a:lnTo>
                  <a:pt x="2067" y="1128"/>
                </a:lnTo>
                <a:lnTo>
                  <a:pt x="2081" y="1102"/>
                </a:lnTo>
                <a:lnTo>
                  <a:pt x="2090" y="1073"/>
                </a:lnTo>
                <a:lnTo>
                  <a:pt x="2093" y="1041"/>
                </a:lnTo>
                <a:lnTo>
                  <a:pt x="2090" y="1011"/>
                </a:lnTo>
                <a:lnTo>
                  <a:pt x="2081" y="982"/>
                </a:lnTo>
                <a:lnTo>
                  <a:pt x="2067" y="956"/>
                </a:lnTo>
                <a:lnTo>
                  <a:pt x="2047" y="933"/>
                </a:lnTo>
                <a:lnTo>
                  <a:pt x="2025" y="914"/>
                </a:lnTo>
                <a:lnTo>
                  <a:pt x="1999" y="900"/>
                </a:lnTo>
                <a:lnTo>
                  <a:pt x="1971" y="891"/>
                </a:lnTo>
                <a:lnTo>
                  <a:pt x="1939" y="887"/>
                </a:lnTo>
                <a:close/>
                <a:moveTo>
                  <a:pt x="423" y="78"/>
                </a:moveTo>
                <a:lnTo>
                  <a:pt x="391" y="81"/>
                </a:lnTo>
                <a:lnTo>
                  <a:pt x="362" y="90"/>
                </a:lnTo>
                <a:lnTo>
                  <a:pt x="336" y="104"/>
                </a:lnTo>
                <a:lnTo>
                  <a:pt x="313" y="123"/>
                </a:lnTo>
                <a:lnTo>
                  <a:pt x="294" y="146"/>
                </a:lnTo>
                <a:lnTo>
                  <a:pt x="281" y="172"/>
                </a:lnTo>
                <a:lnTo>
                  <a:pt x="271" y="201"/>
                </a:lnTo>
                <a:lnTo>
                  <a:pt x="269" y="232"/>
                </a:lnTo>
                <a:lnTo>
                  <a:pt x="271" y="263"/>
                </a:lnTo>
                <a:lnTo>
                  <a:pt x="281" y="292"/>
                </a:lnTo>
                <a:lnTo>
                  <a:pt x="294" y="318"/>
                </a:lnTo>
                <a:lnTo>
                  <a:pt x="313" y="341"/>
                </a:lnTo>
                <a:lnTo>
                  <a:pt x="336" y="360"/>
                </a:lnTo>
                <a:lnTo>
                  <a:pt x="362" y="374"/>
                </a:lnTo>
                <a:lnTo>
                  <a:pt x="391" y="383"/>
                </a:lnTo>
                <a:lnTo>
                  <a:pt x="423" y="385"/>
                </a:lnTo>
                <a:lnTo>
                  <a:pt x="453" y="383"/>
                </a:lnTo>
                <a:lnTo>
                  <a:pt x="482" y="374"/>
                </a:lnTo>
                <a:lnTo>
                  <a:pt x="507" y="360"/>
                </a:lnTo>
                <a:lnTo>
                  <a:pt x="531" y="341"/>
                </a:lnTo>
                <a:lnTo>
                  <a:pt x="549" y="318"/>
                </a:lnTo>
                <a:lnTo>
                  <a:pt x="563" y="292"/>
                </a:lnTo>
                <a:lnTo>
                  <a:pt x="573" y="263"/>
                </a:lnTo>
                <a:lnTo>
                  <a:pt x="576" y="232"/>
                </a:lnTo>
                <a:lnTo>
                  <a:pt x="573" y="201"/>
                </a:lnTo>
                <a:lnTo>
                  <a:pt x="563" y="172"/>
                </a:lnTo>
                <a:lnTo>
                  <a:pt x="549" y="146"/>
                </a:lnTo>
                <a:lnTo>
                  <a:pt x="531" y="123"/>
                </a:lnTo>
                <a:lnTo>
                  <a:pt x="507" y="104"/>
                </a:lnTo>
                <a:lnTo>
                  <a:pt x="482" y="90"/>
                </a:lnTo>
                <a:lnTo>
                  <a:pt x="453" y="81"/>
                </a:lnTo>
                <a:lnTo>
                  <a:pt x="423" y="78"/>
                </a:lnTo>
                <a:close/>
                <a:moveTo>
                  <a:pt x="423" y="0"/>
                </a:moveTo>
                <a:lnTo>
                  <a:pt x="460" y="4"/>
                </a:lnTo>
                <a:lnTo>
                  <a:pt x="495" y="13"/>
                </a:lnTo>
                <a:lnTo>
                  <a:pt x="528" y="27"/>
                </a:lnTo>
                <a:lnTo>
                  <a:pt x="559" y="46"/>
                </a:lnTo>
                <a:lnTo>
                  <a:pt x="585" y="69"/>
                </a:lnTo>
                <a:lnTo>
                  <a:pt x="608" y="96"/>
                </a:lnTo>
                <a:lnTo>
                  <a:pt x="627" y="126"/>
                </a:lnTo>
                <a:lnTo>
                  <a:pt x="641" y="159"/>
                </a:lnTo>
                <a:lnTo>
                  <a:pt x="649" y="194"/>
                </a:lnTo>
                <a:lnTo>
                  <a:pt x="653" y="232"/>
                </a:lnTo>
                <a:lnTo>
                  <a:pt x="649" y="271"/>
                </a:lnTo>
                <a:lnTo>
                  <a:pt x="640" y="307"/>
                </a:lnTo>
                <a:lnTo>
                  <a:pt x="625" y="341"/>
                </a:lnTo>
                <a:lnTo>
                  <a:pt x="605" y="373"/>
                </a:lnTo>
                <a:lnTo>
                  <a:pt x="581" y="399"/>
                </a:lnTo>
                <a:lnTo>
                  <a:pt x="552" y="423"/>
                </a:lnTo>
                <a:lnTo>
                  <a:pt x="520" y="441"/>
                </a:lnTo>
                <a:lnTo>
                  <a:pt x="485" y="454"/>
                </a:lnTo>
                <a:lnTo>
                  <a:pt x="448" y="461"/>
                </a:lnTo>
                <a:lnTo>
                  <a:pt x="310" y="1211"/>
                </a:lnTo>
                <a:lnTo>
                  <a:pt x="345" y="1227"/>
                </a:lnTo>
                <a:lnTo>
                  <a:pt x="376" y="1248"/>
                </a:lnTo>
                <a:lnTo>
                  <a:pt x="403" y="1275"/>
                </a:lnTo>
                <a:lnTo>
                  <a:pt x="426" y="1305"/>
                </a:lnTo>
                <a:lnTo>
                  <a:pt x="443" y="1340"/>
                </a:lnTo>
                <a:lnTo>
                  <a:pt x="1710" y="1054"/>
                </a:lnTo>
                <a:lnTo>
                  <a:pt x="1709" y="1041"/>
                </a:lnTo>
                <a:lnTo>
                  <a:pt x="1712" y="1004"/>
                </a:lnTo>
                <a:lnTo>
                  <a:pt x="1720" y="969"/>
                </a:lnTo>
                <a:lnTo>
                  <a:pt x="1734" y="935"/>
                </a:lnTo>
                <a:lnTo>
                  <a:pt x="1753" y="905"/>
                </a:lnTo>
                <a:lnTo>
                  <a:pt x="1776" y="878"/>
                </a:lnTo>
                <a:lnTo>
                  <a:pt x="1803" y="856"/>
                </a:lnTo>
                <a:lnTo>
                  <a:pt x="1833" y="836"/>
                </a:lnTo>
                <a:lnTo>
                  <a:pt x="1867" y="822"/>
                </a:lnTo>
                <a:lnTo>
                  <a:pt x="1902" y="814"/>
                </a:lnTo>
                <a:lnTo>
                  <a:pt x="1939" y="810"/>
                </a:lnTo>
                <a:lnTo>
                  <a:pt x="1976" y="814"/>
                </a:lnTo>
                <a:lnTo>
                  <a:pt x="2013" y="822"/>
                </a:lnTo>
                <a:lnTo>
                  <a:pt x="2045" y="836"/>
                </a:lnTo>
                <a:lnTo>
                  <a:pt x="2075" y="856"/>
                </a:lnTo>
                <a:lnTo>
                  <a:pt x="2102" y="878"/>
                </a:lnTo>
                <a:lnTo>
                  <a:pt x="2125" y="905"/>
                </a:lnTo>
                <a:lnTo>
                  <a:pt x="2144" y="935"/>
                </a:lnTo>
                <a:lnTo>
                  <a:pt x="2158" y="969"/>
                </a:lnTo>
                <a:lnTo>
                  <a:pt x="2167" y="1004"/>
                </a:lnTo>
                <a:lnTo>
                  <a:pt x="2170" y="1041"/>
                </a:lnTo>
                <a:lnTo>
                  <a:pt x="2167" y="1079"/>
                </a:lnTo>
                <a:lnTo>
                  <a:pt x="2158" y="1115"/>
                </a:lnTo>
                <a:lnTo>
                  <a:pt x="2144" y="1148"/>
                </a:lnTo>
                <a:lnTo>
                  <a:pt x="2125" y="1178"/>
                </a:lnTo>
                <a:lnTo>
                  <a:pt x="2102" y="1205"/>
                </a:lnTo>
                <a:lnTo>
                  <a:pt x="2075" y="1228"/>
                </a:lnTo>
                <a:lnTo>
                  <a:pt x="2045" y="1247"/>
                </a:lnTo>
                <a:lnTo>
                  <a:pt x="2013" y="1261"/>
                </a:lnTo>
                <a:lnTo>
                  <a:pt x="1976" y="1270"/>
                </a:lnTo>
                <a:lnTo>
                  <a:pt x="1939" y="1272"/>
                </a:lnTo>
                <a:lnTo>
                  <a:pt x="1916" y="1271"/>
                </a:lnTo>
                <a:lnTo>
                  <a:pt x="1748" y="1879"/>
                </a:lnTo>
                <a:lnTo>
                  <a:pt x="1781" y="1898"/>
                </a:lnTo>
                <a:lnTo>
                  <a:pt x="1810" y="1920"/>
                </a:lnTo>
                <a:lnTo>
                  <a:pt x="1834" y="1948"/>
                </a:lnTo>
                <a:lnTo>
                  <a:pt x="1854" y="1979"/>
                </a:lnTo>
                <a:lnTo>
                  <a:pt x="1869" y="2014"/>
                </a:lnTo>
                <a:lnTo>
                  <a:pt x="1879" y="2050"/>
                </a:lnTo>
                <a:lnTo>
                  <a:pt x="1882" y="2088"/>
                </a:lnTo>
                <a:lnTo>
                  <a:pt x="1880" y="2115"/>
                </a:lnTo>
                <a:lnTo>
                  <a:pt x="1875" y="2141"/>
                </a:lnTo>
                <a:lnTo>
                  <a:pt x="2590" y="2439"/>
                </a:lnTo>
                <a:lnTo>
                  <a:pt x="2613" y="2408"/>
                </a:lnTo>
                <a:lnTo>
                  <a:pt x="2640" y="2383"/>
                </a:lnTo>
                <a:lnTo>
                  <a:pt x="2671" y="2360"/>
                </a:lnTo>
                <a:lnTo>
                  <a:pt x="2706" y="2344"/>
                </a:lnTo>
                <a:lnTo>
                  <a:pt x="2745" y="2335"/>
                </a:lnTo>
                <a:lnTo>
                  <a:pt x="2784" y="2331"/>
                </a:lnTo>
                <a:lnTo>
                  <a:pt x="2821" y="2334"/>
                </a:lnTo>
                <a:lnTo>
                  <a:pt x="2858" y="2343"/>
                </a:lnTo>
                <a:lnTo>
                  <a:pt x="2890" y="2357"/>
                </a:lnTo>
                <a:lnTo>
                  <a:pt x="2920" y="2376"/>
                </a:lnTo>
                <a:lnTo>
                  <a:pt x="2947" y="2399"/>
                </a:lnTo>
                <a:lnTo>
                  <a:pt x="2970" y="2426"/>
                </a:lnTo>
                <a:lnTo>
                  <a:pt x="2989" y="2456"/>
                </a:lnTo>
                <a:lnTo>
                  <a:pt x="3003" y="2489"/>
                </a:lnTo>
                <a:lnTo>
                  <a:pt x="3012" y="2525"/>
                </a:lnTo>
                <a:lnTo>
                  <a:pt x="3015" y="2562"/>
                </a:lnTo>
                <a:lnTo>
                  <a:pt x="3012" y="2600"/>
                </a:lnTo>
                <a:lnTo>
                  <a:pt x="3003" y="2635"/>
                </a:lnTo>
                <a:lnTo>
                  <a:pt x="2989" y="2669"/>
                </a:lnTo>
                <a:lnTo>
                  <a:pt x="2970" y="2699"/>
                </a:lnTo>
                <a:lnTo>
                  <a:pt x="2947" y="2726"/>
                </a:lnTo>
                <a:lnTo>
                  <a:pt x="2920" y="2749"/>
                </a:lnTo>
                <a:lnTo>
                  <a:pt x="2890" y="2768"/>
                </a:lnTo>
                <a:lnTo>
                  <a:pt x="2858" y="2782"/>
                </a:lnTo>
                <a:lnTo>
                  <a:pt x="2821" y="2790"/>
                </a:lnTo>
                <a:lnTo>
                  <a:pt x="2784" y="2793"/>
                </a:lnTo>
                <a:lnTo>
                  <a:pt x="2748" y="2790"/>
                </a:lnTo>
                <a:lnTo>
                  <a:pt x="2714" y="2782"/>
                </a:lnTo>
                <a:lnTo>
                  <a:pt x="2682" y="2769"/>
                </a:lnTo>
                <a:lnTo>
                  <a:pt x="2653" y="2751"/>
                </a:lnTo>
                <a:lnTo>
                  <a:pt x="2626" y="2729"/>
                </a:lnTo>
                <a:lnTo>
                  <a:pt x="2603" y="2705"/>
                </a:lnTo>
                <a:lnTo>
                  <a:pt x="1158" y="3490"/>
                </a:lnTo>
                <a:lnTo>
                  <a:pt x="1167" y="3527"/>
                </a:lnTo>
                <a:lnTo>
                  <a:pt x="1171" y="3565"/>
                </a:lnTo>
                <a:lnTo>
                  <a:pt x="1169" y="3602"/>
                </a:lnTo>
                <a:lnTo>
                  <a:pt x="1159" y="3637"/>
                </a:lnTo>
                <a:lnTo>
                  <a:pt x="1145" y="3671"/>
                </a:lnTo>
                <a:lnTo>
                  <a:pt x="1127" y="3702"/>
                </a:lnTo>
                <a:lnTo>
                  <a:pt x="1103" y="3728"/>
                </a:lnTo>
                <a:lnTo>
                  <a:pt x="1077" y="3752"/>
                </a:lnTo>
                <a:lnTo>
                  <a:pt x="1046" y="3770"/>
                </a:lnTo>
                <a:lnTo>
                  <a:pt x="1014" y="3784"/>
                </a:lnTo>
                <a:lnTo>
                  <a:pt x="978" y="3793"/>
                </a:lnTo>
                <a:lnTo>
                  <a:pt x="940" y="3796"/>
                </a:lnTo>
                <a:lnTo>
                  <a:pt x="903" y="3793"/>
                </a:lnTo>
                <a:lnTo>
                  <a:pt x="868" y="3784"/>
                </a:lnTo>
                <a:lnTo>
                  <a:pt x="835" y="3770"/>
                </a:lnTo>
                <a:lnTo>
                  <a:pt x="804" y="3752"/>
                </a:lnTo>
                <a:lnTo>
                  <a:pt x="778" y="3728"/>
                </a:lnTo>
                <a:lnTo>
                  <a:pt x="754" y="3702"/>
                </a:lnTo>
                <a:lnTo>
                  <a:pt x="736" y="3671"/>
                </a:lnTo>
                <a:lnTo>
                  <a:pt x="722" y="3637"/>
                </a:lnTo>
                <a:lnTo>
                  <a:pt x="714" y="3602"/>
                </a:lnTo>
                <a:lnTo>
                  <a:pt x="710" y="3565"/>
                </a:lnTo>
                <a:lnTo>
                  <a:pt x="714" y="3528"/>
                </a:lnTo>
                <a:lnTo>
                  <a:pt x="722" y="3491"/>
                </a:lnTo>
                <a:lnTo>
                  <a:pt x="736" y="3459"/>
                </a:lnTo>
                <a:lnTo>
                  <a:pt x="754" y="3428"/>
                </a:lnTo>
                <a:lnTo>
                  <a:pt x="778" y="3402"/>
                </a:lnTo>
                <a:lnTo>
                  <a:pt x="804" y="3378"/>
                </a:lnTo>
                <a:lnTo>
                  <a:pt x="835" y="3360"/>
                </a:lnTo>
                <a:lnTo>
                  <a:pt x="868" y="3346"/>
                </a:lnTo>
                <a:lnTo>
                  <a:pt x="903" y="3336"/>
                </a:lnTo>
                <a:lnTo>
                  <a:pt x="940" y="3334"/>
                </a:lnTo>
                <a:lnTo>
                  <a:pt x="977" y="3336"/>
                </a:lnTo>
                <a:lnTo>
                  <a:pt x="1011" y="3344"/>
                </a:lnTo>
                <a:lnTo>
                  <a:pt x="1043" y="3357"/>
                </a:lnTo>
                <a:lnTo>
                  <a:pt x="1072" y="3376"/>
                </a:lnTo>
                <a:lnTo>
                  <a:pt x="1099" y="3397"/>
                </a:lnTo>
                <a:lnTo>
                  <a:pt x="1122" y="3423"/>
                </a:lnTo>
                <a:lnTo>
                  <a:pt x="2567" y="2637"/>
                </a:lnTo>
                <a:lnTo>
                  <a:pt x="2557" y="2601"/>
                </a:lnTo>
                <a:lnTo>
                  <a:pt x="2554" y="2562"/>
                </a:lnTo>
                <a:lnTo>
                  <a:pt x="2555" y="2535"/>
                </a:lnTo>
                <a:lnTo>
                  <a:pt x="2560" y="2510"/>
                </a:lnTo>
                <a:lnTo>
                  <a:pt x="1846" y="2212"/>
                </a:lnTo>
                <a:lnTo>
                  <a:pt x="1823" y="2243"/>
                </a:lnTo>
                <a:lnTo>
                  <a:pt x="1796" y="2268"/>
                </a:lnTo>
                <a:lnTo>
                  <a:pt x="1765" y="2290"/>
                </a:lnTo>
                <a:lnTo>
                  <a:pt x="1730" y="2307"/>
                </a:lnTo>
                <a:lnTo>
                  <a:pt x="1691" y="2316"/>
                </a:lnTo>
                <a:lnTo>
                  <a:pt x="1652" y="2320"/>
                </a:lnTo>
                <a:lnTo>
                  <a:pt x="1614" y="2317"/>
                </a:lnTo>
                <a:lnTo>
                  <a:pt x="1578" y="2308"/>
                </a:lnTo>
                <a:lnTo>
                  <a:pt x="1546" y="2294"/>
                </a:lnTo>
                <a:lnTo>
                  <a:pt x="1515" y="2275"/>
                </a:lnTo>
                <a:lnTo>
                  <a:pt x="1489" y="2252"/>
                </a:lnTo>
                <a:lnTo>
                  <a:pt x="1465" y="2225"/>
                </a:lnTo>
                <a:lnTo>
                  <a:pt x="1447" y="2195"/>
                </a:lnTo>
                <a:lnTo>
                  <a:pt x="1433" y="2162"/>
                </a:lnTo>
                <a:lnTo>
                  <a:pt x="1424" y="2126"/>
                </a:lnTo>
                <a:lnTo>
                  <a:pt x="1421" y="2088"/>
                </a:lnTo>
                <a:lnTo>
                  <a:pt x="1424" y="2051"/>
                </a:lnTo>
                <a:lnTo>
                  <a:pt x="1433" y="2016"/>
                </a:lnTo>
                <a:lnTo>
                  <a:pt x="1447" y="1982"/>
                </a:lnTo>
                <a:lnTo>
                  <a:pt x="1465" y="1952"/>
                </a:lnTo>
                <a:lnTo>
                  <a:pt x="1489" y="1925"/>
                </a:lnTo>
                <a:lnTo>
                  <a:pt x="1515" y="1902"/>
                </a:lnTo>
                <a:lnTo>
                  <a:pt x="1546" y="1883"/>
                </a:lnTo>
                <a:lnTo>
                  <a:pt x="1578" y="1869"/>
                </a:lnTo>
                <a:lnTo>
                  <a:pt x="1614" y="1861"/>
                </a:lnTo>
                <a:lnTo>
                  <a:pt x="1652" y="1857"/>
                </a:lnTo>
                <a:lnTo>
                  <a:pt x="1675" y="1858"/>
                </a:lnTo>
                <a:lnTo>
                  <a:pt x="1841" y="1251"/>
                </a:lnTo>
                <a:lnTo>
                  <a:pt x="1812" y="1234"/>
                </a:lnTo>
                <a:lnTo>
                  <a:pt x="1786" y="1213"/>
                </a:lnTo>
                <a:lnTo>
                  <a:pt x="1761" y="1188"/>
                </a:lnTo>
                <a:lnTo>
                  <a:pt x="1741" y="1160"/>
                </a:lnTo>
                <a:lnTo>
                  <a:pt x="1726" y="1129"/>
                </a:lnTo>
                <a:lnTo>
                  <a:pt x="460" y="1415"/>
                </a:lnTo>
                <a:lnTo>
                  <a:pt x="460" y="1421"/>
                </a:lnTo>
                <a:lnTo>
                  <a:pt x="461" y="1428"/>
                </a:lnTo>
                <a:lnTo>
                  <a:pt x="457" y="1465"/>
                </a:lnTo>
                <a:lnTo>
                  <a:pt x="449" y="1500"/>
                </a:lnTo>
                <a:lnTo>
                  <a:pt x="435" y="1534"/>
                </a:lnTo>
                <a:lnTo>
                  <a:pt x="416" y="1563"/>
                </a:lnTo>
                <a:lnTo>
                  <a:pt x="393" y="1590"/>
                </a:lnTo>
                <a:lnTo>
                  <a:pt x="365" y="1613"/>
                </a:lnTo>
                <a:lnTo>
                  <a:pt x="336" y="1632"/>
                </a:lnTo>
                <a:lnTo>
                  <a:pt x="303" y="1646"/>
                </a:lnTo>
                <a:lnTo>
                  <a:pt x="268" y="1655"/>
                </a:lnTo>
                <a:lnTo>
                  <a:pt x="230" y="1659"/>
                </a:lnTo>
                <a:lnTo>
                  <a:pt x="193" y="1655"/>
                </a:lnTo>
                <a:lnTo>
                  <a:pt x="157" y="1646"/>
                </a:lnTo>
                <a:lnTo>
                  <a:pt x="125" y="1632"/>
                </a:lnTo>
                <a:lnTo>
                  <a:pt x="94" y="1613"/>
                </a:lnTo>
                <a:lnTo>
                  <a:pt x="68" y="1590"/>
                </a:lnTo>
                <a:lnTo>
                  <a:pt x="44" y="1563"/>
                </a:lnTo>
                <a:lnTo>
                  <a:pt x="26" y="1534"/>
                </a:lnTo>
                <a:lnTo>
                  <a:pt x="12" y="1500"/>
                </a:lnTo>
                <a:lnTo>
                  <a:pt x="2" y="1465"/>
                </a:lnTo>
                <a:lnTo>
                  <a:pt x="0" y="1428"/>
                </a:lnTo>
                <a:lnTo>
                  <a:pt x="2" y="1390"/>
                </a:lnTo>
                <a:lnTo>
                  <a:pt x="12" y="1354"/>
                </a:lnTo>
                <a:lnTo>
                  <a:pt x="26" y="1322"/>
                </a:lnTo>
                <a:lnTo>
                  <a:pt x="44" y="1291"/>
                </a:lnTo>
                <a:lnTo>
                  <a:pt x="68" y="1264"/>
                </a:lnTo>
                <a:lnTo>
                  <a:pt x="94" y="1241"/>
                </a:lnTo>
                <a:lnTo>
                  <a:pt x="125" y="1222"/>
                </a:lnTo>
                <a:lnTo>
                  <a:pt x="157" y="1208"/>
                </a:lnTo>
                <a:lnTo>
                  <a:pt x="193" y="1199"/>
                </a:lnTo>
                <a:lnTo>
                  <a:pt x="230" y="1197"/>
                </a:lnTo>
                <a:lnTo>
                  <a:pt x="234" y="1197"/>
                </a:lnTo>
                <a:lnTo>
                  <a:pt x="370" y="457"/>
                </a:lnTo>
                <a:lnTo>
                  <a:pt x="333" y="445"/>
                </a:lnTo>
                <a:lnTo>
                  <a:pt x="299" y="427"/>
                </a:lnTo>
                <a:lnTo>
                  <a:pt x="269" y="404"/>
                </a:lnTo>
                <a:lnTo>
                  <a:pt x="242" y="376"/>
                </a:lnTo>
                <a:lnTo>
                  <a:pt x="221" y="345"/>
                </a:lnTo>
                <a:lnTo>
                  <a:pt x="205" y="309"/>
                </a:lnTo>
                <a:lnTo>
                  <a:pt x="196" y="272"/>
                </a:lnTo>
                <a:lnTo>
                  <a:pt x="192" y="232"/>
                </a:lnTo>
                <a:lnTo>
                  <a:pt x="194" y="194"/>
                </a:lnTo>
                <a:lnTo>
                  <a:pt x="204" y="159"/>
                </a:lnTo>
                <a:lnTo>
                  <a:pt x="218" y="126"/>
                </a:lnTo>
                <a:lnTo>
                  <a:pt x="236" y="96"/>
                </a:lnTo>
                <a:lnTo>
                  <a:pt x="260" y="69"/>
                </a:lnTo>
                <a:lnTo>
                  <a:pt x="286" y="46"/>
                </a:lnTo>
                <a:lnTo>
                  <a:pt x="317" y="27"/>
                </a:lnTo>
                <a:lnTo>
                  <a:pt x="349" y="13"/>
                </a:lnTo>
                <a:lnTo>
                  <a:pt x="385" y="4"/>
                </a:lnTo>
                <a:lnTo>
                  <a:pt x="423" y="0"/>
                </a:lnTo>
                <a:close/>
              </a:path>
            </a:pathLst>
          </a:custGeom>
          <a:solidFill>
            <a:schemeClr val="tx1">
              <a:lumMod val="90000"/>
              <a:lumOff val="1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87" name="Freeform 532"/>
          <p:cNvSpPr>
            <a:spLocks noEditPoints="1"/>
          </p:cNvSpPr>
          <p:nvPr/>
        </p:nvSpPr>
        <p:spPr bwMode="auto">
          <a:xfrm>
            <a:off x="8181291" y="5049841"/>
            <a:ext cx="497634" cy="473555"/>
          </a:xfrm>
          <a:custGeom>
            <a:avLst/>
            <a:gdLst>
              <a:gd name="T0" fmla="*/ 1022 w 3722"/>
              <a:gd name="T1" fmla="*/ 3198 h 3540"/>
              <a:gd name="T2" fmla="*/ 819 w 3722"/>
              <a:gd name="T3" fmla="*/ 3420 h 3540"/>
              <a:gd name="T4" fmla="*/ 2558 w 3722"/>
              <a:gd name="T5" fmla="*/ 2977 h 3540"/>
              <a:gd name="T6" fmla="*/ 1408 w 3722"/>
              <a:gd name="T7" fmla="*/ 2630 h 3540"/>
              <a:gd name="T8" fmla="*/ 1321 w 3722"/>
              <a:gd name="T9" fmla="*/ 2696 h 3540"/>
              <a:gd name="T10" fmla="*/ 1064 w 3722"/>
              <a:gd name="T11" fmla="*/ 3077 h 3540"/>
              <a:gd name="T12" fmla="*/ 2519 w 3722"/>
              <a:gd name="T13" fmla="*/ 2827 h 3540"/>
              <a:gd name="T14" fmla="*/ 2196 w 3722"/>
              <a:gd name="T15" fmla="*/ 2452 h 3540"/>
              <a:gd name="T16" fmla="*/ 1394 w 3722"/>
              <a:gd name="T17" fmla="*/ 2555 h 3540"/>
              <a:gd name="T18" fmla="*/ 2153 w 3722"/>
              <a:gd name="T19" fmla="*/ 2355 h 3540"/>
              <a:gd name="T20" fmla="*/ 2406 w 3722"/>
              <a:gd name="T21" fmla="*/ 1676 h 3540"/>
              <a:gd name="T22" fmla="*/ 2250 w 3722"/>
              <a:gd name="T23" fmla="*/ 2284 h 3540"/>
              <a:gd name="T24" fmla="*/ 2406 w 3722"/>
              <a:gd name="T25" fmla="*/ 1676 h 3540"/>
              <a:gd name="T26" fmla="*/ 1262 w 3722"/>
              <a:gd name="T27" fmla="*/ 1733 h 3540"/>
              <a:gd name="T28" fmla="*/ 1317 w 3722"/>
              <a:gd name="T29" fmla="*/ 1673 h 3540"/>
              <a:gd name="T30" fmla="*/ 2579 w 3722"/>
              <a:gd name="T31" fmla="*/ 1673 h 3540"/>
              <a:gd name="T32" fmla="*/ 2491 w 3722"/>
              <a:gd name="T33" fmla="*/ 1739 h 3540"/>
              <a:gd name="T34" fmla="*/ 2322 w 3722"/>
              <a:gd name="T35" fmla="*/ 2334 h 3540"/>
              <a:gd name="T36" fmla="*/ 2311 w 3722"/>
              <a:gd name="T37" fmla="*/ 2431 h 3540"/>
              <a:gd name="T38" fmla="*/ 2599 w 3722"/>
              <a:gd name="T39" fmla="*/ 2803 h 3540"/>
              <a:gd name="T40" fmla="*/ 741 w 3722"/>
              <a:gd name="T41" fmla="*/ 1563 h 3540"/>
              <a:gd name="T42" fmla="*/ 1020 w 3722"/>
              <a:gd name="T43" fmla="*/ 3034 h 3540"/>
              <a:gd name="T44" fmla="*/ 1234 w 3722"/>
              <a:gd name="T45" fmla="*/ 2584 h 3540"/>
              <a:gd name="T46" fmla="*/ 1220 w 3722"/>
              <a:gd name="T47" fmla="*/ 1737 h 3540"/>
              <a:gd name="T48" fmla="*/ 1144 w 3722"/>
              <a:gd name="T49" fmla="*/ 1670 h 3540"/>
              <a:gd name="T50" fmla="*/ 3576 w 3722"/>
              <a:gd name="T51" fmla="*/ 1414 h 3540"/>
              <a:gd name="T52" fmla="*/ 3095 w 3722"/>
              <a:gd name="T53" fmla="*/ 1579 h 3540"/>
              <a:gd name="T54" fmla="*/ 2670 w 3722"/>
              <a:gd name="T55" fmla="*/ 2913 h 3540"/>
              <a:gd name="T56" fmla="*/ 145 w 3722"/>
              <a:gd name="T57" fmla="*/ 1411 h 3540"/>
              <a:gd name="T58" fmla="*/ 895 w 3722"/>
              <a:gd name="T59" fmla="*/ 3135 h 3540"/>
              <a:gd name="T60" fmla="*/ 926 w 3722"/>
              <a:gd name="T61" fmla="*/ 3047 h 3540"/>
              <a:gd name="T62" fmla="*/ 574 w 3722"/>
              <a:gd name="T63" fmla="*/ 1547 h 3540"/>
              <a:gd name="T64" fmla="*/ 1920 w 3722"/>
              <a:gd name="T65" fmla="*/ 1246 h 3540"/>
              <a:gd name="T66" fmla="*/ 2406 w 3722"/>
              <a:gd name="T67" fmla="*/ 1619 h 3540"/>
              <a:gd name="T68" fmla="*/ 1315 w 3722"/>
              <a:gd name="T69" fmla="*/ 1617 h 3540"/>
              <a:gd name="T70" fmla="*/ 1803 w 3722"/>
              <a:gd name="T71" fmla="*/ 1246 h 3540"/>
              <a:gd name="T72" fmla="*/ 1160 w 3722"/>
              <a:gd name="T73" fmla="*/ 1594 h 3540"/>
              <a:gd name="T74" fmla="*/ 1249 w 3722"/>
              <a:gd name="T75" fmla="*/ 1560 h 3540"/>
              <a:gd name="T76" fmla="*/ 1771 w 3722"/>
              <a:gd name="T77" fmla="*/ 1178 h 3540"/>
              <a:gd name="T78" fmla="*/ 1840 w 3722"/>
              <a:gd name="T79" fmla="*/ 1091 h 3540"/>
              <a:gd name="T80" fmla="*/ 1890 w 3722"/>
              <a:gd name="T81" fmla="*/ 581 h 3540"/>
              <a:gd name="T82" fmla="*/ 1939 w 3722"/>
              <a:gd name="T83" fmla="*/ 1132 h 3540"/>
              <a:gd name="T84" fmla="*/ 2442 w 3722"/>
              <a:gd name="T85" fmla="*/ 1573 h 3540"/>
              <a:gd name="T86" fmla="*/ 2535 w 3722"/>
              <a:gd name="T87" fmla="*/ 1569 h 3540"/>
              <a:gd name="T88" fmla="*/ 2952 w 3722"/>
              <a:gd name="T89" fmla="*/ 1506 h 3540"/>
              <a:gd name="T90" fmla="*/ 1882 w 3722"/>
              <a:gd name="T91" fmla="*/ 409 h 3540"/>
              <a:gd name="T92" fmla="*/ 1951 w 3722"/>
              <a:gd name="T93" fmla="*/ 495 h 3540"/>
              <a:gd name="T94" fmla="*/ 3064 w 3722"/>
              <a:gd name="T95" fmla="*/ 1419 h 3540"/>
              <a:gd name="T96" fmla="*/ 3551 w 3722"/>
              <a:gd name="T97" fmla="*/ 1377 h 3540"/>
              <a:gd name="T98" fmla="*/ 604 w 3722"/>
              <a:gd name="T99" fmla="*/ 1453 h 3540"/>
              <a:gd name="T100" fmla="*/ 683 w 3722"/>
              <a:gd name="T101" fmla="*/ 1436 h 3540"/>
              <a:gd name="T102" fmla="*/ 1799 w 3722"/>
              <a:gd name="T103" fmla="*/ 430 h 3540"/>
              <a:gd name="T104" fmla="*/ 3722 w 3722"/>
              <a:gd name="T105" fmla="*/ 1353 h 35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3722" h="3540">
                <a:moveTo>
                  <a:pt x="2538" y="2968"/>
                </a:moveTo>
                <a:lnTo>
                  <a:pt x="1063" y="3159"/>
                </a:lnTo>
                <a:lnTo>
                  <a:pt x="1052" y="3175"/>
                </a:lnTo>
                <a:lnTo>
                  <a:pt x="1038" y="3187"/>
                </a:lnTo>
                <a:lnTo>
                  <a:pt x="1022" y="3198"/>
                </a:lnTo>
                <a:lnTo>
                  <a:pt x="1004" y="3204"/>
                </a:lnTo>
                <a:lnTo>
                  <a:pt x="984" y="3207"/>
                </a:lnTo>
                <a:lnTo>
                  <a:pt x="971" y="3206"/>
                </a:lnTo>
                <a:lnTo>
                  <a:pt x="960" y="3203"/>
                </a:lnTo>
                <a:lnTo>
                  <a:pt x="819" y="3420"/>
                </a:lnTo>
                <a:lnTo>
                  <a:pt x="2903" y="3420"/>
                </a:lnTo>
                <a:lnTo>
                  <a:pt x="2614" y="2975"/>
                </a:lnTo>
                <a:lnTo>
                  <a:pt x="2598" y="2980"/>
                </a:lnTo>
                <a:lnTo>
                  <a:pt x="2582" y="2981"/>
                </a:lnTo>
                <a:lnTo>
                  <a:pt x="2558" y="2977"/>
                </a:lnTo>
                <a:lnTo>
                  <a:pt x="2538" y="2968"/>
                </a:lnTo>
                <a:close/>
                <a:moveTo>
                  <a:pt x="2164" y="2420"/>
                </a:moveTo>
                <a:lnTo>
                  <a:pt x="1411" y="2606"/>
                </a:lnTo>
                <a:lnTo>
                  <a:pt x="1411" y="2606"/>
                </a:lnTo>
                <a:lnTo>
                  <a:pt x="1408" y="2630"/>
                </a:lnTo>
                <a:lnTo>
                  <a:pt x="1399" y="2652"/>
                </a:lnTo>
                <a:lnTo>
                  <a:pt x="1385" y="2670"/>
                </a:lnTo>
                <a:lnTo>
                  <a:pt x="1367" y="2684"/>
                </a:lnTo>
                <a:lnTo>
                  <a:pt x="1346" y="2693"/>
                </a:lnTo>
                <a:lnTo>
                  <a:pt x="1321" y="2696"/>
                </a:lnTo>
                <a:lnTo>
                  <a:pt x="1307" y="2695"/>
                </a:lnTo>
                <a:lnTo>
                  <a:pt x="1292" y="2692"/>
                </a:lnTo>
                <a:lnTo>
                  <a:pt x="1053" y="3059"/>
                </a:lnTo>
                <a:lnTo>
                  <a:pt x="1060" y="3068"/>
                </a:lnTo>
                <a:lnTo>
                  <a:pt x="1064" y="3077"/>
                </a:lnTo>
                <a:lnTo>
                  <a:pt x="2491" y="2894"/>
                </a:lnTo>
                <a:lnTo>
                  <a:pt x="2491" y="2891"/>
                </a:lnTo>
                <a:lnTo>
                  <a:pt x="2495" y="2866"/>
                </a:lnTo>
                <a:lnTo>
                  <a:pt x="2504" y="2845"/>
                </a:lnTo>
                <a:lnTo>
                  <a:pt x="2519" y="2827"/>
                </a:lnTo>
                <a:lnTo>
                  <a:pt x="2278" y="2457"/>
                </a:lnTo>
                <a:lnTo>
                  <a:pt x="2260" y="2462"/>
                </a:lnTo>
                <a:lnTo>
                  <a:pt x="2242" y="2465"/>
                </a:lnTo>
                <a:lnTo>
                  <a:pt x="2218" y="2461"/>
                </a:lnTo>
                <a:lnTo>
                  <a:pt x="2196" y="2452"/>
                </a:lnTo>
                <a:lnTo>
                  <a:pt x="2178" y="2439"/>
                </a:lnTo>
                <a:lnTo>
                  <a:pt x="2164" y="2420"/>
                </a:lnTo>
                <a:close/>
                <a:moveTo>
                  <a:pt x="1862" y="1816"/>
                </a:moveTo>
                <a:lnTo>
                  <a:pt x="1388" y="2545"/>
                </a:lnTo>
                <a:lnTo>
                  <a:pt x="1394" y="2555"/>
                </a:lnTo>
                <a:lnTo>
                  <a:pt x="1401" y="2566"/>
                </a:lnTo>
                <a:lnTo>
                  <a:pt x="2152" y="2380"/>
                </a:lnTo>
                <a:lnTo>
                  <a:pt x="2151" y="2377"/>
                </a:lnTo>
                <a:lnTo>
                  <a:pt x="2151" y="2374"/>
                </a:lnTo>
                <a:lnTo>
                  <a:pt x="2153" y="2355"/>
                </a:lnTo>
                <a:lnTo>
                  <a:pt x="2159" y="2338"/>
                </a:lnTo>
                <a:lnTo>
                  <a:pt x="2169" y="2322"/>
                </a:lnTo>
                <a:lnTo>
                  <a:pt x="2181" y="2308"/>
                </a:lnTo>
                <a:lnTo>
                  <a:pt x="1862" y="1816"/>
                </a:lnTo>
                <a:close/>
                <a:moveTo>
                  <a:pt x="2406" y="1676"/>
                </a:moveTo>
                <a:lnTo>
                  <a:pt x="1896" y="1791"/>
                </a:lnTo>
                <a:lnTo>
                  <a:pt x="2218" y="2288"/>
                </a:lnTo>
                <a:lnTo>
                  <a:pt x="2229" y="2285"/>
                </a:lnTo>
                <a:lnTo>
                  <a:pt x="2242" y="2284"/>
                </a:lnTo>
                <a:lnTo>
                  <a:pt x="2250" y="2284"/>
                </a:lnTo>
                <a:lnTo>
                  <a:pt x="2258" y="2287"/>
                </a:lnTo>
                <a:lnTo>
                  <a:pt x="2442" y="1723"/>
                </a:lnTo>
                <a:lnTo>
                  <a:pt x="2427" y="1710"/>
                </a:lnTo>
                <a:lnTo>
                  <a:pt x="2414" y="1694"/>
                </a:lnTo>
                <a:lnTo>
                  <a:pt x="2406" y="1676"/>
                </a:lnTo>
                <a:close/>
                <a:moveTo>
                  <a:pt x="1317" y="1673"/>
                </a:moveTo>
                <a:lnTo>
                  <a:pt x="1309" y="1692"/>
                </a:lnTo>
                <a:lnTo>
                  <a:pt x="1297" y="1709"/>
                </a:lnTo>
                <a:lnTo>
                  <a:pt x="1281" y="1724"/>
                </a:lnTo>
                <a:lnTo>
                  <a:pt x="1262" y="1733"/>
                </a:lnTo>
                <a:lnTo>
                  <a:pt x="1335" y="2518"/>
                </a:lnTo>
                <a:lnTo>
                  <a:pt x="1344" y="2519"/>
                </a:lnTo>
                <a:lnTo>
                  <a:pt x="1352" y="2523"/>
                </a:lnTo>
                <a:lnTo>
                  <a:pt x="1830" y="1787"/>
                </a:lnTo>
                <a:lnTo>
                  <a:pt x="1317" y="1673"/>
                </a:lnTo>
                <a:close/>
                <a:moveTo>
                  <a:pt x="2965" y="1551"/>
                </a:moveTo>
                <a:lnTo>
                  <a:pt x="2581" y="1638"/>
                </a:lnTo>
                <a:lnTo>
                  <a:pt x="2581" y="1643"/>
                </a:lnTo>
                <a:lnTo>
                  <a:pt x="2582" y="1649"/>
                </a:lnTo>
                <a:lnTo>
                  <a:pt x="2579" y="1673"/>
                </a:lnTo>
                <a:lnTo>
                  <a:pt x="2570" y="1694"/>
                </a:lnTo>
                <a:lnTo>
                  <a:pt x="2555" y="1712"/>
                </a:lnTo>
                <a:lnTo>
                  <a:pt x="2537" y="1726"/>
                </a:lnTo>
                <a:lnTo>
                  <a:pt x="2515" y="1735"/>
                </a:lnTo>
                <a:lnTo>
                  <a:pt x="2491" y="1739"/>
                </a:lnTo>
                <a:lnTo>
                  <a:pt x="2486" y="1739"/>
                </a:lnTo>
                <a:lnTo>
                  <a:pt x="2481" y="1737"/>
                </a:lnTo>
                <a:lnTo>
                  <a:pt x="2296" y="2304"/>
                </a:lnTo>
                <a:lnTo>
                  <a:pt x="2311" y="2318"/>
                </a:lnTo>
                <a:lnTo>
                  <a:pt x="2322" y="2334"/>
                </a:lnTo>
                <a:lnTo>
                  <a:pt x="2329" y="2353"/>
                </a:lnTo>
                <a:lnTo>
                  <a:pt x="2331" y="2374"/>
                </a:lnTo>
                <a:lnTo>
                  <a:pt x="2329" y="2395"/>
                </a:lnTo>
                <a:lnTo>
                  <a:pt x="2322" y="2414"/>
                </a:lnTo>
                <a:lnTo>
                  <a:pt x="2311" y="2431"/>
                </a:lnTo>
                <a:lnTo>
                  <a:pt x="2555" y="2805"/>
                </a:lnTo>
                <a:lnTo>
                  <a:pt x="2567" y="2802"/>
                </a:lnTo>
                <a:lnTo>
                  <a:pt x="2582" y="2800"/>
                </a:lnTo>
                <a:lnTo>
                  <a:pt x="2590" y="2802"/>
                </a:lnTo>
                <a:lnTo>
                  <a:pt x="2599" y="2803"/>
                </a:lnTo>
                <a:lnTo>
                  <a:pt x="2995" y="1583"/>
                </a:lnTo>
                <a:lnTo>
                  <a:pt x="2978" y="1568"/>
                </a:lnTo>
                <a:lnTo>
                  <a:pt x="2965" y="1551"/>
                </a:lnTo>
                <a:close/>
                <a:moveTo>
                  <a:pt x="747" y="1544"/>
                </a:moveTo>
                <a:lnTo>
                  <a:pt x="741" y="1563"/>
                </a:lnTo>
                <a:lnTo>
                  <a:pt x="731" y="1577"/>
                </a:lnTo>
                <a:lnTo>
                  <a:pt x="718" y="1591"/>
                </a:lnTo>
                <a:lnTo>
                  <a:pt x="1005" y="3029"/>
                </a:lnTo>
                <a:lnTo>
                  <a:pt x="1012" y="3031"/>
                </a:lnTo>
                <a:lnTo>
                  <a:pt x="1020" y="3034"/>
                </a:lnTo>
                <a:lnTo>
                  <a:pt x="1257" y="2669"/>
                </a:lnTo>
                <a:lnTo>
                  <a:pt x="1243" y="2651"/>
                </a:lnTo>
                <a:lnTo>
                  <a:pt x="1234" y="2630"/>
                </a:lnTo>
                <a:lnTo>
                  <a:pt x="1231" y="2606"/>
                </a:lnTo>
                <a:lnTo>
                  <a:pt x="1234" y="2584"/>
                </a:lnTo>
                <a:lnTo>
                  <a:pt x="1242" y="2562"/>
                </a:lnTo>
                <a:lnTo>
                  <a:pt x="1256" y="2545"/>
                </a:lnTo>
                <a:lnTo>
                  <a:pt x="1273" y="2530"/>
                </a:lnTo>
                <a:lnTo>
                  <a:pt x="1293" y="2521"/>
                </a:lnTo>
                <a:lnTo>
                  <a:pt x="1220" y="1737"/>
                </a:lnTo>
                <a:lnTo>
                  <a:pt x="1198" y="1732"/>
                </a:lnTo>
                <a:lnTo>
                  <a:pt x="1180" y="1721"/>
                </a:lnTo>
                <a:lnTo>
                  <a:pt x="1164" y="1708"/>
                </a:lnTo>
                <a:lnTo>
                  <a:pt x="1152" y="1691"/>
                </a:lnTo>
                <a:lnTo>
                  <a:pt x="1144" y="1670"/>
                </a:lnTo>
                <a:lnTo>
                  <a:pt x="1141" y="1649"/>
                </a:lnTo>
                <a:lnTo>
                  <a:pt x="1141" y="1641"/>
                </a:lnTo>
                <a:lnTo>
                  <a:pt x="1142" y="1633"/>
                </a:lnTo>
                <a:lnTo>
                  <a:pt x="747" y="1544"/>
                </a:lnTo>
                <a:close/>
                <a:moveTo>
                  <a:pt x="3576" y="1414"/>
                </a:moveTo>
                <a:lnTo>
                  <a:pt x="3131" y="1514"/>
                </a:lnTo>
                <a:lnTo>
                  <a:pt x="3128" y="1533"/>
                </a:lnTo>
                <a:lnTo>
                  <a:pt x="3120" y="1551"/>
                </a:lnTo>
                <a:lnTo>
                  <a:pt x="3110" y="1566"/>
                </a:lnTo>
                <a:lnTo>
                  <a:pt x="3095" y="1579"/>
                </a:lnTo>
                <a:lnTo>
                  <a:pt x="3078" y="1589"/>
                </a:lnTo>
                <a:lnTo>
                  <a:pt x="2666" y="2859"/>
                </a:lnTo>
                <a:lnTo>
                  <a:pt x="2671" y="2874"/>
                </a:lnTo>
                <a:lnTo>
                  <a:pt x="2672" y="2891"/>
                </a:lnTo>
                <a:lnTo>
                  <a:pt x="2670" y="2913"/>
                </a:lnTo>
                <a:lnTo>
                  <a:pt x="2662" y="2933"/>
                </a:lnTo>
                <a:lnTo>
                  <a:pt x="2649" y="2950"/>
                </a:lnTo>
                <a:lnTo>
                  <a:pt x="2934" y="3389"/>
                </a:lnTo>
                <a:lnTo>
                  <a:pt x="3576" y="1414"/>
                </a:lnTo>
                <a:close/>
                <a:moveTo>
                  <a:pt x="145" y="1411"/>
                </a:moveTo>
                <a:lnTo>
                  <a:pt x="789" y="3389"/>
                </a:lnTo>
                <a:lnTo>
                  <a:pt x="924" y="3183"/>
                </a:lnTo>
                <a:lnTo>
                  <a:pt x="911" y="3169"/>
                </a:lnTo>
                <a:lnTo>
                  <a:pt x="902" y="3153"/>
                </a:lnTo>
                <a:lnTo>
                  <a:pt x="895" y="3135"/>
                </a:lnTo>
                <a:lnTo>
                  <a:pt x="893" y="3116"/>
                </a:lnTo>
                <a:lnTo>
                  <a:pt x="896" y="3095"/>
                </a:lnTo>
                <a:lnTo>
                  <a:pt x="902" y="3077"/>
                </a:lnTo>
                <a:lnTo>
                  <a:pt x="913" y="3061"/>
                </a:lnTo>
                <a:lnTo>
                  <a:pt x="926" y="3047"/>
                </a:lnTo>
                <a:lnTo>
                  <a:pt x="640" y="1609"/>
                </a:lnTo>
                <a:lnTo>
                  <a:pt x="617" y="1601"/>
                </a:lnTo>
                <a:lnTo>
                  <a:pt x="598" y="1586"/>
                </a:lnTo>
                <a:lnTo>
                  <a:pt x="583" y="1568"/>
                </a:lnTo>
                <a:lnTo>
                  <a:pt x="574" y="1547"/>
                </a:lnTo>
                <a:lnTo>
                  <a:pt x="571" y="1522"/>
                </a:lnTo>
                <a:lnTo>
                  <a:pt x="571" y="1514"/>
                </a:lnTo>
                <a:lnTo>
                  <a:pt x="572" y="1506"/>
                </a:lnTo>
                <a:lnTo>
                  <a:pt x="145" y="1411"/>
                </a:lnTo>
                <a:close/>
                <a:moveTo>
                  <a:pt x="1920" y="1246"/>
                </a:moveTo>
                <a:lnTo>
                  <a:pt x="1903" y="1257"/>
                </a:lnTo>
                <a:lnTo>
                  <a:pt x="1882" y="1265"/>
                </a:lnTo>
                <a:lnTo>
                  <a:pt x="1882" y="1751"/>
                </a:lnTo>
                <a:lnTo>
                  <a:pt x="2403" y="1634"/>
                </a:lnTo>
                <a:lnTo>
                  <a:pt x="2406" y="1619"/>
                </a:lnTo>
                <a:lnTo>
                  <a:pt x="2413" y="1605"/>
                </a:lnTo>
                <a:lnTo>
                  <a:pt x="1920" y="1246"/>
                </a:lnTo>
                <a:close/>
                <a:moveTo>
                  <a:pt x="1803" y="1246"/>
                </a:moveTo>
                <a:lnTo>
                  <a:pt x="1309" y="1605"/>
                </a:lnTo>
                <a:lnTo>
                  <a:pt x="1315" y="1617"/>
                </a:lnTo>
                <a:lnTo>
                  <a:pt x="1319" y="1630"/>
                </a:lnTo>
                <a:lnTo>
                  <a:pt x="1840" y="1746"/>
                </a:lnTo>
                <a:lnTo>
                  <a:pt x="1840" y="1265"/>
                </a:lnTo>
                <a:lnTo>
                  <a:pt x="1821" y="1257"/>
                </a:lnTo>
                <a:lnTo>
                  <a:pt x="1803" y="1246"/>
                </a:lnTo>
                <a:close/>
                <a:moveTo>
                  <a:pt x="1825" y="579"/>
                </a:moveTo>
                <a:lnTo>
                  <a:pt x="744" y="1490"/>
                </a:lnTo>
                <a:lnTo>
                  <a:pt x="747" y="1496"/>
                </a:lnTo>
                <a:lnTo>
                  <a:pt x="748" y="1501"/>
                </a:lnTo>
                <a:lnTo>
                  <a:pt x="1160" y="1594"/>
                </a:lnTo>
                <a:lnTo>
                  <a:pt x="1174" y="1580"/>
                </a:lnTo>
                <a:lnTo>
                  <a:pt x="1190" y="1568"/>
                </a:lnTo>
                <a:lnTo>
                  <a:pt x="1209" y="1560"/>
                </a:lnTo>
                <a:lnTo>
                  <a:pt x="1231" y="1558"/>
                </a:lnTo>
                <a:lnTo>
                  <a:pt x="1249" y="1560"/>
                </a:lnTo>
                <a:lnTo>
                  <a:pt x="1266" y="1565"/>
                </a:lnTo>
                <a:lnTo>
                  <a:pt x="1281" y="1573"/>
                </a:lnTo>
                <a:lnTo>
                  <a:pt x="1778" y="1212"/>
                </a:lnTo>
                <a:lnTo>
                  <a:pt x="1773" y="1195"/>
                </a:lnTo>
                <a:lnTo>
                  <a:pt x="1771" y="1178"/>
                </a:lnTo>
                <a:lnTo>
                  <a:pt x="1774" y="1153"/>
                </a:lnTo>
                <a:lnTo>
                  <a:pt x="1785" y="1132"/>
                </a:lnTo>
                <a:lnTo>
                  <a:pt x="1799" y="1113"/>
                </a:lnTo>
                <a:lnTo>
                  <a:pt x="1818" y="1099"/>
                </a:lnTo>
                <a:lnTo>
                  <a:pt x="1840" y="1091"/>
                </a:lnTo>
                <a:lnTo>
                  <a:pt x="1840" y="582"/>
                </a:lnTo>
                <a:lnTo>
                  <a:pt x="1832" y="581"/>
                </a:lnTo>
                <a:lnTo>
                  <a:pt x="1825" y="579"/>
                </a:lnTo>
                <a:close/>
                <a:moveTo>
                  <a:pt x="1897" y="578"/>
                </a:moveTo>
                <a:lnTo>
                  <a:pt x="1890" y="581"/>
                </a:lnTo>
                <a:lnTo>
                  <a:pt x="1882" y="582"/>
                </a:lnTo>
                <a:lnTo>
                  <a:pt x="1882" y="1091"/>
                </a:lnTo>
                <a:lnTo>
                  <a:pt x="1905" y="1099"/>
                </a:lnTo>
                <a:lnTo>
                  <a:pt x="1924" y="1113"/>
                </a:lnTo>
                <a:lnTo>
                  <a:pt x="1939" y="1132"/>
                </a:lnTo>
                <a:lnTo>
                  <a:pt x="1948" y="1153"/>
                </a:lnTo>
                <a:lnTo>
                  <a:pt x="1951" y="1178"/>
                </a:lnTo>
                <a:lnTo>
                  <a:pt x="1949" y="1195"/>
                </a:lnTo>
                <a:lnTo>
                  <a:pt x="1945" y="1212"/>
                </a:lnTo>
                <a:lnTo>
                  <a:pt x="2442" y="1573"/>
                </a:lnTo>
                <a:lnTo>
                  <a:pt x="2457" y="1565"/>
                </a:lnTo>
                <a:lnTo>
                  <a:pt x="2473" y="1560"/>
                </a:lnTo>
                <a:lnTo>
                  <a:pt x="2491" y="1558"/>
                </a:lnTo>
                <a:lnTo>
                  <a:pt x="2514" y="1562"/>
                </a:lnTo>
                <a:lnTo>
                  <a:pt x="2535" y="1569"/>
                </a:lnTo>
                <a:lnTo>
                  <a:pt x="2552" y="1581"/>
                </a:lnTo>
                <a:lnTo>
                  <a:pt x="2565" y="1598"/>
                </a:lnTo>
                <a:lnTo>
                  <a:pt x="2953" y="1510"/>
                </a:lnTo>
                <a:lnTo>
                  <a:pt x="2952" y="1508"/>
                </a:lnTo>
                <a:lnTo>
                  <a:pt x="2952" y="1506"/>
                </a:lnTo>
                <a:lnTo>
                  <a:pt x="2954" y="1489"/>
                </a:lnTo>
                <a:lnTo>
                  <a:pt x="2959" y="1473"/>
                </a:lnTo>
                <a:lnTo>
                  <a:pt x="1897" y="578"/>
                </a:lnTo>
                <a:close/>
                <a:moveTo>
                  <a:pt x="1882" y="164"/>
                </a:moveTo>
                <a:lnTo>
                  <a:pt x="1882" y="409"/>
                </a:lnTo>
                <a:lnTo>
                  <a:pt x="1905" y="417"/>
                </a:lnTo>
                <a:lnTo>
                  <a:pt x="1924" y="430"/>
                </a:lnTo>
                <a:lnTo>
                  <a:pt x="1939" y="450"/>
                </a:lnTo>
                <a:lnTo>
                  <a:pt x="1948" y="471"/>
                </a:lnTo>
                <a:lnTo>
                  <a:pt x="1951" y="495"/>
                </a:lnTo>
                <a:lnTo>
                  <a:pt x="1949" y="517"/>
                </a:lnTo>
                <a:lnTo>
                  <a:pt x="3020" y="1420"/>
                </a:lnTo>
                <a:lnTo>
                  <a:pt x="3032" y="1417"/>
                </a:lnTo>
                <a:lnTo>
                  <a:pt x="3043" y="1416"/>
                </a:lnTo>
                <a:lnTo>
                  <a:pt x="3064" y="1419"/>
                </a:lnTo>
                <a:lnTo>
                  <a:pt x="3084" y="1427"/>
                </a:lnTo>
                <a:lnTo>
                  <a:pt x="3102" y="1438"/>
                </a:lnTo>
                <a:lnTo>
                  <a:pt x="3115" y="1454"/>
                </a:lnTo>
                <a:lnTo>
                  <a:pt x="3126" y="1472"/>
                </a:lnTo>
                <a:lnTo>
                  <a:pt x="3551" y="1377"/>
                </a:lnTo>
                <a:lnTo>
                  <a:pt x="1882" y="164"/>
                </a:lnTo>
                <a:close/>
                <a:moveTo>
                  <a:pt x="1840" y="164"/>
                </a:moveTo>
                <a:lnTo>
                  <a:pt x="175" y="1373"/>
                </a:lnTo>
                <a:lnTo>
                  <a:pt x="590" y="1466"/>
                </a:lnTo>
                <a:lnTo>
                  <a:pt x="604" y="1453"/>
                </a:lnTo>
                <a:lnTo>
                  <a:pt x="621" y="1441"/>
                </a:lnTo>
                <a:lnTo>
                  <a:pt x="640" y="1434"/>
                </a:lnTo>
                <a:lnTo>
                  <a:pt x="660" y="1432"/>
                </a:lnTo>
                <a:lnTo>
                  <a:pt x="672" y="1433"/>
                </a:lnTo>
                <a:lnTo>
                  <a:pt x="683" y="1436"/>
                </a:lnTo>
                <a:lnTo>
                  <a:pt x="1774" y="517"/>
                </a:lnTo>
                <a:lnTo>
                  <a:pt x="1771" y="495"/>
                </a:lnTo>
                <a:lnTo>
                  <a:pt x="1774" y="471"/>
                </a:lnTo>
                <a:lnTo>
                  <a:pt x="1785" y="450"/>
                </a:lnTo>
                <a:lnTo>
                  <a:pt x="1799" y="430"/>
                </a:lnTo>
                <a:lnTo>
                  <a:pt x="1818" y="417"/>
                </a:lnTo>
                <a:lnTo>
                  <a:pt x="1840" y="408"/>
                </a:lnTo>
                <a:lnTo>
                  <a:pt x="1840" y="164"/>
                </a:lnTo>
                <a:close/>
                <a:moveTo>
                  <a:pt x="1862" y="0"/>
                </a:moveTo>
                <a:lnTo>
                  <a:pt x="3722" y="1353"/>
                </a:lnTo>
                <a:lnTo>
                  <a:pt x="3012" y="3540"/>
                </a:lnTo>
                <a:lnTo>
                  <a:pt x="711" y="3540"/>
                </a:lnTo>
                <a:lnTo>
                  <a:pt x="0" y="1353"/>
                </a:lnTo>
                <a:lnTo>
                  <a:pt x="1862" y="0"/>
                </a:lnTo>
                <a:close/>
              </a:path>
            </a:pathLst>
          </a:custGeom>
          <a:solidFill>
            <a:schemeClr val="tx1">
              <a:lumMod val="90000"/>
              <a:lumOff val="1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788" name="Group 787"/>
          <p:cNvGrpSpPr/>
          <p:nvPr/>
        </p:nvGrpSpPr>
        <p:grpSpPr>
          <a:xfrm>
            <a:off x="8227319" y="5863629"/>
            <a:ext cx="405578" cy="381054"/>
            <a:chOff x="10717213" y="5618163"/>
            <a:chExt cx="1023938" cy="962025"/>
          </a:xfrm>
          <a:solidFill>
            <a:schemeClr val="tx1">
              <a:lumMod val="90000"/>
              <a:lumOff val="10000"/>
            </a:schemeClr>
          </a:solidFill>
        </p:grpSpPr>
        <p:sp>
          <p:nvSpPr>
            <p:cNvPr id="789" name="Freeform 696"/>
            <p:cNvSpPr>
              <a:spLocks/>
            </p:cNvSpPr>
            <p:nvPr/>
          </p:nvSpPr>
          <p:spPr bwMode="auto">
            <a:xfrm>
              <a:off x="10717213" y="5618163"/>
              <a:ext cx="1023938" cy="962025"/>
            </a:xfrm>
            <a:custGeom>
              <a:avLst/>
              <a:gdLst>
                <a:gd name="T0" fmla="*/ 92 w 3870"/>
                <a:gd name="T1" fmla="*/ 11 h 3636"/>
                <a:gd name="T2" fmla="*/ 115 w 3870"/>
                <a:gd name="T3" fmla="*/ 58 h 3636"/>
                <a:gd name="T4" fmla="*/ 279 w 3870"/>
                <a:gd name="T5" fmla="*/ 372 h 3636"/>
                <a:gd name="T6" fmla="*/ 286 w 3870"/>
                <a:gd name="T7" fmla="*/ 398 h 3636"/>
                <a:gd name="T8" fmla="*/ 115 w 3870"/>
                <a:gd name="T9" fmla="*/ 409 h 3636"/>
                <a:gd name="T10" fmla="*/ 279 w 3870"/>
                <a:gd name="T11" fmla="*/ 755 h 3636"/>
                <a:gd name="T12" fmla="*/ 286 w 3870"/>
                <a:gd name="T13" fmla="*/ 781 h 3636"/>
                <a:gd name="T14" fmla="*/ 115 w 3870"/>
                <a:gd name="T15" fmla="*/ 792 h 3636"/>
                <a:gd name="T16" fmla="*/ 279 w 3870"/>
                <a:gd name="T17" fmla="*/ 1138 h 3636"/>
                <a:gd name="T18" fmla="*/ 286 w 3870"/>
                <a:gd name="T19" fmla="*/ 1164 h 3636"/>
                <a:gd name="T20" fmla="*/ 115 w 3870"/>
                <a:gd name="T21" fmla="*/ 1173 h 3636"/>
                <a:gd name="T22" fmla="*/ 279 w 3870"/>
                <a:gd name="T23" fmla="*/ 1521 h 3636"/>
                <a:gd name="T24" fmla="*/ 286 w 3870"/>
                <a:gd name="T25" fmla="*/ 1547 h 3636"/>
                <a:gd name="T26" fmla="*/ 115 w 3870"/>
                <a:gd name="T27" fmla="*/ 1556 h 3636"/>
                <a:gd name="T28" fmla="*/ 279 w 3870"/>
                <a:gd name="T29" fmla="*/ 1904 h 3636"/>
                <a:gd name="T30" fmla="*/ 286 w 3870"/>
                <a:gd name="T31" fmla="*/ 1930 h 3636"/>
                <a:gd name="T32" fmla="*/ 115 w 3870"/>
                <a:gd name="T33" fmla="*/ 1939 h 3636"/>
                <a:gd name="T34" fmla="*/ 279 w 3870"/>
                <a:gd name="T35" fmla="*/ 2287 h 3636"/>
                <a:gd name="T36" fmla="*/ 286 w 3870"/>
                <a:gd name="T37" fmla="*/ 2312 h 3636"/>
                <a:gd name="T38" fmla="*/ 115 w 3870"/>
                <a:gd name="T39" fmla="*/ 2322 h 3636"/>
                <a:gd name="T40" fmla="*/ 279 w 3870"/>
                <a:gd name="T41" fmla="*/ 2669 h 3636"/>
                <a:gd name="T42" fmla="*/ 286 w 3870"/>
                <a:gd name="T43" fmla="*/ 2695 h 3636"/>
                <a:gd name="T44" fmla="*/ 115 w 3870"/>
                <a:gd name="T45" fmla="*/ 2705 h 3636"/>
                <a:gd name="T46" fmla="*/ 279 w 3870"/>
                <a:gd name="T47" fmla="*/ 3052 h 3636"/>
                <a:gd name="T48" fmla="*/ 286 w 3870"/>
                <a:gd name="T49" fmla="*/ 3078 h 3636"/>
                <a:gd name="T50" fmla="*/ 115 w 3870"/>
                <a:gd name="T51" fmla="*/ 3088 h 3636"/>
                <a:gd name="T52" fmla="*/ 813 w 3870"/>
                <a:gd name="T53" fmla="*/ 3337 h 3636"/>
                <a:gd name="T54" fmla="*/ 832 w 3870"/>
                <a:gd name="T55" fmla="*/ 3317 h 3636"/>
                <a:gd name="T56" fmla="*/ 851 w 3870"/>
                <a:gd name="T57" fmla="*/ 3337 h 3636"/>
                <a:gd name="T58" fmla="*/ 1197 w 3870"/>
                <a:gd name="T59" fmla="*/ 3337 h 3636"/>
                <a:gd name="T60" fmla="*/ 1216 w 3870"/>
                <a:gd name="T61" fmla="*/ 3317 h 3636"/>
                <a:gd name="T62" fmla="*/ 1235 w 3870"/>
                <a:gd name="T63" fmla="*/ 3337 h 3636"/>
                <a:gd name="T64" fmla="*/ 1581 w 3870"/>
                <a:gd name="T65" fmla="*/ 3337 h 3636"/>
                <a:gd name="T66" fmla="*/ 1600 w 3870"/>
                <a:gd name="T67" fmla="*/ 3317 h 3636"/>
                <a:gd name="T68" fmla="*/ 1619 w 3870"/>
                <a:gd name="T69" fmla="*/ 3337 h 3636"/>
                <a:gd name="T70" fmla="*/ 1965 w 3870"/>
                <a:gd name="T71" fmla="*/ 3337 h 3636"/>
                <a:gd name="T72" fmla="*/ 1984 w 3870"/>
                <a:gd name="T73" fmla="*/ 3317 h 3636"/>
                <a:gd name="T74" fmla="*/ 2003 w 3870"/>
                <a:gd name="T75" fmla="*/ 3337 h 3636"/>
                <a:gd name="T76" fmla="*/ 2349 w 3870"/>
                <a:gd name="T77" fmla="*/ 3337 h 3636"/>
                <a:gd name="T78" fmla="*/ 2368 w 3870"/>
                <a:gd name="T79" fmla="*/ 3317 h 3636"/>
                <a:gd name="T80" fmla="*/ 2387 w 3870"/>
                <a:gd name="T81" fmla="*/ 3337 h 3636"/>
                <a:gd name="T82" fmla="*/ 2733 w 3870"/>
                <a:gd name="T83" fmla="*/ 3337 h 3636"/>
                <a:gd name="T84" fmla="*/ 2752 w 3870"/>
                <a:gd name="T85" fmla="*/ 3317 h 3636"/>
                <a:gd name="T86" fmla="*/ 2771 w 3870"/>
                <a:gd name="T87" fmla="*/ 3337 h 3636"/>
                <a:gd name="T88" fmla="*/ 3116 w 3870"/>
                <a:gd name="T89" fmla="*/ 3337 h 3636"/>
                <a:gd name="T90" fmla="*/ 3136 w 3870"/>
                <a:gd name="T91" fmla="*/ 3317 h 3636"/>
                <a:gd name="T92" fmla="*/ 3155 w 3870"/>
                <a:gd name="T93" fmla="*/ 3337 h 3636"/>
                <a:gd name="T94" fmla="*/ 3500 w 3870"/>
                <a:gd name="T95" fmla="*/ 3337 h 3636"/>
                <a:gd name="T96" fmla="*/ 3520 w 3870"/>
                <a:gd name="T97" fmla="*/ 3317 h 3636"/>
                <a:gd name="T98" fmla="*/ 3539 w 3870"/>
                <a:gd name="T99" fmla="*/ 3337 h 3636"/>
                <a:gd name="T100" fmla="*/ 3831 w 3870"/>
                <a:gd name="T101" fmla="*/ 3524 h 3636"/>
                <a:gd name="T102" fmla="*/ 3867 w 3870"/>
                <a:gd name="T103" fmla="*/ 3561 h 3636"/>
                <a:gd name="T104" fmla="*/ 3859 w 3870"/>
                <a:gd name="T105" fmla="*/ 3613 h 3636"/>
                <a:gd name="T106" fmla="*/ 3813 w 3870"/>
                <a:gd name="T107" fmla="*/ 3636 h 3636"/>
                <a:gd name="T108" fmla="*/ 24 w 3870"/>
                <a:gd name="T109" fmla="*/ 3625 h 3636"/>
                <a:gd name="T110" fmla="*/ 0 w 3870"/>
                <a:gd name="T111" fmla="*/ 3578 h 3636"/>
                <a:gd name="T112" fmla="*/ 11 w 3870"/>
                <a:gd name="T113" fmla="*/ 23 h 3636"/>
                <a:gd name="T114" fmla="*/ 58 w 3870"/>
                <a:gd name="T115" fmla="*/ 0 h 3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870" h="3636">
                  <a:moveTo>
                    <a:pt x="58" y="0"/>
                  </a:moveTo>
                  <a:lnTo>
                    <a:pt x="75" y="2"/>
                  </a:lnTo>
                  <a:lnTo>
                    <a:pt x="92" y="11"/>
                  </a:lnTo>
                  <a:lnTo>
                    <a:pt x="104" y="23"/>
                  </a:lnTo>
                  <a:lnTo>
                    <a:pt x="112" y="39"/>
                  </a:lnTo>
                  <a:lnTo>
                    <a:pt x="115" y="58"/>
                  </a:lnTo>
                  <a:lnTo>
                    <a:pt x="115" y="370"/>
                  </a:lnTo>
                  <a:lnTo>
                    <a:pt x="270" y="370"/>
                  </a:lnTo>
                  <a:lnTo>
                    <a:pt x="279" y="372"/>
                  </a:lnTo>
                  <a:lnTo>
                    <a:pt x="286" y="379"/>
                  </a:lnTo>
                  <a:lnTo>
                    <a:pt x="289" y="389"/>
                  </a:lnTo>
                  <a:lnTo>
                    <a:pt x="286" y="398"/>
                  </a:lnTo>
                  <a:lnTo>
                    <a:pt x="279" y="405"/>
                  </a:lnTo>
                  <a:lnTo>
                    <a:pt x="270" y="409"/>
                  </a:lnTo>
                  <a:lnTo>
                    <a:pt x="115" y="409"/>
                  </a:lnTo>
                  <a:lnTo>
                    <a:pt x="115" y="753"/>
                  </a:lnTo>
                  <a:lnTo>
                    <a:pt x="270" y="753"/>
                  </a:lnTo>
                  <a:lnTo>
                    <a:pt x="279" y="755"/>
                  </a:lnTo>
                  <a:lnTo>
                    <a:pt x="286" y="762"/>
                  </a:lnTo>
                  <a:lnTo>
                    <a:pt x="289" y="772"/>
                  </a:lnTo>
                  <a:lnTo>
                    <a:pt x="286" y="781"/>
                  </a:lnTo>
                  <a:lnTo>
                    <a:pt x="279" y="788"/>
                  </a:lnTo>
                  <a:lnTo>
                    <a:pt x="270" y="792"/>
                  </a:lnTo>
                  <a:lnTo>
                    <a:pt x="115" y="792"/>
                  </a:lnTo>
                  <a:lnTo>
                    <a:pt x="115" y="1136"/>
                  </a:lnTo>
                  <a:lnTo>
                    <a:pt x="270" y="1136"/>
                  </a:lnTo>
                  <a:lnTo>
                    <a:pt x="279" y="1138"/>
                  </a:lnTo>
                  <a:lnTo>
                    <a:pt x="286" y="1145"/>
                  </a:lnTo>
                  <a:lnTo>
                    <a:pt x="289" y="1154"/>
                  </a:lnTo>
                  <a:lnTo>
                    <a:pt x="286" y="1164"/>
                  </a:lnTo>
                  <a:lnTo>
                    <a:pt x="279" y="1171"/>
                  </a:lnTo>
                  <a:lnTo>
                    <a:pt x="270" y="1173"/>
                  </a:lnTo>
                  <a:lnTo>
                    <a:pt x="115" y="1173"/>
                  </a:lnTo>
                  <a:lnTo>
                    <a:pt x="115" y="1519"/>
                  </a:lnTo>
                  <a:lnTo>
                    <a:pt x="270" y="1519"/>
                  </a:lnTo>
                  <a:lnTo>
                    <a:pt x="279" y="1521"/>
                  </a:lnTo>
                  <a:lnTo>
                    <a:pt x="286" y="1528"/>
                  </a:lnTo>
                  <a:lnTo>
                    <a:pt x="289" y="1537"/>
                  </a:lnTo>
                  <a:lnTo>
                    <a:pt x="286" y="1547"/>
                  </a:lnTo>
                  <a:lnTo>
                    <a:pt x="279" y="1554"/>
                  </a:lnTo>
                  <a:lnTo>
                    <a:pt x="270" y="1556"/>
                  </a:lnTo>
                  <a:lnTo>
                    <a:pt x="115" y="1556"/>
                  </a:lnTo>
                  <a:lnTo>
                    <a:pt x="115" y="1901"/>
                  </a:lnTo>
                  <a:lnTo>
                    <a:pt x="270" y="1901"/>
                  </a:lnTo>
                  <a:lnTo>
                    <a:pt x="279" y="1904"/>
                  </a:lnTo>
                  <a:lnTo>
                    <a:pt x="286" y="1911"/>
                  </a:lnTo>
                  <a:lnTo>
                    <a:pt x="289" y="1920"/>
                  </a:lnTo>
                  <a:lnTo>
                    <a:pt x="286" y="1930"/>
                  </a:lnTo>
                  <a:lnTo>
                    <a:pt x="279" y="1937"/>
                  </a:lnTo>
                  <a:lnTo>
                    <a:pt x="270" y="1939"/>
                  </a:lnTo>
                  <a:lnTo>
                    <a:pt x="115" y="1939"/>
                  </a:lnTo>
                  <a:lnTo>
                    <a:pt x="115" y="2284"/>
                  </a:lnTo>
                  <a:lnTo>
                    <a:pt x="270" y="2284"/>
                  </a:lnTo>
                  <a:lnTo>
                    <a:pt x="279" y="2287"/>
                  </a:lnTo>
                  <a:lnTo>
                    <a:pt x="286" y="2294"/>
                  </a:lnTo>
                  <a:lnTo>
                    <a:pt x="289" y="2303"/>
                  </a:lnTo>
                  <a:lnTo>
                    <a:pt x="286" y="2312"/>
                  </a:lnTo>
                  <a:lnTo>
                    <a:pt x="279" y="2319"/>
                  </a:lnTo>
                  <a:lnTo>
                    <a:pt x="270" y="2322"/>
                  </a:lnTo>
                  <a:lnTo>
                    <a:pt x="115" y="2322"/>
                  </a:lnTo>
                  <a:lnTo>
                    <a:pt x="115" y="2666"/>
                  </a:lnTo>
                  <a:lnTo>
                    <a:pt x="270" y="2666"/>
                  </a:lnTo>
                  <a:lnTo>
                    <a:pt x="279" y="2669"/>
                  </a:lnTo>
                  <a:lnTo>
                    <a:pt x="286" y="2677"/>
                  </a:lnTo>
                  <a:lnTo>
                    <a:pt x="289" y="2686"/>
                  </a:lnTo>
                  <a:lnTo>
                    <a:pt x="286" y="2695"/>
                  </a:lnTo>
                  <a:lnTo>
                    <a:pt x="279" y="2702"/>
                  </a:lnTo>
                  <a:lnTo>
                    <a:pt x="270" y="2705"/>
                  </a:lnTo>
                  <a:lnTo>
                    <a:pt x="115" y="2705"/>
                  </a:lnTo>
                  <a:lnTo>
                    <a:pt x="115" y="3049"/>
                  </a:lnTo>
                  <a:lnTo>
                    <a:pt x="270" y="3049"/>
                  </a:lnTo>
                  <a:lnTo>
                    <a:pt x="279" y="3052"/>
                  </a:lnTo>
                  <a:lnTo>
                    <a:pt x="286" y="3058"/>
                  </a:lnTo>
                  <a:lnTo>
                    <a:pt x="289" y="3069"/>
                  </a:lnTo>
                  <a:lnTo>
                    <a:pt x="286" y="3078"/>
                  </a:lnTo>
                  <a:lnTo>
                    <a:pt x="279" y="3085"/>
                  </a:lnTo>
                  <a:lnTo>
                    <a:pt x="270" y="3088"/>
                  </a:lnTo>
                  <a:lnTo>
                    <a:pt x="115" y="3088"/>
                  </a:lnTo>
                  <a:lnTo>
                    <a:pt x="115" y="3521"/>
                  </a:lnTo>
                  <a:lnTo>
                    <a:pt x="813" y="3521"/>
                  </a:lnTo>
                  <a:lnTo>
                    <a:pt x="813" y="3337"/>
                  </a:lnTo>
                  <a:lnTo>
                    <a:pt x="815" y="3327"/>
                  </a:lnTo>
                  <a:lnTo>
                    <a:pt x="822" y="3320"/>
                  </a:lnTo>
                  <a:lnTo>
                    <a:pt x="832" y="3317"/>
                  </a:lnTo>
                  <a:lnTo>
                    <a:pt x="841" y="3320"/>
                  </a:lnTo>
                  <a:lnTo>
                    <a:pt x="848" y="3327"/>
                  </a:lnTo>
                  <a:lnTo>
                    <a:pt x="851" y="3337"/>
                  </a:lnTo>
                  <a:lnTo>
                    <a:pt x="851" y="3521"/>
                  </a:lnTo>
                  <a:lnTo>
                    <a:pt x="1197" y="3521"/>
                  </a:lnTo>
                  <a:lnTo>
                    <a:pt x="1197" y="3337"/>
                  </a:lnTo>
                  <a:lnTo>
                    <a:pt x="1199" y="3327"/>
                  </a:lnTo>
                  <a:lnTo>
                    <a:pt x="1206" y="3320"/>
                  </a:lnTo>
                  <a:lnTo>
                    <a:pt x="1216" y="3317"/>
                  </a:lnTo>
                  <a:lnTo>
                    <a:pt x="1225" y="3320"/>
                  </a:lnTo>
                  <a:lnTo>
                    <a:pt x="1232" y="3327"/>
                  </a:lnTo>
                  <a:lnTo>
                    <a:pt x="1235" y="3337"/>
                  </a:lnTo>
                  <a:lnTo>
                    <a:pt x="1235" y="3521"/>
                  </a:lnTo>
                  <a:lnTo>
                    <a:pt x="1581" y="3521"/>
                  </a:lnTo>
                  <a:lnTo>
                    <a:pt x="1581" y="3337"/>
                  </a:lnTo>
                  <a:lnTo>
                    <a:pt x="1583" y="3327"/>
                  </a:lnTo>
                  <a:lnTo>
                    <a:pt x="1591" y="3320"/>
                  </a:lnTo>
                  <a:lnTo>
                    <a:pt x="1600" y="3317"/>
                  </a:lnTo>
                  <a:lnTo>
                    <a:pt x="1609" y="3320"/>
                  </a:lnTo>
                  <a:lnTo>
                    <a:pt x="1616" y="3327"/>
                  </a:lnTo>
                  <a:lnTo>
                    <a:pt x="1619" y="3337"/>
                  </a:lnTo>
                  <a:lnTo>
                    <a:pt x="1619" y="3521"/>
                  </a:lnTo>
                  <a:lnTo>
                    <a:pt x="1965" y="3521"/>
                  </a:lnTo>
                  <a:lnTo>
                    <a:pt x="1965" y="3337"/>
                  </a:lnTo>
                  <a:lnTo>
                    <a:pt x="1968" y="3327"/>
                  </a:lnTo>
                  <a:lnTo>
                    <a:pt x="1975" y="3320"/>
                  </a:lnTo>
                  <a:lnTo>
                    <a:pt x="1984" y="3317"/>
                  </a:lnTo>
                  <a:lnTo>
                    <a:pt x="1993" y="3320"/>
                  </a:lnTo>
                  <a:lnTo>
                    <a:pt x="2001" y="3327"/>
                  </a:lnTo>
                  <a:lnTo>
                    <a:pt x="2003" y="3337"/>
                  </a:lnTo>
                  <a:lnTo>
                    <a:pt x="2003" y="3521"/>
                  </a:lnTo>
                  <a:lnTo>
                    <a:pt x="2349" y="3521"/>
                  </a:lnTo>
                  <a:lnTo>
                    <a:pt x="2349" y="3337"/>
                  </a:lnTo>
                  <a:lnTo>
                    <a:pt x="2352" y="3327"/>
                  </a:lnTo>
                  <a:lnTo>
                    <a:pt x="2359" y="3320"/>
                  </a:lnTo>
                  <a:lnTo>
                    <a:pt x="2368" y="3317"/>
                  </a:lnTo>
                  <a:lnTo>
                    <a:pt x="2378" y="3320"/>
                  </a:lnTo>
                  <a:lnTo>
                    <a:pt x="2385" y="3327"/>
                  </a:lnTo>
                  <a:lnTo>
                    <a:pt x="2387" y="3337"/>
                  </a:lnTo>
                  <a:lnTo>
                    <a:pt x="2387" y="3521"/>
                  </a:lnTo>
                  <a:lnTo>
                    <a:pt x="2733" y="3521"/>
                  </a:lnTo>
                  <a:lnTo>
                    <a:pt x="2733" y="3337"/>
                  </a:lnTo>
                  <a:lnTo>
                    <a:pt x="2736" y="3327"/>
                  </a:lnTo>
                  <a:lnTo>
                    <a:pt x="2743" y="3320"/>
                  </a:lnTo>
                  <a:lnTo>
                    <a:pt x="2752" y="3317"/>
                  </a:lnTo>
                  <a:lnTo>
                    <a:pt x="2762" y="3320"/>
                  </a:lnTo>
                  <a:lnTo>
                    <a:pt x="2769" y="3327"/>
                  </a:lnTo>
                  <a:lnTo>
                    <a:pt x="2771" y="3337"/>
                  </a:lnTo>
                  <a:lnTo>
                    <a:pt x="2771" y="3521"/>
                  </a:lnTo>
                  <a:lnTo>
                    <a:pt x="3116" y="3521"/>
                  </a:lnTo>
                  <a:lnTo>
                    <a:pt x="3116" y="3337"/>
                  </a:lnTo>
                  <a:lnTo>
                    <a:pt x="3120" y="3327"/>
                  </a:lnTo>
                  <a:lnTo>
                    <a:pt x="3127" y="3320"/>
                  </a:lnTo>
                  <a:lnTo>
                    <a:pt x="3136" y="3317"/>
                  </a:lnTo>
                  <a:lnTo>
                    <a:pt x="3146" y="3320"/>
                  </a:lnTo>
                  <a:lnTo>
                    <a:pt x="3153" y="3327"/>
                  </a:lnTo>
                  <a:lnTo>
                    <a:pt x="3155" y="3337"/>
                  </a:lnTo>
                  <a:lnTo>
                    <a:pt x="3155" y="3521"/>
                  </a:lnTo>
                  <a:lnTo>
                    <a:pt x="3500" y="3521"/>
                  </a:lnTo>
                  <a:lnTo>
                    <a:pt x="3500" y="3337"/>
                  </a:lnTo>
                  <a:lnTo>
                    <a:pt x="3504" y="3327"/>
                  </a:lnTo>
                  <a:lnTo>
                    <a:pt x="3510" y="3320"/>
                  </a:lnTo>
                  <a:lnTo>
                    <a:pt x="3520" y="3317"/>
                  </a:lnTo>
                  <a:lnTo>
                    <a:pt x="3530" y="3320"/>
                  </a:lnTo>
                  <a:lnTo>
                    <a:pt x="3537" y="3327"/>
                  </a:lnTo>
                  <a:lnTo>
                    <a:pt x="3539" y="3337"/>
                  </a:lnTo>
                  <a:lnTo>
                    <a:pt x="3539" y="3521"/>
                  </a:lnTo>
                  <a:lnTo>
                    <a:pt x="3813" y="3521"/>
                  </a:lnTo>
                  <a:lnTo>
                    <a:pt x="3831" y="3524"/>
                  </a:lnTo>
                  <a:lnTo>
                    <a:pt x="3847" y="3533"/>
                  </a:lnTo>
                  <a:lnTo>
                    <a:pt x="3859" y="3544"/>
                  </a:lnTo>
                  <a:lnTo>
                    <a:pt x="3867" y="3561"/>
                  </a:lnTo>
                  <a:lnTo>
                    <a:pt x="3870" y="3578"/>
                  </a:lnTo>
                  <a:lnTo>
                    <a:pt x="3867" y="3597"/>
                  </a:lnTo>
                  <a:lnTo>
                    <a:pt x="3859" y="3613"/>
                  </a:lnTo>
                  <a:lnTo>
                    <a:pt x="3847" y="3625"/>
                  </a:lnTo>
                  <a:lnTo>
                    <a:pt x="3831" y="3634"/>
                  </a:lnTo>
                  <a:lnTo>
                    <a:pt x="3813" y="3636"/>
                  </a:lnTo>
                  <a:lnTo>
                    <a:pt x="58" y="3636"/>
                  </a:lnTo>
                  <a:lnTo>
                    <a:pt x="39" y="3634"/>
                  </a:lnTo>
                  <a:lnTo>
                    <a:pt x="24" y="3625"/>
                  </a:lnTo>
                  <a:lnTo>
                    <a:pt x="11" y="3613"/>
                  </a:lnTo>
                  <a:lnTo>
                    <a:pt x="2" y="3597"/>
                  </a:lnTo>
                  <a:lnTo>
                    <a:pt x="0" y="3578"/>
                  </a:lnTo>
                  <a:lnTo>
                    <a:pt x="0" y="58"/>
                  </a:lnTo>
                  <a:lnTo>
                    <a:pt x="2" y="39"/>
                  </a:lnTo>
                  <a:lnTo>
                    <a:pt x="11" y="23"/>
                  </a:lnTo>
                  <a:lnTo>
                    <a:pt x="24" y="11"/>
                  </a:lnTo>
                  <a:lnTo>
                    <a:pt x="39" y="2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0" name="Freeform 697"/>
            <p:cNvSpPr>
              <a:spLocks/>
            </p:cNvSpPr>
            <p:nvPr/>
          </p:nvSpPr>
          <p:spPr bwMode="auto">
            <a:xfrm>
              <a:off x="11196638" y="6054726"/>
              <a:ext cx="101600" cy="101600"/>
            </a:xfrm>
            <a:custGeom>
              <a:avLst/>
              <a:gdLst>
                <a:gd name="T0" fmla="*/ 154 w 384"/>
                <a:gd name="T1" fmla="*/ 0 h 383"/>
                <a:gd name="T2" fmla="*/ 231 w 384"/>
                <a:gd name="T3" fmla="*/ 0 h 383"/>
                <a:gd name="T4" fmla="*/ 231 w 384"/>
                <a:gd name="T5" fmla="*/ 153 h 383"/>
                <a:gd name="T6" fmla="*/ 384 w 384"/>
                <a:gd name="T7" fmla="*/ 153 h 383"/>
                <a:gd name="T8" fmla="*/ 384 w 384"/>
                <a:gd name="T9" fmla="*/ 229 h 383"/>
                <a:gd name="T10" fmla="*/ 231 w 384"/>
                <a:gd name="T11" fmla="*/ 229 h 383"/>
                <a:gd name="T12" fmla="*/ 231 w 384"/>
                <a:gd name="T13" fmla="*/ 383 h 383"/>
                <a:gd name="T14" fmla="*/ 154 w 384"/>
                <a:gd name="T15" fmla="*/ 383 h 383"/>
                <a:gd name="T16" fmla="*/ 154 w 384"/>
                <a:gd name="T17" fmla="*/ 229 h 383"/>
                <a:gd name="T18" fmla="*/ 0 w 384"/>
                <a:gd name="T19" fmla="*/ 229 h 383"/>
                <a:gd name="T20" fmla="*/ 0 w 384"/>
                <a:gd name="T21" fmla="*/ 153 h 383"/>
                <a:gd name="T22" fmla="*/ 154 w 384"/>
                <a:gd name="T23" fmla="*/ 153 h 383"/>
                <a:gd name="T24" fmla="*/ 154 w 384"/>
                <a:gd name="T25" fmla="*/ 0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4" h="383">
                  <a:moveTo>
                    <a:pt x="154" y="0"/>
                  </a:moveTo>
                  <a:lnTo>
                    <a:pt x="231" y="0"/>
                  </a:lnTo>
                  <a:lnTo>
                    <a:pt x="231" y="153"/>
                  </a:lnTo>
                  <a:lnTo>
                    <a:pt x="384" y="153"/>
                  </a:lnTo>
                  <a:lnTo>
                    <a:pt x="384" y="229"/>
                  </a:lnTo>
                  <a:lnTo>
                    <a:pt x="231" y="229"/>
                  </a:lnTo>
                  <a:lnTo>
                    <a:pt x="231" y="383"/>
                  </a:lnTo>
                  <a:lnTo>
                    <a:pt x="154" y="383"/>
                  </a:lnTo>
                  <a:lnTo>
                    <a:pt x="154" y="229"/>
                  </a:lnTo>
                  <a:lnTo>
                    <a:pt x="0" y="229"/>
                  </a:lnTo>
                  <a:lnTo>
                    <a:pt x="0" y="153"/>
                  </a:lnTo>
                  <a:lnTo>
                    <a:pt x="154" y="153"/>
                  </a:lnTo>
                  <a:lnTo>
                    <a:pt x="15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1" name="Freeform 698"/>
            <p:cNvSpPr>
              <a:spLocks/>
            </p:cNvSpPr>
            <p:nvPr/>
          </p:nvSpPr>
          <p:spPr bwMode="auto">
            <a:xfrm>
              <a:off x="11247438" y="5900738"/>
              <a:ext cx="101600" cy="101600"/>
            </a:xfrm>
            <a:custGeom>
              <a:avLst/>
              <a:gdLst>
                <a:gd name="T0" fmla="*/ 154 w 384"/>
                <a:gd name="T1" fmla="*/ 0 h 383"/>
                <a:gd name="T2" fmla="*/ 231 w 384"/>
                <a:gd name="T3" fmla="*/ 0 h 383"/>
                <a:gd name="T4" fmla="*/ 231 w 384"/>
                <a:gd name="T5" fmla="*/ 152 h 383"/>
                <a:gd name="T6" fmla="*/ 384 w 384"/>
                <a:gd name="T7" fmla="*/ 152 h 383"/>
                <a:gd name="T8" fmla="*/ 384 w 384"/>
                <a:gd name="T9" fmla="*/ 229 h 383"/>
                <a:gd name="T10" fmla="*/ 231 w 384"/>
                <a:gd name="T11" fmla="*/ 229 h 383"/>
                <a:gd name="T12" fmla="*/ 231 w 384"/>
                <a:gd name="T13" fmla="*/ 383 h 383"/>
                <a:gd name="T14" fmla="*/ 154 w 384"/>
                <a:gd name="T15" fmla="*/ 383 h 383"/>
                <a:gd name="T16" fmla="*/ 154 w 384"/>
                <a:gd name="T17" fmla="*/ 229 h 383"/>
                <a:gd name="T18" fmla="*/ 0 w 384"/>
                <a:gd name="T19" fmla="*/ 229 h 383"/>
                <a:gd name="T20" fmla="*/ 0 w 384"/>
                <a:gd name="T21" fmla="*/ 152 h 383"/>
                <a:gd name="T22" fmla="*/ 154 w 384"/>
                <a:gd name="T23" fmla="*/ 152 h 383"/>
                <a:gd name="T24" fmla="*/ 154 w 384"/>
                <a:gd name="T25" fmla="*/ 0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4" h="383">
                  <a:moveTo>
                    <a:pt x="154" y="0"/>
                  </a:moveTo>
                  <a:lnTo>
                    <a:pt x="231" y="0"/>
                  </a:lnTo>
                  <a:lnTo>
                    <a:pt x="231" y="152"/>
                  </a:lnTo>
                  <a:lnTo>
                    <a:pt x="384" y="152"/>
                  </a:lnTo>
                  <a:lnTo>
                    <a:pt x="384" y="229"/>
                  </a:lnTo>
                  <a:lnTo>
                    <a:pt x="231" y="229"/>
                  </a:lnTo>
                  <a:lnTo>
                    <a:pt x="231" y="383"/>
                  </a:lnTo>
                  <a:lnTo>
                    <a:pt x="154" y="383"/>
                  </a:lnTo>
                  <a:lnTo>
                    <a:pt x="154" y="229"/>
                  </a:lnTo>
                  <a:lnTo>
                    <a:pt x="0" y="229"/>
                  </a:lnTo>
                  <a:lnTo>
                    <a:pt x="0" y="152"/>
                  </a:lnTo>
                  <a:lnTo>
                    <a:pt x="154" y="152"/>
                  </a:lnTo>
                  <a:lnTo>
                    <a:pt x="15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2" name="Freeform 699"/>
            <p:cNvSpPr>
              <a:spLocks/>
            </p:cNvSpPr>
            <p:nvPr/>
          </p:nvSpPr>
          <p:spPr bwMode="auto">
            <a:xfrm>
              <a:off x="11395076" y="5978526"/>
              <a:ext cx="101600" cy="101600"/>
            </a:xfrm>
            <a:custGeom>
              <a:avLst/>
              <a:gdLst>
                <a:gd name="T0" fmla="*/ 153 w 384"/>
                <a:gd name="T1" fmla="*/ 0 h 383"/>
                <a:gd name="T2" fmla="*/ 230 w 384"/>
                <a:gd name="T3" fmla="*/ 0 h 383"/>
                <a:gd name="T4" fmla="*/ 230 w 384"/>
                <a:gd name="T5" fmla="*/ 154 h 383"/>
                <a:gd name="T6" fmla="*/ 384 w 384"/>
                <a:gd name="T7" fmla="*/ 154 h 383"/>
                <a:gd name="T8" fmla="*/ 384 w 384"/>
                <a:gd name="T9" fmla="*/ 230 h 383"/>
                <a:gd name="T10" fmla="*/ 230 w 384"/>
                <a:gd name="T11" fmla="*/ 230 h 383"/>
                <a:gd name="T12" fmla="*/ 230 w 384"/>
                <a:gd name="T13" fmla="*/ 383 h 383"/>
                <a:gd name="T14" fmla="*/ 153 w 384"/>
                <a:gd name="T15" fmla="*/ 383 h 383"/>
                <a:gd name="T16" fmla="*/ 153 w 384"/>
                <a:gd name="T17" fmla="*/ 230 h 383"/>
                <a:gd name="T18" fmla="*/ 0 w 384"/>
                <a:gd name="T19" fmla="*/ 230 h 383"/>
                <a:gd name="T20" fmla="*/ 0 w 384"/>
                <a:gd name="T21" fmla="*/ 154 h 383"/>
                <a:gd name="T22" fmla="*/ 153 w 384"/>
                <a:gd name="T23" fmla="*/ 154 h 383"/>
                <a:gd name="T24" fmla="*/ 153 w 384"/>
                <a:gd name="T25" fmla="*/ 0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4" h="383">
                  <a:moveTo>
                    <a:pt x="153" y="0"/>
                  </a:moveTo>
                  <a:lnTo>
                    <a:pt x="230" y="0"/>
                  </a:lnTo>
                  <a:lnTo>
                    <a:pt x="230" y="154"/>
                  </a:lnTo>
                  <a:lnTo>
                    <a:pt x="384" y="154"/>
                  </a:lnTo>
                  <a:lnTo>
                    <a:pt x="384" y="230"/>
                  </a:lnTo>
                  <a:lnTo>
                    <a:pt x="230" y="230"/>
                  </a:lnTo>
                  <a:lnTo>
                    <a:pt x="230" y="383"/>
                  </a:lnTo>
                  <a:lnTo>
                    <a:pt x="153" y="383"/>
                  </a:lnTo>
                  <a:lnTo>
                    <a:pt x="153" y="230"/>
                  </a:lnTo>
                  <a:lnTo>
                    <a:pt x="0" y="230"/>
                  </a:lnTo>
                  <a:lnTo>
                    <a:pt x="0" y="154"/>
                  </a:lnTo>
                  <a:lnTo>
                    <a:pt x="153" y="154"/>
                  </a:lnTo>
                  <a:lnTo>
                    <a:pt x="1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3" name="Freeform 700"/>
            <p:cNvSpPr>
              <a:spLocks/>
            </p:cNvSpPr>
            <p:nvPr/>
          </p:nvSpPr>
          <p:spPr bwMode="auto">
            <a:xfrm>
              <a:off x="11460163" y="5772151"/>
              <a:ext cx="101600" cy="101600"/>
            </a:xfrm>
            <a:custGeom>
              <a:avLst/>
              <a:gdLst>
                <a:gd name="T0" fmla="*/ 153 w 384"/>
                <a:gd name="T1" fmla="*/ 0 h 383"/>
                <a:gd name="T2" fmla="*/ 230 w 384"/>
                <a:gd name="T3" fmla="*/ 0 h 383"/>
                <a:gd name="T4" fmla="*/ 230 w 384"/>
                <a:gd name="T5" fmla="*/ 153 h 383"/>
                <a:gd name="T6" fmla="*/ 384 w 384"/>
                <a:gd name="T7" fmla="*/ 153 h 383"/>
                <a:gd name="T8" fmla="*/ 384 w 384"/>
                <a:gd name="T9" fmla="*/ 230 h 383"/>
                <a:gd name="T10" fmla="*/ 230 w 384"/>
                <a:gd name="T11" fmla="*/ 230 h 383"/>
                <a:gd name="T12" fmla="*/ 230 w 384"/>
                <a:gd name="T13" fmla="*/ 383 h 383"/>
                <a:gd name="T14" fmla="*/ 153 w 384"/>
                <a:gd name="T15" fmla="*/ 383 h 383"/>
                <a:gd name="T16" fmla="*/ 153 w 384"/>
                <a:gd name="T17" fmla="*/ 230 h 383"/>
                <a:gd name="T18" fmla="*/ 0 w 384"/>
                <a:gd name="T19" fmla="*/ 230 h 383"/>
                <a:gd name="T20" fmla="*/ 0 w 384"/>
                <a:gd name="T21" fmla="*/ 153 h 383"/>
                <a:gd name="T22" fmla="*/ 153 w 384"/>
                <a:gd name="T23" fmla="*/ 153 h 383"/>
                <a:gd name="T24" fmla="*/ 153 w 384"/>
                <a:gd name="T25" fmla="*/ 0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4" h="383">
                  <a:moveTo>
                    <a:pt x="153" y="0"/>
                  </a:moveTo>
                  <a:lnTo>
                    <a:pt x="230" y="0"/>
                  </a:lnTo>
                  <a:lnTo>
                    <a:pt x="230" y="153"/>
                  </a:lnTo>
                  <a:lnTo>
                    <a:pt x="384" y="153"/>
                  </a:lnTo>
                  <a:lnTo>
                    <a:pt x="384" y="230"/>
                  </a:lnTo>
                  <a:lnTo>
                    <a:pt x="230" y="230"/>
                  </a:lnTo>
                  <a:lnTo>
                    <a:pt x="230" y="383"/>
                  </a:lnTo>
                  <a:lnTo>
                    <a:pt x="153" y="383"/>
                  </a:lnTo>
                  <a:lnTo>
                    <a:pt x="153" y="230"/>
                  </a:lnTo>
                  <a:lnTo>
                    <a:pt x="0" y="230"/>
                  </a:lnTo>
                  <a:lnTo>
                    <a:pt x="0" y="153"/>
                  </a:lnTo>
                  <a:lnTo>
                    <a:pt x="153" y="153"/>
                  </a:lnTo>
                  <a:lnTo>
                    <a:pt x="1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4" name="Freeform 701"/>
            <p:cNvSpPr>
              <a:spLocks/>
            </p:cNvSpPr>
            <p:nvPr/>
          </p:nvSpPr>
          <p:spPr bwMode="auto">
            <a:xfrm>
              <a:off x="11577638" y="5918201"/>
              <a:ext cx="101600" cy="101600"/>
            </a:xfrm>
            <a:custGeom>
              <a:avLst/>
              <a:gdLst>
                <a:gd name="T0" fmla="*/ 153 w 383"/>
                <a:gd name="T1" fmla="*/ 0 h 383"/>
                <a:gd name="T2" fmla="*/ 230 w 383"/>
                <a:gd name="T3" fmla="*/ 0 h 383"/>
                <a:gd name="T4" fmla="*/ 230 w 383"/>
                <a:gd name="T5" fmla="*/ 152 h 383"/>
                <a:gd name="T6" fmla="*/ 383 w 383"/>
                <a:gd name="T7" fmla="*/ 152 h 383"/>
                <a:gd name="T8" fmla="*/ 383 w 383"/>
                <a:gd name="T9" fmla="*/ 229 h 383"/>
                <a:gd name="T10" fmla="*/ 230 w 383"/>
                <a:gd name="T11" fmla="*/ 229 h 383"/>
                <a:gd name="T12" fmla="*/ 230 w 383"/>
                <a:gd name="T13" fmla="*/ 383 h 383"/>
                <a:gd name="T14" fmla="*/ 153 w 383"/>
                <a:gd name="T15" fmla="*/ 383 h 383"/>
                <a:gd name="T16" fmla="*/ 153 w 383"/>
                <a:gd name="T17" fmla="*/ 229 h 383"/>
                <a:gd name="T18" fmla="*/ 0 w 383"/>
                <a:gd name="T19" fmla="*/ 229 h 383"/>
                <a:gd name="T20" fmla="*/ 0 w 383"/>
                <a:gd name="T21" fmla="*/ 152 h 383"/>
                <a:gd name="T22" fmla="*/ 153 w 383"/>
                <a:gd name="T23" fmla="*/ 152 h 383"/>
                <a:gd name="T24" fmla="*/ 153 w 383"/>
                <a:gd name="T25" fmla="*/ 0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3" h="383">
                  <a:moveTo>
                    <a:pt x="153" y="0"/>
                  </a:moveTo>
                  <a:lnTo>
                    <a:pt x="230" y="0"/>
                  </a:lnTo>
                  <a:lnTo>
                    <a:pt x="230" y="152"/>
                  </a:lnTo>
                  <a:lnTo>
                    <a:pt x="383" y="152"/>
                  </a:lnTo>
                  <a:lnTo>
                    <a:pt x="383" y="229"/>
                  </a:lnTo>
                  <a:lnTo>
                    <a:pt x="230" y="229"/>
                  </a:lnTo>
                  <a:lnTo>
                    <a:pt x="230" y="383"/>
                  </a:lnTo>
                  <a:lnTo>
                    <a:pt x="153" y="383"/>
                  </a:lnTo>
                  <a:lnTo>
                    <a:pt x="153" y="229"/>
                  </a:lnTo>
                  <a:lnTo>
                    <a:pt x="0" y="229"/>
                  </a:lnTo>
                  <a:lnTo>
                    <a:pt x="0" y="152"/>
                  </a:lnTo>
                  <a:lnTo>
                    <a:pt x="153" y="152"/>
                  </a:lnTo>
                  <a:lnTo>
                    <a:pt x="1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5" name="Freeform 702"/>
            <p:cNvSpPr>
              <a:spLocks/>
            </p:cNvSpPr>
            <p:nvPr/>
          </p:nvSpPr>
          <p:spPr bwMode="auto">
            <a:xfrm>
              <a:off x="11018838" y="6172201"/>
              <a:ext cx="101600" cy="101600"/>
            </a:xfrm>
            <a:custGeom>
              <a:avLst/>
              <a:gdLst>
                <a:gd name="T0" fmla="*/ 153 w 384"/>
                <a:gd name="T1" fmla="*/ 0 h 383"/>
                <a:gd name="T2" fmla="*/ 230 w 384"/>
                <a:gd name="T3" fmla="*/ 0 h 383"/>
                <a:gd name="T4" fmla="*/ 230 w 384"/>
                <a:gd name="T5" fmla="*/ 152 h 383"/>
                <a:gd name="T6" fmla="*/ 384 w 384"/>
                <a:gd name="T7" fmla="*/ 152 h 383"/>
                <a:gd name="T8" fmla="*/ 384 w 384"/>
                <a:gd name="T9" fmla="*/ 229 h 383"/>
                <a:gd name="T10" fmla="*/ 230 w 384"/>
                <a:gd name="T11" fmla="*/ 229 h 383"/>
                <a:gd name="T12" fmla="*/ 230 w 384"/>
                <a:gd name="T13" fmla="*/ 383 h 383"/>
                <a:gd name="T14" fmla="*/ 153 w 384"/>
                <a:gd name="T15" fmla="*/ 383 h 383"/>
                <a:gd name="T16" fmla="*/ 153 w 384"/>
                <a:gd name="T17" fmla="*/ 229 h 383"/>
                <a:gd name="T18" fmla="*/ 0 w 384"/>
                <a:gd name="T19" fmla="*/ 229 h 383"/>
                <a:gd name="T20" fmla="*/ 0 w 384"/>
                <a:gd name="T21" fmla="*/ 152 h 383"/>
                <a:gd name="T22" fmla="*/ 153 w 384"/>
                <a:gd name="T23" fmla="*/ 152 h 383"/>
                <a:gd name="T24" fmla="*/ 153 w 384"/>
                <a:gd name="T25" fmla="*/ 0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4" h="383">
                  <a:moveTo>
                    <a:pt x="153" y="0"/>
                  </a:moveTo>
                  <a:lnTo>
                    <a:pt x="230" y="0"/>
                  </a:lnTo>
                  <a:lnTo>
                    <a:pt x="230" y="152"/>
                  </a:lnTo>
                  <a:lnTo>
                    <a:pt x="384" y="152"/>
                  </a:lnTo>
                  <a:lnTo>
                    <a:pt x="384" y="229"/>
                  </a:lnTo>
                  <a:lnTo>
                    <a:pt x="230" y="229"/>
                  </a:lnTo>
                  <a:lnTo>
                    <a:pt x="230" y="383"/>
                  </a:lnTo>
                  <a:lnTo>
                    <a:pt x="153" y="383"/>
                  </a:lnTo>
                  <a:lnTo>
                    <a:pt x="153" y="229"/>
                  </a:lnTo>
                  <a:lnTo>
                    <a:pt x="0" y="229"/>
                  </a:lnTo>
                  <a:lnTo>
                    <a:pt x="0" y="152"/>
                  </a:lnTo>
                  <a:lnTo>
                    <a:pt x="153" y="152"/>
                  </a:lnTo>
                  <a:lnTo>
                    <a:pt x="1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6" name="Freeform 703"/>
            <p:cNvSpPr>
              <a:spLocks/>
            </p:cNvSpPr>
            <p:nvPr/>
          </p:nvSpPr>
          <p:spPr bwMode="auto">
            <a:xfrm>
              <a:off x="11358563" y="6223001"/>
              <a:ext cx="101600" cy="100013"/>
            </a:xfrm>
            <a:custGeom>
              <a:avLst/>
              <a:gdLst>
                <a:gd name="T0" fmla="*/ 153 w 384"/>
                <a:gd name="T1" fmla="*/ 0 h 382"/>
                <a:gd name="T2" fmla="*/ 230 w 384"/>
                <a:gd name="T3" fmla="*/ 0 h 382"/>
                <a:gd name="T4" fmla="*/ 230 w 384"/>
                <a:gd name="T5" fmla="*/ 153 h 382"/>
                <a:gd name="T6" fmla="*/ 384 w 384"/>
                <a:gd name="T7" fmla="*/ 153 h 382"/>
                <a:gd name="T8" fmla="*/ 384 w 384"/>
                <a:gd name="T9" fmla="*/ 229 h 382"/>
                <a:gd name="T10" fmla="*/ 230 w 384"/>
                <a:gd name="T11" fmla="*/ 229 h 382"/>
                <a:gd name="T12" fmla="*/ 230 w 384"/>
                <a:gd name="T13" fmla="*/ 382 h 382"/>
                <a:gd name="T14" fmla="*/ 153 w 384"/>
                <a:gd name="T15" fmla="*/ 382 h 382"/>
                <a:gd name="T16" fmla="*/ 153 w 384"/>
                <a:gd name="T17" fmla="*/ 229 h 382"/>
                <a:gd name="T18" fmla="*/ 0 w 384"/>
                <a:gd name="T19" fmla="*/ 229 h 382"/>
                <a:gd name="T20" fmla="*/ 0 w 384"/>
                <a:gd name="T21" fmla="*/ 153 h 382"/>
                <a:gd name="T22" fmla="*/ 153 w 384"/>
                <a:gd name="T23" fmla="*/ 153 h 382"/>
                <a:gd name="T24" fmla="*/ 153 w 384"/>
                <a:gd name="T25" fmla="*/ 0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4" h="382">
                  <a:moveTo>
                    <a:pt x="153" y="0"/>
                  </a:moveTo>
                  <a:lnTo>
                    <a:pt x="230" y="0"/>
                  </a:lnTo>
                  <a:lnTo>
                    <a:pt x="230" y="153"/>
                  </a:lnTo>
                  <a:lnTo>
                    <a:pt x="384" y="153"/>
                  </a:lnTo>
                  <a:lnTo>
                    <a:pt x="384" y="229"/>
                  </a:lnTo>
                  <a:lnTo>
                    <a:pt x="230" y="229"/>
                  </a:lnTo>
                  <a:lnTo>
                    <a:pt x="230" y="382"/>
                  </a:lnTo>
                  <a:lnTo>
                    <a:pt x="153" y="382"/>
                  </a:lnTo>
                  <a:lnTo>
                    <a:pt x="153" y="229"/>
                  </a:lnTo>
                  <a:lnTo>
                    <a:pt x="0" y="229"/>
                  </a:lnTo>
                  <a:lnTo>
                    <a:pt x="0" y="153"/>
                  </a:lnTo>
                  <a:lnTo>
                    <a:pt x="153" y="153"/>
                  </a:lnTo>
                  <a:lnTo>
                    <a:pt x="1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97" name="Group 796"/>
          <p:cNvGrpSpPr/>
          <p:nvPr/>
        </p:nvGrpSpPr>
        <p:grpSpPr>
          <a:xfrm>
            <a:off x="9159096" y="1954718"/>
            <a:ext cx="413012" cy="467748"/>
            <a:chOff x="5634038" y="2900363"/>
            <a:chExt cx="922338" cy="1044575"/>
          </a:xfrm>
          <a:solidFill>
            <a:schemeClr val="tx1">
              <a:lumMod val="90000"/>
              <a:lumOff val="10000"/>
            </a:schemeClr>
          </a:solidFill>
        </p:grpSpPr>
        <p:sp>
          <p:nvSpPr>
            <p:cNvPr id="798" name="Rectangle 106"/>
            <p:cNvSpPr>
              <a:spLocks noChangeArrowheads="1"/>
            </p:cNvSpPr>
            <p:nvPr/>
          </p:nvSpPr>
          <p:spPr bwMode="auto">
            <a:xfrm>
              <a:off x="5713413" y="3251201"/>
              <a:ext cx="30163" cy="1587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9" name="Rectangle 107"/>
            <p:cNvSpPr>
              <a:spLocks noChangeArrowheads="1"/>
            </p:cNvSpPr>
            <p:nvPr/>
          </p:nvSpPr>
          <p:spPr bwMode="auto">
            <a:xfrm>
              <a:off x="5753101" y="3251201"/>
              <a:ext cx="363538" cy="1587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0" name="Rectangle 108"/>
            <p:cNvSpPr>
              <a:spLocks noChangeArrowheads="1"/>
            </p:cNvSpPr>
            <p:nvPr/>
          </p:nvSpPr>
          <p:spPr bwMode="auto">
            <a:xfrm>
              <a:off x="5713413" y="3333751"/>
              <a:ext cx="30163" cy="1746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1" name="Rectangle 109"/>
            <p:cNvSpPr>
              <a:spLocks noChangeArrowheads="1"/>
            </p:cNvSpPr>
            <p:nvPr/>
          </p:nvSpPr>
          <p:spPr bwMode="auto">
            <a:xfrm>
              <a:off x="5753101" y="3333751"/>
              <a:ext cx="363538" cy="1746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2" name="Rectangle 110"/>
            <p:cNvSpPr>
              <a:spLocks noChangeArrowheads="1"/>
            </p:cNvSpPr>
            <p:nvPr/>
          </p:nvSpPr>
          <p:spPr bwMode="auto">
            <a:xfrm>
              <a:off x="5753101" y="3421063"/>
              <a:ext cx="363538" cy="1746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3" name="Rectangle 111"/>
            <p:cNvSpPr>
              <a:spLocks noChangeArrowheads="1"/>
            </p:cNvSpPr>
            <p:nvPr/>
          </p:nvSpPr>
          <p:spPr bwMode="auto">
            <a:xfrm>
              <a:off x="5713413" y="3421063"/>
              <a:ext cx="30163" cy="1746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4" name="Rectangle 112"/>
            <p:cNvSpPr>
              <a:spLocks noChangeArrowheads="1"/>
            </p:cNvSpPr>
            <p:nvPr/>
          </p:nvSpPr>
          <p:spPr bwMode="auto">
            <a:xfrm>
              <a:off x="5713413" y="3517901"/>
              <a:ext cx="30163" cy="1746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5" name="Freeform 113"/>
            <p:cNvSpPr>
              <a:spLocks/>
            </p:cNvSpPr>
            <p:nvPr/>
          </p:nvSpPr>
          <p:spPr bwMode="auto">
            <a:xfrm>
              <a:off x="5753101" y="3517901"/>
              <a:ext cx="363538" cy="17463"/>
            </a:xfrm>
            <a:custGeom>
              <a:avLst/>
              <a:gdLst>
                <a:gd name="T0" fmla="*/ 0 w 1142"/>
                <a:gd name="T1" fmla="*/ 0 h 54"/>
                <a:gd name="T2" fmla="*/ 1142 w 1142"/>
                <a:gd name="T3" fmla="*/ 0 h 54"/>
                <a:gd name="T4" fmla="*/ 1142 w 1142"/>
                <a:gd name="T5" fmla="*/ 20 h 54"/>
                <a:gd name="T6" fmla="*/ 1114 w 1142"/>
                <a:gd name="T7" fmla="*/ 54 h 54"/>
                <a:gd name="T8" fmla="*/ 0 w 1142"/>
                <a:gd name="T9" fmla="*/ 54 h 54"/>
                <a:gd name="T10" fmla="*/ 0 w 1142"/>
                <a:gd name="T11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42" h="54">
                  <a:moveTo>
                    <a:pt x="0" y="0"/>
                  </a:moveTo>
                  <a:lnTo>
                    <a:pt x="1142" y="0"/>
                  </a:lnTo>
                  <a:lnTo>
                    <a:pt x="1142" y="20"/>
                  </a:lnTo>
                  <a:lnTo>
                    <a:pt x="1114" y="54"/>
                  </a:lnTo>
                  <a:lnTo>
                    <a:pt x="0" y="5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6" name="Freeform 114"/>
            <p:cNvSpPr>
              <a:spLocks noEditPoints="1"/>
            </p:cNvSpPr>
            <p:nvPr/>
          </p:nvSpPr>
          <p:spPr bwMode="auto">
            <a:xfrm>
              <a:off x="5634038" y="2900363"/>
              <a:ext cx="768350" cy="981075"/>
            </a:xfrm>
            <a:custGeom>
              <a:avLst/>
              <a:gdLst>
                <a:gd name="T0" fmla="*/ 1820 w 2419"/>
                <a:gd name="T1" fmla="*/ 660 h 3088"/>
                <a:gd name="T2" fmla="*/ 1804 w 2419"/>
                <a:gd name="T3" fmla="*/ 721 h 3088"/>
                <a:gd name="T4" fmla="*/ 1847 w 2419"/>
                <a:gd name="T5" fmla="*/ 764 h 3088"/>
                <a:gd name="T6" fmla="*/ 1907 w 2419"/>
                <a:gd name="T7" fmla="*/ 748 h 3088"/>
                <a:gd name="T8" fmla="*/ 1923 w 2419"/>
                <a:gd name="T9" fmla="*/ 687 h 3088"/>
                <a:gd name="T10" fmla="*/ 1880 w 2419"/>
                <a:gd name="T11" fmla="*/ 644 h 3088"/>
                <a:gd name="T12" fmla="*/ 1560 w 2419"/>
                <a:gd name="T13" fmla="*/ 651 h 3088"/>
                <a:gd name="T14" fmla="*/ 1530 w 2419"/>
                <a:gd name="T15" fmla="*/ 704 h 3088"/>
                <a:gd name="T16" fmla="*/ 1560 w 2419"/>
                <a:gd name="T17" fmla="*/ 758 h 3088"/>
                <a:gd name="T18" fmla="*/ 1623 w 2419"/>
                <a:gd name="T19" fmla="*/ 758 h 3088"/>
                <a:gd name="T20" fmla="*/ 1654 w 2419"/>
                <a:gd name="T21" fmla="*/ 704 h 3088"/>
                <a:gd name="T22" fmla="*/ 1623 w 2419"/>
                <a:gd name="T23" fmla="*/ 651 h 3088"/>
                <a:gd name="T24" fmla="*/ 1306 w 2419"/>
                <a:gd name="T25" fmla="*/ 644 h 3088"/>
                <a:gd name="T26" fmla="*/ 1262 w 2419"/>
                <a:gd name="T27" fmla="*/ 687 h 3088"/>
                <a:gd name="T28" fmla="*/ 1278 w 2419"/>
                <a:gd name="T29" fmla="*/ 748 h 3088"/>
                <a:gd name="T30" fmla="*/ 1338 w 2419"/>
                <a:gd name="T31" fmla="*/ 764 h 3088"/>
                <a:gd name="T32" fmla="*/ 1381 w 2419"/>
                <a:gd name="T33" fmla="*/ 721 h 3088"/>
                <a:gd name="T34" fmla="*/ 1365 w 2419"/>
                <a:gd name="T35" fmla="*/ 660 h 3088"/>
                <a:gd name="T36" fmla="*/ 2228 w 2419"/>
                <a:gd name="T37" fmla="*/ 110 h 3088"/>
                <a:gd name="T38" fmla="*/ 2175 w 2419"/>
                <a:gd name="T39" fmla="*/ 140 h 3088"/>
                <a:gd name="T40" fmla="*/ 2175 w 2419"/>
                <a:gd name="T41" fmla="*/ 204 h 3088"/>
                <a:gd name="T42" fmla="*/ 2228 w 2419"/>
                <a:gd name="T43" fmla="*/ 234 h 3088"/>
                <a:gd name="T44" fmla="*/ 2281 w 2419"/>
                <a:gd name="T45" fmla="*/ 204 h 3088"/>
                <a:gd name="T46" fmla="*/ 2281 w 2419"/>
                <a:gd name="T47" fmla="*/ 140 h 3088"/>
                <a:gd name="T48" fmla="*/ 2228 w 2419"/>
                <a:gd name="T49" fmla="*/ 110 h 3088"/>
                <a:gd name="T50" fmla="*/ 1913 w 2419"/>
                <a:gd name="T51" fmla="*/ 128 h 3088"/>
                <a:gd name="T52" fmla="*/ 1897 w 2419"/>
                <a:gd name="T53" fmla="*/ 189 h 3088"/>
                <a:gd name="T54" fmla="*/ 1940 w 2419"/>
                <a:gd name="T55" fmla="*/ 232 h 3088"/>
                <a:gd name="T56" fmla="*/ 2000 w 2419"/>
                <a:gd name="T57" fmla="*/ 216 h 3088"/>
                <a:gd name="T58" fmla="*/ 2017 w 2419"/>
                <a:gd name="T59" fmla="*/ 155 h 3088"/>
                <a:gd name="T60" fmla="*/ 1973 w 2419"/>
                <a:gd name="T61" fmla="*/ 112 h 3088"/>
                <a:gd name="T62" fmla="*/ 1656 w 2419"/>
                <a:gd name="T63" fmla="*/ 118 h 3088"/>
                <a:gd name="T64" fmla="*/ 1624 w 2419"/>
                <a:gd name="T65" fmla="*/ 173 h 3088"/>
                <a:gd name="T66" fmla="*/ 1656 w 2419"/>
                <a:gd name="T67" fmla="*/ 226 h 3088"/>
                <a:gd name="T68" fmla="*/ 1718 w 2419"/>
                <a:gd name="T69" fmla="*/ 226 h 3088"/>
                <a:gd name="T70" fmla="*/ 1748 w 2419"/>
                <a:gd name="T71" fmla="*/ 173 h 3088"/>
                <a:gd name="T72" fmla="*/ 1718 w 2419"/>
                <a:gd name="T73" fmla="*/ 118 h 3088"/>
                <a:gd name="T74" fmla="*/ 2323 w 2419"/>
                <a:gd name="T75" fmla="*/ 0 h 3088"/>
                <a:gd name="T76" fmla="*/ 2398 w 2419"/>
                <a:gd name="T77" fmla="*/ 35 h 3088"/>
                <a:gd name="T78" fmla="*/ 2419 w 2419"/>
                <a:gd name="T79" fmla="*/ 1692 h 3088"/>
                <a:gd name="T80" fmla="*/ 2330 w 2419"/>
                <a:gd name="T81" fmla="*/ 353 h 3088"/>
                <a:gd name="T82" fmla="*/ 1958 w 2419"/>
                <a:gd name="T83" fmla="*/ 532 h 3088"/>
                <a:gd name="T84" fmla="*/ 2033 w 2419"/>
                <a:gd name="T85" fmla="*/ 567 h 3088"/>
                <a:gd name="T86" fmla="*/ 2054 w 2419"/>
                <a:gd name="T87" fmla="*/ 1666 h 3088"/>
                <a:gd name="T88" fmla="*/ 1972 w 2419"/>
                <a:gd name="T89" fmla="*/ 885 h 3088"/>
                <a:gd name="T90" fmla="*/ 81 w 2419"/>
                <a:gd name="T91" fmla="*/ 885 h 3088"/>
                <a:gd name="T92" fmla="*/ 86 w 2419"/>
                <a:gd name="T93" fmla="*/ 3004 h 3088"/>
                <a:gd name="T94" fmla="*/ 1206 w 2419"/>
                <a:gd name="T95" fmla="*/ 3006 h 3088"/>
                <a:gd name="T96" fmla="*/ 94 w 2419"/>
                <a:gd name="T97" fmla="*/ 3088 h 3088"/>
                <a:gd name="T98" fmla="*/ 21 w 2419"/>
                <a:gd name="T99" fmla="*/ 3053 h 3088"/>
                <a:gd name="T100" fmla="*/ 0 w 2419"/>
                <a:gd name="T101" fmla="*/ 627 h 3088"/>
                <a:gd name="T102" fmla="*/ 35 w 2419"/>
                <a:gd name="T103" fmla="*/ 553 h 3088"/>
                <a:gd name="T104" fmla="*/ 365 w 2419"/>
                <a:gd name="T105" fmla="*/ 532 h 3088"/>
                <a:gd name="T106" fmla="*/ 385 w 2419"/>
                <a:gd name="T107" fmla="*/ 35 h 3088"/>
                <a:gd name="T108" fmla="*/ 459 w 2419"/>
                <a:gd name="T109" fmla="*/ 0 h 30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419" h="3088">
                  <a:moveTo>
                    <a:pt x="1864" y="642"/>
                  </a:moveTo>
                  <a:lnTo>
                    <a:pt x="1847" y="644"/>
                  </a:lnTo>
                  <a:lnTo>
                    <a:pt x="1832" y="651"/>
                  </a:lnTo>
                  <a:lnTo>
                    <a:pt x="1820" y="660"/>
                  </a:lnTo>
                  <a:lnTo>
                    <a:pt x="1810" y="673"/>
                  </a:lnTo>
                  <a:lnTo>
                    <a:pt x="1804" y="687"/>
                  </a:lnTo>
                  <a:lnTo>
                    <a:pt x="1802" y="704"/>
                  </a:lnTo>
                  <a:lnTo>
                    <a:pt x="1804" y="721"/>
                  </a:lnTo>
                  <a:lnTo>
                    <a:pt x="1810" y="736"/>
                  </a:lnTo>
                  <a:lnTo>
                    <a:pt x="1820" y="748"/>
                  </a:lnTo>
                  <a:lnTo>
                    <a:pt x="1832" y="758"/>
                  </a:lnTo>
                  <a:lnTo>
                    <a:pt x="1847" y="764"/>
                  </a:lnTo>
                  <a:lnTo>
                    <a:pt x="1864" y="766"/>
                  </a:lnTo>
                  <a:lnTo>
                    <a:pt x="1880" y="764"/>
                  </a:lnTo>
                  <a:lnTo>
                    <a:pt x="1895" y="758"/>
                  </a:lnTo>
                  <a:lnTo>
                    <a:pt x="1907" y="748"/>
                  </a:lnTo>
                  <a:lnTo>
                    <a:pt x="1917" y="736"/>
                  </a:lnTo>
                  <a:lnTo>
                    <a:pt x="1923" y="721"/>
                  </a:lnTo>
                  <a:lnTo>
                    <a:pt x="1925" y="704"/>
                  </a:lnTo>
                  <a:lnTo>
                    <a:pt x="1923" y="687"/>
                  </a:lnTo>
                  <a:lnTo>
                    <a:pt x="1917" y="673"/>
                  </a:lnTo>
                  <a:lnTo>
                    <a:pt x="1907" y="660"/>
                  </a:lnTo>
                  <a:lnTo>
                    <a:pt x="1895" y="651"/>
                  </a:lnTo>
                  <a:lnTo>
                    <a:pt x="1880" y="644"/>
                  </a:lnTo>
                  <a:lnTo>
                    <a:pt x="1864" y="642"/>
                  </a:lnTo>
                  <a:close/>
                  <a:moveTo>
                    <a:pt x="1592" y="642"/>
                  </a:moveTo>
                  <a:lnTo>
                    <a:pt x="1575" y="644"/>
                  </a:lnTo>
                  <a:lnTo>
                    <a:pt x="1560" y="651"/>
                  </a:lnTo>
                  <a:lnTo>
                    <a:pt x="1548" y="660"/>
                  </a:lnTo>
                  <a:lnTo>
                    <a:pt x="1538" y="673"/>
                  </a:lnTo>
                  <a:lnTo>
                    <a:pt x="1532" y="687"/>
                  </a:lnTo>
                  <a:lnTo>
                    <a:pt x="1530" y="704"/>
                  </a:lnTo>
                  <a:lnTo>
                    <a:pt x="1532" y="721"/>
                  </a:lnTo>
                  <a:lnTo>
                    <a:pt x="1538" y="736"/>
                  </a:lnTo>
                  <a:lnTo>
                    <a:pt x="1548" y="748"/>
                  </a:lnTo>
                  <a:lnTo>
                    <a:pt x="1560" y="758"/>
                  </a:lnTo>
                  <a:lnTo>
                    <a:pt x="1575" y="764"/>
                  </a:lnTo>
                  <a:lnTo>
                    <a:pt x="1592" y="766"/>
                  </a:lnTo>
                  <a:lnTo>
                    <a:pt x="1608" y="764"/>
                  </a:lnTo>
                  <a:lnTo>
                    <a:pt x="1623" y="758"/>
                  </a:lnTo>
                  <a:lnTo>
                    <a:pt x="1635" y="748"/>
                  </a:lnTo>
                  <a:lnTo>
                    <a:pt x="1646" y="736"/>
                  </a:lnTo>
                  <a:lnTo>
                    <a:pt x="1652" y="721"/>
                  </a:lnTo>
                  <a:lnTo>
                    <a:pt x="1654" y="704"/>
                  </a:lnTo>
                  <a:lnTo>
                    <a:pt x="1652" y="687"/>
                  </a:lnTo>
                  <a:lnTo>
                    <a:pt x="1646" y="673"/>
                  </a:lnTo>
                  <a:lnTo>
                    <a:pt x="1635" y="660"/>
                  </a:lnTo>
                  <a:lnTo>
                    <a:pt x="1623" y="651"/>
                  </a:lnTo>
                  <a:lnTo>
                    <a:pt x="1608" y="644"/>
                  </a:lnTo>
                  <a:lnTo>
                    <a:pt x="1592" y="642"/>
                  </a:lnTo>
                  <a:close/>
                  <a:moveTo>
                    <a:pt x="1322" y="642"/>
                  </a:moveTo>
                  <a:lnTo>
                    <a:pt x="1306" y="644"/>
                  </a:lnTo>
                  <a:lnTo>
                    <a:pt x="1291" y="651"/>
                  </a:lnTo>
                  <a:lnTo>
                    <a:pt x="1278" y="660"/>
                  </a:lnTo>
                  <a:lnTo>
                    <a:pt x="1268" y="673"/>
                  </a:lnTo>
                  <a:lnTo>
                    <a:pt x="1262" y="687"/>
                  </a:lnTo>
                  <a:lnTo>
                    <a:pt x="1259" y="704"/>
                  </a:lnTo>
                  <a:lnTo>
                    <a:pt x="1262" y="721"/>
                  </a:lnTo>
                  <a:lnTo>
                    <a:pt x="1268" y="736"/>
                  </a:lnTo>
                  <a:lnTo>
                    <a:pt x="1278" y="748"/>
                  </a:lnTo>
                  <a:lnTo>
                    <a:pt x="1291" y="758"/>
                  </a:lnTo>
                  <a:lnTo>
                    <a:pt x="1306" y="764"/>
                  </a:lnTo>
                  <a:lnTo>
                    <a:pt x="1322" y="766"/>
                  </a:lnTo>
                  <a:lnTo>
                    <a:pt x="1338" y="764"/>
                  </a:lnTo>
                  <a:lnTo>
                    <a:pt x="1353" y="758"/>
                  </a:lnTo>
                  <a:lnTo>
                    <a:pt x="1365" y="748"/>
                  </a:lnTo>
                  <a:lnTo>
                    <a:pt x="1375" y="736"/>
                  </a:lnTo>
                  <a:lnTo>
                    <a:pt x="1381" y="721"/>
                  </a:lnTo>
                  <a:lnTo>
                    <a:pt x="1384" y="704"/>
                  </a:lnTo>
                  <a:lnTo>
                    <a:pt x="1381" y="687"/>
                  </a:lnTo>
                  <a:lnTo>
                    <a:pt x="1375" y="673"/>
                  </a:lnTo>
                  <a:lnTo>
                    <a:pt x="1365" y="660"/>
                  </a:lnTo>
                  <a:lnTo>
                    <a:pt x="1353" y="651"/>
                  </a:lnTo>
                  <a:lnTo>
                    <a:pt x="1338" y="644"/>
                  </a:lnTo>
                  <a:lnTo>
                    <a:pt x="1322" y="642"/>
                  </a:lnTo>
                  <a:close/>
                  <a:moveTo>
                    <a:pt x="2228" y="110"/>
                  </a:moveTo>
                  <a:lnTo>
                    <a:pt x="2212" y="112"/>
                  </a:lnTo>
                  <a:lnTo>
                    <a:pt x="2197" y="118"/>
                  </a:lnTo>
                  <a:lnTo>
                    <a:pt x="2185" y="128"/>
                  </a:lnTo>
                  <a:lnTo>
                    <a:pt x="2175" y="140"/>
                  </a:lnTo>
                  <a:lnTo>
                    <a:pt x="2169" y="155"/>
                  </a:lnTo>
                  <a:lnTo>
                    <a:pt x="2167" y="173"/>
                  </a:lnTo>
                  <a:lnTo>
                    <a:pt x="2169" y="189"/>
                  </a:lnTo>
                  <a:lnTo>
                    <a:pt x="2175" y="204"/>
                  </a:lnTo>
                  <a:lnTo>
                    <a:pt x="2185" y="216"/>
                  </a:lnTo>
                  <a:lnTo>
                    <a:pt x="2197" y="226"/>
                  </a:lnTo>
                  <a:lnTo>
                    <a:pt x="2212" y="232"/>
                  </a:lnTo>
                  <a:lnTo>
                    <a:pt x="2228" y="234"/>
                  </a:lnTo>
                  <a:lnTo>
                    <a:pt x="2245" y="232"/>
                  </a:lnTo>
                  <a:lnTo>
                    <a:pt x="2259" y="226"/>
                  </a:lnTo>
                  <a:lnTo>
                    <a:pt x="2272" y="216"/>
                  </a:lnTo>
                  <a:lnTo>
                    <a:pt x="2281" y="204"/>
                  </a:lnTo>
                  <a:lnTo>
                    <a:pt x="2288" y="189"/>
                  </a:lnTo>
                  <a:lnTo>
                    <a:pt x="2290" y="173"/>
                  </a:lnTo>
                  <a:lnTo>
                    <a:pt x="2288" y="155"/>
                  </a:lnTo>
                  <a:lnTo>
                    <a:pt x="2281" y="140"/>
                  </a:lnTo>
                  <a:lnTo>
                    <a:pt x="2272" y="128"/>
                  </a:lnTo>
                  <a:lnTo>
                    <a:pt x="2259" y="118"/>
                  </a:lnTo>
                  <a:lnTo>
                    <a:pt x="2245" y="112"/>
                  </a:lnTo>
                  <a:lnTo>
                    <a:pt x="2228" y="110"/>
                  </a:lnTo>
                  <a:close/>
                  <a:moveTo>
                    <a:pt x="1956" y="110"/>
                  </a:moveTo>
                  <a:lnTo>
                    <a:pt x="1940" y="112"/>
                  </a:lnTo>
                  <a:lnTo>
                    <a:pt x="1925" y="118"/>
                  </a:lnTo>
                  <a:lnTo>
                    <a:pt x="1913" y="128"/>
                  </a:lnTo>
                  <a:lnTo>
                    <a:pt x="1903" y="140"/>
                  </a:lnTo>
                  <a:lnTo>
                    <a:pt x="1897" y="155"/>
                  </a:lnTo>
                  <a:lnTo>
                    <a:pt x="1895" y="173"/>
                  </a:lnTo>
                  <a:lnTo>
                    <a:pt x="1897" y="189"/>
                  </a:lnTo>
                  <a:lnTo>
                    <a:pt x="1903" y="204"/>
                  </a:lnTo>
                  <a:lnTo>
                    <a:pt x="1913" y="216"/>
                  </a:lnTo>
                  <a:lnTo>
                    <a:pt x="1925" y="226"/>
                  </a:lnTo>
                  <a:lnTo>
                    <a:pt x="1940" y="232"/>
                  </a:lnTo>
                  <a:lnTo>
                    <a:pt x="1956" y="234"/>
                  </a:lnTo>
                  <a:lnTo>
                    <a:pt x="1973" y="232"/>
                  </a:lnTo>
                  <a:lnTo>
                    <a:pt x="1987" y="226"/>
                  </a:lnTo>
                  <a:lnTo>
                    <a:pt x="2000" y="216"/>
                  </a:lnTo>
                  <a:lnTo>
                    <a:pt x="2010" y="204"/>
                  </a:lnTo>
                  <a:lnTo>
                    <a:pt x="2017" y="189"/>
                  </a:lnTo>
                  <a:lnTo>
                    <a:pt x="2019" y="173"/>
                  </a:lnTo>
                  <a:lnTo>
                    <a:pt x="2017" y="155"/>
                  </a:lnTo>
                  <a:lnTo>
                    <a:pt x="2010" y="140"/>
                  </a:lnTo>
                  <a:lnTo>
                    <a:pt x="2000" y="128"/>
                  </a:lnTo>
                  <a:lnTo>
                    <a:pt x="1987" y="118"/>
                  </a:lnTo>
                  <a:lnTo>
                    <a:pt x="1973" y="112"/>
                  </a:lnTo>
                  <a:lnTo>
                    <a:pt x="1956" y="110"/>
                  </a:lnTo>
                  <a:close/>
                  <a:moveTo>
                    <a:pt x="1687" y="110"/>
                  </a:moveTo>
                  <a:lnTo>
                    <a:pt x="1670" y="112"/>
                  </a:lnTo>
                  <a:lnTo>
                    <a:pt x="1656" y="118"/>
                  </a:lnTo>
                  <a:lnTo>
                    <a:pt x="1643" y="128"/>
                  </a:lnTo>
                  <a:lnTo>
                    <a:pt x="1633" y="140"/>
                  </a:lnTo>
                  <a:lnTo>
                    <a:pt x="1626" y="155"/>
                  </a:lnTo>
                  <a:lnTo>
                    <a:pt x="1624" y="173"/>
                  </a:lnTo>
                  <a:lnTo>
                    <a:pt x="1626" y="189"/>
                  </a:lnTo>
                  <a:lnTo>
                    <a:pt x="1633" y="204"/>
                  </a:lnTo>
                  <a:lnTo>
                    <a:pt x="1643" y="216"/>
                  </a:lnTo>
                  <a:lnTo>
                    <a:pt x="1656" y="226"/>
                  </a:lnTo>
                  <a:lnTo>
                    <a:pt x="1670" y="232"/>
                  </a:lnTo>
                  <a:lnTo>
                    <a:pt x="1687" y="234"/>
                  </a:lnTo>
                  <a:lnTo>
                    <a:pt x="1703" y="232"/>
                  </a:lnTo>
                  <a:lnTo>
                    <a:pt x="1718" y="226"/>
                  </a:lnTo>
                  <a:lnTo>
                    <a:pt x="1730" y="216"/>
                  </a:lnTo>
                  <a:lnTo>
                    <a:pt x="1740" y="204"/>
                  </a:lnTo>
                  <a:lnTo>
                    <a:pt x="1746" y="189"/>
                  </a:lnTo>
                  <a:lnTo>
                    <a:pt x="1748" y="173"/>
                  </a:lnTo>
                  <a:lnTo>
                    <a:pt x="1746" y="155"/>
                  </a:lnTo>
                  <a:lnTo>
                    <a:pt x="1740" y="140"/>
                  </a:lnTo>
                  <a:lnTo>
                    <a:pt x="1730" y="128"/>
                  </a:lnTo>
                  <a:lnTo>
                    <a:pt x="1718" y="118"/>
                  </a:lnTo>
                  <a:lnTo>
                    <a:pt x="1703" y="112"/>
                  </a:lnTo>
                  <a:lnTo>
                    <a:pt x="1687" y="110"/>
                  </a:lnTo>
                  <a:close/>
                  <a:moveTo>
                    <a:pt x="459" y="0"/>
                  </a:moveTo>
                  <a:lnTo>
                    <a:pt x="2323" y="0"/>
                  </a:lnTo>
                  <a:lnTo>
                    <a:pt x="2345" y="2"/>
                  </a:lnTo>
                  <a:lnTo>
                    <a:pt x="2366" y="9"/>
                  </a:lnTo>
                  <a:lnTo>
                    <a:pt x="2383" y="21"/>
                  </a:lnTo>
                  <a:lnTo>
                    <a:pt x="2398" y="35"/>
                  </a:lnTo>
                  <a:lnTo>
                    <a:pt x="2409" y="54"/>
                  </a:lnTo>
                  <a:lnTo>
                    <a:pt x="2416" y="74"/>
                  </a:lnTo>
                  <a:lnTo>
                    <a:pt x="2419" y="95"/>
                  </a:lnTo>
                  <a:lnTo>
                    <a:pt x="2419" y="1692"/>
                  </a:lnTo>
                  <a:lnTo>
                    <a:pt x="2378" y="1681"/>
                  </a:lnTo>
                  <a:lnTo>
                    <a:pt x="2337" y="1672"/>
                  </a:lnTo>
                  <a:lnTo>
                    <a:pt x="2337" y="351"/>
                  </a:lnTo>
                  <a:lnTo>
                    <a:pt x="2330" y="353"/>
                  </a:lnTo>
                  <a:lnTo>
                    <a:pt x="2323" y="353"/>
                  </a:lnTo>
                  <a:lnTo>
                    <a:pt x="445" y="353"/>
                  </a:lnTo>
                  <a:lnTo>
                    <a:pt x="445" y="532"/>
                  </a:lnTo>
                  <a:lnTo>
                    <a:pt x="1958" y="532"/>
                  </a:lnTo>
                  <a:lnTo>
                    <a:pt x="1980" y="535"/>
                  </a:lnTo>
                  <a:lnTo>
                    <a:pt x="2000" y="542"/>
                  </a:lnTo>
                  <a:lnTo>
                    <a:pt x="2018" y="553"/>
                  </a:lnTo>
                  <a:lnTo>
                    <a:pt x="2033" y="567"/>
                  </a:lnTo>
                  <a:lnTo>
                    <a:pt x="2044" y="585"/>
                  </a:lnTo>
                  <a:lnTo>
                    <a:pt x="2051" y="605"/>
                  </a:lnTo>
                  <a:lnTo>
                    <a:pt x="2054" y="627"/>
                  </a:lnTo>
                  <a:lnTo>
                    <a:pt x="2054" y="1666"/>
                  </a:lnTo>
                  <a:lnTo>
                    <a:pt x="2013" y="1673"/>
                  </a:lnTo>
                  <a:lnTo>
                    <a:pt x="1972" y="1682"/>
                  </a:lnTo>
                  <a:lnTo>
                    <a:pt x="1972" y="885"/>
                  </a:lnTo>
                  <a:lnTo>
                    <a:pt x="1972" y="885"/>
                  </a:lnTo>
                  <a:lnTo>
                    <a:pt x="1972" y="883"/>
                  </a:lnTo>
                  <a:lnTo>
                    <a:pt x="1965" y="885"/>
                  </a:lnTo>
                  <a:lnTo>
                    <a:pt x="1958" y="885"/>
                  </a:lnTo>
                  <a:lnTo>
                    <a:pt x="81" y="885"/>
                  </a:lnTo>
                  <a:lnTo>
                    <a:pt x="81" y="2993"/>
                  </a:lnTo>
                  <a:lnTo>
                    <a:pt x="81" y="2997"/>
                  </a:lnTo>
                  <a:lnTo>
                    <a:pt x="83" y="3001"/>
                  </a:lnTo>
                  <a:lnTo>
                    <a:pt x="86" y="3004"/>
                  </a:lnTo>
                  <a:lnTo>
                    <a:pt x="90" y="3006"/>
                  </a:lnTo>
                  <a:lnTo>
                    <a:pt x="94" y="3006"/>
                  </a:lnTo>
                  <a:lnTo>
                    <a:pt x="1206" y="3006"/>
                  </a:lnTo>
                  <a:lnTo>
                    <a:pt x="1206" y="3006"/>
                  </a:lnTo>
                  <a:lnTo>
                    <a:pt x="1453" y="3006"/>
                  </a:lnTo>
                  <a:lnTo>
                    <a:pt x="1482" y="3048"/>
                  </a:lnTo>
                  <a:lnTo>
                    <a:pt x="1513" y="3088"/>
                  </a:lnTo>
                  <a:lnTo>
                    <a:pt x="94" y="3088"/>
                  </a:lnTo>
                  <a:lnTo>
                    <a:pt x="72" y="3086"/>
                  </a:lnTo>
                  <a:lnTo>
                    <a:pt x="53" y="3079"/>
                  </a:lnTo>
                  <a:lnTo>
                    <a:pt x="35" y="3067"/>
                  </a:lnTo>
                  <a:lnTo>
                    <a:pt x="21" y="3053"/>
                  </a:lnTo>
                  <a:lnTo>
                    <a:pt x="9" y="3034"/>
                  </a:lnTo>
                  <a:lnTo>
                    <a:pt x="2" y="3014"/>
                  </a:lnTo>
                  <a:lnTo>
                    <a:pt x="0" y="2993"/>
                  </a:lnTo>
                  <a:lnTo>
                    <a:pt x="0" y="627"/>
                  </a:lnTo>
                  <a:lnTo>
                    <a:pt x="2" y="605"/>
                  </a:lnTo>
                  <a:lnTo>
                    <a:pt x="9" y="585"/>
                  </a:lnTo>
                  <a:lnTo>
                    <a:pt x="21" y="567"/>
                  </a:lnTo>
                  <a:lnTo>
                    <a:pt x="35" y="553"/>
                  </a:lnTo>
                  <a:lnTo>
                    <a:pt x="53" y="542"/>
                  </a:lnTo>
                  <a:lnTo>
                    <a:pt x="72" y="535"/>
                  </a:lnTo>
                  <a:lnTo>
                    <a:pt x="94" y="532"/>
                  </a:lnTo>
                  <a:lnTo>
                    <a:pt x="365" y="532"/>
                  </a:lnTo>
                  <a:lnTo>
                    <a:pt x="365" y="95"/>
                  </a:lnTo>
                  <a:lnTo>
                    <a:pt x="367" y="74"/>
                  </a:lnTo>
                  <a:lnTo>
                    <a:pt x="374" y="54"/>
                  </a:lnTo>
                  <a:lnTo>
                    <a:pt x="385" y="35"/>
                  </a:lnTo>
                  <a:lnTo>
                    <a:pt x="400" y="21"/>
                  </a:lnTo>
                  <a:lnTo>
                    <a:pt x="418" y="9"/>
                  </a:lnTo>
                  <a:lnTo>
                    <a:pt x="437" y="2"/>
                  </a:lnTo>
                  <a:lnTo>
                    <a:pt x="4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7" name="Freeform 115"/>
            <p:cNvSpPr>
              <a:spLocks noEditPoints="1"/>
            </p:cNvSpPr>
            <p:nvPr/>
          </p:nvSpPr>
          <p:spPr bwMode="auto">
            <a:xfrm>
              <a:off x="6076951" y="3462338"/>
              <a:ext cx="479425" cy="482600"/>
            </a:xfrm>
            <a:custGeom>
              <a:avLst/>
              <a:gdLst>
                <a:gd name="T0" fmla="*/ 754 w 1509"/>
                <a:gd name="T1" fmla="*/ 1467 h 1518"/>
                <a:gd name="T2" fmla="*/ 820 w 1509"/>
                <a:gd name="T3" fmla="*/ 1296 h 1518"/>
                <a:gd name="T4" fmla="*/ 906 w 1509"/>
                <a:gd name="T5" fmla="*/ 1374 h 1518"/>
                <a:gd name="T6" fmla="*/ 1115 w 1509"/>
                <a:gd name="T7" fmla="*/ 1232 h 1518"/>
                <a:gd name="T8" fmla="*/ 622 w 1509"/>
                <a:gd name="T9" fmla="*/ 1414 h 1518"/>
                <a:gd name="T10" fmla="*/ 1329 w 1509"/>
                <a:gd name="T11" fmla="*/ 1107 h 1518"/>
                <a:gd name="T12" fmla="*/ 1082 w 1509"/>
                <a:gd name="T13" fmla="*/ 1385 h 1518"/>
                <a:gd name="T14" fmla="*/ 105 w 1509"/>
                <a:gd name="T15" fmla="*/ 1033 h 1518"/>
                <a:gd name="T16" fmla="*/ 481 w 1509"/>
                <a:gd name="T17" fmla="*/ 1412 h 1518"/>
                <a:gd name="T18" fmla="*/ 140 w 1509"/>
                <a:gd name="T19" fmla="*/ 1072 h 1518"/>
                <a:gd name="T20" fmla="*/ 829 w 1509"/>
                <a:gd name="T21" fmla="*/ 1244 h 1518"/>
                <a:gd name="T22" fmla="*/ 564 w 1509"/>
                <a:gd name="T23" fmla="*/ 1006 h 1518"/>
                <a:gd name="T24" fmla="*/ 956 w 1509"/>
                <a:gd name="T25" fmla="*/ 1226 h 1518"/>
                <a:gd name="T26" fmla="*/ 290 w 1509"/>
                <a:gd name="T27" fmla="*/ 963 h 1518"/>
                <a:gd name="T28" fmla="*/ 539 w 1509"/>
                <a:gd name="T29" fmla="*/ 1174 h 1518"/>
                <a:gd name="T30" fmla="*/ 1406 w 1509"/>
                <a:gd name="T31" fmla="*/ 893 h 1518"/>
                <a:gd name="T32" fmla="*/ 1343 w 1509"/>
                <a:gd name="T33" fmla="*/ 1026 h 1518"/>
                <a:gd name="T34" fmla="*/ 165 w 1509"/>
                <a:gd name="T35" fmla="*/ 1026 h 1518"/>
                <a:gd name="T36" fmla="*/ 103 w 1509"/>
                <a:gd name="T37" fmla="*/ 893 h 1518"/>
                <a:gd name="T38" fmla="*/ 1387 w 1509"/>
                <a:gd name="T39" fmla="*/ 845 h 1518"/>
                <a:gd name="T40" fmla="*/ 1412 w 1509"/>
                <a:gd name="T41" fmla="*/ 690 h 1518"/>
                <a:gd name="T42" fmla="*/ 96 w 1509"/>
                <a:gd name="T43" fmla="*/ 690 h 1518"/>
                <a:gd name="T44" fmla="*/ 122 w 1509"/>
                <a:gd name="T45" fmla="*/ 845 h 1518"/>
                <a:gd name="T46" fmla="*/ 1006 w 1509"/>
                <a:gd name="T47" fmla="*/ 663 h 1518"/>
                <a:gd name="T48" fmla="*/ 1239 w 1509"/>
                <a:gd name="T49" fmla="*/ 759 h 1518"/>
                <a:gd name="T50" fmla="*/ 386 w 1509"/>
                <a:gd name="T51" fmla="*/ 586 h 1518"/>
                <a:gd name="T52" fmla="*/ 445 w 1509"/>
                <a:gd name="T53" fmla="*/ 941 h 1518"/>
                <a:gd name="T54" fmla="*/ 559 w 1509"/>
                <a:gd name="T55" fmla="*/ 563 h 1518"/>
                <a:gd name="T56" fmla="*/ 754 w 1509"/>
                <a:gd name="T57" fmla="*/ 964 h 1518"/>
                <a:gd name="T58" fmla="*/ 949 w 1509"/>
                <a:gd name="T59" fmla="*/ 563 h 1518"/>
                <a:gd name="T60" fmla="*/ 1366 w 1509"/>
                <a:gd name="T61" fmla="*/ 605 h 1518"/>
                <a:gd name="T62" fmla="*/ 1224 w 1509"/>
                <a:gd name="T63" fmla="*/ 397 h 1518"/>
                <a:gd name="T64" fmla="*/ 103 w 1509"/>
                <a:gd name="T65" fmla="*/ 626 h 1518"/>
                <a:gd name="T66" fmla="*/ 979 w 1509"/>
                <a:gd name="T67" fmla="*/ 400 h 1518"/>
                <a:gd name="T68" fmla="*/ 1173 w 1509"/>
                <a:gd name="T69" fmla="*/ 404 h 1518"/>
                <a:gd name="T70" fmla="*/ 401 w 1509"/>
                <a:gd name="T71" fmla="*/ 337 h 1518"/>
                <a:gd name="T72" fmla="*/ 513 w 1509"/>
                <a:gd name="T73" fmla="*/ 517 h 1518"/>
                <a:gd name="T74" fmla="*/ 582 w 1509"/>
                <a:gd name="T75" fmla="*/ 388 h 1518"/>
                <a:gd name="T76" fmla="*/ 914 w 1509"/>
                <a:gd name="T77" fmla="*/ 333 h 1518"/>
                <a:gd name="T78" fmla="*/ 1191 w 1509"/>
                <a:gd name="T79" fmla="*/ 320 h 1518"/>
                <a:gd name="T80" fmla="*/ 1272 w 1509"/>
                <a:gd name="T81" fmla="*/ 280 h 1518"/>
                <a:gd name="T82" fmla="*/ 325 w 1509"/>
                <a:gd name="T83" fmla="*/ 199 h 1518"/>
                <a:gd name="T84" fmla="*/ 221 w 1509"/>
                <a:gd name="T85" fmla="*/ 377 h 1518"/>
                <a:gd name="T86" fmla="*/ 887 w 1509"/>
                <a:gd name="T87" fmla="*/ 104 h 1518"/>
                <a:gd name="T88" fmla="*/ 1020 w 1509"/>
                <a:gd name="T89" fmla="*/ 166 h 1518"/>
                <a:gd name="T90" fmla="*/ 488 w 1509"/>
                <a:gd name="T91" fmla="*/ 166 h 1518"/>
                <a:gd name="T92" fmla="*/ 622 w 1509"/>
                <a:gd name="T93" fmla="*/ 104 h 1518"/>
                <a:gd name="T94" fmla="*/ 638 w 1509"/>
                <a:gd name="T95" fmla="*/ 188 h 1518"/>
                <a:gd name="T96" fmla="*/ 822 w 1509"/>
                <a:gd name="T97" fmla="*/ 97 h 1518"/>
                <a:gd name="T98" fmla="*/ 1017 w 1509"/>
                <a:gd name="T99" fmla="*/ 47 h 1518"/>
                <a:gd name="T100" fmla="*/ 1436 w 1509"/>
                <a:gd name="T101" fmla="*/ 434 h 1518"/>
                <a:gd name="T102" fmla="*/ 1461 w 1509"/>
                <a:gd name="T103" fmla="*/ 1023 h 1518"/>
                <a:gd name="T104" fmla="*/ 1077 w 1509"/>
                <a:gd name="T105" fmla="*/ 1445 h 1518"/>
                <a:gd name="T106" fmla="*/ 491 w 1509"/>
                <a:gd name="T107" fmla="*/ 1470 h 1518"/>
                <a:gd name="T108" fmla="*/ 72 w 1509"/>
                <a:gd name="T109" fmla="*/ 1084 h 1518"/>
                <a:gd name="T110" fmla="*/ 47 w 1509"/>
                <a:gd name="T111" fmla="*/ 494 h 1518"/>
                <a:gd name="T112" fmla="*/ 431 w 1509"/>
                <a:gd name="T113" fmla="*/ 73 h 1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509" h="1518">
                  <a:moveTo>
                    <a:pt x="623" y="1290"/>
                  </a:moveTo>
                  <a:lnTo>
                    <a:pt x="638" y="1330"/>
                  </a:lnTo>
                  <a:lnTo>
                    <a:pt x="653" y="1365"/>
                  </a:lnTo>
                  <a:lnTo>
                    <a:pt x="669" y="1396"/>
                  </a:lnTo>
                  <a:lnTo>
                    <a:pt x="686" y="1421"/>
                  </a:lnTo>
                  <a:lnTo>
                    <a:pt x="703" y="1441"/>
                  </a:lnTo>
                  <a:lnTo>
                    <a:pt x="720" y="1455"/>
                  </a:lnTo>
                  <a:lnTo>
                    <a:pt x="737" y="1464"/>
                  </a:lnTo>
                  <a:lnTo>
                    <a:pt x="754" y="1467"/>
                  </a:lnTo>
                  <a:lnTo>
                    <a:pt x="771" y="1464"/>
                  </a:lnTo>
                  <a:lnTo>
                    <a:pt x="788" y="1455"/>
                  </a:lnTo>
                  <a:lnTo>
                    <a:pt x="805" y="1441"/>
                  </a:lnTo>
                  <a:lnTo>
                    <a:pt x="822" y="1421"/>
                  </a:lnTo>
                  <a:lnTo>
                    <a:pt x="839" y="1396"/>
                  </a:lnTo>
                  <a:lnTo>
                    <a:pt x="855" y="1365"/>
                  </a:lnTo>
                  <a:lnTo>
                    <a:pt x="870" y="1330"/>
                  </a:lnTo>
                  <a:lnTo>
                    <a:pt x="885" y="1290"/>
                  </a:lnTo>
                  <a:lnTo>
                    <a:pt x="820" y="1296"/>
                  </a:lnTo>
                  <a:lnTo>
                    <a:pt x="754" y="1298"/>
                  </a:lnTo>
                  <a:lnTo>
                    <a:pt x="688" y="1296"/>
                  </a:lnTo>
                  <a:lnTo>
                    <a:pt x="623" y="1290"/>
                  </a:lnTo>
                  <a:close/>
                  <a:moveTo>
                    <a:pt x="1115" y="1232"/>
                  </a:moveTo>
                  <a:lnTo>
                    <a:pt x="1059" y="1252"/>
                  </a:lnTo>
                  <a:lnTo>
                    <a:pt x="1002" y="1268"/>
                  </a:lnTo>
                  <a:lnTo>
                    <a:pt x="941" y="1282"/>
                  </a:lnTo>
                  <a:lnTo>
                    <a:pt x="925" y="1330"/>
                  </a:lnTo>
                  <a:lnTo>
                    <a:pt x="906" y="1374"/>
                  </a:lnTo>
                  <a:lnTo>
                    <a:pt x="887" y="1414"/>
                  </a:lnTo>
                  <a:lnTo>
                    <a:pt x="865" y="1448"/>
                  </a:lnTo>
                  <a:lnTo>
                    <a:pt x="906" y="1431"/>
                  </a:lnTo>
                  <a:lnTo>
                    <a:pt x="946" y="1409"/>
                  </a:lnTo>
                  <a:lnTo>
                    <a:pt x="984" y="1382"/>
                  </a:lnTo>
                  <a:lnTo>
                    <a:pt x="1020" y="1351"/>
                  </a:lnTo>
                  <a:lnTo>
                    <a:pt x="1054" y="1315"/>
                  </a:lnTo>
                  <a:lnTo>
                    <a:pt x="1085" y="1275"/>
                  </a:lnTo>
                  <a:lnTo>
                    <a:pt x="1115" y="1232"/>
                  </a:lnTo>
                  <a:close/>
                  <a:moveTo>
                    <a:pt x="394" y="1232"/>
                  </a:moveTo>
                  <a:lnTo>
                    <a:pt x="423" y="1275"/>
                  </a:lnTo>
                  <a:lnTo>
                    <a:pt x="454" y="1315"/>
                  </a:lnTo>
                  <a:lnTo>
                    <a:pt x="488" y="1351"/>
                  </a:lnTo>
                  <a:lnTo>
                    <a:pt x="524" y="1382"/>
                  </a:lnTo>
                  <a:lnTo>
                    <a:pt x="562" y="1409"/>
                  </a:lnTo>
                  <a:lnTo>
                    <a:pt x="601" y="1431"/>
                  </a:lnTo>
                  <a:lnTo>
                    <a:pt x="643" y="1448"/>
                  </a:lnTo>
                  <a:lnTo>
                    <a:pt x="622" y="1414"/>
                  </a:lnTo>
                  <a:lnTo>
                    <a:pt x="601" y="1374"/>
                  </a:lnTo>
                  <a:lnTo>
                    <a:pt x="583" y="1330"/>
                  </a:lnTo>
                  <a:lnTo>
                    <a:pt x="566" y="1282"/>
                  </a:lnTo>
                  <a:lnTo>
                    <a:pt x="507" y="1268"/>
                  </a:lnTo>
                  <a:lnTo>
                    <a:pt x="449" y="1252"/>
                  </a:lnTo>
                  <a:lnTo>
                    <a:pt x="394" y="1232"/>
                  </a:lnTo>
                  <a:close/>
                  <a:moveTo>
                    <a:pt x="1403" y="1033"/>
                  </a:moveTo>
                  <a:lnTo>
                    <a:pt x="1369" y="1072"/>
                  </a:lnTo>
                  <a:lnTo>
                    <a:pt x="1329" y="1107"/>
                  </a:lnTo>
                  <a:lnTo>
                    <a:pt x="1286" y="1140"/>
                  </a:lnTo>
                  <a:lnTo>
                    <a:pt x="1240" y="1171"/>
                  </a:lnTo>
                  <a:lnTo>
                    <a:pt x="1191" y="1198"/>
                  </a:lnTo>
                  <a:lnTo>
                    <a:pt x="1163" y="1248"/>
                  </a:lnTo>
                  <a:lnTo>
                    <a:pt x="1133" y="1295"/>
                  </a:lnTo>
                  <a:lnTo>
                    <a:pt x="1100" y="1338"/>
                  </a:lnTo>
                  <a:lnTo>
                    <a:pt x="1065" y="1376"/>
                  </a:lnTo>
                  <a:lnTo>
                    <a:pt x="1028" y="1412"/>
                  </a:lnTo>
                  <a:lnTo>
                    <a:pt x="1082" y="1385"/>
                  </a:lnTo>
                  <a:lnTo>
                    <a:pt x="1134" y="1354"/>
                  </a:lnTo>
                  <a:lnTo>
                    <a:pt x="1184" y="1319"/>
                  </a:lnTo>
                  <a:lnTo>
                    <a:pt x="1230" y="1281"/>
                  </a:lnTo>
                  <a:lnTo>
                    <a:pt x="1272" y="1237"/>
                  </a:lnTo>
                  <a:lnTo>
                    <a:pt x="1311" y="1191"/>
                  </a:lnTo>
                  <a:lnTo>
                    <a:pt x="1346" y="1141"/>
                  </a:lnTo>
                  <a:lnTo>
                    <a:pt x="1377" y="1089"/>
                  </a:lnTo>
                  <a:lnTo>
                    <a:pt x="1403" y="1033"/>
                  </a:lnTo>
                  <a:close/>
                  <a:moveTo>
                    <a:pt x="105" y="1033"/>
                  </a:moveTo>
                  <a:lnTo>
                    <a:pt x="131" y="1089"/>
                  </a:lnTo>
                  <a:lnTo>
                    <a:pt x="162" y="1141"/>
                  </a:lnTo>
                  <a:lnTo>
                    <a:pt x="197" y="1191"/>
                  </a:lnTo>
                  <a:lnTo>
                    <a:pt x="235" y="1237"/>
                  </a:lnTo>
                  <a:lnTo>
                    <a:pt x="279" y="1281"/>
                  </a:lnTo>
                  <a:lnTo>
                    <a:pt x="325" y="1319"/>
                  </a:lnTo>
                  <a:lnTo>
                    <a:pt x="374" y="1354"/>
                  </a:lnTo>
                  <a:lnTo>
                    <a:pt x="426" y="1385"/>
                  </a:lnTo>
                  <a:lnTo>
                    <a:pt x="481" y="1412"/>
                  </a:lnTo>
                  <a:lnTo>
                    <a:pt x="443" y="1376"/>
                  </a:lnTo>
                  <a:lnTo>
                    <a:pt x="408" y="1338"/>
                  </a:lnTo>
                  <a:lnTo>
                    <a:pt x="375" y="1295"/>
                  </a:lnTo>
                  <a:lnTo>
                    <a:pt x="345" y="1248"/>
                  </a:lnTo>
                  <a:lnTo>
                    <a:pt x="318" y="1198"/>
                  </a:lnTo>
                  <a:lnTo>
                    <a:pt x="268" y="1171"/>
                  </a:lnTo>
                  <a:lnTo>
                    <a:pt x="221" y="1140"/>
                  </a:lnTo>
                  <a:lnTo>
                    <a:pt x="178" y="1107"/>
                  </a:lnTo>
                  <a:lnTo>
                    <a:pt x="140" y="1072"/>
                  </a:lnTo>
                  <a:lnTo>
                    <a:pt x="105" y="1033"/>
                  </a:lnTo>
                  <a:close/>
                  <a:moveTo>
                    <a:pt x="564" y="1006"/>
                  </a:moveTo>
                  <a:lnTo>
                    <a:pt x="572" y="1070"/>
                  </a:lnTo>
                  <a:lnTo>
                    <a:pt x="582" y="1129"/>
                  </a:lnTo>
                  <a:lnTo>
                    <a:pt x="594" y="1185"/>
                  </a:lnTo>
                  <a:lnTo>
                    <a:pt x="607" y="1236"/>
                  </a:lnTo>
                  <a:lnTo>
                    <a:pt x="680" y="1244"/>
                  </a:lnTo>
                  <a:lnTo>
                    <a:pt x="754" y="1247"/>
                  </a:lnTo>
                  <a:lnTo>
                    <a:pt x="829" y="1244"/>
                  </a:lnTo>
                  <a:lnTo>
                    <a:pt x="901" y="1236"/>
                  </a:lnTo>
                  <a:lnTo>
                    <a:pt x="914" y="1185"/>
                  </a:lnTo>
                  <a:lnTo>
                    <a:pt x="925" y="1129"/>
                  </a:lnTo>
                  <a:lnTo>
                    <a:pt x="935" y="1070"/>
                  </a:lnTo>
                  <a:lnTo>
                    <a:pt x="943" y="1006"/>
                  </a:lnTo>
                  <a:lnTo>
                    <a:pt x="849" y="1012"/>
                  </a:lnTo>
                  <a:lnTo>
                    <a:pt x="754" y="1014"/>
                  </a:lnTo>
                  <a:lnTo>
                    <a:pt x="659" y="1012"/>
                  </a:lnTo>
                  <a:lnTo>
                    <a:pt x="564" y="1006"/>
                  </a:lnTo>
                  <a:close/>
                  <a:moveTo>
                    <a:pt x="1218" y="963"/>
                  </a:moveTo>
                  <a:lnTo>
                    <a:pt x="1166" y="975"/>
                  </a:lnTo>
                  <a:lnTo>
                    <a:pt x="1111" y="985"/>
                  </a:lnTo>
                  <a:lnTo>
                    <a:pt x="1054" y="994"/>
                  </a:lnTo>
                  <a:lnTo>
                    <a:pt x="995" y="1001"/>
                  </a:lnTo>
                  <a:lnTo>
                    <a:pt x="988" y="1061"/>
                  </a:lnTo>
                  <a:lnTo>
                    <a:pt x="979" y="1118"/>
                  </a:lnTo>
                  <a:lnTo>
                    <a:pt x="968" y="1174"/>
                  </a:lnTo>
                  <a:lnTo>
                    <a:pt x="956" y="1226"/>
                  </a:lnTo>
                  <a:lnTo>
                    <a:pt x="1009" y="1214"/>
                  </a:lnTo>
                  <a:lnTo>
                    <a:pt x="1059" y="1199"/>
                  </a:lnTo>
                  <a:lnTo>
                    <a:pt x="1108" y="1181"/>
                  </a:lnTo>
                  <a:lnTo>
                    <a:pt x="1153" y="1160"/>
                  </a:lnTo>
                  <a:lnTo>
                    <a:pt x="1173" y="1114"/>
                  </a:lnTo>
                  <a:lnTo>
                    <a:pt x="1191" y="1066"/>
                  </a:lnTo>
                  <a:lnTo>
                    <a:pt x="1206" y="1015"/>
                  </a:lnTo>
                  <a:lnTo>
                    <a:pt x="1218" y="963"/>
                  </a:lnTo>
                  <a:close/>
                  <a:moveTo>
                    <a:pt x="290" y="963"/>
                  </a:moveTo>
                  <a:lnTo>
                    <a:pt x="302" y="1015"/>
                  </a:lnTo>
                  <a:lnTo>
                    <a:pt x="317" y="1066"/>
                  </a:lnTo>
                  <a:lnTo>
                    <a:pt x="335" y="1114"/>
                  </a:lnTo>
                  <a:lnTo>
                    <a:pt x="355" y="1160"/>
                  </a:lnTo>
                  <a:lnTo>
                    <a:pt x="401" y="1181"/>
                  </a:lnTo>
                  <a:lnTo>
                    <a:pt x="449" y="1199"/>
                  </a:lnTo>
                  <a:lnTo>
                    <a:pt x="499" y="1214"/>
                  </a:lnTo>
                  <a:lnTo>
                    <a:pt x="551" y="1226"/>
                  </a:lnTo>
                  <a:lnTo>
                    <a:pt x="539" y="1174"/>
                  </a:lnTo>
                  <a:lnTo>
                    <a:pt x="529" y="1118"/>
                  </a:lnTo>
                  <a:lnTo>
                    <a:pt x="520" y="1061"/>
                  </a:lnTo>
                  <a:lnTo>
                    <a:pt x="513" y="1001"/>
                  </a:lnTo>
                  <a:lnTo>
                    <a:pt x="454" y="994"/>
                  </a:lnTo>
                  <a:lnTo>
                    <a:pt x="397" y="985"/>
                  </a:lnTo>
                  <a:lnTo>
                    <a:pt x="342" y="975"/>
                  </a:lnTo>
                  <a:lnTo>
                    <a:pt x="290" y="963"/>
                  </a:lnTo>
                  <a:close/>
                  <a:moveTo>
                    <a:pt x="1439" y="871"/>
                  </a:moveTo>
                  <a:lnTo>
                    <a:pt x="1406" y="893"/>
                  </a:lnTo>
                  <a:lnTo>
                    <a:pt x="1366" y="912"/>
                  </a:lnTo>
                  <a:lnTo>
                    <a:pt x="1321" y="930"/>
                  </a:lnTo>
                  <a:lnTo>
                    <a:pt x="1273" y="948"/>
                  </a:lnTo>
                  <a:lnTo>
                    <a:pt x="1260" y="1008"/>
                  </a:lnTo>
                  <a:lnTo>
                    <a:pt x="1244" y="1066"/>
                  </a:lnTo>
                  <a:lnTo>
                    <a:pt x="1224" y="1122"/>
                  </a:lnTo>
                  <a:lnTo>
                    <a:pt x="1267" y="1092"/>
                  </a:lnTo>
                  <a:lnTo>
                    <a:pt x="1307" y="1061"/>
                  </a:lnTo>
                  <a:lnTo>
                    <a:pt x="1343" y="1026"/>
                  </a:lnTo>
                  <a:lnTo>
                    <a:pt x="1374" y="990"/>
                  </a:lnTo>
                  <a:lnTo>
                    <a:pt x="1400" y="952"/>
                  </a:lnTo>
                  <a:lnTo>
                    <a:pt x="1422" y="912"/>
                  </a:lnTo>
                  <a:lnTo>
                    <a:pt x="1439" y="871"/>
                  </a:lnTo>
                  <a:close/>
                  <a:moveTo>
                    <a:pt x="69" y="871"/>
                  </a:moveTo>
                  <a:lnTo>
                    <a:pt x="86" y="912"/>
                  </a:lnTo>
                  <a:lnTo>
                    <a:pt x="108" y="952"/>
                  </a:lnTo>
                  <a:lnTo>
                    <a:pt x="134" y="990"/>
                  </a:lnTo>
                  <a:lnTo>
                    <a:pt x="165" y="1026"/>
                  </a:lnTo>
                  <a:lnTo>
                    <a:pt x="201" y="1061"/>
                  </a:lnTo>
                  <a:lnTo>
                    <a:pt x="240" y="1092"/>
                  </a:lnTo>
                  <a:lnTo>
                    <a:pt x="284" y="1122"/>
                  </a:lnTo>
                  <a:lnTo>
                    <a:pt x="265" y="1066"/>
                  </a:lnTo>
                  <a:lnTo>
                    <a:pt x="248" y="1008"/>
                  </a:lnTo>
                  <a:lnTo>
                    <a:pt x="235" y="948"/>
                  </a:lnTo>
                  <a:lnTo>
                    <a:pt x="186" y="930"/>
                  </a:lnTo>
                  <a:lnTo>
                    <a:pt x="142" y="912"/>
                  </a:lnTo>
                  <a:lnTo>
                    <a:pt x="103" y="893"/>
                  </a:lnTo>
                  <a:lnTo>
                    <a:pt x="69" y="871"/>
                  </a:lnTo>
                  <a:close/>
                  <a:moveTo>
                    <a:pt x="1281" y="627"/>
                  </a:moveTo>
                  <a:lnTo>
                    <a:pt x="1287" y="692"/>
                  </a:lnTo>
                  <a:lnTo>
                    <a:pt x="1289" y="759"/>
                  </a:lnTo>
                  <a:lnTo>
                    <a:pt x="1287" y="825"/>
                  </a:lnTo>
                  <a:lnTo>
                    <a:pt x="1281" y="891"/>
                  </a:lnTo>
                  <a:lnTo>
                    <a:pt x="1321" y="876"/>
                  </a:lnTo>
                  <a:lnTo>
                    <a:pt x="1357" y="861"/>
                  </a:lnTo>
                  <a:lnTo>
                    <a:pt x="1387" y="845"/>
                  </a:lnTo>
                  <a:lnTo>
                    <a:pt x="1412" y="827"/>
                  </a:lnTo>
                  <a:lnTo>
                    <a:pt x="1432" y="810"/>
                  </a:lnTo>
                  <a:lnTo>
                    <a:pt x="1446" y="793"/>
                  </a:lnTo>
                  <a:lnTo>
                    <a:pt x="1455" y="776"/>
                  </a:lnTo>
                  <a:lnTo>
                    <a:pt x="1458" y="759"/>
                  </a:lnTo>
                  <a:lnTo>
                    <a:pt x="1455" y="742"/>
                  </a:lnTo>
                  <a:lnTo>
                    <a:pt x="1446" y="724"/>
                  </a:lnTo>
                  <a:lnTo>
                    <a:pt x="1432" y="707"/>
                  </a:lnTo>
                  <a:lnTo>
                    <a:pt x="1412" y="690"/>
                  </a:lnTo>
                  <a:lnTo>
                    <a:pt x="1387" y="673"/>
                  </a:lnTo>
                  <a:lnTo>
                    <a:pt x="1357" y="657"/>
                  </a:lnTo>
                  <a:lnTo>
                    <a:pt x="1321" y="642"/>
                  </a:lnTo>
                  <a:lnTo>
                    <a:pt x="1281" y="627"/>
                  </a:lnTo>
                  <a:close/>
                  <a:moveTo>
                    <a:pt x="226" y="627"/>
                  </a:moveTo>
                  <a:lnTo>
                    <a:pt x="187" y="642"/>
                  </a:lnTo>
                  <a:lnTo>
                    <a:pt x="152" y="657"/>
                  </a:lnTo>
                  <a:lnTo>
                    <a:pt x="122" y="673"/>
                  </a:lnTo>
                  <a:lnTo>
                    <a:pt x="96" y="690"/>
                  </a:lnTo>
                  <a:lnTo>
                    <a:pt x="77" y="707"/>
                  </a:lnTo>
                  <a:lnTo>
                    <a:pt x="62" y="724"/>
                  </a:lnTo>
                  <a:lnTo>
                    <a:pt x="53" y="742"/>
                  </a:lnTo>
                  <a:lnTo>
                    <a:pt x="50" y="759"/>
                  </a:lnTo>
                  <a:lnTo>
                    <a:pt x="53" y="776"/>
                  </a:lnTo>
                  <a:lnTo>
                    <a:pt x="62" y="793"/>
                  </a:lnTo>
                  <a:lnTo>
                    <a:pt x="77" y="810"/>
                  </a:lnTo>
                  <a:lnTo>
                    <a:pt x="96" y="827"/>
                  </a:lnTo>
                  <a:lnTo>
                    <a:pt x="122" y="845"/>
                  </a:lnTo>
                  <a:lnTo>
                    <a:pt x="152" y="861"/>
                  </a:lnTo>
                  <a:lnTo>
                    <a:pt x="187" y="876"/>
                  </a:lnTo>
                  <a:lnTo>
                    <a:pt x="226" y="891"/>
                  </a:lnTo>
                  <a:lnTo>
                    <a:pt x="220" y="825"/>
                  </a:lnTo>
                  <a:lnTo>
                    <a:pt x="218" y="759"/>
                  </a:lnTo>
                  <a:lnTo>
                    <a:pt x="220" y="692"/>
                  </a:lnTo>
                  <a:lnTo>
                    <a:pt x="226" y="627"/>
                  </a:lnTo>
                  <a:close/>
                  <a:moveTo>
                    <a:pt x="1000" y="568"/>
                  </a:moveTo>
                  <a:lnTo>
                    <a:pt x="1006" y="663"/>
                  </a:lnTo>
                  <a:lnTo>
                    <a:pt x="1008" y="759"/>
                  </a:lnTo>
                  <a:lnTo>
                    <a:pt x="1006" y="855"/>
                  </a:lnTo>
                  <a:lnTo>
                    <a:pt x="1000" y="950"/>
                  </a:lnTo>
                  <a:lnTo>
                    <a:pt x="1063" y="941"/>
                  </a:lnTo>
                  <a:lnTo>
                    <a:pt x="1122" y="931"/>
                  </a:lnTo>
                  <a:lnTo>
                    <a:pt x="1177" y="920"/>
                  </a:lnTo>
                  <a:lnTo>
                    <a:pt x="1228" y="907"/>
                  </a:lnTo>
                  <a:lnTo>
                    <a:pt x="1236" y="834"/>
                  </a:lnTo>
                  <a:lnTo>
                    <a:pt x="1239" y="759"/>
                  </a:lnTo>
                  <a:lnTo>
                    <a:pt x="1236" y="683"/>
                  </a:lnTo>
                  <a:lnTo>
                    <a:pt x="1228" y="610"/>
                  </a:lnTo>
                  <a:lnTo>
                    <a:pt x="1177" y="597"/>
                  </a:lnTo>
                  <a:lnTo>
                    <a:pt x="1122" y="586"/>
                  </a:lnTo>
                  <a:lnTo>
                    <a:pt x="1063" y="576"/>
                  </a:lnTo>
                  <a:lnTo>
                    <a:pt x="1000" y="568"/>
                  </a:lnTo>
                  <a:close/>
                  <a:moveTo>
                    <a:pt x="508" y="568"/>
                  </a:moveTo>
                  <a:lnTo>
                    <a:pt x="445" y="576"/>
                  </a:lnTo>
                  <a:lnTo>
                    <a:pt x="386" y="586"/>
                  </a:lnTo>
                  <a:lnTo>
                    <a:pt x="331" y="597"/>
                  </a:lnTo>
                  <a:lnTo>
                    <a:pt x="280" y="610"/>
                  </a:lnTo>
                  <a:lnTo>
                    <a:pt x="272" y="683"/>
                  </a:lnTo>
                  <a:lnTo>
                    <a:pt x="269" y="759"/>
                  </a:lnTo>
                  <a:lnTo>
                    <a:pt x="272" y="834"/>
                  </a:lnTo>
                  <a:lnTo>
                    <a:pt x="280" y="907"/>
                  </a:lnTo>
                  <a:lnTo>
                    <a:pt x="331" y="920"/>
                  </a:lnTo>
                  <a:lnTo>
                    <a:pt x="386" y="931"/>
                  </a:lnTo>
                  <a:lnTo>
                    <a:pt x="445" y="941"/>
                  </a:lnTo>
                  <a:lnTo>
                    <a:pt x="508" y="950"/>
                  </a:lnTo>
                  <a:lnTo>
                    <a:pt x="502" y="855"/>
                  </a:lnTo>
                  <a:lnTo>
                    <a:pt x="500" y="759"/>
                  </a:lnTo>
                  <a:lnTo>
                    <a:pt x="502" y="663"/>
                  </a:lnTo>
                  <a:lnTo>
                    <a:pt x="508" y="568"/>
                  </a:lnTo>
                  <a:close/>
                  <a:moveTo>
                    <a:pt x="754" y="554"/>
                  </a:moveTo>
                  <a:lnTo>
                    <a:pt x="687" y="555"/>
                  </a:lnTo>
                  <a:lnTo>
                    <a:pt x="622" y="558"/>
                  </a:lnTo>
                  <a:lnTo>
                    <a:pt x="559" y="563"/>
                  </a:lnTo>
                  <a:lnTo>
                    <a:pt x="554" y="626"/>
                  </a:lnTo>
                  <a:lnTo>
                    <a:pt x="551" y="691"/>
                  </a:lnTo>
                  <a:lnTo>
                    <a:pt x="550" y="759"/>
                  </a:lnTo>
                  <a:lnTo>
                    <a:pt x="551" y="826"/>
                  </a:lnTo>
                  <a:lnTo>
                    <a:pt x="554" y="892"/>
                  </a:lnTo>
                  <a:lnTo>
                    <a:pt x="559" y="955"/>
                  </a:lnTo>
                  <a:lnTo>
                    <a:pt x="622" y="960"/>
                  </a:lnTo>
                  <a:lnTo>
                    <a:pt x="687" y="963"/>
                  </a:lnTo>
                  <a:lnTo>
                    <a:pt x="754" y="964"/>
                  </a:lnTo>
                  <a:lnTo>
                    <a:pt x="821" y="963"/>
                  </a:lnTo>
                  <a:lnTo>
                    <a:pt x="886" y="960"/>
                  </a:lnTo>
                  <a:lnTo>
                    <a:pt x="949" y="955"/>
                  </a:lnTo>
                  <a:lnTo>
                    <a:pt x="953" y="892"/>
                  </a:lnTo>
                  <a:lnTo>
                    <a:pt x="956" y="826"/>
                  </a:lnTo>
                  <a:lnTo>
                    <a:pt x="957" y="759"/>
                  </a:lnTo>
                  <a:lnTo>
                    <a:pt x="956" y="691"/>
                  </a:lnTo>
                  <a:lnTo>
                    <a:pt x="953" y="626"/>
                  </a:lnTo>
                  <a:lnTo>
                    <a:pt x="949" y="563"/>
                  </a:lnTo>
                  <a:lnTo>
                    <a:pt x="886" y="558"/>
                  </a:lnTo>
                  <a:lnTo>
                    <a:pt x="821" y="555"/>
                  </a:lnTo>
                  <a:lnTo>
                    <a:pt x="754" y="554"/>
                  </a:lnTo>
                  <a:close/>
                  <a:moveTo>
                    <a:pt x="1224" y="397"/>
                  </a:moveTo>
                  <a:lnTo>
                    <a:pt x="1244" y="452"/>
                  </a:lnTo>
                  <a:lnTo>
                    <a:pt x="1260" y="510"/>
                  </a:lnTo>
                  <a:lnTo>
                    <a:pt x="1273" y="570"/>
                  </a:lnTo>
                  <a:lnTo>
                    <a:pt x="1321" y="587"/>
                  </a:lnTo>
                  <a:lnTo>
                    <a:pt x="1366" y="605"/>
                  </a:lnTo>
                  <a:lnTo>
                    <a:pt x="1406" y="625"/>
                  </a:lnTo>
                  <a:lnTo>
                    <a:pt x="1439" y="647"/>
                  </a:lnTo>
                  <a:lnTo>
                    <a:pt x="1422" y="605"/>
                  </a:lnTo>
                  <a:lnTo>
                    <a:pt x="1400" y="565"/>
                  </a:lnTo>
                  <a:lnTo>
                    <a:pt x="1374" y="528"/>
                  </a:lnTo>
                  <a:lnTo>
                    <a:pt x="1343" y="491"/>
                  </a:lnTo>
                  <a:lnTo>
                    <a:pt x="1307" y="457"/>
                  </a:lnTo>
                  <a:lnTo>
                    <a:pt x="1267" y="426"/>
                  </a:lnTo>
                  <a:lnTo>
                    <a:pt x="1224" y="397"/>
                  </a:lnTo>
                  <a:close/>
                  <a:moveTo>
                    <a:pt x="284" y="397"/>
                  </a:moveTo>
                  <a:lnTo>
                    <a:pt x="240" y="426"/>
                  </a:lnTo>
                  <a:lnTo>
                    <a:pt x="201" y="457"/>
                  </a:lnTo>
                  <a:lnTo>
                    <a:pt x="165" y="491"/>
                  </a:lnTo>
                  <a:lnTo>
                    <a:pt x="134" y="528"/>
                  </a:lnTo>
                  <a:lnTo>
                    <a:pt x="108" y="566"/>
                  </a:lnTo>
                  <a:lnTo>
                    <a:pt x="86" y="605"/>
                  </a:lnTo>
                  <a:lnTo>
                    <a:pt x="69" y="647"/>
                  </a:lnTo>
                  <a:lnTo>
                    <a:pt x="103" y="626"/>
                  </a:lnTo>
                  <a:lnTo>
                    <a:pt x="142" y="605"/>
                  </a:lnTo>
                  <a:lnTo>
                    <a:pt x="186" y="587"/>
                  </a:lnTo>
                  <a:lnTo>
                    <a:pt x="235" y="570"/>
                  </a:lnTo>
                  <a:lnTo>
                    <a:pt x="248" y="510"/>
                  </a:lnTo>
                  <a:lnTo>
                    <a:pt x="265" y="452"/>
                  </a:lnTo>
                  <a:lnTo>
                    <a:pt x="284" y="397"/>
                  </a:lnTo>
                  <a:close/>
                  <a:moveTo>
                    <a:pt x="956" y="292"/>
                  </a:moveTo>
                  <a:lnTo>
                    <a:pt x="968" y="344"/>
                  </a:lnTo>
                  <a:lnTo>
                    <a:pt x="979" y="400"/>
                  </a:lnTo>
                  <a:lnTo>
                    <a:pt x="988" y="457"/>
                  </a:lnTo>
                  <a:lnTo>
                    <a:pt x="995" y="517"/>
                  </a:lnTo>
                  <a:lnTo>
                    <a:pt x="1054" y="524"/>
                  </a:lnTo>
                  <a:lnTo>
                    <a:pt x="1111" y="533"/>
                  </a:lnTo>
                  <a:lnTo>
                    <a:pt x="1166" y="543"/>
                  </a:lnTo>
                  <a:lnTo>
                    <a:pt x="1218" y="555"/>
                  </a:lnTo>
                  <a:lnTo>
                    <a:pt x="1206" y="502"/>
                  </a:lnTo>
                  <a:lnTo>
                    <a:pt x="1191" y="452"/>
                  </a:lnTo>
                  <a:lnTo>
                    <a:pt x="1173" y="404"/>
                  </a:lnTo>
                  <a:lnTo>
                    <a:pt x="1153" y="357"/>
                  </a:lnTo>
                  <a:lnTo>
                    <a:pt x="1108" y="337"/>
                  </a:lnTo>
                  <a:lnTo>
                    <a:pt x="1059" y="319"/>
                  </a:lnTo>
                  <a:lnTo>
                    <a:pt x="1009" y="304"/>
                  </a:lnTo>
                  <a:lnTo>
                    <a:pt x="956" y="292"/>
                  </a:lnTo>
                  <a:close/>
                  <a:moveTo>
                    <a:pt x="551" y="292"/>
                  </a:moveTo>
                  <a:lnTo>
                    <a:pt x="499" y="304"/>
                  </a:lnTo>
                  <a:lnTo>
                    <a:pt x="449" y="319"/>
                  </a:lnTo>
                  <a:lnTo>
                    <a:pt x="401" y="337"/>
                  </a:lnTo>
                  <a:lnTo>
                    <a:pt x="355" y="357"/>
                  </a:lnTo>
                  <a:lnTo>
                    <a:pt x="335" y="404"/>
                  </a:lnTo>
                  <a:lnTo>
                    <a:pt x="317" y="452"/>
                  </a:lnTo>
                  <a:lnTo>
                    <a:pt x="302" y="502"/>
                  </a:lnTo>
                  <a:lnTo>
                    <a:pt x="290" y="555"/>
                  </a:lnTo>
                  <a:lnTo>
                    <a:pt x="342" y="543"/>
                  </a:lnTo>
                  <a:lnTo>
                    <a:pt x="397" y="533"/>
                  </a:lnTo>
                  <a:lnTo>
                    <a:pt x="454" y="524"/>
                  </a:lnTo>
                  <a:lnTo>
                    <a:pt x="513" y="517"/>
                  </a:lnTo>
                  <a:lnTo>
                    <a:pt x="520" y="457"/>
                  </a:lnTo>
                  <a:lnTo>
                    <a:pt x="529" y="400"/>
                  </a:lnTo>
                  <a:lnTo>
                    <a:pt x="539" y="344"/>
                  </a:lnTo>
                  <a:lnTo>
                    <a:pt x="551" y="292"/>
                  </a:lnTo>
                  <a:close/>
                  <a:moveTo>
                    <a:pt x="754" y="270"/>
                  </a:moveTo>
                  <a:lnTo>
                    <a:pt x="680" y="273"/>
                  </a:lnTo>
                  <a:lnTo>
                    <a:pt x="607" y="282"/>
                  </a:lnTo>
                  <a:lnTo>
                    <a:pt x="594" y="333"/>
                  </a:lnTo>
                  <a:lnTo>
                    <a:pt x="582" y="388"/>
                  </a:lnTo>
                  <a:lnTo>
                    <a:pt x="572" y="448"/>
                  </a:lnTo>
                  <a:lnTo>
                    <a:pt x="564" y="512"/>
                  </a:lnTo>
                  <a:lnTo>
                    <a:pt x="659" y="506"/>
                  </a:lnTo>
                  <a:lnTo>
                    <a:pt x="754" y="504"/>
                  </a:lnTo>
                  <a:lnTo>
                    <a:pt x="849" y="506"/>
                  </a:lnTo>
                  <a:lnTo>
                    <a:pt x="943" y="512"/>
                  </a:lnTo>
                  <a:lnTo>
                    <a:pt x="935" y="448"/>
                  </a:lnTo>
                  <a:lnTo>
                    <a:pt x="925" y="388"/>
                  </a:lnTo>
                  <a:lnTo>
                    <a:pt x="914" y="333"/>
                  </a:lnTo>
                  <a:lnTo>
                    <a:pt x="901" y="282"/>
                  </a:lnTo>
                  <a:lnTo>
                    <a:pt x="829" y="273"/>
                  </a:lnTo>
                  <a:lnTo>
                    <a:pt x="754" y="270"/>
                  </a:lnTo>
                  <a:close/>
                  <a:moveTo>
                    <a:pt x="1028" y="106"/>
                  </a:moveTo>
                  <a:lnTo>
                    <a:pt x="1065" y="141"/>
                  </a:lnTo>
                  <a:lnTo>
                    <a:pt x="1100" y="180"/>
                  </a:lnTo>
                  <a:lnTo>
                    <a:pt x="1133" y="223"/>
                  </a:lnTo>
                  <a:lnTo>
                    <a:pt x="1163" y="269"/>
                  </a:lnTo>
                  <a:lnTo>
                    <a:pt x="1191" y="320"/>
                  </a:lnTo>
                  <a:lnTo>
                    <a:pt x="1240" y="347"/>
                  </a:lnTo>
                  <a:lnTo>
                    <a:pt x="1286" y="377"/>
                  </a:lnTo>
                  <a:lnTo>
                    <a:pt x="1329" y="411"/>
                  </a:lnTo>
                  <a:lnTo>
                    <a:pt x="1369" y="446"/>
                  </a:lnTo>
                  <a:lnTo>
                    <a:pt x="1403" y="484"/>
                  </a:lnTo>
                  <a:lnTo>
                    <a:pt x="1377" y="429"/>
                  </a:lnTo>
                  <a:lnTo>
                    <a:pt x="1346" y="376"/>
                  </a:lnTo>
                  <a:lnTo>
                    <a:pt x="1311" y="327"/>
                  </a:lnTo>
                  <a:lnTo>
                    <a:pt x="1272" y="280"/>
                  </a:lnTo>
                  <a:lnTo>
                    <a:pt x="1230" y="237"/>
                  </a:lnTo>
                  <a:lnTo>
                    <a:pt x="1184" y="199"/>
                  </a:lnTo>
                  <a:lnTo>
                    <a:pt x="1134" y="163"/>
                  </a:lnTo>
                  <a:lnTo>
                    <a:pt x="1082" y="132"/>
                  </a:lnTo>
                  <a:lnTo>
                    <a:pt x="1028" y="106"/>
                  </a:lnTo>
                  <a:close/>
                  <a:moveTo>
                    <a:pt x="481" y="106"/>
                  </a:moveTo>
                  <a:lnTo>
                    <a:pt x="426" y="132"/>
                  </a:lnTo>
                  <a:lnTo>
                    <a:pt x="374" y="163"/>
                  </a:lnTo>
                  <a:lnTo>
                    <a:pt x="325" y="199"/>
                  </a:lnTo>
                  <a:lnTo>
                    <a:pt x="279" y="237"/>
                  </a:lnTo>
                  <a:lnTo>
                    <a:pt x="235" y="280"/>
                  </a:lnTo>
                  <a:lnTo>
                    <a:pt x="197" y="327"/>
                  </a:lnTo>
                  <a:lnTo>
                    <a:pt x="162" y="376"/>
                  </a:lnTo>
                  <a:lnTo>
                    <a:pt x="131" y="429"/>
                  </a:lnTo>
                  <a:lnTo>
                    <a:pt x="105" y="484"/>
                  </a:lnTo>
                  <a:lnTo>
                    <a:pt x="140" y="446"/>
                  </a:lnTo>
                  <a:lnTo>
                    <a:pt x="178" y="411"/>
                  </a:lnTo>
                  <a:lnTo>
                    <a:pt x="221" y="377"/>
                  </a:lnTo>
                  <a:lnTo>
                    <a:pt x="268" y="347"/>
                  </a:lnTo>
                  <a:lnTo>
                    <a:pt x="318" y="320"/>
                  </a:lnTo>
                  <a:lnTo>
                    <a:pt x="345" y="269"/>
                  </a:lnTo>
                  <a:lnTo>
                    <a:pt x="375" y="223"/>
                  </a:lnTo>
                  <a:lnTo>
                    <a:pt x="408" y="180"/>
                  </a:lnTo>
                  <a:lnTo>
                    <a:pt x="443" y="141"/>
                  </a:lnTo>
                  <a:lnTo>
                    <a:pt x="481" y="106"/>
                  </a:lnTo>
                  <a:close/>
                  <a:moveTo>
                    <a:pt x="865" y="70"/>
                  </a:moveTo>
                  <a:lnTo>
                    <a:pt x="887" y="104"/>
                  </a:lnTo>
                  <a:lnTo>
                    <a:pt x="906" y="143"/>
                  </a:lnTo>
                  <a:lnTo>
                    <a:pt x="925" y="188"/>
                  </a:lnTo>
                  <a:lnTo>
                    <a:pt x="941" y="236"/>
                  </a:lnTo>
                  <a:lnTo>
                    <a:pt x="1002" y="249"/>
                  </a:lnTo>
                  <a:lnTo>
                    <a:pt x="1059" y="265"/>
                  </a:lnTo>
                  <a:lnTo>
                    <a:pt x="1115" y="286"/>
                  </a:lnTo>
                  <a:lnTo>
                    <a:pt x="1085" y="242"/>
                  </a:lnTo>
                  <a:lnTo>
                    <a:pt x="1054" y="203"/>
                  </a:lnTo>
                  <a:lnTo>
                    <a:pt x="1020" y="166"/>
                  </a:lnTo>
                  <a:lnTo>
                    <a:pt x="984" y="135"/>
                  </a:lnTo>
                  <a:lnTo>
                    <a:pt x="946" y="109"/>
                  </a:lnTo>
                  <a:lnTo>
                    <a:pt x="906" y="87"/>
                  </a:lnTo>
                  <a:lnTo>
                    <a:pt x="865" y="70"/>
                  </a:lnTo>
                  <a:close/>
                  <a:moveTo>
                    <a:pt x="643" y="70"/>
                  </a:moveTo>
                  <a:lnTo>
                    <a:pt x="601" y="87"/>
                  </a:lnTo>
                  <a:lnTo>
                    <a:pt x="562" y="109"/>
                  </a:lnTo>
                  <a:lnTo>
                    <a:pt x="524" y="135"/>
                  </a:lnTo>
                  <a:lnTo>
                    <a:pt x="488" y="166"/>
                  </a:lnTo>
                  <a:lnTo>
                    <a:pt x="454" y="203"/>
                  </a:lnTo>
                  <a:lnTo>
                    <a:pt x="423" y="242"/>
                  </a:lnTo>
                  <a:lnTo>
                    <a:pt x="394" y="286"/>
                  </a:lnTo>
                  <a:lnTo>
                    <a:pt x="449" y="265"/>
                  </a:lnTo>
                  <a:lnTo>
                    <a:pt x="507" y="249"/>
                  </a:lnTo>
                  <a:lnTo>
                    <a:pt x="566" y="236"/>
                  </a:lnTo>
                  <a:lnTo>
                    <a:pt x="583" y="188"/>
                  </a:lnTo>
                  <a:lnTo>
                    <a:pt x="601" y="143"/>
                  </a:lnTo>
                  <a:lnTo>
                    <a:pt x="622" y="104"/>
                  </a:lnTo>
                  <a:lnTo>
                    <a:pt x="643" y="70"/>
                  </a:lnTo>
                  <a:close/>
                  <a:moveTo>
                    <a:pt x="754" y="50"/>
                  </a:moveTo>
                  <a:lnTo>
                    <a:pt x="737" y="53"/>
                  </a:lnTo>
                  <a:lnTo>
                    <a:pt x="720" y="63"/>
                  </a:lnTo>
                  <a:lnTo>
                    <a:pt x="703" y="77"/>
                  </a:lnTo>
                  <a:lnTo>
                    <a:pt x="686" y="97"/>
                  </a:lnTo>
                  <a:lnTo>
                    <a:pt x="669" y="122"/>
                  </a:lnTo>
                  <a:lnTo>
                    <a:pt x="653" y="152"/>
                  </a:lnTo>
                  <a:lnTo>
                    <a:pt x="638" y="188"/>
                  </a:lnTo>
                  <a:lnTo>
                    <a:pt x="623" y="228"/>
                  </a:lnTo>
                  <a:lnTo>
                    <a:pt x="688" y="222"/>
                  </a:lnTo>
                  <a:lnTo>
                    <a:pt x="754" y="220"/>
                  </a:lnTo>
                  <a:lnTo>
                    <a:pt x="820" y="222"/>
                  </a:lnTo>
                  <a:lnTo>
                    <a:pt x="885" y="228"/>
                  </a:lnTo>
                  <a:lnTo>
                    <a:pt x="870" y="188"/>
                  </a:lnTo>
                  <a:lnTo>
                    <a:pt x="855" y="152"/>
                  </a:lnTo>
                  <a:lnTo>
                    <a:pt x="839" y="122"/>
                  </a:lnTo>
                  <a:lnTo>
                    <a:pt x="822" y="97"/>
                  </a:lnTo>
                  <a:lnTo>
                    <a:pt x="805" y="77"/>
                  </a:lnTo>
                  <a:lnTo>
                    <a:pt x="788" y="63"/>
                  </a:lnTo>
                  <a:lnTo>
                    <a:pt x="771" y="53"/>
                  </a:lnTo>
                  <a:lnTo>
                    <a:pt x="754" y="50"/>
                  </a:lnTo>
                  <a:close/>
                  <a:moveTo>
                    <a:pt x="754" y="0"/>
                  </a:moveTo>
                  <a:lnTo>
                    <a:pt x="823" y="3"/>
                  </a:lnTo>
                  <a:lnTo>
                    <a:pt x="889" y="12"/>
                  </a:lnTo>
                  <a:lnTo>
                    <a:pt x="954" y="27"/>
                  </a:lnTo>
                  <a:lnTo>
                    <a:pt x="1017" y="47"/>
                  </a:lnTo>
                  <a:lnTo>
                    <a:pt x="1077" y="73"/>
                  </a:lnTo>
                  <a:lnTo>
                    <a:pt x="1135" y="104"/>
                  </a:lnTo>
                  <a:lnTo>
                    <a:pt x="1189" y="139"/>
                  </a:lnTo>
                  <a:lnTo>
                    <a:pt x="1240" y="179"/>
                  </a:lnTo>
                  <a:lnTo>
                    <a:pt x="1287" y="222"/>
                  </a:lnTo>
                  <a:lnTo>
                    <a:pt x="1330" y="270"/>
                  </a:lnTo>
                  <a:lnTo>
                    <a:pt x="1371" y="321"/>
                  </a:lnTo>
                  <a:lnTo>
                    <a:pt x="1406" y="376"/>
                  </a:lnTo>
                  <a:lnTo>
                    <a:pt x="1436" y="434"/>
                  </a:lnTo>
                  <a:lnTo>
                    <a:pt x="1461" y="494"/>
                  </a:lnTo>
                  <a:lnTo>
                    <a:pt x="1482" y="557"/>
                  </a:lnTo>
                  <a:lnTo>
                    <a:pt x="1496" y="623"/>
                  </a:lnTo>
                  <a:lnTo>
                    <a:pt x="1505" y="690"/>
                  </a:lnTo>
                  <a:lnTo>
                    <a:pt x="1509" y="759"/>
                  </a:lnTo>
                  <a:lnTo>
                    <a:pt x="1505" y="827"/>
                  </a:lnTo>
                  <a:lnTo>
                    <a:pt x="1496" y="895"/>
                  </a:lnTo>
                  <a:lnTo>
                    <a:pt x="1482" y="961"/>
                  </a:lnTo>
                  <a:lnTo>
                    <a:pt x="1461" y="1023"/>
                  </a:lnTo>
                  <a:lnTo>
                    <a:pt x="1436" y="1084"/>
                  </a:lnTo>
                  <a:lnTo>
                    <a:pt x="1406" y="1141"/>
                  </a:lnTo>
                  <a:lnTo>
                    <a:pt x="1371" y="1197"/>
                  </a:lnTo>
                  <a:lnTo>
                    <a:pt x="1330" y="1247"/>
                  </a:lnTo>
                  <a:lnTo>
                    <a:pt x="1287" y="1296"/>
                  </a:lnTo>
                  <a:lnTo>
                    <a:pt x="1240" y="1339"/>
                  </a:lnTo>
                  <a:lnTo>
                    <a:pt x="1189" y="1378"/>
                  </a:lnTo>
                  <a:lnTo>
                    <a:pt x="1135" y="1414"/>
                  </a:lnTo>
                  <a:lnTo>
                    <a:pt x="1077" y="1445"/>
                  </a:lnTo>
                  <a:lnTo>
                    <a:pt x="1017" y="1470"/>
                  </a:lnTo>
                  <a:lnTo>
                    <a:pt x="954" y="1490"/>
                  </a:lnTo>
                  <a:lnTo>
                    <a:pt x="889" y="1506"/>
                  </a:lnTo>
                  <a:lnTo>
                    <a:pt x="823" y="1515"/>
                  </a:lnTo>
                  <a:lnTo>
                    <a:pt x="754" y="1518"/>
                  </a:lnTo>
                  <a:lnTo>
                    <a:pt x="686" y="1515"/>
                  </a:lnTo>
                  <a:lnTo>
                    <a:pt x="619" y="1506"/>
                  </a:lnTo>
                  <a:lnTo>
                    <a:pt x="553" y="1490"/>
                  </a:lnTo>
                  <a:lnTo>
                    <a:pt x="491" y="1470"/>
                  </a:lnTo>
                  <a:lnTo>
                    <a:pt x="431" y="1445"/>
                  </a:lnTo>
                  <a:lnTo>
                    <a:pt x="374" y="1414"/>
                  </a:lnTo>
                  <a:lnTo>
                    <a:pt x="320" y="1378"/>
                  </a:lnTo>
                  <a:lnTo>
                    <a:pt x="269" y="1339"/>
                  </a:lnTo>
                  <a:lnTo>
                    <a:pt x="220" y="1296"/>
                  </a:lnTo>
                  <a:lnTo>
                    <a:pt x="177" y="1247"/>
                  </a:lnTo>
                  <a:lnTo>
                    <a:pt x="138" y="1197"/>
                  </a:lnTo>
                  <a:lnTo>
                    <a:pt x="103" y="1141"/>
                  </a:lnTo>
                  <a:lnTo>
                    <a:pt x="72" y="1084"/>
                  </a:lnTo>
                  <a:lnTo>
                    <a:pt x="47" y="1023"/>
                  </a:lnTo>
                  <a:lnTo>
                    <a:pt x="27" y="961"/>
                  </a:lnTo>
                  <a:lnTo>
                    <a:pt x="12" y="895"/>
                  </a:lnTo>
                  <a:lnTo>
                    <a:pt x="3" y="827"/>
                  </a:lnTo>
                  <a:lnTo>
                    <a:pt x="0" y="759"/>
                  </a:lnTo>
                  <a:lnTo>
                    <a:pt x="3" y="690"/>
                  </a:lnTo>
                  <a:lnTo>
                    <a:pt x="12" y="623"/>
                  </a:lnTo>
                  <a:lnTo>
                    <a:pt x="27" y="557"/>
                  </a:lnTo>
                  <a:lnTo>
                    <a:pt x="47" y="494"/>
                  </a:lnTo>
                  <a:lnTo>
                    <a:pt x="72" y="434"/>
                  </a:lnTo>
                  <a:lnTo>
                    <a:pt x="103" y="376"/>
                  </a:lnTo>
                  <a:lnTo>
                    <a:pt x="138" y="321"/>
                  </a:lnTo>
                  <a:lnTo>
                    <a:pt x="177" y="270"/>
                  </a:lnTo>
                  <a:lnTo>
                    <a:pt x="220" y="222"/>
                  </a:lnTo>
                  <a:lnTo>
                    <a:pt x="269" y="179"/>
                  </a:lnTo>
                  <a:lnTo>
                    <a:pt x="320" y="139"/>
                  </a:lnTo>
                  <a:lnTo>
                    <a:pt x="374" y="104"/>
                  </a:lnTo>
                  <a:lnTo>
                    <a:pt x="431" y="73"/>
                  </a:lnTo>
                  <a:lnTo>
                    <a:pt x="491" y="47"/>
                  </a:lnTo>
                  <a:lnTo>
                    <a:pt x="553" y="27"/>
                  </a:lnTo>
                  <a:lnTo>
                    <a:pt x="619" y="12"/>
                  </a:lnTo>
                  <a:lnTo>
                    <a:pt x="686" y="3"/>
                  </a:lnTo>
                  <a:lnTo>
                    <a:pt x="75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08" name="Group 807"/>
          <p:cNvGrpSpPr/>
          <p:nvPr/>
        </p:nvGrpSpPr>
        <p:grpSpPr>
          <a:xfrm>
            <a:off x="9054733" y="2765694"/>
            <a:ext cx="621738" cy="390220"/>
            <a:chOff x="7150100" y="4370388"/>
            <a:chExt cx="1057275" cy="663576"/>
          </a:xfrm>
          <a:solidFill>
            <a:schemeClr val="tx1">
              <a:lumMod val="90000"/>
              <a:lumOff val="10000"/>
            </a:schemeClr>
          </a:solidFill>
        </p:grpSpPr>
        <p:sp>
          <p:nvSpPr>
            <p:cNvPr id="809" name="Freeform 233"/>
            <p:cNvSpPr>
              <a:spLocks noEditPoints="1"/>
            </p:cNvSpPr>
            <p:nvPr/>
          </p:nvSpPr>
          <p:spPr bwMode="auto">
            <a:xfrm>
              <a:off x="7204075" y="4370388"/>
              <a:ext cx="947738" cy="587375"/>
            </a:xfrm>
            <a:custGeom>
              <a:avLst/>
              <a:gdLst>
                <a:gd name="T0" fmla="*/ 380 w 2986"/>
                <a:gd name="T1" fmla="*/ 519 h 1849"/>
                <a:gd name="T2" fmla="*/ 380 w 2986"/>
                <a:gd name="T3" fmla="*/ 720 h 1849"/>
                <a:gd name="T4" fmla="*/ 971 w 2986"/>
                <a:gd name="T5" fmla="*/ 1207 h 1849"/>
                <a:gd name="T6" fmla="*/ 1316 w 2986"/>
                <a:gd name="T7" fmla="*/ 1064 h 1849"/>
                <a:gd name="T8" fmla="*/ 1777 w 2986"/>
                <a:gd name="T9" fmla="*/ 1231 h 1849"/>
                <a:gd name="T10" fmla="*/ 2578 w 2986"/>
                <a:gd name="T11" fmla="*/ 1036 h 1849"/>
                <a:gd name="T12" fmla="*/ 2578 w 2986"/>
                <a:gd name="T13" fmla="*/ 775 h 1849"/>
                <a:gd name="T14" fmla="*/ 1764 w 2986"/>
                <a:gd name="T15" fmla="*/ 973 h 1849"/>
                <a:gd name="T16" fmla="*/ 1322 w 2986"/>
                <a:gd name="T17" fmla="*/ 728 h 1849"/>
                <a:gd name="T18" fmla="*/ 984 w 2986"/>
                <a:gd name="T19" fmla="*/ 958 h 1849"/>
                <a:gd name="T20" fmla="*/ 380 w 2986"/>
                <a:gd name="T21" fmla="*/ 519 h 1849"/>
                <a:gd name="T22" fmla="*/ 128 w 2986"/>
                <a:gd name="T23" fmla="*/ 129 h 1849"/>
                <a:gd name="T24" fmla="*/ 128 w 2986"/>
                <a:gd name="T25" fmla="*/ 1720 h 1849"/>
                <a:gd name="T26" fmla="*/ 309 w 2986"/>
                <a:gd name="T27" fmla="*/ 1720 h 1849"/>
                <a:gd name="T28" fmla="*/ 309 w 2986"/>
                <a:gd name="T29" fmla="*/ 393 h 1849"/>
                <a:gd name="T30" fmla="*/ 986 w 2986"/>
                <a:gd name="T31" fmla="*/ 885 h 1849"/>
                <a:gd name="T32" fmla="*/ 1318 w 2986"/>
                <a:gd name="T33" fmla="*/ 661 h 1849"/>
                <a:gd name="T34" fmla="*/ 1777 w 2986"/>
                <a:gd name="T35" fmla="*/ 915 h 1849"/>
                <a:gd name="T36" fmla="*/ 2649 w 2986"/>
                <a:gd name="T37" fmla="*/ 703 h 1849"/>
                <a:gd name="T38" fmla="*/ 2649 w 2986"/>
                <a:gd name="T39" fmla="*/ 1720 h 1849"/>
                <a:gd name="T40" fmla="*/ 2859 w 2986"/>
                <a:gd name="T41" fmla="*/ 1720 h 1849"/>
                <a:gd name="T42" fmla="*/ 2859 w 2986"/>
                <a:gd name="T43" fmla="*/ 129 h 1849"/>
                <a:gd name="T44" fmla="*/ 128 w 2986"/>
                <a:gd name="T45" fmla="*/ 129 h 1849"/>
                <a:gd name="T46" fmla="*/ 128 w 2986"/>
                <a:gd name="T47" fmla="*/ 0 h 1849"/>
                <a:gd name="T48" fmla="*/ 2859 w 2986"/>
                <a:gd name="T49" fmla="*/ 0 h 1849"/>
                <a:gd name="T50" fmla="*/ 2885 w 2986"/>
                <a:gd name="T51" fmla="*/ 3 h 1849"/>
                <a:gd name="T52" fmla="*/ 2909 w 2986"/>
                <a:gd name="T53" fmla="*/ 10 h 1849"/>
                <a:gd name="T54" fmla="*/ 2930 w 2986"/>
                <a:gd name="T55" fmla="*/ 23 h 1849"/>
                <a:gd name="T56" fmla="*/ 2950 w 2986"/>
                <a:gd name="T57" fmla="*/ 38 h 1849"/>
                <a:gd name="T58" fmla="*/ 2965 w 2986"/>
                <a:gd name="T59" fmla="*/ 57 h 1849"/>
                <a:gd name="T60" fmla="*/ 2977 w 2986"/>
                <a:gd name="T61" fmla="*/ 79 h 1849"/>
                <a:gd name="T62" fmla="*/ 2984 w 2986"/>
                <a:gd name="T63" fmla="*/ 103 h 1849"/>
                <a:gd name="T64" fmla="*/ 2986 w 2986"/>
                <a:gd name="T65" fmla="*/ 129 h 1849"/>
                <a:gd name="T66" fmla="*/ 2986 w 2986"/>
                <a:gd name="T67" fmla="*/ 1720 h 1849"/>
                <a:gd name="T68" fmla="*/ 2984 w 2986"/>
                <a:gd name="T69" fmla="*/ 1745 h 1849"/>
                <a:gd name="T70" fmla="*/ 2977 w 2986"/>
                <a:gd name="T71" fmla="*/ 1770 h 1849"/>
                <a:gd name="T72" fmla="*/ 2965 w 2986"/>
                <a:gd name="T73" fmla="*/ 1791 h 1849"/>
                <a:gd name="T74" fmla="*/ 2950 w 2986"/>
                <a:gd name="T75" fmla="*/ 1811 h 1849"/>
                <a:gd name="T76" fmla="*/ 2930 w 2986"/>
                <a:gd name="T77" fmla="*/ 1826 h 1849"/>
                <a:gd name="T78" fmla="*/ 2909 w 2986"/>
                <a:gd name="T79" fmla="*/ 1838 h 1849"/>
                <a:gd name="T80" fmla="*/ 2885 w 2986"/>
                <a:gd name="T81" fmla="*/ 1846 h 1849"/>
                <a:gd name="T82" fmla="*/ 2859 w 2986"/>
                <a:gd name="T83" fmla="*/ 1849 h 1849"/>
                <a:gd name="T84" fmla="*/ 128 w 2986"/>
                <a:gd name="T85" fmla="*/ 1849 h 1849"/>
                <a:gd name="T86" fmla="*/ 103 w 2986"/>
                <a:gd name="T87" fmla="*/ 1846 h 1849"/>
                <a:gd name="T88" fmla="*/ 78 w 2986"/>
                <a:gd name="T89" fmla="*/ 1838 h 1849"/>
                <a:gd name="T90" fmla="*/ 57 w 2986"/>
                <a:gd name="T91" fmla="*/ 1826 h 1849"/>
                <a:gd name="T92" fmla="*/ 38 w 2986"/>
                <a:gd name="T93" fmla="*/ 1811 h 1849"/>
                <a:gd name="T94" fmla="*/ 22 w 2986"/>
                <a:gd name="T95" fmla="*/ 1791 h 1849"/>
                <a:gd name="T96" fmla="*/ 10 w 2986"/>
                <a:gd name="T97" fmla="*/ 1770 h 1849"/>
                <a:gd name="T98" fmla="*/ 3 w 2986"/>
                <a:gd name="T99" fmla="*/ 1745 h 1849"/>
                <a:gd name="T100" fmla="*/ 0 w 2986"/>
                <a:gd name="T101" fmla="*/ 1720 h 1849"/>
                <a:gd name="T102" fmla="*/ 0 w 2986"/>
                <a:gd name="T103" fmla="*/ 129 h 1849"/>
                <a:gd name="T104" fmla="*/ 3 w 2986"/>
                <a:gd name="T105" fmla="*/ 103 h 1849"/>
                <a:gd name="T106" fmla="*/ 10 w 2986"/>
                <a:gd name="T107" fmla="*/ 79 h 1849"/>
                <a:gd name="T108" fmla="*/ 22 w 2986"/>
                <a:gd name="T109" fmla="*/ 57 h 1849"/>
                <a:gd name="T110" fmla="*/ 38 w 2986"/>
                <a:gd name="T111" fmla="*/ 38 h 1849"/>
                <a:gd name="T112" fmla="*/ 57 w 2986"/>
                <a:gd name="T113" fmla="*/ 23 h 1849"/>
                <a:gd name="T114" fmla="*/ 78 w 2986"/>
                <a:gd name="T115" fmla="*/ 10 h 1849"/>
                <a:gd name="T116" fmla="*/ 103 w 2986"/>
                <a:gd name="T117" fmla="*/ 3 h 1849"/>
                <a:gd name="T118" fmla="*/ 128 w 2986"/>
                <a:gd name="T119" fmla="*/ 0 h 18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986" h="1849">
                  <a:moveTo>
                    <a:pt x="380" y="519"/>
                  </a:moveTo>
                  <a:lnTo>
                    <a:pt x="380" y="720"/>
                  </a:lnTo>
                  <a:lnTo>
                    <a:pt x="971" y="1207"/>
                  </a:lnTo>
                  <a:lnTo>
                    <a:pt x="1316" y="1064"/>
                  </a:lnTo>
                  <a:lnTo>
                    <a:pt x="1777" y="1231"/>
                  </a:lnTo>
                  <a:lnTo>
                    <a:pt x="2578" y="1036"/>
                  </a:lnTo>
                  <a:lnTo>
                    <a:pt x="2578" y="775"/>
                  </a:lnTo>
                  <a:lnTo>
                    <a:pt x="1764" y="973"/>
                  </a:lnTo>
                  <a:lnTo>
                    <a:pt x="1322" y="728"/>
                  </a:lnTo>
                  <a:lnTo>
                    <a:pt x="984" y="958"/>
                  </a:lnTo>
                  <a:lnTo>
                    <a:pt x="380" y="519"/>
                  </a:lnTo>
                  <a:close/>
                  <a:moveTo>
                    <a:pt x="128" y="129"/>
                  </a:moveTo>
                  <a:lnTo>
                    <a:pt x="128" y="1720"/>
                  </a:lnTo>
                  <a:lnTo>
                    <a:pt x="309" y="1720"/>
                  </a:lnTo>
                  <a:lnTo>
                    <a:pt x="309" y="393"/>
                  </a:lnTo>
                  <a:lnTo>
                    <a:pt x="986" y="885"/>
                  </a:lnTo>
                  <a:lnTo>
                    <a:pt x="1318" y="661"/>
                  </a:lnTo>
                  <a:lnTo>
                    <a:pt x="1777" y="915"/>
                  </a:lnTo>
                  <a:lnTo>
                    <a:pt x="2649" y="703"/>
                  </a:lnTo>
                  <a:lnTo>
                    <a:pt x="2649" y="1720"/>
                  </a:lnTo>
                  <a:lnTo>
                    <a:pt x="2859" y="1720"/>
                  </a:lnTo>
                  <a:lnTo>
                    <a:pt x="2859" y="129"/>
                  </a:lnTo>
                  <a:lnTo>
                    <a:pt x="128" y="129"/>
                  </a:lnTo>
                  <a:close/>
                  <a:moveTo>
                    <a:pt x="128" y="0"/>
                  </a:moveTo>
                  <a:lnTo>
                    <a:pt x="2859" y="0"/>
                  </a:lnTo>
                  <a:lnTo>
                    <a:pt x="2885" y="3"/>
                  </a:lnTo>
                  <a:lnTo>
                    <a:pt x="2909" y="10"/>
                  </a:lnTo>
                  <a:lnTo>
                    <a:pt x="2930" y="23"/>
                  </a:lnTo>
                  <a:lnTo>
                    <a:pt x="2950" y="38"/>
                  </a:lnTo>
                  <a:lnTo>
                    <a:pt x="2965" y="57"/>
                  </a:lnTo>
                  <a:lnTo>
                    <a:pt x="2977" y="79"/>
                  </a:lnTo>
                  <a:lnTo>
                    <a:pt x="2984" y="103"/>
                  </a:lnTo>
                  <a:lnTo>
                    <a:pt x="2986" y="129"/>
                  </a:lnTo>
                  <a:lnTo>
                    <a:pt x="2986" y="1720"/>
                  </a:lnTo>
                  <a:lnTo>
                    <a:pt x="2984" y="1745"/>
                  </a:lnTo>
                  <a:lnTo>
                    <a:pt x="2977" y="1770"/>
                  </a:lnTo>
                  <a:lnTo>
                    <a:pt x="2965" y="1791"/>
                  </a:lnTo>
                  <a:lnTo>
                    <a:pt x="2950" y="1811"/>
                  </a:lnTo>
                  <a:lnTo>
                    <a:pt x="2930" y="1826"/>
                  </a:lnTo>
                  <a:lnTo>
                    <a:pt x="2909" y="1838"/>
                  </a:lnTo>
                  <a:lnTo>
                    <a:pt x="2885" y="1846"/>
                  </a:lnTo>
                  <a:lnTo>
                    <a:pt x="2859" y="1849"/>
                  </a:lnTo>
                  <a:lnTo>
                    <a:pt x="128" y="1849"/>
                  </a:lnTo>
                  <a:lnTo>
                    <a:pt x="103" y="1846"/>
                  </a:lnTo>
                  <a:lnTo>
                    <a:pt x="78" y="1838"/>
                  </a:lnTo>
                  <a:lnTo>
                    <a:pt x="57" y="1826"/>
                  </a:lnTo>
                  <a:lnTo>
                    <a:pt x="38" y="1811"/>
                  </a:lnTo>
                  <a:lnTo>
                    <a:pt x="22" y="1791"/>
                  </a:lnTo>
                  <a:lnTo>
                    <a:pt x="10" y="1770"/>
                  </a:lnTo>
                  <a:lnTo>
                    <a:pt x="3" y="1745"/>
                  </a:lnTo>
                  <a:lnTo>
                    <a:pt x="0" y="1720"/>
                  </a:lnTo>
                  <a:lnTo>
                    <a:pt x="0" y="129"/>
                  </a:lnTo>
                  <a:lnTo>
                    <a:pt x="3" y="103"/>
                  </a:lnTo>
                  <a:lnTo>
                    <a:pt x="10" y="79"/>
                  </a:lnTo>
                  <a:lnTo>
                    <a:pt x="22" y="57"/>
                  </a:lnTo>
                  <a:lnTo>
                    <a:pt x="38" y="38"/>
                  </a:lnTo>
                  <a:lnTo>
                    <a:pt x="57" y="23"/>
                  </a:lnTo>
                  <a:lnTo>
                    <a:pt x="78" y="10"/>
                  </a:lnTo>
                  <a:lnTo>
                    <a:pt x="103" y="3"/>
                  </a:lnTo>
                  <a:lnTo>
                    <a:pt x="12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0" name="Freeform 234"/>
            <p:cNvSpPr>
              <a:spLocks/>
            </p:cNvSpPr>
            <p:nvPr/>
          </p:nvSpPr>
          <p:spPr bwMode="auto">
            <a:xfrm>
              <a:off x="7150100" y="4981576"/>
              <a:ext cx="1057275" cy="52388"/>
            </a:xfrm>
            <a:custGeom>
              <a:avLst/>
              <a:gdLst>
                <a:gd name="T0" fmla="*/ 3297 w 3328"/>
                <a:gd name="T1" fmla="*/ 0 h 164"/>
                <a:gd name="T2" fmla="*/ 3318 w 3328"/>
                <a:gd name="T3" fmla="*/ 10 h 164"/>
                <a:gd name="T4" fmla="*/ 3328 w 3328"/>
                <a:gd name="T5" fmla="*/ 30 h 164"/>
                <a:gd name="T6" fmla="*/ 3324 w 3328"/>
                <a:gd name="T7" fmla="*/ 53 h 164"/>
                <a:gd name="T8" fmla="*/ 3305 w 3328"/>
                <a:gd name="T9" fmla="*/ 72 h 164"/>
                <a:gd name="T10" fmla="*/ 3260 w 3328"/>
                <a:gd name="T11" fmla="*/ 88 h 164"/>
                <a:gd name="T12" fmla="*/ 3190 w 3328"/>
                <a:gd name="T13" fmla="*/ 103 h 164"/>
                <a:gd name="T14" fmla="*/ 3098 w 3328"/>
                <a:gd name="T15" fmla="*/ 115 h 164"/>
                <a:gd name="T16" fmla="*/ 2988 w 3328"/>
                <a:gd name="T17" fmla="*/ 126 h 164"/>
                <a:gd name="T18" fmla="*/ 2865 w 3328"/>
                <a:gd name="T19" fmla="*/ 134 h 164"/>
                <a:gd name="T20" fmla="*/ 2731 w 3328"/>
                <a:gd name="T21" fmla="*/ 143 h 164"/>
                <a:gd name="T22" fmla="*/ 2589 w 3328"/>
                <a:gd name="T23" fmla="*/ 149 h 164"/>
                <a:gd name="T24" fmla="*/ 2444 w 3328"/>
                <a:gd name="T25" fmla="*/ 153 h 164"/>
                <a:gd name="T26" fmla="*/ 2297 w 3328"/>
                <a:gd name="T27" fmla="*/ 157 h 164"/>
                <a:gd name="T28" fmla="*/ 2154 w 3328"/>
                <a:gd name="T29" fmla="*/ 160 h 164"/>
                <a:gd name="T30" fmla="*/ 2019 w 3328"/>
                <a:gd name="T31" fmla="*/ 162 h 164"/>
                <a:gd name="T32" fmla="*/ 1893 w 3328"/>
                <a:gd name="T33" fmla="*/ 163 h 164"/>
                <a:gd name="T34" fmla="*/ 1781 w 3328"/>
                <a:gd name="T35" fmla="*/ 164 h 164"/>
                <a:gd name="T36" fmla="*/ 1686 w 3328"/>
                <a:gd name="T37" fmla="*/ 164 h 164"/>
                <a:gd name="T38" fmla="*/ 1510 w 3328"/>
                <a:gd name="T39" fmla="*/ 164 h 164"/>
                <a:gd name="T40" fmla="*/ 1245 w 3328"/>
                <a:gd name="T41" fmla="*/ 161 h 164"/>
                <a:gd name="T42" fmla="*/ 995 w 3328"/>
                <a:gd name="T43" fmla="*/ 157 h 164"/>
                <a:gd name="T44" fmla="*/ 764 w 3328"/>
                <a:gd name="T45" fmla="*/ 150 h 164"/>
                <a:gd name="T46" fmla="*/ 557 w 3328"/>
                <a:gd name="T47" fmla="*/ 142 h 164"/>
                <a:gd name="T48" fmla="*/ 416 w 3328"/>
                <a:gd name="T49" fmla="*/ 133 h 164"/>
                <a:gd name="T50" fmla="*/ 303 w 3328"/>
                <a:gd name="T51" fmla="*/ 125 h 164"/>
                <a:gd name="T52" fmla="*/ 214 w 3328"/>
                <a:gd name="T53" fmla="*/ 116 h 164"/>
                <a:gd name="T54" fmla="*/ 145 w 3328"/>
                <a:gd name="T55" fmla="*/ 107 h 164"/>
                <a:gd name="T56" fmla="*/ 94 w 3328"/>
                <a:gd name="T57" fmla="*/ 99 h 164"/>
                <a:gd name="T58" fmla="*/ 58 w 3328"/>
                <a:gd name="T59" fmla="*/ 89 h 164"/>
                <a:gd name="T60" fmla="*/ 35 w 3328"/>
                <a:gd name="T61" fmla="*/ 81 h 164"/>
                <a:gd name="T62" fmla="*/ 19 w 3328"/>
                <a:gd name="T63" fmla="*/ 73 h 164"/>
                <a:gd name="T64" fmla="*/ 11 w 3328"/>
                <a:gd name="T65" fmla="*/ 66 h 164"/>
                <a:gd name="T66" fmla="*/ 6 w 3328"/>
                <a:gd name="T67" fmla="*/ 59 h 164"/>
                <a:gd name="T68" fmla="*/ 0 w 3328"/>
                <a:gd name="T69" fmla="*/ 33 h 164"/>
                <a:gd name="T70" fmla="*/ 11 w 3328"/>
                <a:gd name="T71" fmla="*/ 10 h 164"/>
                <a:gd name="T72" fmla="*/ 34 w 3328"/>
                <a:gd name="T73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328" h="164">
                  <a:moveTo>
                    <a:pt x="34" y="0"/>
                  </a:moveTo>
                  <a:lnTo>
                    <a:pt x="3297" y="0"/>
                  </a:lnTo>
                  <a:lnTo>
                    <a:pt x="3309" y="3"/>
                  </a:lnTo>
                  <a:lnTo>
                    <a:pt x="3318" y="10"/>
                  </a:lnTo>
                  <a:lnTo>
                    <a:pt x="3325" y="19"/>
                  </a:lnTo>
                  <a:lnTo>
                    <a:pt x="3328" y="30"/>
                  </a:lnTo>
                  <a:lnTo>
                    <a:pt x="3328" y="42"/>
                  </a:lnTo>
                  <a:lnTo>
                    <a:pt x="3324" y="53"/>
                  </a:lnTo>
                  <a:lnTo>
                    <a:pt x="3317" y="63"/>
                  </a:lnTo>
                  <a:lnTo>
                    <a:pt x="3305" y="72"/>
                  </a:lnTo>
                  <a:lnTo>
                    <a:pt x="3286" y="80"/>
                  </a:lnTo>
                  <a:lnTo>
                    <a:pt x="3260" y="88"/>
                  </a:lnTo>
                  <a:lnTo>
                    <a:pt x="3228" y="96"/>
                  </a:lnTo>
                  <a:lnTo>
                    <a:pt x="3190" y="103"/>
                  </a:lnTo>
                  <a:lnTo>
                    <a:pt x="3146" y="109"/>
                  </a:lnTo>
                  <a:lnTo>
                    <a:pt x="3098" y="115"/>
                  </a:lnTo>
                  <a:lnTo>
                    <a:pt x="3045" y="121"/>
                  </a:lnTo>
                  <a:lnTo>
                    <a:pt x="2988" y="126"/>
                  </a:lnTo>
                  <a:lnTo>
                    <a:pt x="2928" y="130"/>
                  </a:lnTo>
                  <a:lnTo>
                    <a:pt x="2865" y="134"/>
                  </a:lnTo>
                  <a:lnTo>
                    <a:pt x="2799" y="139"/>
                  </a:lnTo>
                  <a:lnTo>
                    <a:pt x="2731" y="143"/>
                  </a:lnTo>
                  <a:lnTo>
                    <a:pt x="2661" y="146"/>
                  </a:lnTo>
                  <a:lnTo>
                    <a:pt x="2589" y="149"/>
                  </a:lnTo>
                  <a:lnTo>
                    <a:pt x="2516" y="151"/>
                  </a:lnTo>
                  <a:lnTo>
                    <a:pt x="2444" y="153"/>
                  </a:lnTo>
                  <a:lnTo>
                    <a:pt x="2370" y="155"/>
                  </a:lnTo>
                  <a:lnTo>
                    <a:pt x="2297" y="157"/>
                  </a:lnTo>
                  <a:lnTo>
                    <a:pt x="2226" y="159"/>
                  </a:lnTo>
                  <a:lnTo>
                    <a:pt x="2154" y="160"/>
                  </a:lnTo>
                  <a:lnTo>
                    <a:pt x="2085" y="161"/>
                  </a:lnTo>
                  <a:lnTo>
                    <a:pt x="2019" y="162"/>
                  </a:lnTo>
                  <a:lnTo>
                    <a:pt x="1955" y="162"/>
                  </a:lnTo>
                  <a:lnTo>
                    <a:pt x="1893" y="163"/>
                  </a:lnTo>
                  <a:lnTo>
                    <a:pt x="1835" y="163"/>
                  </a:lnTo>
                  <a:lnTo>
                    <a:pt x="1781" y="164"/>
                  </a:lnTo>
                  <a:lnTo>
                    <a:pt x="1732" y="164"/>
                  </a:lnTo>
                  <a:lnTo>
                    <a:pt x="1686" y="164"/>
                  </a:lnTo>
                  <a:lnTo>
                    <a:pt x="1646" y="164"/>
                  </a:lnTo>
                  <a:lnTo>
                    <a:pt x="1510" y="164"/>
                  </a:lnTo>
                  <a:lnTo>
                    <a:pt x="1377" y="163"/>
                  </a:lnTo>
                  <a:lnTo>
                    <a:pt x="1245" y="161"/>
                  </a:lnTo>
                  <a:lnTo>
                    <a:pt x="1118" y="159"/>
                  </a:lnTo>
                  <a:lnTo>
                    <a:pt x="995" y="157"/>
                  </a:lnTo>
                  <a:lnTo>
                    <a:pt x="877" y="154"/>
                  </a:lnTo>
                  <a:lnTo>
                    <a:pt x="764" y="150"/>
                  </a:lnTo>
                  <a:lnTo>
                    <a:pt x="657" y="146"/>
                  </a:lnTo>
                  <a:lnTo>
                    <a:pt x="557" y="142"/>
                  </a:lnTo>
                  <a:lnTo>
                    <a:pt x="484" y="138"/>
                  </a:lnTo>
                  <a:lnTo>
                    <a:pt x="416" y="133"/>
                  </a:lnTo>
                  <a:lnTo>
                    <a:pt x="357" y="129"/>
                  </a:lnTo>
                  <a:lnTo>
                    <a:pt x="303" y="125"/>
                  </a:lnTo>
                  <a:lnTo>
                    <a:pt x="256" y="120"/>
                  </a:lnTo>
                  <a:lnTo>
                    <a:pt x="214" y="116"/>
                  </a:lnTo>
                  <a:lnTo>
                    <a:pt x="177" y="112"/>
                  </a:lnTo>
                  <a:lnTo>
                    <a:pt x="145" y="107"/>
                  </a:lnTo>
                  <a:lnTo>
                    <a:pt x="117" y="103"/>
                  </a:lnTo>
                  <a:lnTo>
                    <a:pt x="94" y="99"/>
                  </a:lnTo>
                  <a:lnTo>
                    <a:pt x="74" y="94"/>
                  </a:lnTo>
                  <a:lnTo>
                    <a:pt x="58" y="89"/>
                  </a:lnTo>
                  <a:lnTo>
                    <a:pt x="45" y="85"/>
                  </a:lnTo>
                  <a:lnTo>
                    <a:pt x="35" y="81"/>
                  </a:lnTo>
                  <a:lnTo>
                    <a:pt x="26" y="77"/>
                  </a:lnTo>
                  <a:lnTo>
                    <a:pt x="19" y="73"/>
                  </a:lnTo>
                  <a:lnTo>
                    <a:pt x="15" y="69"/>
                  </a:lnTo>
                  <a:lnTo>
                    <a:pt x="11" y="66"/>
                  </a:lnTo>
                  <a:lnTo>
                    <a:pt x="9" y="62"/>
                  </a:lnTo>
                  <a:lnTo>
                    <a:pt x="6" y="59"/>
                  </a:lnTo>
                  <a:lnTo>
                    <a:pt x="1" y="46"/>
                  </a:lnTo>
                  <a:lnTo>
                    <a:pt x="0" y="33"/>
                  </a:lnTo>
                  <a:lnTo>
                    <a:pt x="4" y="20"/>
                  </a:lnTo>
                  <a:lnTo>
                    <a:pt x="11" y="10"/>
                  </a:lnTo>
                  <a:lnTo>
                    <a:pt x="21" y="3"/>
                  </a:lnTo>
                  <a:lnTo>
                    <a:pt x="3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811" name="Freeform 357"/>
          <p:cNvSpPr>
            <a:spLocks noEditPoints="1"/>
          </p:cNvSpPr>
          <p:nvPr/>
        </p:nvSpPr>
        <p:spPr bwMode="auto">
          <a:xfrm>
            <a:off x="9221991" y="3469512"/>
            <a:ext cx="287223" cy="540843"/>
          </a:xfrm>
          <a:custGeom>
            <a:avLst/>
            <a:gdLst>
              <a:gd name="T0" fmla="*/ 768 w 1793"/>
              <a:gd name="T1" fmla="*/ 270 h 3382"/>
              <a:gd name="T2" fmla="*/ 591 w 1793"/>
              <a:gd name="T3" fmla="*/ 335 h 3382"/>
              <a:gd name="T4" fmla="*/ 443 w 1793"/>
              <a:gd name="T5" fmla="*/ 446 h 3382"/>
              <a:gd name="T6" fmla="*/ 333 w 1793"/>
              <a:gd name="T7" fmla="*/ 593 h 3382"/>
              <a:gd name="T8" fmla="*/ 269 w 1793"/>
              <a:gd name="T9" fmla="*/ 770 h 3382"/>
              <a:gd name="T10" fmla="*/ 259 w 1793"/>
              <a:gd name="T11" fmla="*/ 964 h 3382"/>
              <a:gd name="T12" fmla="*/ 306 w 1793"/>
              <a:gd name="T13" fmla="*/ 1148 h 3382"/>
              <a:gd name="T14" fmla="*/ 403 w 1793"/>
              <a:gd name="T15" fmla="*/ 1307 h 3382"/>
              <a:gd name="T16" fmla="*/ 538 w 1793"/>
              <a:gd name="T17" fmla="*/ 1430 h 3382"/>
              <a:gd name="T18" fmla="*/ 706 w 1793"/>
              <a:gd name="T19" fmla="*/ 1512 h 3382"/>
              <a:gd name="T20" fmla="*/ 896 w 1793"/>
              <a:gd name="T21" fmla="*/ 1540 h 3382"/>
              <a:gd name="T22" fmla="*/ 1086 w 1793"/>
              <a:gd name="T23" fmla="*/ 1512 h 3382"/>
              <a:gd name="T24" fmla="*/ 1254 w 1793"/>
              <a:gd name="T25" fmla="*/ 1430 h 3382"/>
              <a:gd name="T26" fmla="*/ 1390 w 1793"/>
              <a:gd name="T27" fmla="*/ 1307 h 3382"/>
              <a:gd name="T28" fmla="*/ 1486 w 1793"/>
              <a:gd name="T29" fmla="*/ 1148 h 3382"/>
              <a:gd name="T30" fmla="*/ 1533 w 1793"/>
              <a:gd name="T31" fmla="*/ 964 h 3382"/>
              <a:gd name="T32" fmla="*/ 1524 w 1793"/>
              <a:gd name="T33" fmla="*/ 770 h 3382"/>
              <a:gd name="T34" fmla="*/ 1459 w 1793"/>
              <a:gd name="T35" fmla="*/ 593 h 3382"/>
              <a:gd name="T36" fmla="*/ 1348 w 1793"/>
              <a:gd name="T37" fmla="*/ 446 h 3382"/>
              <a:gd name="T38" fmla="*/ 1201 w 1793"/>
              <a:gd name="T39" fmla="*/ 335 h 3382"/>
              <a:gd name="T40" fmla="*/ 1025 w 1793"/>
              <a:gd name="T41" fmla="*/ 270 h 3382"/>
              <a:gd name="T42" fmla="*/ 896 w 1793"/>
              <a:gd name="T43" fmla="*/ 0 h 3382"/>
              <a:gd name="T44" fmla="*/ 1122 w 1793"/>
              <a:gd name="T45" fmla="*/ 30 h 3382"/>
              <a:gd name="T46" fmla="*/ 1327 w 1793"/>
              <a:gd name="T47" fmla="*/ 111 h 3382"/>
              <a:gd name="T48" fmla="*/ 1504 w 1793"/>
              <a:gd name="T49" fmla="*/ 239 h 3382"/>
              <a:gd name="T50" fmla="*/ 1645 w 1793"/>
              <a:gd name="T51" fmla="*/ 405 h 3382"/>
              <a:gd name="T52" fmla="*/ 1742 w 1793"/>
              <a:gd name="T53" fmla="*/ 601 h 3382"/>
              <a:gd name="T54" fmla="*/ 1790 w 1793"/>
              <a:gd name="T55" fmla="*/ 821 h 3382"/>
              <a:gd name="T56" fmla="*/ 1780 w 1793"/>
              <a:gd name="T57" fmla="*/ 1047 h 3382"/>
              <a:gd name="T58" fmla="*/ 1720 w 1793"/>
              <a:gd name="T59" fmla="*/ 1253 h 3382"/>
              <a:gd name="T60" fmla="*/ 1614 w 1793"/>
              <a:gd name="T61" fmla="*/ 1435 h 3382"/>
              <a:gd name="T62" fmla="*/ 1471 w 1793"/>
              <a:gd name="T63" fmla="*/ 1587 h 3382"/>
              <a:gd name="T64" fmla="*/ 1296 w 1793"/>
              <a:gd name="T65" fmla="*/ 1703 h 3382"/>
              <a:gd name="T66" fmla="*/ 1095 w 1793"/>
              <a:gd name="T67" fmla="*/ 1774 h 3382"/>
              <a:gd name="T68" fmla="*/ 1049 w 1793"/>
              <a:gd name="T69" fmla="*/ 2028 h 3382"/>
              <a:gd name="T70" fmla="*/ 1106 w 1793"/>
              <a:gd name="T71" fmla="*/ 2105 h 3382"/>
              <a:gd name="T72" fmla="*/ 1128 w 1793"/>
              <a:gd name="T73" fmla="*/ 2202 h 3382"/>
              <a:gd name="T74" fmla="*/ 1116 w 1793"/>
              <a:gd name="T75" fmla="*/ 3222 h 3382"/>
              <a:gd name="T76" fmla="*/ 1060 w 1793"/>
              <a:gd name="T77" fmla="*/ 3313 h 3382"/>
              <a:gd name="T78" fmla="*/ 969 w 1793"/>
              <a:gd name="T79" fmla="*/ 3370 h 3382"/>
              <a:gd name="T80" fmla="*/ 858 w 1793"/>
              <a:gd name="T81" fmla="*/ 3379 h 3382"/>
              <a:gd name="T82" fmla="*/ 759 w 1793"/>
              <a:gd name="T83" fmla="*/ 3337 h 3382"/>
              <a:gd name="T84" fmla="*/ 689 w 1793"/>
              <a:gd name="T85" fmla="*/ 3256 h 3382"/>
              <a:gd name="T86" fmla="*/ 664 w 1793"/>
              <a:gd name="T87" fmla="*/ 3149 h 3382"/>
              <a:gd name="T88" fmla="*/ 674 w 1793"/>
              <a:gd name="T89" fmla="*/ 2136 h 3382"/>
              <a:gd name="T90" fmla="*/ 720 w 1793"/>
              <a:gd name="T91" fmla="*/ 2051 h 3382"/>
              <a:gd name="T92" fmla="*/ 768 w 1793"/>
              <a:gd name="T93" fmla="*/ 1788 h 3382"/>
              <a:gd name="T94" fmla="*/ 560 w 1793"/>
              <a:gd name="T95" fmla="*/ 1732 h 3382"/>
              <a:gd name="T96" fmla="*/ 375 w 1793"/>
              <a:gd name="T97" fmla="*/ 1630 h 3382"/>
              <a:gd name="T98" fmla="*/ 221 w 1793"/>
              <a:gd name="T99" fmla="*/ 1490 h 3382"/>
              <a:gd name="T100" fmla="*/ 102 w 1793"/>
              <a:gd name="T101" fmla="*/ 1316 h 3382"/>
              <a:gd name="T102" fmla="*/ 26 w 1793"/>
              <a:gd name="T103" fmla="*/ 1117 h 3382"/>
              <a:gd name="T104" fmla="*/ 0 w 1793"/>
              <a:gd name="T105" fmla="*/ 898 h 3382"/>
              <a:gd name="T106" fmla="*/ 28 w 1793"/>
              <a:gd name="T107" fmla="*/ 672 h 3382"/>
              <a:gd name="T108" fmla="*/ 111 w 1793"/>
              <a:gd name="T109" fmla="*/ 467 h 3382"/>
              <a:gd name="T110" fmla="*/ 238 w 1793"/>
              <a:gd name="T111" fmla="*/ 290 h 3382"/>
              <a:gd name="T112" fmla="*/ 403 w 1793"/>
              <a:gd name="T113" fmla="*/ 149 h 3382"/>
              <a:gd name="T114" fmla="*/ 599 w 1793"/>
              <a:gd name="T115" fmla="*/ 51 h 3382"/>
              <a:gd name="T116" fmla="*/ 819 w 1793"/>
              <a:gd name="T117" fmla="*/ 3 h 3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793" h="3382">
                <a:moveTo>
                  <a:pt x="896" y="257"/>
                </a:moveTo>
                <a:lnTo>
                  <a:pt x="830" y="261"/>
                </a:lnTo>
                <a:lnTo>
                  <a:pt x="768" y="270"/>
                </a:lnTo>
                <a:lnTo>
                  <a:pt x="706" y="286"/>
                </a:lnTo>
                <a:lnTo>
                  <a:pt x="647" y="308"/>
                </a:lnTo>
                <a:lnTo>
                  <a:pt x="591" y="335"/>
                </a:lnTo>
                <a:lnTo>
                  <a:pt x="538" y="367"/>
                </a:lnTo>
                <a:lnTo>
                  <a:pt x="489" y="404"/>
                </a:lnTo>
                <a:lnTo>
                  <a:pt x="443" y="446"/>
                </a:lnTo>
                <a:lnTo>
                  <a:pt x="403" y="491"/>
                </a:lnTo>
                <a:lnTo>
                  <a:pt x="365" y="540"/>
                </a:lnTo>
                <a:lnTo>
                  <a:pt x="333" y="593"/>
                </a:lnTo>
                <a:lnTo>
                  <a:pt x="306" y="649"/>
                </a:lnTo>
                <a:lnTo>
                  <a:pt x="285" y="708"/>
                </a:lnTo>
                <a:lnTo>
                  <a:pt x="269" y="770"/>
                </a:lnTo>
                <a:lnTo>
                  <a:pt x="259" y="833"/>
                </a:lnTo>
                <a:lnTo>
                  <a:pt x="256" y="898"/>
                </a:lnTo>
                <a:lnTo>
                  <a:pt x="259" y="964"/>
                </a:lnTo>
                <a:lnTo>
                  <a:pt x="269" y="1028"/>
                </a:lnTo>
                <a:lnTo>
                  <a:pt x="285" y="1090"/>
                </a:lnTo>
                <a:lnTo>
                  <a:pt x="306" y="1148"/>
                </a:lnTo>
                <a:lnTo>
                  <a:pt x="333" y="1205"/>
                </a:lnTo>
                <a:lnTo>
                  <a:pt x="365" y="1258"/>
                </a:lnTo>
                <a:lnTo>
                  <a:pt x="403" y="1307"/>
                </a:lnTo>
                <a:lnTo>
                  <a:pt x="443" y="1352"/>
                </a:lnTo>
                <a:lnTo>
                  <a:pt x="489" y="1394"/>
                </a:lnTo>
                <a:lnTo>
                  <a:pt x="538" y="1430"/>
                </a:lnTo>
                <a:lnTo>
                  <a:pt x="591" y="1463"/>
                </a:lnTo>
                <a:lnTo>
                  <a:pt x="647" y="1490"/>
                </a:lnTo>
                <a:lnTo>
                  <a:pt x="706" y="1512"/>
                </a:lnTo>
                <a:lnTo>
                  <a:pt x="768" y="1528"/>
                </a:lnTo>
                <a:lnTo>
                  <a:pt x="830" y="1537"/>
                </a:lnTo>
                <a:lnTo>
                  <a:pt x="896" y="1540"/>
                </a:lnTo>
                <a:lnTo>
                  <a:pt x="962" y="1537"/>
                </a:lnTo>
                <a:lnTo>
                  <a:pt x="1025" y="1528"/>
                </a:lnTo>
                <a:lnTo>
                  <a:pt x="1086" y="1512"/>
                </a:lnTo>
                <a:lnTo>
                  <a:pt x="1145" y="1490"/>
                </a:lnTo>
                <a:lnTo>
                  <a:pt x="1201" y="1463"/>
                </a:lnTo>
                <a:lnTo>
                  <a:pt x="1254" y="1430"/>
                </a:lnTo>
                <a:lnTo>
                  <a:pt x="1303" y="1394"/>
                </a:lnTo>
                <a:lnTo>
                  <a:pt x="1348" y="1352"/>
                </a:lnTo>
                <a:lnTo>
                  <a:pt x="1390" y="1307"/>
                </a:lnTo>
                <a:lnTo>
                  <a:pt x="1427" y="1258"/>
                </a:lnTo>
                <a:lnTo>
                  <a:pt x="1459" y="1205"/>
                </a:lnTo>
                <a:lnTo>
                  <a:pt x="1486" y="1148"/>
                </a:lnTo>
                <a:lnTo>
                  <a:pt x="1507" y="1090"/>
                </a:lnTo>
                <a:lnTo>
                  <a:pt x="1524" y="1028"/>
                </a:lnTo>
                <a:lnTo>
                  <a:pt x="1533" y="964"/>
                </a:lnTo>
                <a:lnTo>
                  <a:pt x="1536" y="898"/>
                </a:lnTo>
                <a:lnTo>
                  <a:pt x="1533" y="833"/>
                </a:lnTo>
                <a:lnTo>
                  <a:pt x="1524" y="770"/>
                </a:lnTo>
                <a:lnTo>
                  <a:pt x="1507" y="708"/>
                </a:lnTo>
                <a:lnTo>
                  <a:pt x="1486" y="649"/>
                </a:lnTo>
                <a:lnTo>
                  <a:pt x="1459" y="593"/>
                </a:lnTo>
                <a:lnTo>
                  <a:pt x="1427" y="540"/>
                </a:lnTo>
                <a:lnTo>
                  <a:pt x="1390" y="491"/>
                </a:lnTo>
                <a:lnTo>
                  <a:pt x="1348" y="446"/>
                </a:lnTo>
                <a:lnTo>
                  <a:pt x="1303" y="404"/>
                </a:lnTo>
                <a:lnTo>
                  <a:pt x="1254" y="367"/>
                </a:lnTo>
                <a:lnTo>
                  <a:pt x="1201" y="335"/>
                </a:lnTo>
                <a:lnTo>
                  <a:pt x="1145" y="308"/>
                </a:lnTo>
                <a:lnTo>
                  <a:pt x="1086" y="286"/>
                </a:lnTo>
                <a:lnTo>
                  <a:pt x="1025" y="270"/>
                </a:lnTo>
                <a:lnTo>
                  <a:pt x="962" y="261"/>
                </a:lnTo>
                <a:lnTo>
                  <a:pt x="896" y="257"/>
                </a:lnTo>
                <a:close/>
                <a:moveTo>
                  <a:pt x="896" y="0"/>
                </a:moveTo>
                <a:lnTo>
                  <a:pt x="973" y="3"/>
                </a:lnTo>
                <a:lnTo>
                  <a:pt x="1048" y="13"/>
                </a:lnTo>
                <a:lnTo>
                  <a:pt x="1122" y="30"/>
                </a:lnTo>
                <a:lnTo>
                  <a:pt x="1193" y="51"/>
                </a:lnTo>
                <a:lnTo>
                  <a:pt x="1262" y="79"/>
                </a:lnTo>
                <a:lnTo>
                  <a:pt x="1327" y="111"/>
                </a:lnTo>
                <a:lnTo>
                  <a:pt x="1389" y="149"/>
                </a:lnTo>
                <a:lnTo>
                  <a:pt x="1449" y="192"/>
                </a:lnTo>
                <a:lnTo>
                  <a:pt x="1504" y="239"/>
                </a:lnTo>
                <a:lnTo>
                  <a:pt x="1555" y="290"/>
                </a:lnTo>
                <a:lnTo>
                  <a:pt x="1602" y="345"/>
                </a:lnTo>
                <a:lnTo>
                  <a:pt x="1645" y="405"/>
                </a:lnTo>
                <a:lnTo>
                  <a:pt x="1682" y="467"/>
                </a:lnTo>
                <a:lnTo>
                  <a:pt x="1714" y="532"/>
                </a:lnTo>
                <a:lnTo>
                  <a:pt x="1742" y="601"/>
                </a:lnTo>
                <a:lnTo>
                  <a:pt x="1763" y="672"/>
                </a:lnTo>
                <a:lnTo>
                  <a:pt x="1779" y="746"/>
                </a:lnTo>
                <a:lnTo>
                  <a:pt x="1790" y="821"/>
                </a:lnTo>
                <a:lnTo>
                  <a:pt x="1793" y="898"/>
                </a:lnTo>
                <a:lnTo>
                  <a:pt x="1790" y="974"/>
                </a:lnTo>
                <a:lnTo>
                  <a:pt x="1780" y="1047"/>
                </a:lnTo>
                <a:lnTo>
                  <a:pt x="1766" y="1117"/>
                </a:lnTo>
                <a:lnTo>
                  <a:pt x="1746" y="1186"/>
                </a:lnTo>
                <a:lnTo>
                  <a:pt x="1720" y="1253"/>
                </a:lnTo>
                <a:lnTo>
                  <a:pt x="1689" y="1316"/>
                </a:lnTo>
                <a:lnTo>
                  <a:pt x="1654" y="1377"/>
                </a:lnTo>
                <a:lnTo>
                  <a:pt x="1614" y="1435"/>
                </a:lnTo>
                <a:lnTo>
                  <a:pt x="1571" y="1490"/>
                </a:lnTo>
                <a:lnTo>
                  <a:pt x="1523" y="1540"/>
                </a:lnTo>
                <a:lnTo>
                  <a:pt x="1471" y="1587"/>
                </a:lnTo>
                <a:lnTo>
                  <a:pt x="1416" y="1630"/>
                </a:lnTo>
                <a:lnTo>
                  <a:pt x="1358" y="1669"/>
                </a:lnTo>
                <a:lnTo>
                  <a:pt x="1296" y="1703"/>
                </a:lnTo>
                <a:lnTo>
                  <a:pt x="1232" y="1732"/>
                </a:lnTo>
                <a:lnTo>
                  <a:pt x="1165" y="1756"/>
                </a:lnTo>
                <a:lnTo>
                  <a:pt x="1095" y="1774"/>
                </a:lnTo>
                <a:lnTo>
                  <a:pt x="1024" y="1788"/>
                </a:lnTo>
                <a:lnTo>
                  <a:pt x="1024" y="2009"/>
                </a:lnTo>
                <a:lnTo>
                  <a:pt x="1049" y="2028"/>
                </a:lnTo>
                <a:lnTo>
                  <a:pt x="1072" y="2051"/>
                </a:lnTo>
                <a:lnTo>
                  <a:pt x="1091" y="2077"/>
                </a:lnTo>
                <a:lnTo>
                  <a:pt x="1106" y="2105"/>
                </a:lnTo>
                <a:lnTo>
                  <a:pt x="1118" y="2136"/>
                </a:lnTo>
                <a:lnTo>
                  <a:pt x="1125" y="2169"/>
                </a:lnTo>
                <a:lnTo>
                  <a:pt x="1128" y="2202"/>
                </a:lnTo>
                <a:lnTo>
                  <a:pt x="1128" y="3149"/>
                </a:lnTo>
                <a:lnTo>
                  <a:pt x="1125" y="3187"/>
                </a:lnTo>
                <a:lnTo>
                  <a:pt x="1116" y="3222"/>
                </a:lnTo>
                <a:lnTo>
                  <a:pt x="1102" y="3256"/>
                </a:lnTo>
                <a:lnTo>
                  <a:pt x="1084" y="3287"/>
                </a:lnTo>
                <a:lnTo>
                  <a:pt x="1060" y="3313"/>
                </a:lnTo>
                <a:lnTo>
                  <a:pt x="1033" y="3337"/>
                </a:lnTo>
                <a:lnTo>
                  <a:pt x="1002" y="3356"/>
                </a:lnTo>
                <a:lnTo>
                  <a:pt x="969" y="3370"/>
                </a:lnTo>
                <a:lnTo>
                  <a:pt x="933" y="3379"/>
                </a:lnTo>
                <a:lnTo>
                  <a:pt x="896" y="3382"/>
                </a:lnTo>
                <a:lnTo>
                  <a:pt x="858" y="3379"/>
                </a:lnTo>
                <a:lnTo>
                  <a:pt x="823" y="3370"/>
                </a:lnTo>
                <a:lnTo>
                  <a:pt x="789" y="3356"/>
                </a:lnTo>
                <a:lnTo>
                  <a:pt x="759" y="3337"/>
                </a:lnTo>
                <a:lnTo>
                  <a:pt x="732" y="3313"/>
                </a:lnTo>
                <a:lnTo>
                  <a:pt x="709" y="3287"/>
                </a:lnTo>
                <a:lnTo>
                  <a:pt x="689" y="3256"/>
                </a:lnTo>
                <a:lnTo>
                  <a:pt x="676" y="3222"/>
                </a:lnTo>
                <a:lnTo>
                  <a:pt x="667" y="3187"/>
                </a:lnTo>
                <a:lnTo>
                  <a:pt x="664" y="3149"/>
                </a:lnTo>
                <a:lnTo>
                  <a:pt x="664" y="2202"/>
                </a:lnTo>
                <a:lnTo>
                  <a:pt x="666" y="2169"/>
                </a:lnTo>
                <a:lnTo>
                  <a:pt x="674" y="2136"/>
                </a:lnTo>
                <a:lnTo>
                  <a:pt x="685" y="2105"/>
                </a:lnTo>
                <a:lnTo>
                  <a:pt x="701" y="2077"/>
                </a:lnTo>
                <a:lnTo>
                  <a:pt x="720" y="2051"/>
                </a:lnTo>
                <a:lnTo>
                  <a:pt x="743" y="2028"/>
                </a:lnTo>
                <a:lnTo>
                  <a:pt x="768" y="2009"/>
                </a:lnTo>
                <a:lnTo>
                  <a:pt x="768" y="1788"/>
                </a:lnTo>
                <a:lnTo>
                  <a:pt x="697" y="1774"/>
                </a:lnTo>
                <a:lnTo>
                  <a:pt x="628" y="1756"/>
                </a:lnTo>
                <a:lnTo>
                  <a:pt x="560" y="1732"/>
                </a:lnTo>
                <a:lnTo>
                  <a:pt x="496" y="1703"/>
                </a:lnTo>
                <a:lnTo>
                  <a:pt x="435" y="1669"/>
                </a:lnTo>
                <a:lnTo>
                  <a:pt x="375" y="1630"/>
                </a:lnTo>
                <a:lnTo>
                  <a:pt x="321" y="1587"/>
                </a:lnTo>
                <a:lnTo>
                  <a:pt x="269" y="1540"/>
                </a:lnTo>
                <a:lnTo>
                  <a:pt x="221" y="1490"/>
                </a:lnTo>
                <a:lnTo>
                  <a:pt x="177" y="1435"/>
                </a:lnTo>
                <a:lnTo>
                  <a:pt x="138" y="1377"/>
                </a:lnTo>
                <a:lnTo>
                  <a:pt x="102" y="1316"/>
                </a:lnTo>
                <a:lnTo>
                  <a:pt x="72" y="1253"/>
                </a:lnTo>
                <a:lnTo>
                  <a:pt x="47" y="1186"/>
                </a:lnTo>
                <a:lnTo>
                  <a:pt x="26" y="1117"/>
                </a:lnTo>
                <a:lnTo>
                  <a:pt x="11" y="1047"/>
                </a:lnTo>
                <a:lnTo>
                  <a:pt x="3" y="974"/>
                </a:lnTo>
                <a:lnTo>
                  <a:pt x="0" y="898"/>
                </a:lnTo>
                <a:lnTo>
                  <a:pt x="3" y="821"/>
                </a:lnTo>
                <a:lnTo>
                  <a:pt x="13" y="746"/>
                </a:lnTo>
                <a:lnTo>
                  <a:pt x="28" y="672"/>
                </a:lnTo>
                <a:lnTo>
                  <a:pt x="50" y="601"/>
                </a:lnTo>
                <a:lnTo>
                  <a:pt x="77" y="532"/>
                </a:lnTo>
                <a:lnTo>
                  <a:pt x="111" y="467"/>
                </a:lnTo>
                <a:lnTo>
                  <a:pt x="148" y="405"/>
                </a:lnTo>
                <a:lnTo>
                  <a:pt x="190" y="345"/>
                </a:lnTo>
                <a:lnTo>
                  <a:pt x="238" y="290"/>
                </a:lnTo>
                <a:lnTo>
                  <a:pt x="289" y="239"/>
                </a:lnTo>
                <a:lnTo>
                  <a:pt x="344" y="192"/>
                </a:lnTo>
                <a:lnTo>
                  <a:pt x="403" y="149"/>
                </a:lnTo>
                <a:lnTo>
                  <a:pt x="465" y="111"/>
                </a:lnTo>
                <a:lnTo>
                  <a:pt x="531" y="79"/>
                </a:lnTo>
                <a:lnTo>
                  <a:pt x="599" y="51"/>
                </a:lnTo>
                <a:lnTo>
                  <a:pt x="670" y="30"/>
                </a:lnTo>
                <a:lnTo>
                  <a:pt x="744" y="13"/>
                </a:lnTo>
                <a:lnTo>
                  <a:pt x="819" y="3"/>
                </a:lnTo>
                <a:lnTo>
                  <a:pt x="896" y="0"/>
                </a:lnTo>
                <a:close/>
              </a:path>
            </a:pathLst>
          </a:custGeom>
          <a:solidFill>
            <a:schemeClr val="tx1">
              <a:lumMod val="90000"/>
              <a:lumOff val="1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812" name="Group 811"/>
          <p:cNvGrpSpPr/>
          <p:nvPr/>
        </p:nvGrpSpPr>
        <p:grpSpPr>
          <a:xfrm>
            <a:off x="9149370" y="4279018"/>
            <a:ext cx="432464" cy="458869"/>
            <a:chOff x="6516688" y="5080001"/>
            <a:chExt cx="962025" cy="1020763"/>
          </a:xfrm>
          <a:solidFill>
            <a:schemeClr val="tx1">
              <a:lumMod val="90000"/>
              <a:lumOff val="10000"/>
            </a:schemeClr>
          </a:solidFill>
        </p:grpSpPr>
        <p:sp>
          <p:nvSpPr>
            <p:cNvPr id="813" name="Freeform 453"/>
            <p:cNvSpPr>
              <a:spLocks/>
            </p:cNvSpPr>
            <p:nvPr/>
          </p:nvSpPr>
          <p:spPr bwMode="auto">
            <a:xfrm>
              <a:off x="6516688" y="5080001"/>
              <a:ext cx="962025" cy="1020763"/>
            </a:xfrm>
            <a:custGeom>
              <a:avLst/>
              <a:gdLst>
                <a:gd name="T0" fmla="*/ 92 w 3636"/>
                <a:gd name="T1" fmla="*/ 11 h 3858"/>
                <a:gd name="T2" fmla="*/ 114 w 3636"/>
                <a:gd name="T3" fmla="*/ 57 h 3858"/>
                <a:gd name="T4" fmla="*/ 309 w 3636"/>
                <a:gd name="T5" fmla="*/ 333 h 3858"/>
                <a:gd name="T6" fmla="*/ 316 w 3636"/>
                <a:gd name="T7" fmla="*/ 359 h 3858"/>
                <a:gd name="T8" fmla="*/ 114 w 3636"/>
                <a:gd name="T9" fmla="*/ 368 h 3858"/>
                <a:gd name="T10" fmla="*/ 309 w 3636"/>
                <a:gd name="T11" fmla="*/ 716 h 3858"/>
                <a:gd name="T12" fmla="*/ 316 w 3636"/>
                <a:gd name="T13" fmla="*/ 742 h 3858"/>
                <a:gd name="T14" fmla="*/ 114 w 3636"/>
                <a:gd name="T15" fmla="*/ 751 h 3858"/>
                <a:gd name="T16" fmla="*/ 309 w 3636"/>
                <a:gd name="T17" fmla="*/ 1099 h 3858"/>
                <a:gd name="T18" fmla="*/ 316 w 3636"/>
                <a:gd name="T19" fmla="*/ 1125 h 3858"/>
                <a:gd name="T20" fmla="*/ 114 w 3636"/>
                <a:gd name="T21" fmla="*/ 1134 h 3858"/>
                <a:gd name="T22" fmla="*/ 309 w 3636"/>
                <a:gd name="T23" fmla="*/ 1481 h 3858"/>
                <a:gd name="T24" fmla="*/ 316 w 3636"/>
                <a:gd name="T25" fmla="*/ 1508 h 3858"/>
                <a:gd name="T26" fmla="*/ 114 w 3636"/>
                <a:gd name="T27" fmla="*/ 1516 h 3858"/>
                <a:gd name="T28" fmla="*/ 309 w 3636"/>
                <a:gd name="T29" fmla="*/ 1864 h 3858"/>
                <a:gd name="T30" fmla="*/ 316 w 3636"/>
                <a:gd name="T31" fmla="*/ 1890 h 3858"/>
                <a:gd name="T32" fmla="*/ 114 w 3636"/>
                <a:gd name="T33" fmla="*/ 1899 h 3858"/>
                <a:gd name="T34" fmla="*/ 309 w 3636"/>
                <a:gd name="T35" fmla="*/ 2246 h 3858"/>
                <a:gd name="T36" fmla="*/ 316 w 3636"/>
                <a:gd name="T37" fmla="*/ 2272 h 3858"/>
                <a:gd name="T38" fmla="*/ 114 w 3636"/>
                <a:gd name="T39" fmla="*/ 2282 h 3858"/>
                <a:gd name="T40" fmla="*/ 309 w 3636"/>
                <a:gd name="T41" fmla="*/ 2629 h 3858"/>
                <a:gd name="T42" fmla="*/ 316 w 3636"/>
                <a:gd name="T43" fmla="*/ 2655 h 3858"/>
                <a:gd name="T44" fmla="*/ 114 w 3636"/>
                <a:gd name="T45" fmla="*/ 2665 h 3858"/>
                <a:gd name="T46" fmla="*/ 309 w 3636"/>
                <a:gd name="T47" fmla="*/ 3012 h 3858"/>
                <a:gd name="T48" fmla="*/ 316 w 3636"/>
                <a:gd name="T49" fmla="*/ 3038 h 3858"/>
                <a:gd name="T50" fmla="*/ 114 w 3636"/>
                <a:gd name="T51" fmla="*/ 3047 h 3858"/>
                <a:gd name="T52" fmla="*/ 548 w 3636"/>
                <a:gd name="T53" fmla="*/ 3590 h 3858"/>
                <a:gd name="T54" fmla="*/ 567 w 3636"/>
                <a:gd name="T55" fmla="*/ 3571 h 3858"/>
                <a:gd name="T56" fmla="*/ 586 w 3636"/>
                <a:gd name="T57" fmla="*/ 3590 h 3858"/>
                <a:gd name="T58" fmla="*/ 931 w 3636"/>
                <a:gd name="T59" fmla="*/ 3590 h 3858"/>
                <a:gd name="T60" fmla="*/ 950 w 3636"/>
                <a:gd name="T61" fmla="*/ 3571 h 3858"/>
                <a:gd name="T62" fmla="*/ 969 w 3636"/>
                <a:gd name="T63" fmla="*/ 3590 h 3858"/>
                <a:gd name="T64" fmla="*/ 1314 w 3636"/>
                <a:gd name="T65" fmla="*/ 3590 h 3858"/>
                <a:gd name="T66" fmla="*/ 1333 w 3636"/>
                <a:gd name="T67" fmla="*/ 3571 h 3858"/>
                <a:gd name="T68" fmla="*/ 1352 w 3636"/>
                <a:gd name="T69" fmla="*/ 3590 h 3858"/>
                <a:gd name="T70" fmla="*/ 1697 w 3636"/>
                <a:gd name="T71" fmla="*/ 3590 h 3858"/>
                <a:gd name="T72" fmla="*/ 1716 w 3636"/>
                <a:gd name="T73" fmla="*/ 3571 h 3858"/>
                <a:gd name="T74" fmla="*/ 1735 w 3636"/>
                <a:gd name="T75" fmla="*/ 3590 h 3858"/>
                <a:gd name="T76" fmla="*/ 2080 w 3636"/>
                <a:gd name="T77" fmla="*/ 3590 h 3858"/>
                <a:gd name="T78" fmla="*/ 2099 w 3636"/>
                <a:gd name="T79" fmla="*/ 3571 h 3858"/>
                <a:gd name="T80" fmla="*/ 2118 w 3636"/>
                <a:gd name="T81" fmla="*/ 3590 h 3858"/>
                <a:gd name="T82" fmla="*/ 2462 w 3636"/>
                <a:gd name="T83" fmla="*/ 3590 h 3858"/>
                <a:gd name="T84" fmla="*/ 2481 w 3636"/>
                <a:gd name="T85" fmla="*/ 3571 h 3858"/>
                <a:gd name="T86" fmla="*/ 2500 w 3636"/>
                <a:gd name="T87" fmla="*/ 3590 h 3858"/>
                <a:gd name="T88" fmla="*/ 2845 w 3636"/>
                <a:gd name="T89" fmla="*/ 3590 h 3858"/>
                <a:gd name="T90" fmla="*/ 2864 w 3636"/>
                <a:gd name="T91" fmla="*/ 3571 h 3858"/>
                <a:gd name="T92" fmla="*/ 2883 w 3636"/>
                <a:gd name="T93" fmla="*/ 3590 h 3858"/>
                <a:gd name="T94" fmla="*/ 3228 w 3636"/>
                <a:gd name="T95" fmla="*/ 3590 h 3858"/>
                <a:gd name="T96" fmla="*/ 3247 w 3636"/>
                <a:gd name="T97" fmla="*/ 3571 h 3858"/>
                <a:gd name="T98" fmla="*/ 3266 w 3636"/>
                <a:gd name="T99" fmla="*/ 3590 h 3858"/>
                <a:gd name="T100" fmla="*/ 3597 w 3636"/>
                <a:gd name="T101" fmla="*/ 3747 h 3858"/>
                <a:gd name="T102" fmla="*/ 3634 w 3636"/>
                <a:gd name="T103" fmla="*/ 3782 h 3858"/>
                <a:gd name="T104" fmla="*/ 3625 w 3636"/>
                <a:gd name="T105" fmla="*/ 3835 h 3858"/>
                <a:gd name="T106" fmla="*/ 3579 w 3636"/>
                <a:gd name="T107" fmla="*/ 3858 h 3858"/>
                <a:gd name="T108" fmla="*/ 24 w 3636"/>
                <a:gd name="T109" fmla="*/ 3847 h 3858"/>
                <a:gd name="T110" fmla="*/ 0 w 3636"/>
                <a:gd name="T111" fmla="*/ 3800 h 3858"/>
                <a:gd name="T112" fmla="*/ 11 w 3636"/>
                <a:gd name="T113" fmla="*/ 24 h 3858"/>
                <a:gd name="T114" fmla="*/ 57 w 3636"/>
                <a:gd name="T115" fmla="*/ 0 h 38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636" h="3858">
                  <a:moveTo>
                    <a:pt x="57" y="0"/>
                  </a:moveTo>
                  <a:lnTo>
                    <a:pt x="75" y="2"/>
                  </a:lnTo>
                  <a:lnTo>
                    <a:pt x="92" y="11"/>
                  </a:lnTo>
                  <a:lnTo>
                    <a:pt x="103" y="24"/>
                  </a:lnTo>
                  <a:lnTo>
                    <a:pt x="112" y="39"/>
                  </a:lnTo>
                  <a:lnTo>
                    <a:pt x="114" y="57"/>
                  </a:lnTo>
                  <a:lnTo>
                    <a:pt x="114" y="330"/>
                  </a:lnTo>
                  <a:lnTo>
                    <a:pt x="300" y="330"/>
                  </a:lnTo>
                  <a:lnTo>
                    <a:pt x="309" y="333"/>
                  </a:lnTo>
                  <a:lnTo>
                    <a:pt x="316" y="339"/>
                  </a:lnTo>
                  <a:lnTo>
                    <a:pt x="319" y="349"/>
                  </a:lnTo>
                  <a:lnTo>
                    <a:pt x="316" y="359"/>
                  </a:lnTo>
                  <a:lnTo>
                    <a:pt x="309" y="365"/>
                  </a:lnTo>
                  <a:lnTo>
                    <a:pt x="300" y="368"/>
                  </a:lnTo>
                  <a:lnTo>
                    <a:pt x="114" y="368"/>
                  </a:lnTo>
                  <a:lnTo>
                    <a:pt x="114" y="712"/>
                  </a:lnTo>
                  <a:lnTo>
                    <a:pt x="300" y="712"/>
                  </a:lnTo>
                  <a:lnTo>
                    <a:pt x="309" y="716"/>
                  </a:lnTo>
                  <a:lnTo>
                    <a:pt x="316" y="722"/>
                  </a:lnTo>
                  <a:lnTo>
                    <a:pt x="319" y="732"/>
                  </a:lnTo>
                  <a:lnTo>
                    <a:pt x="316" y="742"/>
                  </a:lnTo>
                  <a:lnTo>
                    <a:pt x="309" y="748"/>
                  </a:lnTo>
                  <a:lnTo>
                    <a:pt x="300" y="751"/>
                  </a:lnTo>
                  <a:lnTo>
                    <a:pt x="114" y="751"/>
                  </a:lnTo>
                  <a:lnTo>
                    <a:pt x="114" y="1095"/>
                  </a:lnTo>
                  <a:lnTo>
                    <a:pt x="300" y="1095"/>
                  </a:lnTo>
                  <a:lnTo>
                    <a:pt x="309" y="1099"/>
                  </a:lnTo>
                  <a:lnTo>
                    <a:pt x="316" y="1105"/>
                  </a:lnTo>
                  <a:lnTo>
                    <a:pt x="319" y="1114"/>
                  </a:lnTo>
                  <a:lnTo>
                    <a:pt x="316" y="1125"/>
                  </a:lnTo>
                  <a:lnTo>
                    <a:pt x="309" y="1131"/>
                  </a:lnTo>
                  <a:lnTo>
                    <a:pt x="300" y="1134"/>
                  </a:lnTo>
                  <a:lnTo>
                    <a:pt x="114" y="1134"/>
                  </a:lnTo>
                  <a:lnTo>
                    <a:pt x="114" y="1478"/>
                  </a:lnTo>
                  <a:lnTo>
                    <a:pt x="300" y="1478"/>
                  </a:lnTo>
                  <a:lnTo>
                    <a:pt x="309" y="1481"/>
                  </a:lnTo>
                  <a:lnTo>
                    <a:pt x="316" y="1487"/>
                  </a:lnTo>
                  <a:lnTo>
                    <a:pt x="319" y="1497"/>
                  </a:lnTo>
                  <a:lnTo>
                    <a:pt x="316" y="1508"/>
                  </a:lnTo>
                  <a:lnTo>
                    <a:pt x="309" y="1514"/>
                  </a:lnTo>
                  <a:lnTo>
                    <a:pt x="300" y="1516"/>
                  </a:lnTo>
                  <a:lnTo>
                    <a:pt x="114" y="1516"/>
                  </a:lnTo>
                  <a:lnTo>
                    <a:pt x="114" y="1861"/>
                  </a:lnTo>
                  <a:lnTo>
                    <a:pt x="300" y="1861"/>
                  </a:lnTo>
                  <a:lnTo>
                    <a:pt x="309" y="1864"/>
                  </a:lnTo>
                  <a:lnTo>
                    <a:pt x="316" y="1870"/>
                  </a:lnTo>
                  <a:lnTo>
                    <a:pt x="319" y="1880"/>
                  </a:lnTo>
                  <a:lnTo>
                    <a:pt x="316" y="1890"/>
                  </a:lnTo>
                  <a:lnTo>
                    <a:pt x="309" y="1896"/>
                  </a:lnTo>
                  <a:lnTo>
                    <a:pt x="300" y="1899"/>
                  </a:lnTo>
                  <a:lnTo>
                    <a:pt x="114" y="1899"/>
                  </a:lnTo>
                  <a:lnTo>
                    <a:pt x="114" y="2244"/>
                  </a:lnTo>
                  <a:lnTo>
                    <a:pt x="300" y="2244"/>
                  </a:lnTo>
                  <a:lnTo>
                    <a:pt x="309" y="2246"/>
                  </a:lnTo>
                  <a:lnTo>
                    <a:pt x="316" y="2253"/>
                  </a:lnTo>
                  <a:lnTo>
                    <a:pt x="319" y="2263"/>
                  </a:lnTo>
                  <a:lnTo>
                    <a:pt x="316" y="2272"/>
                  </a:lnTo>
                  <a:lnTo>
                    <a:pt x="309" y="2279"/>
                  </a:lnTo>
                  <a:lnTo>
                    <a:pt x="300" y="2282"/>
                  </a:lnTo>
                  <a:lnTo>
                    <a:pt x="114" y="2282"/>
                  </a:lnTo>
                  <a:lnTo>
                    <a:pt x="114" y="2627"/>
                  </a:lnTo>
                  <a:lnTo>
                    <a:pt x="300" y="2627"/>
                  </a:lnTo>
                  <a:lnTo>
                    <a:pt x="309" y="2629"/>
                  </a:lnTo>
                  <a:lnTo>
                    <a:pt x="316" y="2636"/>
                  </a:lnTo>
                  <a:lnTo>
                    <a:pt x="319" y="2646"/>
                  </a:lnTo>
                  <a:lnTo>
                    <a:pt x="316" y="2655"/>
                  </a:lnTo>
                  <a:lnTo>
                    <a:pt x="309" y="2662"/>
                  </a:lnTo>
                  <a:lnTo>
                    <a:pt x="300" y="2665"/>
                  </a:lnTo>
                  <a:lnTo>
                    <a:pt x="114" y="2665"/>
                  </a:lnTo>
                  <a:lnTo>
                    <a:pt x="114" y="3009"/>
                  </a:lnTo>
                  <a:lnTo>
                    <a:pt x="300" y="3009"/>
                  </a:lnTo>
                  <a:lnTo>
                    <a:pt x="309" y="3012"/>
                  </a:lnTo>
                  <a:lnTo>
                    <a:pt x="316" y="3019"/>
                  </a:lnTo>
                  <a:lnTo>
                    <a:pt x="319" y="3028"/>
                  </a:lnTo>
                  <a:lnTo>
                    <a:pt x="316" y="3038"/>
                  </a:lnTo>
                  <a:lnTo>
                    <a:pt x="309" y="3045"/>
                  </a:lnTo>
                  <a:lnTo>
                    <a:pt x="300" y="3047"/>
                  </a:lnTo>
                  <a:lnTo>
                    <a:pt x="114" y="3047"/>
                  </a:lnTo>
                  <a:lnTo>
                    <a:pt x="114" y="3743"/>
                  </a:lnTo>
                  <a:lnTo>
                    <a:pt x="548" y="3743"/>
                  </a:lnTo>
                  <a:lnTo>
                    <a:pt x="548" y="3590"/>
                  </a:lnTo>
                  <a:lnTo>
                    <a:pt x="551" y="3580"/>
                  </a:lnTo>
                  <a:lnTo>
                    <a:pt x="558" y="3573"/>
                  </a:lnTo>
                  <a:lnTo>
                    <a:pt x="567" y="3571"/>
                  </a:lnTo>
                  <a:lnTo>
                    <a:pt x="577" y="3573"/>
                  </a:lnTo>
                  <a:lnTo>
                    <a:pt x="584" y="3580"/>
                  </a:lnTo>
                  <a:lnTo>
                    <a:pt x="586" y="3590"/>
                  </a:lnTo>
                  <a:lnTo>
                    <a:pt x="586" y="3743"/>
                  </a:lnTo>
                  <a:lnTo>
                    <a:pt x="931" y="3743"/>
                  </a:lnTo>
                  <a:lnTo>
                    <a:pt x="931" y="3590"/>
                  </a:lnTo>
                  <a:lnTo>
                    <a:pt x="933" y="3580"/>
                  </a:lnTo>
                  <a:lnTo>
                    <a:pt x="941" y="3573"/>
                  </a:lnTo>
                  <a:lnTo>
                    <a:pt x="950" y="3571"/>
                  </a:lnTo>
                  <a:lnTo>
                    <a:pt x="960" y="3573"/>
                  </a:lnTo>
                  <a:lnTo>
                    <a:pt x="967" y="3580"/>
                  </a:lnTo>
                  <a:lnTo>
                    <a:pt x="969" y="3590"/>
                  </a:lnTo>
                  <a:lnTo>
                    <a:pt x="969" y="3743"/>
                  </a:lnTo>
                  <a:lnTo>
                    <a:pt x="1314" y="3743"/>
                  </a:lnTo>
                  <a:lnTo>
                    <a:pt x="1314" y="3590"/>
                  </a:lnTo>
                  <a:lnTo>
                    <a:pt x="1316" y="3580"/>
                  </a:lnTo>
                  <a:lnTo>
                    <a:pt x="1323" y="3573"/>
                  </a:lnTo>
                  <a:lnTo>
                    <a:pt x="1333" y="3571"/>
                  </a:lnTo>
                  <a:lnTo>
                    <a:pt x="1342" y="3573"/>
                  </a:lnTo>
                  <a:lnTo>
                    <a:pt x="1350" y="3580"/>
                  </a:lnTo>
                  <a:lnTo>
                    <a:pt x="1352" y="3590"/>
                  </a:lnTo>
                  <a:lnTo>
                    <a:pt x="1352" y="3743"/>
                  </a:lnTo>
                  <a:lnTo>
                    <a:pt x="1697" y="3743"/>
                  </a:lnTo>
                  <a:lnTo>
                    <a:pt x="1697" y="3590"/>
                  </a:lnTo>
                  <a:lnTo>
                    <a:pt x="1699" y="3580"/>
                  </a:lnTo>
                  <a:lnTo>
                    <a:pt x="1706" y="3573"/>
                  </a:lnTo>
                  <a:lnTo>
                    <a:pt x="1716" y="3571"/>
                  </a:lnTo>
                  <a:lnTo>
                    <a:pt x="1725" y="3573"/>
                  </a:lnTo>
                  <a:lnTo>
                    <a:pt x="1732" y="3580"/>
                  </a:lnTo>
                  <a:lnTo>
                    <a:pt x="1735" y="3590"/>
                  </a:lnTo>
                  <a:lnTo>
                    <a:pt x="1735" y="3743"/>
                  </a:lnTo>
                  <a:lnTo>
                    <a:pt x="2080" y="3743"/>
                  </a:lnTo>
                  <a:lnTo>
                    <a:pt x="2080" y="3590"/>
                  </a:lnTo>
                  <a:lnTo>
                    <a:pt x="2082" y="3580"/>
                  </a:lnTo>
                  <a:lnTo>
                    <a:pt x="2089" y="3573"/>
                  </a:lnTo>
                  <a:lnTo>
                    <a:pt x="2099" y="3571"/>
                  </a:lnTo>
                  <a:lnTo>
                    <a:pt x="2108" y="3573"/>
                  </a:lnTo>
                  <a:lnTo>
                    <a:pt x="2115" y="3580"/>
                  </a:lnTo>
                  <a:lnTo>
                    <a:pt x="2118" y="3590"/>
                  </a:lnTo>
                  <a:lnTo>
                    <a:pt x="2118" y="3743"/>
                  </a:lnTo>
                  <a:lnTo>
                    <a:pt x="2462" y="3743"/>
                  </a:lnTo>
                  <a:lnTo>
                    <a:pt x="2462" y="3590"/>
                  </a:lnTo>
                  <a:lnTo>
                    <a:pt x="2465" y="3580"/>
                  </a:lnTo>
                  <a:lnTo>
                    <a:pt x="2472" y="3573"/>
                  </a:lnTo>
                  <a:lnTo>
                    <a:pt x="2481" y="3571"/>
                  </a:lnTo>
                  <a:lnTo>
                    <a:pt x="2491" y="3573"/>
                  </a:lnTo>
                  <a:lnTo>
                    <a:pt x="2498" y="3580"/>
                  </a:lnTo>
                  <a:lnTo>
                    <a:pt x="2500" y="3590"/>
                  </a:lnTo>
                  <a:lnTo>
                    <a:pt x="2500" y="3743"/>
                  </a:lnTo>
                  <a:lnTo>
                    <a:pt x="2845" y="3743"/>
                  </a:lnTo>
                  <a:lnTo>
                    <a:pt x="2845" y="3590"/>
                  </a:lnTo>
                  <a:lnTo>
                    <a:pt x="2848" y="3580"/>
                  </a:lnTo>
                  <a:lnTo>
                    <a:pt x="2855" y="3573"/>
                  </a:lnTo>
                  <a:lnTo>
                    <a:pt x="2864" y="3571"/>
                  </a:lnTo>
                  <a:lnTo>
                    <a:pt x="2874" y="3573"/>
                  </a:lnTo>
                  <a:lnTo>
                    <a:pt x="2881" y="3580"/>
                  </a:lnTo>
                  <a:lnTo>
                    <a:pt x="2883" y="3590"/>
                  </a:lnTo>
                  <a:lnTo>
                    <a:pt x="2883" y="3743"/>
                  </a:lnTo>
                  <a:lnTo>
                    <a:pt x="3228" y="3743"/>
                  </a:lnTo>
                  <a:lnTo>
                    <a:pt x="3228" y="3590"/>
                  </a:lnTo>
                  <a:lnTo>
                    <a:pt x="3231" y="3580"/>
                  </a:lnTo>
                  <a:lnTo>
                    <a:pt x="3238" y="3573"/>
                  </a:lnTo>
                  <a:lnTo>
                    <a:pt x="3247" y="3571"/>
                  </a:lnTo>
                  <a:lnTo>
                    <a:pt x="3257" y="3573"/>
                  </a:lnTo>
                  <a:lnTo>
                    <a:pt x="3264" y="3580"/>
                  </a:lnTo>
                  <a:lnTo>
                    <a:pt x="3266" y="3590"/>
                  </a:lnTo>
                  <a:lnTo>
                    <a:pt x="3266" y="3743"/>
                  </a:lnTo>
                  <a:lnTo>
                    <a:pt x="3579" y="3743"/>
                  </a:lnTo>
                  <a:lnTo>
                    <a:pt x="3597" y="3747"/>
                  </a:lnTo>
                  <a:lnTo>
                    <a:pt x="3612" y="3754"/>
                  </a:lnTo>
                  <a:lnTo>
                    <a:pt x="3625" y="3767"/>
                  </a:lnTo>
                  <a:lnTo>
                    <a:pt x="3634" y="3782"/>
                  </a:lnTo>
                  <a:lnTo>
                    <a:pt x="3636" y="3800"/>
                  </a:lnTo>
                  <a:lnTo>
                    <a:pt x="3634" y="3819"/>
                  </a:lnTo>
                  <a:lnTo>
                    <a:pt x="3625" y="3835"/>
                  </a:lnTo>
                  <a:lnTo>
                    <a:pt x="3612" y="3847"/>
                  </a:lnTo>
                  <a:lnTo>
                    <a:pt x="3597" y="3855"/>
                  </a:lnTo>
                  <a:lnTo>
                    <a:pt x="3579" y="3858"/>
                  </a:lnTo>
                  <a:lnTo>
                    <a:pt x="57" y="3858"/>
                  </a:lnTo>
                  <a:lnTo>
                    <a:pt x="39" y="3855"/>
                  </a:lnTo>
                  <a:lnTo>
                    <a:pt x="24" y="3847"/>
                  </a:lnTo>
                  <a:lnTo>
                    <a:pt x="11" y="3835"/>
                  </a:lnTo>
                  <a:lnTo>
                    <a:pt x="2" y="3819"/>
                  </a:lnTo>
                  <a:lnTo>
                    <a:pt x="0" y="3800"/>
                  </a:lnTo>
                  <a:lnTo>
                    <a:pt x="0" y="57"/>
                  </a:lnTo>
                  <a:lnTo>
                    <a:pt x="2" y="39"/>
                  </a:lnTo>
                  <a:lnTo>
                    <a:pt x="11" y="24"/>
                  </a:lnTo>
                  <a:lnTo>
                    <a:pt x="24" y="11"/>
                  </a:lnTo>
                  <a:lnTo>
                    <a:pt x="39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4" name="Freeform 454"/>
            <p:cNvSpPr>
              <a:spLocks/>
            </p:cNvSpPr>
            <p:nvPr/>
          </p:nvSpPr>
          <p:spPr bwMode="auto">
            <a:xfrm>
              <a:off x="6627813" y="5302251"/>
              <a:ext cx="836613" cy="320675"/>
            </a:xfrm>
            <a:custGeom>
              <a:avLst/>
              <a:gdLst>
                <a:gd name="T0" fmla="*/ 2616 w 3159"/>
                <a:gd name="T1" fmla="*/ 0 h 1212"/>
                <a:gd name="T2" fmla="*/ 3159 w 3159"/>
                <a:gd name="T3" fmla="*/ 26 h 1212"/>
                <a:gd name="T4" fmla="*/ 3134 w 3159"/>
                <a:gd name="T5" fmla="*/ 530 h 1212"/>
                <a:gd name="T6" fmla="*/ 3058 w 3159"/>
                <a:gd name="T7" fmla="*/ 526 h 1212"/>
                <a:gd name="T8" fmla="*/ 3076 w 3159"/>
                <a:gd name="T9" fmla="*/ 154 h 1212"/>
                <a:gd name="T10" fmla="*/ 2012 w 3159"/>
                <a:gd name="T11" fmla="*/ 843 h 1212"/>
                <a:gd name="T12" fmla="*/ 1200 w 3159"/>
                <a:gd name="T13" fmla="*/ 448 h 1212"/>
                <a:gd name="T14" fmla="*/ 663 w 3159"/>
                <a:gd name="T15" fmla="*/ 1212 h 1212"/>
                <a:gd name="T16" fmla="*/ 0 w 3159"/>
                <a:gd name="T17" fmla="*/ 832 h 1212"/>
                <a:gd name="T18" fmla="*/ 38 w 3159"/>
                <a:gd name="T19" fmla="*/ 765 h 1212"/>
                <a:gd name="T20" fmla="*/ 641 w 3159"/>
                <a:gd name="T21" fmla="*/ 1110 h 1212"/>
                <a:gd name="T22" fmla="*/ 1173 w 3159"/>
                <a:gd name="T23" fmla="*/ 350 h 1212"/>
                <a:gd name="T24" fmla="*/ 2007 w 3159"/>
                <a:gd name="T25" fmla="*/ 755 h 1212"/>
                <a:gd name="T26" fmla="*/ 3025 w 3159"/>
                <a:gd name="T27" fmla="*/ 96 h 1212"/>
                <a:gd name="T28" fmla="*/ 2612 w 3159"/>
                <a:gd name="T29" fmla="*/ 76 h 1212"/>
                <a:gd name="T30" fmla="*/ 2616 w 3159"/>
                <a:gd name="T31" fmla="*/ 0 h 1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159" h="1212">
                  <a:moveTo>
                    <a:pt x="2616" y="0"/>
                  </a:moveTo>
                  <a:lnTo>
                    <a:pt x="3159" y="26"/>
                  </a:lnTo>
                  <a:lnTo>
                    <a:pt x="3134" y="530"/>
                  </a:lnTo>
                  <a:lnTo>
                    <a:pt x="3058" y="526"/>
                  </a:lnTo>
                  <a:lnTo>
                    <a:pt x="3076" y="154"/>
                  </a:lnTo>
                  <a:lnTo>
                    <a:pt x="2012" y="843"/>
                  </a:lnTo>
                  <a:lnTo>
                    <a:pt x="1200" y="448"/>
                  </a:lnTo>
                  <a:lnTo>
                    <a:pt x="663" y="1212"/>
                  </a:lnTo>
                  <a:lnTo>
                    <a:pt x="0" y="832"/>
                  </a:lnTo>
                  <a:lnTo>
                    <a:pt x="38" y="765"/>
                  </a:lnTo>
                  <a:lnTo>
                    <a:pt x="641" y="1110"/>
                  </a:lnTo>
                  <a:lnTo>
                    <a:pt x="1173" y="350"/>
                  </a:lnTo>
                  <a:lnTo>
                    <a:pt x="2007" y="755"/>
                  </a:lnTo>
                  <a:lnTo>
                    <a:pt x="3025" y="96"/>
                  </a:lnTo>
                  <a:lnTo>
                    <a:pt x="2612" y="76"/>
                  </a:lnTo>
                  <a:lnTo>
                    <a:pt x="261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5" name="Freeform 455"/>
            <p:cNvSpPr>
              <a:spLocks/>
            </p:cNvSpPr>
            <p:nvPr/>
          </p:nvSpPr>
          <p:spPr bwMode="auto">
            <a:xfrm>
              <a:off x="6635751" y="5487988"/>
              <a:ext cx="841375" cy="212725"/>
            </a:xfrm>
            <a:custGeom>
              <a:avLst/>
              <a:gdLst>
                <a:gd name="T0" fmla="*/ 2656 w 3179"/>
                <a:gd name="T1" fmla="*/ 0 h 807"/>
                <a:gd name="T2" fmla="*/ 3179 w 3179"/>
                <a:gd name="T3" fmla="*/ 150 h 807"/>
                <a:gd name="T4" fmla="*/ 3040 w 3179"/>
                <a:gd name="T5" fmla="*/ 635 h 807"/>
                <a:gd name="T6" fmla="*/ 2966 w 3179"/>
                <a:gd name="T7" fmla="*/ 613 h 807"/>
                <a:gd name="T8" fmla="*/ 3071 w 3179"/>
                <a:gd name="T9" fmla="*/ 246 h 807"/>
                <a:gd name="T10" fmla="*/ 1990 w 3179"/>
                <a:gd name="T11" fmla="*/ 729 h 807"/>
                <a:gd name="T12" fmla="*/ 1364 w 3179"/>
                <a:gd name="T13" fmla="*/ 149 h 807"/>
                <a:gd name="T14" fmla="*/ 509 w 3179"/>
                <a:gd name="T15" fmla="*/ 807 h 807"/>
                <a:gd name="T16" fmla="*/ 0 w 3179"/>
                <a:gd name="T17" fmla="*/ 720 h 807"/>
                <a:gd name="T18" fmla="*/ 13 w 3179"/>
                <a:gd name="T19" fmla="*/ 646 h 807"/>
                <a:gd name="T20" fmla="*/ 489 w 3179"/>
                <a:gd name="T21" fmla="*/ 726 h 807"/>
                <a:gd name="T22" fmla="*/ 1368 w 3179"/>
                <a:gd name="T23" fmla="*/ 49 h 807"/>
                <a:gd name="T24" fmla="*/ 2004 w 3179"/>
                <a:gd name="T25" fmla="*/ 638 h 807"/>
                <a:gd name="T26" fmla="*/ 3022 w 3179"/>
                <a:gd name="T27" fmla="*/ 184 h 807"/>
                <a:gd name="T28" fmla="*/ 2635 w 3179"/>
                <a:gd name="T29" fmla="*/ 74 h 807"/>
                <a:gd name="T30" fmla="*/ 2656 w 3179"/>
                <a:gd name="T31" fmla="*/ 0 h 8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179" h="807">
                  <a:moveTo>
                    <a:pt x="2656" y="0"/>
                  </a:moveTo>
                  <a:lnTo>
                    <a:pt x="3179" y="150"/>
                  </a:lnTo>
                  <a:lnTo>
                    <a:pt x="3040" y="635"/>
                  </a:lnTo>
                  <a:lnTo>
                    <a:pt x="2966" y="613"/>
                  </a:lnTo>
                  <a:lnTo>
                    <a:pt x="3071" y="246"/>
                  </a:lnTo>
                  <a:lnTo>
                    <a:pt x="1990" y="729"/>
                  </a:lnTo>
                  <a:lnTo>
                    <a:pt x="1364" y="149"/>
                  </a:lnTo>
                  <a:lnTo>
                    <a:pt x="509" y="807"/>
                  </a:lnTo>
                  <a:lnTo>
                    <a:pt x="0" y="720"/>
                  </a:lnTo>
                  <a:lnTo>
                    <a:pt x="13" y="646"/>
                  </a:lnTo>
                  <a:lnTo>
                    <a:pt x="489" y="726"/>
                  </a:lnTo>
                  <a:lnTo>
                    <a:pt x="1368" y="49"/>
                  </a:lnTo>
                  <a:lnTo>
                    <a:pt x="2004" y="638"/>
                  </a:lnTo>
                  <a:lnTo>
                    <a:pt x="3022" y="184"/>
                  </a:lnTo>
                  <a:lnTo>
                    <a:pt x="2635" y="74"/>
                  </a:lnTo>
                  <a:lnTo>
                    <a:pt x="26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816" name="Freeform 537"/>
          <p:cNvSpPr>
            <a:spLocks noEditPoints="1"/>
          </p:cNvSpPr>
          <p:nvPr/>
        </p:nvSpPr>
        <p:spPr bwMode="auto">
          <a:xfrm>
            <a:off x="9050601" y="5048118"/>
            <a:ext cx="630002" cy="477001"/>
          </a:xfrm>
          <a:custGeom>
            <a:avLst/>
            <a:gdLst>
              <a:gd name="T0" fmla="*/ 1192 w 3501"/>
              <a:gd name="T1" fmla="*/ 2610 h 2650"/>
              <a:gd name="T2" fmla="*/ 1075 w 3501"/>
              <a:gd name="T3" fmla="*/ 1871 h 2650"/>
              <a:gd name="T4" fmla="*/ 348 w 3501"/>
              <a:gd name="T5" fmla="*/ 2133 h 2650"/>
              <a:gd name="T6" fmla="*/ 1043 w 3501"/>
              <a:gd name="T7" fmla="*/ 1874 h 2650"/>
              <a:gd name="T8" fmla="*/ 1799 w 3501"/>
              <a:gd name="T9" fmla="*/ 1686 h 2650"/>
              <a:gd name="T10" fmla="*/ 1744 w 3501"/>
              <a:gd name="T11" fmla="*/ 2222 h 2650"/>
              <a:gd name="T12" fmla="*/ 1857 w 3501"/>
              <a:gd name="T13" fmla="*/ 1670 h 2650"/>
              <a:gd name="T14" fmla="*/ 1831 w 3501"/>
              <a:gd name="T15" fmla="*/ 1678 h 2650"/>
              <a:gd name="T16" fmla="*/ 2567 w 3501"/>
              <a:gd name="T17" fmla="*/ 1774 h 2650"/>
              <a:gd name="T18" fmla="*/ 1213 w 3501"/>
              <a:gd name="T19" fmla="*/ 1297 h 2650"/>
              <a:gd name="T20" fmla="*/ 1065 w 3501"/>
              <a:gd name="T21" fmla="*/ 1811 h 2650"/>
              <a:gd name="T22" fmla="*/ 1213 w 3501"/>
              <a:gd name="T23" fmla="*/ 1297 h 2650"/>
              <a:gd name="T24" fmla="*/ 321 w 3501"/>
              <a:gd name="T25" fmla="*/ 2109 h 2650"/>
              <a:gd name="T26" fmla="*/ 45 w 3501"/>
              <a:gd name="T27" fmla="*/ 1270 h 2650"/>
              <a:gd name="T28" fmla="*/ 1890 w 3501"/>
              <a:gd name="T29" fmla="*/ 1643 h 2650"/>
              <a:gd name="T30" fmla="*/ 2457 w 3501"/>
              <a:gd name="T31" fmla="*/ 1160 h 2650"/>
              <a:gd name="T32" fmla="*/ 2627 w 3501"/>
              <a:gd name="T33" fmla="*/ 1744 h 2650"/>
              <a:gd name="T34" fmla="*/ 2488 w 3501"/>
              <a:gd name="T35" fmla="*/ 1156 h 2650"/>
              <a:gd name="T36" fmla="*/ 1036 w 3501"/>
              <a:gd name="T37" fmla="*/ 1794 h 2650"/>
              <a:gd name="T38" fmla="*/ 1179 w 3501"/>
              <a:gd name="T39" fmla="*/ 1299 h 2650"/>
              <a:gd name="T40" fmla="*/ 600 w 3501"/>
              <a:gd name="T41" fmla="*/ 1077 h 2650"/>
              <a:gd name="T42" fmla="*/ 1000 w 3501"/>
              <a:gd name="T43" fmla="*/ 1796 h 2650"/>
              <a:gd name="T44" fmla="*/ 2008 w 3501"/>
              <a:gd name="T45" fmla="*/ 900 h 2650"/>
              <a:gd name="T46" fmla="*/ 1848 w 3501"/>
              <a:gd name="T47" fmla="*/ 1636 h 2650"/>
              <a:gd name="T48" fmla="*/ 2008 w 3501"/>
              <a:gd name="T49" fmla="*/ 900 h 2650"/>
              <a:gd name="T50" fmla="*/ 1236 w 3501"/>
              <a:gd name="T51" fmla="*/ 1274 h 2650"/>
              <a:gd name="T52" fmla="*/ 1977 w 3501"/>
              <a:gd name="T53" fmla="*/ 889 h 2650"/>
              <a:gd name="T54" fmla="*/ 629 w 3501"/>
              <a:gd name="T55" fmla="*/ 1049 h 2650"/>
              <a:gd name="T56" fmla="*/ 885 w 3501"/>
              <a:gd name="T57" fmla="*/ 561 h 2650"/>
              <a:gd name="T58" fmla="*/ 40 w 3501"/>
              <a:gd name="T59" fmla="*/ 1211 h 2650"/>
              <a:gd name="T60" fmla="*/ 229 w 3501"/>
              <a:gd name="T61" fmla="*/ 559 h 2650"/>
              <a:gd name="T62" fmla="*/ 2494 w 3501"/>
              <a:gd name="T63" fmla="*/ 1124 h 2650"/>
              <a:gd name="T64" fmla="*/ 2997 w 3501"/>
              <a:gd name="T65" fmla="*/ 552 h 2650"/>
              <a:gd name="T66" fmla="*/ 604 w 3501"/>
              <a:gd name="T67" fmla="*/ 1027 h 2650"/>
              <a:gd name="T68" fmla="*/ 254 w 3501"/>
              <a:gd name="T69" fmla="*/ 539 h 2650"/>
              <a:gd name="T70" fmla="*/ 916 w 3501"/>
              <a:gd name="T71" fmla="*/ 552 h 2650"/>
              <a:gd name="T72" fmla="*/ 1189 w 3501"/>
              <a:gd name="T73" fmla="*/ 1262 h 2650"/>
              <a:gd name="T74" fmla="*/ 1436 w 3501"/>
              <a:gd name="T75" fmla="*/ 502 h 2650"/>
              <a:gd name="T76" fmla="*/ 1969 w 3501"/>
              <a:gd name="T77" fmla="*/ 858 h 2650"/>
              <a:gd name="T78" fmla="*/ 2084 w 3501"/>
              <a:gd name="T79" fmla="*/ 292 h 2650"/>
              <a:gd name="T80" fmla="*/ 2017 w 3501"/>
              <a:gd name="T81" fmla="*/ 868 h 2650"/>
              <a:gd name="T82" fmla="*/ 2084 w 3501"/>
              <a:gd name="T83" fmla="*/ 292 h 2650"/>
              <a:gd name="T84" fmla="*/ 2471 w 3501"/>
              <a:gd name="T85" fmla="*/ 1101 h 2650"/>
              <a:gd name="T86" fmla="*/ 2104 w 3501"/>
              <a:gd name="T87" fmla="*/ 258 h 2650"/>
              <a:gd name="T88" fmla="*/ 1481 w 3501"/>
              <a:gd name="T89" fmla="*/ 488 h 2650"/>
              <a:gd name="T90" fmla="*/ 2056 w 3501"/>
              <a:gd name="T91" fmla="*/ 256 h 2650"/>
              <a:gd name="T92" fmla="*/ 907 w 3501"/>
              <a:gd name="T93" fmla="*/ 507 h 2650"/>
              <a:gd name="T94" fmla="*/ 905 w 3501"/>
              <a:gd name="T95" fmla="*/ 521 h 2650"/>
              <a:gd name="T96" fmla="*/ 1048 w 3501"/>
              <a:gd name="T97" fmla="*/ 47 h 2650"/>
              <a:gd name="T98" fmla="*/ 570 w 3501"/>
              <a:gd name="T99" fmla="*/ 88 h 2650"/>
              <a:gd name="T100" fmla="*/ 874 w 3501"/>
              <a:gd name="T101" fmla="*/ 507 h 2650"/>
              <a:gd name="T102" fmla="*/ 1029 w 3501"/>
              <a:gd name="T103" fmla="*/ 0 h 2650"/>
              <a:gd name="T104" fmla="*/ 1452 w 3501"/>
              <a:gd name="T105" fmla="*/ 465 h 2650"/>
              <a:gd name="T106" fmla="*/ 3006 w 3501"/>
              <a:gd name="T107" fmla="*/ 508 h 2650"/>
              <a:gd name="T108" fmla="*/ 3501 w 3501"/>
              <a:gd name="T109" fmla="*/ 1473 h 2650"/>
              <a:gd name="T110" fmla="*/ 2635 w 3501"/>
              <a:gd name="T111" fmla="*/ 1775 h 2650"/>
              <a:gd name="T112" fmla="*/ 1773 w 3501"/>
              <a:gd name="T113" fmla="*/ 2258 h 2650"/>
              <a:gd name="T114" fmla="*/ 1190 w 3501"/>
              <a:gd name="T115" fmla="*/ 2650 h 2650"/>
              <a:gd name="T116" fmla="*/ 295 w 3501"/>
              <a:gd name="T117" fmla="*/ 2146 h 2650"/>
              <a:gd name="T118" fmla="*/ 0 w 3501"/>
              <a:gd name="T119" fmla="*/ 1236 h 2650"/>
              <a:gd name="T120" fmla="*/ 202 w 3501"/>
              <a:gd name="T121" fmla="*/ 539 h 2650"/>
              <a:gd name="T122" fmla="*/ 223 w 3501"/>
              <a:gd name="T123" fmla="*/ 496 h 2650"/>
              <a:gd name="T124" fmla="*/ 1029 w 3501"/>
              <a:gd name="T125" fmla="*/ 0 h 26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501" h="2650">
                <a:moveTo>
                  <a:pt x="1075" y="1871"/>
                </a:moveTo>
                <a:lnTo>
                  <a:pt x="1192" y="2610"/>
                </a:lnTo>
                <a:lnTo>
                  <a:pt x="1728" y="2250"/>
                </a:lnTo>
                <a:lnTo>
                  <a:pt x="1075" y="1871"/>
                </a:lnTo>
                <a:close/>
                <a:moveTo>
                  <a:pt x="1032" y="1853"/>
                </a:moveTo>
                <a:lnTo>
                  <a:pt x="348" y="2133"/>
                </a:lnTo>
                <a:lnTo>
                  <a:pt x="1159" y="2606"/>
                </a:lnTo>
                <a:lnTo>
                  <a:pt x="1043" y="1874"/>
                </a:lnTo>
                <a:lnTo>
                  <a:pt x="1032" y="1853"/>
                </a:lnTo>
                <a:close/>
                <a:moveTo>
                  <a:pt x="1799" y="1686"/>
                </a:moveTo>
                <a:lnTo>
                  <a:pt x="1085" y="1839"/>
                </a:lnTo>
                <a:lnTo>
                  <a:pt x="1744" y="2222"/>
                </a:lnTo>
                <a:lnTo>
                  <a:pt x="1799" y="1686"/>
                </a:lnTo>
                <a:close/>
                <a:moveTo>
                  <a:pt x="1857" y="1670"/>
                </a:moveTo>
                <a:lnTo>
                  <a:pt x="1854" y="1673"/>
                </a:lnTo>
                <a:lnTo>
                  <a:pt x="1831" y="1678"/>
                </a:lnTo>
                <a:lnTo>
                  <a:pt x="1777" y="2220"/>
                </a:lnTo>
                <a:lnTo>
                  <a:pt x="2567" y="1774"/>
                </a:lnTo>
                <a:lnTo>
                  <a:pt x="1857" y="1670"/>
                </a:lnTo>
                <a:close/>
                <a:moveTo>
                  <a:pt x="1213" y="1297"/>
                </a:moveTo>
                <a:lnTo>
                  <a:pt x="1161" y="1476"/>
                </a:lnTo>
                <a:lnTo>
                  <a:pt x="1065" y="1811"/>
                </a:lnTo>
                <a:lnTo>
                  <a:pt x="1795" y="1654"/>
                </a:lnTo>
                <a:lnTo>
                  <a:pt x="1213" y="1297"/>
                </a:lnTo>
                <a:close/>
                <a:moveTo>
                  <a:pt x="45" y="1270"/>
                </a:moveTo>
                <a:lnTo>
                  <a:pt x="321" y="2109"/>
                </a:lnTo>
                <a:lnTo>
                  <a:pt x="999" y="1832"/>
                </a:lnTo>
                <a:lnTo>
                  <a:pt x="45" y="1270"/>
                </a:lnTo>
                <a:close/>
                <a:moveTo>
                  <a:pt x="2457" y="1160"/>
                </a:moveTo>
                <a:lnTo>
                  <a:pt x="1890" y="1643"/>
                </a:lnTo>
                <a:lnTo>
                  <a:pt x="2594" y="1745"/>
                </a:lnTo>
                <a:lnTo>
                  <a:pt x="2457" y="1160"/>
                </a:lnTo>
                <a:close/>
                <a:moveTo>
                  <a:pt x="2488" y="1156"/>
                </a:moveTo>
                <a:lnTo>
                  <a:pt x="2627" y="1744"/>
                </a:lnTo>
                <a:lnTo>
                  <a:pt x="3437" y="1480"/>
                </a:lnTo>
                <a:lnTo>
                  <a:pt x="2488" y="1156"/>
                </a:lnTo>
                <a:close/>
                <a:moveTo>
                  <a:pt x="644" y="1089"/>
                </a:moveTo>
                <a:lnTo>
                  <a:pt x="1036" y="1794"/>
                </a:lnTo>
                <a:lnTo>
                  <a:pt x="1132" y="1463"/>
                </a:lnTo>
                <a:lnTo>
                  <a:pt x="1179" y="1299"/>
                </a:lnTo>
                <a:lnTo>
                  <a:pt x="644" y="1089"/>
                </a:lnTo>
                <a:close/>
                <a:moveTo>
                  <a:pt x="600" y="1077"/>
                </a:moveTo>
                <a:lnTo>
                  <a:pt x="56" y="1240"/>
                </a:lnTo>
                <a:lnTo>
                  <a:pt x="1000" y="1796"/>
                </a:lnTo>
                <a:lnTo>
                  <a:pt x="600" y="1077"/>
                </a:lnTo>
                <a:close/>
                <a:moveTo>
                  <a:pt x="2008" y="900"/>
                </a:moveTo>
                <a:lnTo>
                  <a:pt x="1837" y="1634"/>
                </a:lnTo>
                <a:lnTo>
                  <a:pt x="1848" y="1636"/>
                </a:lnTo>
                <a:lnTo>
                  <a:pt x="2438" y="1133"/>
                </a:lnTo>
                <a:lnTo>
                  <a:pt x="2008" y="900"/>
                </a:lnTo>
                <a:close/>
                <a:moveTo>
                  <a:pt x="1977" y="889"/>
                </a:moveTo>
                <a:lnTo>
                  <a:pt x="1236" y="1274"/>
                </a:lnTo>
                <a:lnTo>
                  <a:pt x="1807" y="1623"/>
                </a:lnTo>
                <a:lnTo>
                  <a:pt x="1977" y="889"/>
                </a:lnTo>
                <a:close/>
                <a:moveTo>
                  <a:pt x="885" y="561"/>
                </a:moveTo>
                <a:lnTo>
                  <a:pt x="629" y="1049"/>
                </a:lnTo>
                <a:lnTo>
                  <a:pt x="1146" y="1252"/>
                </a:lnTo>
                <a:lnTo>
                  <a:pt x="885" y="561"/>
                </a:lnTo>
                <a:close/>
                <a:moveTo>
                  <a:pt x="229" y="559"/>
                </a:moveTo>
                <a:lnTo>
                  <a:pt x="40" y="1211"/>
                </a:lnTo>
                <a:lnTo>
                  <a:pt x="580" y="1049"/>
                </a:lnTo>
                <a:lnTo>
                  <a:pt x="229" y="559"/>
                </a:lnTo>
                <a:close/>
                <a:moveTo>
                  <a:pt x="2997" y="552"/>
                </a:moveTo>
                <a:lnTo>
                  <a:pt x="2494" y="1124"/>
                </a:lnTo>
                <a:lnTo>
                  <a:pt x="3455" y="1452"/>
                </a:lnTo>
                <a:lnTo>
                  <a:pt x="2997" y="552"/>
                </a:lnTo>
                <a:close/>
                <a:moveTo>
                  <a:pt x="254" y="539"/>
                </a:moveTo>
                <a:lnTo>
                  <a:pt x="604" y="1027"/>
                </a:lnTo>
                <a:lnTo>
                  <a:pt x="859" y="539"/>
                </a:lnTo>
                <a:lnTo>
                  <a:pt x="254" y="539"/>
                </a:lnTo>
                <a:close/>
                <a:moveTo>
                  <a:pt x="1402" y="505"/>
                </a:moveTo>
                <a:lnTo>
                  <a:pt x="916" y="552"/>
                </a:lnTo>
                <a:lnTo>
                  <a:pt x="1185" y="1264"/>
                </a:lnTo>
                <a:lnTo>
                  <a:pt x="1189" y="1262"/>
                </a:lnTo>
                <a:lnTo>
                  <a:pt x="1402" y="505"/>
                </a:lnTo>
                <a:close/>
                <a:moveTo>
                  <a:pt x="1436" y="502"/>
                </a:moveTo>
                <a:lnTo>
                  <a:pt x="1229" y="1241"/>
                </a:lnTo>
                <a:lnTo>
                  <a:pt x="1969" y="858"/>
                </a:lnTo>
                <a:lnTo>
                  <a:pt x="1436" y="502"/>
                </a:lnTo>
                <a:close/>
                <a:moveTo>
                  <a:pt x="2084" y="292"/>
                </a:moveTo>
                <a:lnTo>
                  <a:pt x="2017" y="852"/>
                </a:lnTo>
                <a:lnTo>
                  <a:pt x="2017" y="868"/>
                </a:lnTo>
                <a:lnTo>
                  <a:pt x="2433" y="1095"/>
                </a:lnTo>
                <a:lnTo>
                  <a:pt x="2084" y="292"/>
                </a:lnTo>
                <a:close/>
                <a:moveTo>
                  <a:pt x="2104" y="258"/>
                </a:moveTo>
                <a:lnTo>
                  <a:pt x="2471" y="1101"/>
                </a:lnTo>
                <a:lnTo>
                  <a:pt x="2973" y="532"/>
                </a:lnTo>
                <a:lnTo>
                  <a:pt x="2104" y="258"/>
                </a:lnTo>
                <a:close/>
                <a:moveTo>
                  <a:pt x="2056" y="256"/>
                </a:moveTo>
                <a:lnTo>
                  <a:pt x="1481" y="488"/>
                </a:lnTo>
                <a:lnTo>
                  <a:pt x="1987" y="831"/>
                </a:lnTo>
                <a:lnTo>
                  <a:pt x="2056" y="256"/>
                </a:lnTo>
                <a:close/>
                <a:moveTo>
                  <a:pt x="1048" y="47"/>
                </a:moveTo>
                <a:lnTo>
                  <a:pt x="907" y="507"/>
                </a:lnTo>
                <a:lnTo>
                  <a:pt x="913" y="507"/>
                </a:lnTo>
                <a:lnTo>
                  <a:pt x="905" y="521"/>
                </a:lnTo>
                <a:lnTo>
                  <a:pt x="1415" y="471"/>
                </a:lnTo>
                <a:lnTo>
                  <a:pt x="1048" y="47"/>
                </a:lnTo>
                <a:close/>
                <a:moveTo>
                  <a:pt x="1019" y="33"/>
                </a:moveTo>
                <a:lnTo>
                  <a:pt x="570" y="88"/>
                </a:lnTo>
                <a:lnTo>
                  <a:pt x="255" y="507"/>
                </a:lnTo>
                <a:lnTo>
                  <a:pt x="874" y="507"/>
                </a:lnTo>
                <a:lnTo>
                  <a:pt x="1019" y="33"/>
                </a:lnTo>
                <a:close/>
                <a:moveTo>
                  <a:pt x="1029" y="0"/>
                </a:moveTo>
                <a:lnTo>
                  <a:pt x="1050" y="0"/>
                </a:lnTo>
                <a:lnTo>
                  <a:pt x="1452" y="465"/>
                </a:lnTo>
                <a:lnTo>
                  <a:pt x="2076" y="220"/>
                </a:lnTo>
                <a:lnTo>
                  <a:pt x="3006" y="508"/>
                </a:lnTo>
                <a:lnTo>
                  <a:pt x="3015" y="516"/>
                </a:lnTo>
                <a:lnTo>
                  <a:pt x="3501" y="1473"/>
                </a:lnTo>
                <a:lnTo>
                  <a:pt x="3492" y="1495"/>
                </a:lnTo>
                <a:lnTo>
                  <a:pt x="2635" y="1775"/>
                </a:lnTo>
                <a:lnTo>
                  <a:pt x="2619" y="1781"/>
                </a:lnTo>
                <a:lnTo>
                  <a:pt x="1773" y="2258"/>
                </a:lnTo>
                <a:lnTo>
                  <a:pt x="1759" y="2268"/>
                </a:lnTo>
                <a:lnTo>
                  <a:pt x="1190" y="2650"/>
                </a:lnTo>
                <a:lnTo>
                  <a:pt x="1173" y="2650"/>
                </a:lnTo>
                <a:lnTo>
                  <a:pt x="295" y="2146"/>
                </a:lnTo>
                <a:lnTo>
                  <a:pt x="6" y="1255"/>
                </a:lnTo>
                <a:lnTo>
                  <a:pt x="0" y="1236"/>
                </a:lnTo>
                <a:lnTo>
                  <a:pt x="7" y="1211"/>
                </a:lnTo>
                <a:lnTo>
                  <a:pt x="202" y="539"/>
                </a:lnTo>
                <a:lnTo>
                  <a:pt x="208" y="516"/>
                </a:lnTo>
                <a:lnTo>
                  <a:pt x="223" y="496"/>
                </a:lnTo>
                <a:lnTo>
                  <a:pt x="553" y="58"/>
                </a:lnTo>
                <a:lnTo>
                  <a:pt x="1029" y="0"/>
                </a:lnTo>
                <a:close/>
              </a:path>
            </a:pathLst>
          </a:custGeom>
          <a:solidFill>
            <a:schemeClr val="tx1">
              <a:lumMod val="90000"/>
              <a:lumOff val="1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17" name="Freeform 708"/>
          <p:cNvSpPr>
            <a:spLocks noEditPoints="1"/>
          </p:cNvSpPr>
          <p:nvPr/>
        </p:nvSpPr>
        <p:spPr bwMode="auto">
          <a:xfrm>
            <a:off x="9093251" y="5777838"/>
            <a:ext cx="544703" cy="552636"/>
          </a:xfrm>
          <a:custGeom>
            <a:avLst/>
            <a:gdLst>
              <a:gd name="T0" fmla="*/ 3696 w 3707"/>
              <a:gd name="T1" fmla="*/ 2164 h 3764"/>
              <a:gd name="T2" fmla="*/ 3707 w 3707"/>
              <a:gd name="T3" fmla="*/ 2213 h 3764"/>
              <a:gd name="T4" fmla="*/ 2637 w 3707"/>
              <a:gd name="T5" fmla="*/ 2444 h 3764"/>
              <a:gd name="T6" fmla="*/ 2627 w 3707"/>
              <a:gd name="T7" fmla="*/ 2395 h 3764"/>
              <a:gd name="T8" fmla="*/ 3696 w 3707"/>
              <a:gd name="T9" fmla="*/ 2164 h 3764"/>
              <a:gd name="T10" fmla="*/ 3159 w 3707"/>
              <a:gd name="T11" fmla="*/ 1490 h 3764"/>
              <a:gd name="T12" fmla="*/ 3174 w 3707"/>
              <a:gd name="T13" fmla="*/ 1519 h 3764"/>
              <a:gd name="T14" fmla="*/ 2537 w 3707"/>
              <a:gd name="T15" fmla="*/ 1833 h 3764"/>
              <a:gd name="T16" fmla="*/ 2523 w 3707"/>
              <a:gd name="T17" fmla="*/ 1804 h 3764"/>
              <a:gd name="T18" fmla="*/ 3159 w 3707"/>
              <a:gd name="T19" fmla="*/ 1490 h 3764"/>
              <a:gd name="T20" fmla="*/ 1108 w 3707"/>
              <a:gd name="T21" fmla="*/ 1210 h 3764"/>
              <a:gd name="T22" fmla="*/ 2563 w 3707"/>
              <a:gd name="T23" fmla="*/ 2665 h 3764"/>
              <a:gd name="T24" fmla="*/ 357 w 3707"/>
              <a:gd name="T25" fmla="*/ 3764 h 3764"/>
              <a:gd name="T26" fmla="*/ 0 w 3707"/>
              <a:gd name="T27" fmla="*/ 3407 h 3764"/>
              <a:gd name="T28" fmla="*/ 1108 w 3707"/>
              <a:gd name="T29" fmla="*/ 1210 h 3764"/>
              <a:gd name="T30" fmla="*/ 2147 w 3707"/>
              <a:gd name="T31" fmla="*/ 568 h 3764"/>
              <a:gd name="T32" fmla="*/ 2176 w 3707"/>
              <a:gd name="T33" fmla="*/ 582 h 3764"/>
              <a:gd name="T34" fmla="*/ 1861 w 3707"/>
              <a:gd name="T35" fmla="*/ 1218 h 3764"/>
              <a:gd name="T36" fmla="*/ 1832 w 3707"/>
              <a:gd name="T37" fmla="*/ 1203 h 3764"/>
              <a:gd name="T38" fmla="*/ 2147 w 3707"/>
              <a:gd name="T39" fmla="*/ 568 h 3764"/>
              <a:gd name="T40" fmla="*/ 1407 w 3707"/>
              <a:gd name="T41" fmla="*/ 0 h 3764"/>
              <a:gd name="T42" fmla="*/ 1457 w 3707"/>
              <a:gd name="T43" fmla="*/ 6 h 3764"/>
              <a:gd name="T44" fmla="*/ 1339 w 3707"/>
              <a:gd name="T45" fmla="*/ 1092 h 3764"/>
              <a:gd name="T46" fmla="*/ 1289 w 3707"/>
              <a:gd name="T47" fmla="*/ 1086 h 3764"/>
              <a:gd name="T48" fmla="*/ 1407 w 3707"/>
              <a:gd name="T49" fmla="*/ 0 h 37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3707" h="3764">
                <a:moveTo>
                  <a:pt x="3696" y="2164"/>
                </a:moveTo>
                <a:lnTo>
                  <a:pt x="3707" y="2213"/>
                </a:lnTo>
                <a:lnTo>
                  <a:pt x="2637" y="2444"/>
                </a:lnTo>
                <a:lnTo>
                  <a:pt x="2627" y="2395"/>
                </a:lnTo>
                <a:lnTo>
                  <a:pt x="3696" y="2164"/>
                </a:lnTo>
                <a:close/>
                <a:moveTo>
                  <a:pt x="3159" y="1490"/>
                </a:moveTo>
                <a:lnTo>
                  <a:pt x="3174" y="1519"/>
                </a:lnTo>
                <a:lnTo>
                  <a:pt x="2537" y="1833"/>
                </a:lnTo>
                <a:lnTo>
                  <a:pt x="2523" y="1804"/>
                </a:lnTo>
                <a:lnTo>
                  <a:pt x="3159" y="1490"/>
                </a:lnTo>
                <a:close/>
                <a:moveTo>
                  <a:pt x="1108" y="1210"/>
                </a:moveTo>
                <a:lnTo>
                  <a:pt x="2563" y="2665"/>
                </a:lnTo>
                <a:lnTo>
                  <a:pt x="357" y="3764"/>
                </a:lnTo>
                <a:lnTo>
                  <a:pt x="0" y="3407"/>
                </a:lnTo>
                <a:lnTo>
                  <a:pt x="1108" y="1210"/>
                </a:lnTo>
                <a:close/>
                <a:moveTo>
                  <a:pt x="2147" y="568"/>
                </a:moveTo>
                <a:lnTo>
                  <a:pt x="2176" y="582"/>
                </a:lnTo>
                <a:lnTo>
                  <a:pt x="1861" y="1218"/>
                </a:lnTo>
                <a:lnTo>
                  <a:pt x="1832" y="1203"/>
                </a:lnTo>
                <a:lnTo>
                  <a:pt x="2147" y="568"/>
                </a:lnTo>
                <a:close/>
                <a:moveTo>
                  <a:pt x="1407" y="0"/>
                </a:moveTo>
                <a:lnTo>
                  <a:pt x="1457" y="6"/>
                </a:lnTo>
                <a:lnTo>
                  <a:pt x="1339" y="1092"/>
                </a:lnTo>
                <a:lnTo>
                  <a:pt x="1289" y="1086"/>
                </a:lnTo>
                <a:lnTo>
                  <a:pt x="1407" y="0"/>
                </a:lnTo>
                <a:close/>
              </a:path>
            </a:pathLst>
          </a:custGeom>
          <a:solidFill>
            <a:schemeClr val="tx1">
              <a:lumMod val="90000"/>
              <a:lumOff val="1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819" name="Group 818"/>
          <p:cNvGrpSpPr/>
          <p:nvPr/>
        </p:nvGrpSpPr>
        <p:grpSpPr>
          <a:xfrm>
            <a:off x="10000219" y="2746215"/>
            <a:ext cx="601755" cy="429179"/>
            <a:chOff x="7286625" y="4713288"/>
            <a:chExt cx="1057275" cy="754062"/>
          </a:xfrm>
          <a:solidFill>
            <a:schemeClr val="tx1">
              <a:lumMod val="90000"/>
              <a:lumOff val="10000"/>
            </a:schemeClr>
          </a:solidFill>
        </p:grpSpPr>
        <p:sp>
          <p:nvSpPr>
            <p:cNvPr id="820" name="Freeform 239"/>
            <p:cNvSpPr>
              <a:spLocks noEditPoints="1"/>
            </p:cNvSpPr>
            <p:nvPr/>
          </p:nvSpPr>
          <p:spPr bwMode="auto">
            <a:xfrm>
              <a:off x="7340600" y="4713288"/>
              <a:ext cx="947738" cy="581025"/>
            </a:xfrm>
            <a:custGeom>
              <a:avLst/>
              <a:gdLst>
                <a:gd name="T0" fmla="*/ 128 w 2986"/>
                <a:gd name="T1" fmla="*/ 128 h 1832"/>
                <a:gd name="T2" fmla="*/ 128 w 2986"/>
                <a:gd name="T3" fmla="*/ 1704 h 1832"/>
                <a:gd name="T4" fmla="*/ 2859 w 2986"/>
                <a:gd name="T5" fmla="*/ 1704 h 1832"/>
                <a:gd name="T6" fmla="*/ 2859 w 2986"/>
                <a:gd name="T7" fmla="*/ 128 h 1832"/>
                <a:gd name="T8" fmla="*/ 128 w 2986"/>
                <a:gd name="T9" fmla="*/ 128 h 1832"/>
                <a:gd name="T10" fmla="*/ 128 w 2986"/>
                <a:gd name="T11" fmla="*/ 0 h 1832"/>
                <a:gd name="T12" fmla="*/ 2859 w 2986"/>
                <a:gd name="T13" fmla="*/ 0 h 1832"/>
                <a:gd name="T14" fmla="*/ 2885 w 2986"/>
                <a:gd name="T15" fmla="*/ 3 h 1832"/>
                <a:gd name="T16" fmla="*/ 2909 w 2986"/>
                <a:gd name="T17" fmla="*/ 10 h 1832"/>
                <a:gd name="T18" fmla="*/ 2930 w 2986"/>
                <a:gd name="T19" fmla="*/ 22 h 1832"/>
                <a:gd name="T20" fmla="*/ 2950 w 2986"/>
                <a:gd name="T21" fmla="*/ 38 h 1832"/>
                <a:gd name="T22" fmla="*/ 2965 w 2986"/>
                <a:gd name="T23" fmla="*/ 57 h 1832"/>
                <a:gd name="T24" fmla="*/ 2977 w 2986"/>
                <a:gd name="T25" fmla="*/ 78 h 1832"/>
                <a:gd name="T26" fmla="*/ 2984 w 2986"/>
                <a:gd name="T27" fmla="*/ 102 h 1832"/>
                <a:gd name="T28" fmla="*/ 2986 w 2986"/>
                <a:gd name="T29" fmla="*/ 128 h 1832"/>
                <a:gd name="T30" fmla="*/ 2986 w 2986"/>
                <a:gd name="T31" fmla="*/ 1704 h 1832"/>
                <a:gd name="T32" fmla="*/ 2984 w 2986"/>
                <a:gd name="T33" fmla="*/ 1730 h 1832"/>
                <a:gd name="T34" fmla="*/ 2977 w 2986"/>
                <a:gd name="T35" fmla="*/ 1754 h 1832"/>
                <a:gd name="T36" fmla="*/ 2965 w 2986"/>
                <a:gd name="T37" fmla="*/ 1776 h 1832"/>
                <a:gd name="T38" fmla="*/ 2950 w 2986"/>
                <a:gd name="T39" fmla="*/ 1794 h 1832"/>
                <a:gd name="T40" fmla="*/ 2930 w 2986"/>
                <a:gd name="T41" fmla="*/ 1811 h 1832"/>
                <a:gd name="T42" fmla="*/ 2909 w 2986"/>
                <a:gd name="T43" fmla="*/ 1822 h 1832"/>
                <a:gd name="T44" fmla="*/ 2885 w 2986"/>
                <a:gd name="T45" fmla="*/ 1830 h 1832"/>
                <a:gd name="T46" fmla="*/ 2859 w 2986"/>
                <a:gd name="T47" fmla="*/ 1832 h 1832"/>
                <a:gd name="T48" fmla="*/ 128 w 2986"/>
                <a:gd name="T49" fmla="*/ 1832 h 1832"/>
                <a:gd name="T50" fmla="*/ 103 w 2986"/>
                <a:gd name="T51" fmla="*/ 1830 h 1832"/>
                <a:gd name="T52" fmla="*/ 78 w 2986"/>
                <a:gd name="T53" fmla="*/ 1822 h 1832"/>
                <a:gd name="T54" fmla="*/ 57 w 2986"/>
                <a:gd name="T55" fmla="*/ 1811 h 1832"/>
                <a:gd name="T56" fmla="*/ 38 w 2986"/>
                <a:gd name="T57" fmla="*/ 1794 h 1832"/>
                <a:gd name="T58" fmla="*/ 22 w 2986"/>
                <a:gd name="T59" fmla="*/ 1776 h 1832"/>
                <a:gd name="T60" fmla="*/ 10 w 2986"/>
                <a:gd name="T61" fmla="*/ 1754 h 1832"/>
                <a:gd name="T62" fmla="*/ 3 w 2986"/>
                <a:gd name="T63" fmla="*/ 1730 h 1832"/>
                <a:gd name="T64" fmla="*/ 0 w 2986"/>
                <a:gd name="T65" fmla="*/ 1704 h 1832"/>
                <a:gd name="T66" fmla="*/ 0 w 2986"/>
                <a:gd name="T67" fmla="*/ 128 h 1832"/>
                <a:gd name="T68" fmla="*/ 3 w 2986"/>
                <a:gd name="T69" fmla="*/ 102 h 1832"/>
                <a:gd name="T70" fmla="*/ 10 w 2986"/>
                <a:gd name="T71" fmla="*/ 78 h 1832"/>
                <a:gd name="T72" fmla="*/ 22 w 2986"/>
                <a:gd name="T73" fmla="*/ 57 h 1832"/>
                <a:gd name="T74" fmla="*/ 38 w 2986"/>
                <a:gd name="T75" fmla="*/ 38 h 1832"/>
                <a:gd name="T76" fmla="*/ 57 w 2986"/>
                <a:gd name="T77" fmla="*/ 22 h 1832"/>
                <a:gd name="T78" fmla="*/ 78 w 2986"/>
                <a:gd name="T79" fmla="*/ 10 h 1832"/>
                <a:gd name="T80" fmla="*/ 103 w 2986"/>
                <a:gd name="T81" fmla="*/ 3 h 1832"/>
                <a:gd name="T82" fmla="*/ 128 w 2986"/>
                <a:gd name="T83" fmla="*/ 0 h 18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986" h="1832">
                  <a:moveTo>
                    <a:pt x="128" y="128"/>
                  </a:moveTo>
                  <a:lnTo>
                    <a:pt x="128" y="1704"/>
                  </a:lnTo>
                  <a:lnTo>
                    <a:pt x="2859" y="1704"/>
                  </a:lnTo>
                  <a:lnTo>
                    <a:pt x="2859" y="128"/>
                  </a:lnTo>
                  <a:lnTo>
                    <a:pt x="128" y="128"/>
                  </a:lnTo>
                  <a:close/>
                  <a:moveTo>
                    <a:pt x="128" y="0"/>
                  </a:moveTo>
                  <a:lnTo>
                    <a:pt x="2859" y="0"/>
                  </a:lnTo>
                  <a:lnTo>
                    <a:pt x="2885" y="3"/>
                  </a:lnTo>
                  <a:lnTo>
                    <a:pt x="2909" y="10"/>
                  </a:lnTo>
                  <a:lnTo>
                    <a:pt x="2930" y="22"/>
                  </a:lnTo>
                  <a:lnTo>
                    <a:pt x="2950" y="38"/>
                  </a:lnTo>
                  <a:lnTo>
                    <a:pt x="2965" y="57"/>
                  </a:lnTo>
                  <a:lnTo>
                    <a:pt x="2977" y="78"/>
                  </a:lnTo>
                  <a:lnTo>
                    <a:pt x="2984" y="102"/>
                  </a:lnTo>
                  <a:lnTo>
                    <a:pt x="2986" y="128"/>
                  </a:lnTo>
                  <a:lnTo>
                    <a:pt x="2986" y="1704"/>
                  </a:lnTo>
                  <a:lnTo>
                    <a:pt x="2984" y="1730"/>
                  </a:lnTo>
                  <a:lnTo>
                    <a:pt x="2977" y="1754"/>
                  </a:lnTo>
                  <a:lnTo>
                    <a:pt x="2965" y="1776"/>
                  </a:lnTo>
                  <a:lnTo>
                    <a:pt x="2950" y="1794"/>
                  </a:lnTo>
                  <a:lnTo>
                    <a:pt x="2930" y="1811"/>
                  </a:lnTo>
                  <a:lnTo>
                    <a:pt x="2909" y="1822"/>
                  </a:lnTo>
                  <a:lnTo>
                    <a:pt x="2885" y="1830"/>
                  </a:lnTo>
                  <a:lnTo>
                    <a:pt x="2859" y="1832"/>
                  </a:lnTo>
                  <a:lnTo>
                    <a:pt x="128" y="1832"/>
                  </a:lnTo>
                  <a:lnTo>
                    <a:pt x="103" y="1830"/>
                  </a:lnTo>
                  <a:lnTo>
                    <a:pt x="78" y="1822"/>
                  </a:lnTo>
                  <a:lnTo>
                    <a:pt x="57" y="1811"/>
                  </a:lnTo>
                  <a:lnTo>
                    <a:pt x="38" y="1794"/>
                  </a:lnTo>
                  <a:lnTo>
                    <a:pt x="22" y="1776"/>
                  </a:lnTo>
                  <a:lnTo>
                    <a:pt x="10" y="1754"/>
                  </a:lnTo>
                  <a:lnTo>
                    <a:pt x="3" y="1730"/>
                  </a:lnTo>
                  <a:lnTo>
                    <a:pt x="0" y="1704"/>
                  </a:lnTo>
                  <a:lnTo>
                    <a:pt x="0" y="128"/>
                  </a:lnTo>
                  <a:lnTo>
                    <a:pt x="3" y="102"/>
                  </a:lnTo>
                  <a:lnTo>
                    <a:pt x="10" y="78"/>
                  </a:lnTo>
                  <a:lnTo>
                    <a:pt x="22" y="57"/>
                  </a:lnTo>
                  <a:lnTo>
                    <a:pt x="38" y="38"/>
                  </a:lnTo>
                  <a:lnTo>
                    <a:pt x="57" y="22"/>
                  </a:lnTo>
                  <a:lnTo>
                    <a:pt x="78" y="10"/>
                  </a:lnTo>
                  <a:lnTo>
                    <a:pt x="103" y="3"/>
                  </a:lnTo>
                  <a:lnTo>
                    <a:pt x="12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1" name="Freeform 240"/>
            <p:cNvSpPr>
              <a:spLocks noEditPoints="1"/>
            </p:cNvSpPr>
            <p:nvPr/>
          </p:nvSpPr>
          <p:spPr bwMode="auto">
            <a:xfrm>
              <a:off x="7286625" y="5416550"/>
              <a:ext cx="1057275" cy="50800"/>
            </a:xfrm>
            <a:custGeom>
              <a:avLst/>
              <a:gdLst>
                <a:gd name="T0" fmla="*/ 1426 w 3328"/>
                <a:gd name="T1" fmla="*/ 64 h 161"/>
                <a:gd name="T2" fmla="*/ 1416 w 3328"/>
                <a:gd name="T3" fmla="*/ 80 h 161"/>
                <a:gd name="T4" fmla="*/ 1426 w 3328"/>
                <a:gd name="T5" fmla="*/ 98 h 161"/>
                <a:gd name="T6" fmla="*/ 1893 w 3328"/>
                <a:gd name="T7" fmla="*/ 100 h 161"/>
                <a:gd name="T8" fmla="*/ 1910 w 3328"/>
                <a:gd name="T9" fmla="*/ 90 h 161"/>
                <a:gd name="T10" fmla="*/ 1910 w 3328"/>
                <a:gd name="T11" fmla="*/ 71 h 161"/>
                <a:gd name="T12" fmla="*/ 1893 w 3328"/>
                <a:gd name="T13" fmla="*/ 61 h 161"/>
                <a:gd name="T14" fmla="*/ 34 w 3328"/>
                <a:gd name="T15" fmla="*/ 0 h 161"/>
                <a:gd name="T16" fmla="*/ 46 w 3328"/>
                <a:gd name="T17" fmla="*/ 2 h 161"/>
                <a:gd name="T18" fmla="*/ 3291 w 3328"/>
                <a:gd name="T19" fmla="*/ 2 h 161"/>
                <a:gd name="T20" fmla="*/ 3309 w 3328"/>
                <a:gd name="T21" fmla="*/ 2 h 161"/>
                <a:gd name="T22" fmla="*/ 3325 w 3328"/>
                <a:gd name="T23" fmla="*/ 17 h 161"/>
                <a:gd name="T24" fmla="*/ 3328 w 3328"/>
                <a:gd name="T25" fmla="*/ 41 h 161"/>
                <a:gd name="T26" fmla="*/ 3317 w 3328"/>
                <a:gd name="T27" fmla="*/ 61 h 161"/>
                <a:gd name="T28" fmla="*/ 3286 w 3328"/>
                <a:gd name="T29" fmla="*/ 78 h 161"/>
                <a:gd name="T30" fmla="*/ 3228 w 3328"/>
                <a:gd name="T31" fmla="*/ 93 h 161"/>
                <a:gd name="T32" fmla="*/ 3146 w 3328"/>
                <a:gd name="T33" fmla="*/ 108 h 161"/>
                <a:gd name="T34" fmla="*/ 3045 w 3328"/>
                <a:gd name="T35" fmla="*/ 119 h 161"/>
                <a:gd name="T36" fmla="*/ 2928 w 3328"/>
                <a:gd name="T37" fmla="*/ 128 h 161"/>
                <a:gd name="T38" fmla="*/ 2799 w 3328"/>
                <a:gd name="T39" fmla="*/ 136 h 161"/>
                <a:gd name="T40" fmla="*/ 2661 w 3328"/>
                <a:gd name="T41" fmla="*/ 143 h 161"/>
                <a:gd name="T42" fmla="*/ 2516 w 3328"/>
                <a:gd name="T43" fmla="*/ 148 h 161"/>
                <a:gd name="T44" fmla="*/ 2370 w 3328"/>
                <a:gd name="T45" fmla="*/ 153 h 161"/>
                <a:gd name="T46" fmla="*/ 2226 w 3328"/>
                <a:gd name="T47" fmla="*/ 156 h 161"/>
                <a:gd name="T48" fmla="*/ 2085 w 3328"/>
                <a:gd name="T49" fmla="*/ 158 h 161"/>
                <a:gd name="T50" fmla="*/ 1955 w 3328"/>
                <a:gd name="T51" fmla="*/ 159 h 161"/>
                <a:gd name="T52" fmla="*/ 1835 w 3328"/>
                <a:gd name="T53" fmla="*/ 160 h 161"/>
                <a:gd name="T54" fmla="*/ 1732 w 3328"/>
                <a:gd name="T55" fmla="*/ 161 h 161"/>
                <a:gd name="T56" fmla="*/ 1646 w 3328"/>
                <a:gd name="T57" fmla="*/ 161 h 161"/>
                <a:gd name="T58" fmla="*/ 1377 w 3328"/>
                <a:gd name="T59" fmla="*/ 160 h 161"/>
                <a:gd name="T60" fmla="*/ 1118 w 3328"/>
                <a:gd name="T61" fmla="*/ 156 h 161"/>
                <a:gd name="T62" fmla="*/ 877 w 3328"/>
                <a:gd name="T63" fmla="*/ 151 h 161"/>
                <a:gd name="T64" fmla="*/ 657 w 3328"/>
                <a:gd name="T65" fmla="*/ 143 h 161"/>
                <a:gd name="T66" fmla="*/ 484 w 3328"/>
                <a:gd name="T67" fmla="*/ 135 h 161"/>
                <a:gd name="T68" fmla="*/ 357 w 3328"/>
                <a:gd name="T69" fmla="*/ 127 h 161"/>
                <a:gd name="T70" fmla="*/ 256 w 3328"/>
                <a:gd name="T71" fmla="*/ 119 h 161"/>
                <a:gd name="T72" fmla="*/ 177 w 3328"/>
                <a:gd name="T73" fmla="*/ 110 h 161"/>
                <a:gd name="T74" fmla="*/ 117 w 3328"/>
                <a:gd name="T75" fmla="*/ 101 h 161"/>
                <a:gd name="T76" fmla="*/ 74 w 3328"/>
                <a:gd name="T77" fmla="*/ 92 h 161"/>
                <a:gd name="T78" fmla="*/ 45 w 3328"/>
                <a:gd name="T79" fmla="*/ 83 h 161"/>
                <a:gd name="T80" fmla="*/ 26 w 3328"/>
                <a:gd name="T81" fmla="*/ 75 h 161"/>
                <a:gd name="T82" fmla="*/ 15 w 3328"/>
                <a:gd name="T83" fmla="*/ 68 h 161"/>
                <a:gd name="T84" fmla="*/ 9 w 3328"/>
                <a:gd name="T85" fmla="*/ 61 h 161"/>
                <a:gd name="T86" fmla="*/ 1 w 3328"/>
                <a:gd name="T87" fmla="*/ 45 h 161"/>
                <a:gd name="T88" fmla="*/ 4 w 3328"/>
                <a:gd name="T89" fmla="*/ 18 h 161"/>
                <a:gd name="T90" fmla="*/ 21 w 3328"/>
                <a:gd name="T91" fmla="*/ 2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328" h="161">
                  <a:moveTo>
                    <a:pt x="1436" y="61"/>
                  </a:moveTo>
                  <a:lnTo>
                    <a:pt x="1426" y="64"/>
                  </a:lnTo>
                  <a:lnTo>
                    <a:pt x="1419" y="71"/>
                  </a:lnTo>
                  <a:lnTo>
                    <a:pt x="1416" y="80"/>
                  </a:lnTo>
                  <a:lnTo>
                    <a:pt x="1419" y="90"/>
                  </a:lnTo>
                  <a:lnTo>
                    <a:pt x="1426" y="98"/>
                  </a:lnTo>
                  <a:lnTo>
                    <a:pt x="1436" y="100"/>
                  </a:lnTo>
                  <a:lnTo>
                    <a:pt x="1893" y="100"/>
                  </a:lnTo>
                  <a:lnTo>
                    <a:pt x="1903" y="98"/>
                  </a:lnTo>
                  <a:lnTo>
                    <a:pt x="1910" y="90"/>
                  </a:lnTo>
                  <a:lnTo>
                    <a:pt x="1912" y="80"/>
                  </a:lnTo>
                  <a:lnTo>
                    <a:pt x="1910" y="71"/>
                  </a:lnTo>
                  <a:lnTo>
                    <a:pt x="1903" y="64"/>
                  </a:lnTo>
                  <a:lnTo>
                    <a:pt x="1893" y="61"/>
                  </a:lnTo>
                  <a:lnTo>
                    <a:pt x="1436" y="61"/>
                  </a:lnTo>
                  <a:close/>
                  <a:moveTo>
                    <a:pt x="34" y="0"/>
                  </a:moveTo>
                  <a:lnTo>
                    <a:pt x="39" y="1"/>
                  </a:lnTo>
                  <a:lnTo>
                    <a:pt x="46" y="2"/>
                  </a:lnTo>
                  <a:lnTo>
                    <a:pt x="3285" y="2"/>
                  </a:lnTo>
                  <a:lnTo>
                    <a:pt x="3291" y="2"/>
                  </a:lnTo>
                  <a:lnTo>
                    <a:pt x="3297" y="0"/>
                  </a:lnTo>
                  <a:lnTo>
                    <a:pt x="3309" y="2"/>
                  </a:lnTo>
                  <a:lnTo>
                    <a:pt x="3318" y="8"/>
                  </a:lnTo>
                  <a:lnTo>
                    <a:pt x="3325" y="17"/>
                  </a:lnTo>
                  <a:lnTo>
                    <a:pt x="3328" y="30"/>
                  </a:lnTo>
                  <a:lnTo>
                    <a:pt x="3328" y="41"/>
                  </a:lnTo>
                  <a:lnTo>
                    <a:pt x="3324" y="51"/>
                  </a:lnTo>
                  <a:lnTo>
                    <a:pt x="3317" y="61"/>
                  </a:lnTo>
                  <a:lnTo>
                    <a:pt x="3305" y="70"/>
                  </a:lnTo>
                  <a:lnTo>
                    <a:pt x="3286" y="78"/>
                  </a:lnTo>
                  <a:lnTo>
                    <a:pt x="3260" y="86"/>
                  </a:lnTo>
                  <a:lnTo>
                    <a:pt x="3228" y="93"/>
                  </a:lnTo>
                  <a:lnTo>
                    <a:pt x="3190" y="101"/>
                  </a:lnTo>
                  <a:lnTo>
                    <a:pt x="3146" y="108"/>
                  </a:lnTo>
                  <a:lnTo>
                    <a:pt x="3098" y="113"/>
                  </a:lnTo>
                  <a:lnTo>
                    <a:pt x="3045" y="119"/>
                  </a:lnTo>
                  <a:lnTo>
                    <a:pt x="2988" y="124"/>
                  </a:lnTo>
                  <a:lnTo>
                    <a:pt x="2928" y="128"/>
                  </a:lnTo>
                  <a:lnTo>
                    <a:pt x="2865" y="133"/>
                  </a:lnTo>
                  <a:lnTo>
                    <a:pt x="2799" y="136"/>
                  </a:lnTo>
                  <a:lnTo>
                    <a:pt x="2731" y="140"/>
                  </a:lnTo>
                  <a:lnTo>
                    <a:pt x="2661" y="143"/>
                  </a:lnTo>
                  <a:lnTo>
                    <a:pt x="2589" y="146"/>
                  </a:lnTo>
                  <a:lnTo>
                    <a:pt x="2516" y="148"/>
                  </a:lnTo>
                  <a:lnTo>
                    <a:pt x="2444" y="151"/>
                  </a:lnTo>
                  <a:lnTo>
                    <a:pt x="2370" y="153"/>
                  </a:lnTo>
                  <a:lnTo>
                    <a:pt x="2297" y="154"/>
                  </a:lnTo>
                  <a:lnTo>
                    <a:pt x="2226" y="156"/>
                  </a:lnTo>
                  <a:lnTo>
                    <a:pt x="2154" y="157"/>
                  </a:lnTo>
                  <a:lnTo>
                    <a:pt x="2085" y="158"/>
                  </a:lnTo>
                  <a:lnTo>
                    <a:pt x="2019" y="159"/>
                  </a:lnTo>
                  <a:lnTo>
                    <a:pt x="1955" y="159"/>
                  </a:lnTo>
                  <a:lnTo>
                    <a:pt x="1893" y="160"/>
                  </a:lnTo>
                  <a:lnTo>
                    <a:pt x="1835" y="160"/>
                  </a:lnTo>
                  <a:lnTo>
                    <a:pt x="1781" y="161"/>
                  </a:lnTo>
                  <a:lnTo>
                    <a:pt x="1732" y="161"/>
                  </a:lnTo>
                  <a:lnTo>
                    <a:pt x="1686" y="161"/>
                  </a:lnTo>
                  <a:lnTo>
                    <a:pt x="1646" y="161"/>
                  </a:lnTo>
                  <a:lnTo>
                    <a:pt x="1510" y="161"/>
                  </a:lnTo>
                  <a:lnTo>
                    <a:pt x="1377" y="160"/>
                  </a:lnTo>
                  <a:lnTo>
                    <a:pt x="1245" y="158"/>
                  </a:lnTo>
                  <a:lnTo>
                    <a:pt x="1118" y="156"/>
                  </a:lnTo>
                  <a:lnTo>
                    <a:pt x="995" y="154"/>
                  </a:lnTo>
                  <a:lnTo>
                    <a:pt x="877" y="151"/>
                  </a:lnTo>
                  <a:lnTo>
                    <a:pt x="764" y="147"/>
                  </a:lnTo>
                  <a:lnTo>
                    <a:pt x="657" y="143"/>
                  </a:lnTo>
                  <a:lnTo>
                    <a:pt x="557" y="139"/>
                  </a:lnTo>
                  <a:lnTo>
                    <a:pt x="484" y="135"/>
                  </a:lnTo>
                  <a:lnTo>
                    <a:pt x="416" y="131"/>
                  </a:lnTo>
                  <a:lnTo>
                    <a:pt x="357" y="127"/>
                  </a:lnTo>
                  <a:lnTo>
                    <a:pt x="303" y="123"/>
                  </a:lnTo>
                  <a:lnTo>
                    <a:pt x="256" y="119"/>
                  </a:lnTo>
                  <a:lnTo>
                    <a:pt x="214" y="114"/>
                  </a:lnTo>
                  <a:lnTo>
                    <a:pt x="177" y="110"/>
                  </a:lnTo>
                  <a:lnTo>
                    <a:pt x="145" y="106"/>
                  </a:lnTo>
                  <a:lnTo>
                    <a:pt x="117" y="101"/>
                  </a:lnTo>
                  <a:lnTo>
                    <a:pt x="94" y="97"/>
                  </a:lnTo>
                  <a:lnTo>
                    <a:pt x="74" y="92"/>
                  </a:lnTo>
                  <a:lnTo>
                    <a:pt x="58" y="87"/>
                  </a:lnTo>
                  <a:lnTo>
                    <a:pt x="45" y="83"/>
                  </a:lnTo>
                  <a:lnTo>
                    <a:pt x="35" y="79"/>
                  </a:lnTo>
                  <a:lnTo>
                    <a:pt x="26" y="75"/>
                  </a:lnTo>
                  <a:lnTo>
                    <a:pt x="19" y="71"/>
                  </a:lnTo>
                  <a:lnTo>
                    <a:pt x="15" y="68"/>
                  </a:lnTo>
                  <a:lnTo>
                    <a:pt x="11" y="64"/>
                  </a:lnTo>
                  <a:lnTo>
                    <a:pt x="9" y="61"/>
                  </a:lnTo>
                  <a:lnTo>
                    <a:pt x="6" y="57"/>
                  </a:lnTo>
                  <a:lnTo>
                    <a:pt x="1" y="45"/>
                  </a:lnTo>
                  <a:lnTo>
                    <a:pt x="0" y="32"/>
                  </a:lnTo>
                  <a:lnTo>
                    <a:pt x="4" y="18"/>
                  </a:lnTo>
                  <a:lnTo>
                    <a:pt x="11" y="8"/>
                  </a:lnTo>
                  <a:lnTo>
                    <a:pt x="21" y="2"/>
                  </a:lnTo>
                  <a:lnTo>
                    <a:pt x="3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2" name="Freeform 241"/>
            <p:cNvSpPr>
              <a:spLocks noEditPoints="1"/>
            </p:cNvSpPr>
            <p:nvPr/>
          </p:nvSpPr>
          <p:spPr bwMode="auto">
            <a:xfrm>
              <a:off x="7291388" y="5300663"/>
              <a:ext cx="1047750" cy="104775"/>
            </a:xfrm>
            <a:custGeom>
              <a:avLst/>
              <a:gdLst>
                <a:gd name="T0" fmla="*/ 257 w 3303"/>
                <a:gd name="T1" fmla="*/ 64 h 332"/>
                <a:gd name="T2" fmla="*/ 97 w 3303"/>
                <a:gd name="T3" fmla="*/ 271 h 332"/>
                <a:gd name="T4" fmla="*/ 3208 w 3303"/>
                <a:gd name="T5" fmla="*/ 271 h 332"/>
                <a:gd name="T6" fmla="*/ 3055 w 3303"/>
                <a:gd name="T7" fmla="*/ 64 h 332"/>
                <a:gd name="T8" fmla="*/ 257 w 3303"/>
                <a:gd name="T9" fmla="*/ 64 h 332"/>
                <a:gd name="T10" fmla="*/ 242 w 3303"/>
                <a:gd name="T11" fmla="*/ 0 h 332"/>
                <a:gd name="T12" fmla="*/ 3071 w 3303"/>
                <a:gd name="T13" fmla="*/ 0 h 332"/>
                <a:gd name="T14" fmla="*/ 3080 w 3303"/>
                <a:gd name="T15" fmla="*/ 1 h 332"/>
                <a:gd name="T16" fmla="*/ 3089 w 3303"/>
                <a:gd name="T17" fmla="*/ 6 h 332"/>
                <a:gd name="T18" fmla="*/ 3097 w 3303"/>
                <a:gd name="T19" fmla="*/ 13 h 332"/>
                <a:gd name="T20" fmla="*/ 3293 w 3303"/>
                <a:gd name="T21" fmla="*/ 280 h 332"/>
                <a:gd name="T22" fmla="*/ 3300 w 3303"/>
                <a:gd name="T23" fmla="*/ 290 h 332"/>
                <a:gd name="T24" fmla="*/ 3303 w 3303"/>
                <a:gd name="T25" fmla="*/ 302 h 332"/>
                <a:gd name="T26" fmla="*/ 3301 w 3303"/>
                <a:gd name="T27" fmla="*/ 316 h 332"/>
                <a:gd name="T28" fmla="*/ 3294 w 3303"/>
                <a:gd name="T29" fmla="*/ 325 h 332"/>
                <a:gd name="T30" fmla="*/ 3284 w 3303"/>
                <a:gd name="T31" fmla="*/ 332 h 332"/>
                <a:gd name="T32" fmla="*/ 21 w 3303"/>
                <a:gd name="T33" fmla="*/ 332 h 332"/>
                <a:gd name="T34" fmla="*/ 10 w 3303"/>
                <a:gd name="T35" fmla="*/ 326 h 332"/>
                <a:gd name="T36" fmla="*/ 3 w 3303"/>
                <a:gd name="T37" fmla="*/ 317 h 332"/>
                <a:gd name="T38" fmla="*/ 0 w 3303"/>
                <a:gd name="T39" fmla="*/ 305 h 332"/>
                <a:gd name="T40" fmla="*/ 1 w 3303"/>
                <a:gd name="T41" fmla="*/ 294 h 332"/>
                <a:gd name="T42" fmla="*/ 7 w 3303"/>
                <a:gd name="T43" fmla="*/ 283 h 332"/>
                <a:gd name="T44" fmla="*/ 216 w 3303"/>
                <a:gd name="T45" fmla="*/ 12 h 332"/>
                <a:gd name="T46" fmla="*/ 223 w 3303"/>
                <a:gd name="T47" fmla="*/ 5 h 332"/>
                <a:gd name="T48" fmla="*/ 231 w 3303"/>
                <a:gd name="T49" fmla="*/ 1 h 332"/>
                <a:gd name="T50" fmla="*/ 242 w 3303"/>
                <a:gd name="T51" fmla="*/ 0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303" h="332">
                  <a:moveTo>
                    <a:pt x="257" y="64"/>
                  </a:moveTo>
                  <a:lnTo>
                    <a:pt x="97" y="271"/>
                  </a:lnTo>
                  <a:lnTo>
                    <a:pt x="3208" y="271"/>
                  </a:lnTo>
                  <a:lnTo>
                    <a:pt x="3055" y="64"/>
                  </a:lnTo>
                  <a:lnTo>
                    <a:pt x="257" y="64"/>
                  </a:lnTo>
                  <a:close/>
                  <a:moveTo>
                    <a:pt x="242" y="0"/>
                  </a:moveTo>
                  <a:lnTo>
                    <a:pt x="3071" y="0"/>
                  </a:lnTo>
                  <a:lnTo>
                    <a:pt x="3080" y="1"/>
                  </a:lnTo>
                  <a:lnTo>
                    <a:pt x="3089" y="6"/>
                  </a:lnTo>
                  <a:lnTo>
                    <a:pt x="3097" y="13"/>
                  </a:lnTo>
                  <a:lnTo>
                    <a:pt x="3293" y="280"/>
                  </a:lnTo>
                  <a:lnTo>
                    <a:pt x="3300" y="290"/>
                  </a:lnTo>
                  <a:lnTo>
                    <a:pt x="3303" y="302"/>
                  </a:lnTo>
                  <a:lnTo>
                    <a:pt x="3301" y="316"/>
                  </a:lnTo>
                  <a:lnTo>
                    <a:pt x="3294" y="325"/>
                  </a:lnTo>
                  <a:lnTo>
                    <a:pt x="3284" y="332"/>
                  </a:lnTo>
                  <a:lnTo>
                    <a:pt x="21" y="332"/>
                  </a:lnTo>
                  <a:lnTo>
                    <a:pt x="10" y="326"/>
                  </a:lnTo>
                  <a:lnTo>
                    <a:pt x="3" y="317"/>
                  </a:lnTo>
                  <a:lnTo>
                    <a:pt x="0" y="305"/>
                  </a:lnTo>
                  <a:lnTo>
                    <a:pt x="1" y="294"/>
                  </a:lnTo>
                  <a:lnTo>
                    <a:pt x="7" y="283"/>
                  </a:lnTo>
                  <a:lnTo>
                    <a:pt x="216" y="12"/>
                  </a:lnTo>
                  <a:lnTo>
                    <a:pt x="223" y="5"/>
                  </a:lnTo>
                  <a:lnTo>
                    <a:pt x="231" y="1"/>
                  </a:lnTo>
                  <a:lnTo>
                    <a:pt x="24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3" name="Freeform 242"/>
            <p:cNvSpPr>
              <a:spLocks noEditPoints="1"/>
            </p:cNvSpPr>
            <p:nvPr/>
          </p:nvSpPr>
          <p:spPr bwMode="auto">
            <a:xfrm>
              <a:off x="7588250" y="4805363"/>
              <a:ext cx="425450" cy="387350"/>
            </a:xfrm>
            <a:custGeom>
              <a:avLst/>
              <a:gdLst>
                <a:gd name="T0" fmla="*/ 609 w 1337"/>
                <a:gd name="T1" fmla="*/ 929 h 1221"/>
                <a:gd name="T2" fmla="*/ 713 w 1337"/>
                <a:gd name="T3" fmla="*/ 972 h 1221"/>
                <a:gd name="T4" fmla="*/ 731 w 1337"/>
                <a:gd name="T5" fmla="*/ 763 h 1221"/>
                <a:gd name="T6" fmla="*/ 668 w 1337"/>
                <a:gd name="T7" fmla="*/ 626 h 1221"/>
                <a:gd name="T8" fmla="*/ 670 w 1337"/>
                <a:gd name="T9" fmla="*/ 737 h 1221"/>
                <a:gd name="T10" fmla="*/ 668 w 1337"/>
                <a:gd name="T11" fmla="*/ 626 h 1221"/>
                <a:gd name="T12" fmla="*/ 951 w 1337"/>
                <a:gd name="T13" fmla="*/ 647 h 1221"/>
                <a:gd name="T14" fmla="*/ 763 w 1337"/>
                <a:gd name="T15" fmla="*/ 757 h 1221"/>
                <a:gd name="T16" fmla="*/ 749 w 1337"/>
                <a:gd name="T17" fmla="*/ 965 h 1221"/>
                <a:gd name="T18" fmla="*/ 751 w 1337"/>
                <a:gd name="T19" fmla="*/ 1128 h 1221"/>
                <a:gd name="T20" fmla="*/ 951 w 1337"/>
                <a:gd name="T21" fmla="*/ 1190 h 1221"/>
                <a:gd name="T22" fmla="*/ 1167 w 1337"/>
                <a:gd name="T23" fmla="*/ 1116 h 1221"/>
                <a:gd name="T24" fmla="*/ 1292 w 1337"/>
                <a:gd name="T25" fmla="*/ 931 h 1221"/>
                <a:gd name="T26" fmla="*/ 1281 w 1337"/>
                <a:gd name="T27" fmla="*/ 710 h 1221"/>
                <a:gd name="T28" fmla="*/ 1154 w 1337"/>
                <a:gd name="T29" fmla="*/ 549 h 1221"/>
                <a:gd name="T30" fmla="*/ 260 w 1337"/>
                <a:gd name="T31" fmla="*/ 508 h 1221"/>
                <a:gd name="T32" fmla="*/ 96 w 1337"/>
                <a:gd name="T33" fmla="*/ 636 h 1221"/>
                <a:gd name="T34" fmla="*/ 32 w 1337"/>
                <a:gd name="T35" fmla="*/ 838 h 1221"/>
                <a:gd name="T36" fmla="*/ 106 w 1337"/>
                <a:gd name="T37" fmla="*/ 1053 h 1221"/>
                <a:gd name="T38" fmla="*/ 291 w 1337"/>
                <a:gd name="T39" fmla="*/ 1178 h 1221"/>
                <a:gd name="T40" fmla="*/ 512 w 1337"/>
                <a:gd name="T41" fmla="*/ 1167 h 1221"/>
                <a:gd name="T42" fmla="*/ 623 w 1337"/>
                <a:gd name="T43" fmla="*/ 1040 h 1221"/>
                <a:gd name="T44" fmla="*/ 565 w 1337"/>
                <a:gd name="T45" fmla="*/ 838 h 1221"/>
                <a:gd name="T46" fmla="*/ 454 w 1337"/>
                <a:gd name="T47" fmla="*/ 702 h 1221"/>
                <a:gd name="T48" fmla="*/ 316 w 1337"/>
                <a:gd name="T49" fmla="*/ 537 h 1221"/>
                <a:gd name="T50" fmla="*/ 825 w 1337"/>
                <a:gd name="T51" fmla="*/ 508 h 1221"/>
                <a:gd name="T52" fmla="*/ 710 w 1337"/>
                <a:gd name="T53" fmla="*/ 630 h 1221"/>
                <a:gd name="T54" fmla="*/ 840 w 1337"/>
                <a:gd name="T55" fmla="*/ 693 h 1221"/>
                <a:gd name="T56" fmla="*/ 991 w 1337"/>
                <a:gd name="T57" fmla="*/ 533 h 1221"/>
                <a:gd name="T58" fmla="*/ 358 w 1337"/>
                <a:gd name="T59" fmla="*/ 486 h 1221"/>
                <a:gd name="T60" fmla="*/ 427 w 1337"/>
                <a:gd name="T61" fmla="*/ 639 h 1221"/>
                <a:gd name="T62" fmla="*/ 599 w 1337"/>
                <a:gd name="T63" fmla="*/ 681 h 1221"/>
                <a:gd name="T64" fmla="*/ 550 w 1337"/>
                <a:gd name="T65" fmla="*/ 526 h 1221"/>
                <a:gd name="T66" fmla="*/ 670 w 1337"/>
                <a:gd name="T67" fmla="*/ 32 h 1221"/>
                <a:gd name="T68" fmla="*/ 454 w 1337"/>
                <a:gd name="T69" fmla="*/ 106 h 1221"/>
                <a:gd name="T70" fmla="*/ 329 w 1337"/>
                <a:gd name="T71" fmla="*/ 290 h 1221"/>
                <a:gd name="T72" fmla="*/ 354 w 1337"/>
                <a:gd name="T73" fmla="*/ 455 h 1221"/>
                <a:gd name="T74" fmla="*/ 562 w 1337"/>
                <a:gd name="T75" fmla="*/ 496 h 1221"/>
                <a:gd name="T76" fmla="*/ 735 w 1337"/>
                <a:gd name="T77" fmla="*/ 520 h 1221"/>
                <a:gd name="T78" fmla="*/ 951 w 1337"/>
                <a:gd name="T79" fmla="*/ 454 h 1221"/>
                <a:gd name="T80" fmla="*/ 1020 w 1337"/>
                <a:gd name="T81" fmla="*/ 337 h 1221"/>
                <a:gd name="T82" fmla="*/ 919 w 1337"/>
                <a:gd name="T83" fmla="*/ 135 h 1221"/>
                <a:gd name="T84" fmla="*/ 718 w 1337"/>
                <a:gd name="T85" fmla="*/ 35 h 1221"/>
                <a:gd name="T86" fmla="*/ 809 w 1337"/>
                <a:gd name="T87" fmla="*/ 26 h 1221"/>
                <a:gd name="T88" fmla="*/ 987 w 1337"/>
                <a:gd name="T89" fmla="*/ 165 h 1221"/>
                <a:gd name="T90" fmla="*/ 1056 w 1337"/>
                <a:gd name="T91" fmla="*/ 385 h 1221"/>
                <a:gd name="T92" fmla="*/ 1172 w 1337"/>
                <a:gd name="T93" fmla="*/ 523 h 1221"/>
                <a:gd name="T94" fmla="*/ 1310 w 1337"/>
                <a:gd name="T95" fmla="*/ 699 h 1221"/>
                <a:gd name="T96" fmla="*/ 1325 w 1337"/>
                <a:gd name="T97" fmla="*/ 932 h 1221"/>
                <a:gd name="T98" fmla="*/ 1207 w 1337"/>
                <a:gd name="T99" fmla="*/ 1125 h 1221"/>
                <a:gd name="T100" fmla="*/ 999 w 1337"/>
                <a:gd name="T101" fmla="*/ 1218 h 1221"/>
                <a:gd name="T102" fmla="*/ 774 w 1337"/>
                <a:gd name="T103" fmla="*/ 1179 h 1221"/>
                <a:gd name="T104" fmla="*/ 601 w 1337"/>
                <a:gd name="T105" fmla="*/ 1155 h 1221"/>
                <a:gd name="T106" fmla="*/ 386 w 1337"/>
                <a:gd name="T107" fmla="*/ 1221 h 1221"/>
                <a:gd name="T108" fmla="*/ 165 w 1337"/>
                <a:gd name="T109" fmla="*/ 1152 h 1221"/>
                <a:gd name="T110" fmla="*/ 25 w 1337"/>
                <a:gd name="T111" fmla="*/ 976 h 1221"/>
                <a:gd name="T112" fmla="*/ 12 w 1337"/>
                <a:gd name="T113" fmla="*/ 743 h 1221"/>
                <a:gd name="T114" fmla="*/ 130 w 1337"/>
                <a:gd name="T115" fmla="*/ 550 h 1221"/>
                <a:gd name="T116" fmla="*/ 286 w 1337"/>
                <a:gd name="T117" fmla="*/ 425 h 1221"/>
                <a:gd name="T118" fmla="*/ 329 w 1337"/>
                <a:gd name="T119" fmla="*/ 204 h 1221"/>
                <a:gd name="T120" fmla="*/ 489 w 1337"/>
                <a:gd name="T121" fmla="*/ 45 h 1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337" h="1221">
                  <a:moveTo>
                    <a:pt x="605" y="763"/>
                  </a:moveTo>
                  <a:lnTo>
                    <a:pt x="599" y="799"/>
                  </a:lnTo>
                  <a:lnTo>
                    <a:pt x="597" y="838"/>
                  </a:lnTo>
                  <a:lnTo>
                    <a:pt x="600" y="885"/>
                  </a:lnTo>
                  <a:lnTo>
                    <a:pt x="609" y="929"/>
                  </a:lnTo>
                  <a:lnTo>
                    <a:pt x="624" y="972"/>
                  </a:lnTo>
                  <a:lnTo>
                    <a:pt x="643" y="1011"/>
                  </a:lnTo>
                  <a:lnTo>
                    <a:pt x="668" y="1049"/>
                  </a:lnTo>
                  <a:lnTo>
                    <a:pt x="692" y="1011"/>
                  </a:lnTo>
                  <a:lnTo>
                    <a:pt x="713" y="972"/>
                  </a:lnTo>
                  <a:lnTo>
                    <a:pt x="727" y="929"/>
                  </a:lnTo>
                  <a:lnTo>
                    <a:pt x="736" y="885"/>
                  </a:lnTo>
                  <a:lnTo>
                    <a:pt x="739" y="838"/>
                  </a:lnTo>
                  <a:lnTo>
                    <a:pt x="737" y="799"/>
                  </a:lnTo>
                  <a:lnTo>
                    <a:pt x="731" y="763"/>
                  </a:lnTo>
                  <a:lnTo>
                    <a:pt x="700" y="767"/>
                  </a:lnTo>
                  <a:lnTo>
                    <a:pt x="670" y="769"/>
                  </a:lnTo>
                  <a:lnTo>
                    <a:pt x="637" y="767"/>
                  </a:lnTo>
                  <a:lnTo>
                    <a:pt x="605" y="763"/>
                  </a:lnTo>
                  <a:close/>
                  <a:moveTo>
                    <a:pt x="668" y="626"/>
                  </a:moveTo>
                  <a:lnTo>
                    <a:pt x="647" y="659"/>
                  </a:lnTo>
                  <a:lnTo>
                    <a:pt x="628" y="694"/>
                  </a:lnTo>
                  <a:lnTo>
                    <a:pt x="613" y="731"/>
                  </a:lnTo>
                  <a:lnTo>
                    <a:pt x="641" y="736"/>
                  </a:lnTo>
                  <a:lnTo>
                    <a:pt x="670" y="737"/>
                  </a:lnTo>
                  <a:lnTo>
                    <a:pt x="696" y="736"/>
                  </a:lnTo>
                  <a:lnTo>
                    <a:pt x="723" y="733"/>
                  </a:lnTo>
                  <a:lnTo>
                    <a:pt x="709" y="695"/>
                  </a:lnTo>
                  <a:lnTo>
                    <a:pt x="690" y="659"/>
                  </a:lnTo>
                  <a:lnTo>
                    <a:pt x="668" y="626"/>
                  </a:lnTo>
                  <a:close/>
                  <a:moveTo>
                    <a:pt x="1039" y="496"/>
                  </a:moveTo>
                  <a:lnTo>
                    <a:pt x="1023" y="538"/>
                  </a:lnTo>
                  <a:lnTo>
                    <a:pt x="1003" y="577"/>
                  </a:lnTo>
                  <a:lnTo>
                    <a:pt x="978" y="614"/>
                  </a:lnTo>
                  <a:lnTo>
                    <a:pt x="951" y="647"/>
                  </a:lnTo>
                  <a:lnTo>
                    <a:pt x="918" y="677"/>
                  </a:lnTo>
                  <a:lnTo>
                    <a:pt x="884" y="703"/>
                  </a:lnTo>
                  <a:lnTo>
                    <a:pt x="846" y="725"/>
                  </a:lnTo>
                  <a:lnTo>
                    <a:pt x="805" y="744"/>
                  </a:lnTo>
                  <a:lnTo>
                    <a:pt x="763" y="757"/>
                  </a:lnTo>
                  <a:lnTo>
                    <a:pt x="769" y="796"/>
                  </a:lnTo>
                  <a:lnTo>
                    <a:pt x="772" y="838"/>
                  </a:lnTo>
                  <a:lnTo>
                    <a:pt x="769" y="882"/>
                  </a:lnTo>
                  <a:lnTo>
                    <a:pt x="762" y="924"/>
                  </a:lnTo>
                  <a:lnTo>
                    <a:pt x="749" y="965"/>
                  </a:lnTo>
                  <a:lnTo>
                    <a:pt x="733" y="1003"/>
                  </a:lnTo>
                  <a:lnTo>
                    <a:pt x="713" y="1040"/>
                  </a:lnTo>
                  <a:lnTo>
                    <a:pt x="689" y="1073"/>
                  </a:lnTo>
                  <a:lnTo>
                    <a:pt x="719" y="1103"/>
                  </a:lnTo>
                  <a:lnTo>
                    <a:pt x="751" y="1128"/>
                  </a:lnTo>
                  <a:lnTo>
                    <a:pt x="787" y="1149"/>
                  </a:lnTo>
                  <a:lnTo>
                    <a:pt x="825" y="1167"/>
                  </a:lnTo>
                  <a:lnTo>
                    <a:pt x="864" y="1180"/>
                  </a:lnTo>
                  <a:lnTo>
                    <a:pt x="907" y="1187"/>
                  </a:lnTo>
                  <a:lnTo>
                    <a:pt x="951" y="1190"/>
                  </a:lnTo>
                  <a:lnTo>
                    <a:pt x="999" y="1187"/>
                  </a:lnTo>
                  <a:lnTo>
                    <a:pt x="1045" y="1178"/>
                  </a:lnTo>
                  <a:lnTo>
                    <a:pt x="1088" y="1163"/>
                  </a:lnTo>
                  <a:lnTo>
                    <a:pt x="1129" y="1141"/>
                  </a:lnTo>
                  <a:lnTo>
                    <a:pt x="1167" y="1116"/>
                  </a:lnTo>
                  <a:lnTo>
                    <a:pt x="1200" y="1086"/>
                  </a:lnTo>
                  <a:lnTo>
                    <a:pt x="1231" y="1053"/>
                  </a:lnTo>
                  <a:lnTo>
                    <a:pt x="1256" y="1015"/>
                  </a:lnTo>
                  <a:lnTo>
                    <a:pt x="1277" y="975"/>
                  </a:lnTo>
                  <a:lnTo>
                    <a:pt x="1292" y="931"/>
                  </a:lnTo>
                  <a:lnTo>
                    <a:pt x="1301" y="886"/>
                  </a:lnTo>
                  <a:lnTo>
                    <a:pt x="1304" y="838"/>
                  </a:lnTo>
                  <a:lnTo>
                    <a:pt x="1301" y="793"/>
                  </a:lnTo>
                  <a:lnTo>
                    <a:pt x="1294" y="751"/>
                  </a:lnTo>
                  <a:lnTo>
                    <a:pt x="1281" y="710"/>
                  </a:lnTo>
                  <a:lnTo>
                    <a:pt x="1264" y="673"/>
                  </a:lnTo>
                  <a:lnTo>
                    <a:pt x="1241" y="637"/>
                  </a:lnTo>
                  <a:lnTo>
                    <a:pt x="1216" y="605"/>
                  </a:lnTo>
                  <a:lnTo>
                    <a:pt x="1186" y="575"/>
                  </a:lnTo>
                  <a:lnTo>
                    <a:pt x="1154" y="549"/>
                  </a:lnTo>
                  <a:lnTo>
                    <a:pt x="1118" y="528"/>
                  </a:lnTo>
                  <a:lnTo>
                    <a:pt x="1079" y="509"/>
                  </a:lnTo>
                  <a:lnTo>
                    <a:pt x="1039" y="496"/>
                  </a:lnTo>
                  <a:close/>
                  <a:moveTo>
                    <a:pt x="300" y="496"/>
                  </a:moveTo>
                  <a:lnTo>
                    <a:pt x="260" y="508"/>
                  </a:lnTo>
                  <a:lnTo>
                    <a:pt x="221" y="526"/>
                  </a:lnTo>
                  <a:lnTo>
                    <a:pt x="185" y="548"/>
                  </a:lnTo>
                  <a:lnTo>
                    <a:pt x="152" y="573"/>
                  </a:lnTo>
                  <a:lnTo>
                    <a:pt x="122" y="603"/>
                  </a:lnTo>
                  <a:lnTo>
                    <a:pt x="96" y="636"/>
                  </a:lnTo>
                  <a:lnTo>
                    <a:pt x="73" y="672"/>
                  </a:lnTo>
                  <a:lnTo>
                    <a:pt x="56" y="710"/>
                  </a:lnTo>
                  <a:lnTo>
                    <a:pt x="43" y="751"/>
                  </a:lnTo>
                  <a:lnTo>
                    <a:pt x="35" y="793"/>
                  </a:lnTo>
                  <a:lnTo>
                    <a:pt x="32" y="838"/>
                  </a:lnTo>
                  <a:lnTo>
                    <a:pt x="35" y="886"/>
                  </a:lnTo>
                  <a:lnTo>
                    <a:pt x="45" y="931"/>
                  </a:lnTo>
                  <a:lnTo>
                    <a:pt x="60" y="975"/>
                  </a:lnTo>
                  <a:lnTo>
                    <a:pt x="80" y="1015"/>
                  </a:lnTo>
                  <a:lnTo>
                    <a:pt x="106" y="1053"/>
                  </a:lnTo>
                  <a:lnTo>
                    <a:pt x="135" y="1086"/>
                  </a:lnTo>
                  <a:lnTo>
                    <a:pt x="170" y="1116"/>
                  </a:lnTo>
                  <a:lnTo>
                    <a:pt x="207" y="1141"/>
                  </a:lnTo>
                  <a:lnTo>
                    <a:pt x="248" y="1163"/>
                  </a:lnTo>
                  <a:lnTo>
                    <a:pt x="291" y="1178"/>
                  </a:lnTo>
                  <a:lnTo>
                    <a:pt x="338" y="1187"/>
                  </a:lnTo>
                  <a:lnTo>
                    <a:pt x="386" y="1190"/>
                  </a:lnTo>
                  <a:lnTo>
                    <a:pt x="430" y="1187"/>
                  </a:lnTo>
                  <a:lnTo>
                    <a:pt x="471" y="1180"/>
                  </a:lnTo>
                  <a:lnTo>
                    <a:pt x="512" y="1167"/>
                  </a:lnTo>
                  <a:lnTo>
                    <a:pt x="550" y="1149"/>
                  </a:lnTo>
                  <a:lnTo>
                    <a:pt x="585" y="1128"/>
                  </a:lnTo>
                  <a:lnTo>
                    <a:pt x="618" y="1103"/>
                  </a:lnTo>
                  <a:lnTo>
                    <a:pt x="648" y="1073"/>
                  </a:lnTo>
                  <a:lnTo>
                    <a:pt x="623" y="1040"/>
                  </a:lnTo>
                  <a:lnTo>
                    <a:pt x="603" y="1003"/>
                  </a:lnTo>
                  <a:lnTo>
                    <a:pt x="586" y="965"/>
                  </a:lnTo>
                  <a:lnTo>
                    <a:pt x="575" y="924"/>
                  </a:lnTo>
                  <a:lnTo>
                    <a:pt x="567" y="882"/>
                  </a:lnTo>
                  <a:lnTo>
                    <a:pt x="565" y="838"/>
                  </a:lnTo>
                  <a:lnTo>
                    <a:pt x="567" y="796"/>
                  </a:lnTo>
                  <a:lnTo>
                    <a:pt x="574" y="756"/>
                  </a:lnTo>
                  <a:lnTo>
                    <a:pt x="531" y="743"/>
                  </a:lnTo>
                  <a:lnTo>
                    <a:pt x="492" y="724"/>
                  </a:lnTo>
                  <a:lnTo>
                    <a:pt x="454" y="702"/>
                  </a:lnTo>
                  <a:lnTo>
                    <a:pt x="419" y="676"/>
                  </a:lnTo>
                  <a:lnTo>
                    <a:pt x="388" y="645"/>
                  </a:lnTo>
                  <a:lnTo>
                    <a:pt x="359" y="613"/>
                  </a:lnTo>
                  <a:lnTo>
                    <a:pt x="336" y="576"/>
                  </a:lnTo>
                  <a:lnTo>
                    <a:pt x="316" y="537"/>
                  </a:lnTo>
                  <a:lnTo>
                    <a:pt x="300" y="496"/>
                  </a:lnTo>
                  <a:close/>
                  <a:moveTo>
                    <a:pt x="951" y="485"/>
                  </a:moveTo>
                  <a:lnTo>
                    <a:pt x="907" y="488"/>
                  </a:lnTo>
                  <a:lnTo>
                    <a:pt x="864" y="496"/>
                  </a:lnTo>
                  <a:lnTo>
                    <a:pt x="825" y="508"/>
                  </a:lnTo>
                  <a:lnTo>
                    <a:pt x="787" y="526"/>
                  </a:lnTo>
                  <a:lnTo>
                    <a:pt x="751" y="547"/>
                  </a:lnTo>
                  <a:lnTo>
                    <a:pt x="719" y="572"/>
                  </a:lnTo>
                  <a:lnTo>
                    <a:pt x="689" y="602"/>
                  </a:lnTo>
                  <a:lnTo>
                    <a:pt x="710" y="630"/>
                  </a:lnTo>
                  <a:lnTo>
                    <a:pt x="728" y="660"/>
                  </a:lnTo>
                  <a:lnTo>
                    <a:pt x="742" y="692"/>
                  </a:lnTo>
                  <a:lnTo>
                    <a:pt x="754" y="725"/>
                  </a:lnTo>
                  <a:lnTo>
                    <a:pt x="798" y="712"/>
                  </a:lnTo>
                  <a:lnTo>
                    <a:pt x="840" y="693"/>
                  </a:lnTo>
                  <a:lnTo>
                    <a:pt x="878" y="669"/>
                  </a:lnTo>
                  <a:lnTo>
                    <a:pt x="912" y="640"/>
                  </a:lnTo>
                  <a:lnTo>
                    <a:pt x="943" y="608"/>
                  </a:lnTo>
                  <a:lnTo>
                    <a:pt x="969" y="572"/>
                  </a:lnTo>
                  <a:lnTo>
                    <a:pt x="991" y="533"/>
                  </a:lnTo>
                  <a:lnTo>
                    <a:pt x="1007" y="490"/>
                  </a:lnTo>
                  <a:lnTo>
                    <a:pt x="979" y="486"/>
                  </a:lnTo>
                  <a:lnTo>
                    <a:pt x="951" y="485"/>
                  </a:lnTo>
                  <a:close/>
                  <a:moveTo>
                    <a:pt x="386" y="485"/>
                  </a:moveTo>
                  <a:lnTo>
                    <a:pt x="358" y="486"/>
                  </a:lnTo>
                  <a:lnTo>
                    <a:pt x="332" y="489"/>
                  </a:lnTo>
                  <a:lnTo>
                    <a:pt x="348" y="532"/>
                  </a:lnTo>
                  <a:lnTo>
                    <a:pt x="370" y="571"/>
                  </a:lnTo>
                  <a:lnTo>
                    <a:pt x="396" y="607"/>
                  </a:lnTo>
                  <a:lnTo>
                    <a:pt x="427" y="639"/>
                  </a:lnTo>
                  <a:lnTo>
                    <a:pt x="460" y="668"/>
                  </a:lnTo>
                  <a:lnTo>
                    <a:pt x="498" y="692"/>
                  </a:lnTo>
                  <a:lnTo>
                    <a:pt x="539" y="711"/>
                  </a:lnTo>
                  <a:lnTo>
                    <a:pt x="582" y="725"/>
                  </a:lnTo>
                  <a:lnTo>
                    <a:pt x="599" y="681"/>
                  </a:lnTo>
                  <a:lnTo>
                    <a:pt x="621" y="639"/>
                  </a:lnTo>
                  <a:lnTo>
                    <a:pt x="648" y="601"/>
                  </a:lnTo>
                  <a:lnTo>
                    <a:pt x="618" y="572"/>
                  </a:lnTo>
                  <a:lnTo>
                    <a:pt x="585" y="547"/>
                  </a:lnTo>
                  <a:lnTo>
                    <a:pt x="550" y="526"/>
                  </a:lnTo>
                  <a:lnTo>
                    <a:pt x="512" y="508"/>
                  </a:lnTo>
                  <a:lnTo>
                    <a:pt x="471" y="496"/>
                  </a:lnTo>
                  <a:lnTo>
                    <a:pt x="430" y="488"/>
                  </a:lnTo>
                  <a:lnTo>
                    <a:pt x="386" y="485"/>
                  </a:lnTo>
                  <a:close/>
                  <a:moveTo>
                    <a:pt x="670" y="32"/>
                  </a:moveTo>
                  <a:lnTo>
                    <a:pt x="622" y="35"/>
                  </a:lnTo>
                  <a:lnTo>
                    <a:pt x="576" y="45"/>
                  </a:lnTo>
                  <a:lnTo>
                    <a:pt x="532" y="60"/>
                  </a:lnTo>
                  <a:lnTo>
                    <a:pt x="492" y="80"/>
                  </a:lnTo>
                  <a:lnTo>
                    <a:pt x="454" y="106"/>
                  </a:lnTo>
                  <a:lnTo>
                    <a:pt x="419" y="135"/>
                  </a:lnTo>
                  <a:lnTo>
                    <a:pt x="390" y="169"/>
                  </a:lnTo>
                  <a:lnTo>
                    <a:pt x="364" y="206"/>
                  </a:lnTo>
                  <a:lnTo>
                    <a:pt x="344" y="248"/>
                  </a:lnTo>
                  <a:lnTo>
                    <a:pt x="329" y="290"/>
                  </a:lnTo>
                  <a:lnTo>
                    <a:pt x="320" y="337"/>
                  </a:lnTo>
                  <a:lnTo>
                    <a:pt x="316" y="385"/>
                  </a:lnTo>
                  <a:lnTo>
                    <a:pt x="319" y="422"/>
                  </a:lnTo>
                  <a:lnTo>
                    <a:pt x="324" y="459"/>
                  </a:lnTo>
                  <a:lnTo>
                    <a:pt x="354" y="455"/>
                  </a:lnTo>
                  <a:lnTo>
                    <a:pt x="386" y="454"/>
                  </a:lnTo>
                  <a:lnTo>
                    <a:pt x="433" y="456"/>
                  </a:lnTo>
                  <a:lnTo>
                    <a:pt x="479" y="465"/>
                  </a:lnTo>
                  <a:lnTo>
                    <a:pt x="521" y="478"/>
                  </a:lnTo>
                  <a:lnTo>
                    <a:pt x="562" y="496"/>
                  </a:lnTo>
                  <a:lnTo>
                    <a:pt x="601" y="520"/>
                  </a:lnTo>
                  <a:lnTo>
                    <a:pt x="636" y="546"/>
                  </a:lnTo>
                  <a:lnTo>
                    <a:pt x="668" y="576"/>
                  </a:lnTo>
                  <a:lnTo>
                    <a:pt x="700" y="546"/>
                  </a:lnTo>
                  <a:lnTo>
                    <a:pt x="735" y="520"/>
                  </a:lnTo>
                  <a:lnTo>
                    <a:pt x="774" y="496"/>
                  </a:lnTo>
                  <a:lnTo>
                    <a:pt x="815" y="478"/>
                  </a:lnTo>
                  <a:lnTo>
                    <a:pt x="858" y="465"/>
                  </a:lnTo>
                  <a:lnTo>
                    <a:pt x="903" y="456"/>
                  </a:lnTo>
                  <a:lnTo>
                    <a:pt x="951" y="454"/>
                  </a:lnTo>
                  <a:lnTo>
                    <a:pt x="984" y="455"/>
                  </a:lnTo>
                  <a:lnTo>
                    <a:pt x="1015" y="459"/>
                  </a:lnTo>
                  <a:lnTo>
                    <a:pt x="1021" y="422"/>
                  </a:lnTo>
                  <a:lnTo>
                    <a:pt x="1023" y="385"/>
                  </a:lnTo>
                  <a:lnTo>
                    <a:pt x="1020" y="337"/>
                  </a:lnTo>
                  <a:lnTo>
                    <a:pt x="1011" y="290"/>
                  </a:lnTo>
                  <a:lnTo>
                    <a:pt x="996" y="248"/>
                  </a:lnTo>
                  <a:lnTo>
                    <a:pt x="975" y="206"/>
                  </a:lnTo>
                  <a:lnTo>
                    <a:pt x="950" y="169"/>
                  </a:lnTo>
                  <a:lnTo>
                    <a:pt x="919" y="135"/>
                  </a:lnTo>
                  <a:lnTo>
                    <a:pt x="886" y="106"/>
                  </a:lnTo>
                  <a:lnTo>
                    <a:pt x="848" y="80"/>
                  </a:lnTo>
                  <a:lnTo>
                    <a:pt x="807" y="60"/>
                  </a:lnTo>
                  <a:lnTo>
                    <a:pt x="764" y="45"/>
                  </a:lnTo>
                  <a:lnTo>
                    <a:pt x="718" y="35"/>
                  </a:lnTo>
                  <a:lnTo>
                    <a:pt x="670" y="32"/>
                  </a:lnTo>
                  <a:close/>
                  <a:moveTo>
                    <a:pt x="670" y="0"/>
                  </a:moveTo>
                  <a:lnTo>
                    <a:pt x="718" y="3"/>
                  </a:lnTo>
                  <a:lnTo>
                    <a:pt x="765" y="11"/>
                  </a:lnTo>
                  <a:lnTo>
                    <a:pt x="809" y="26"/>
                  </a:lnTo>
                  <a:lnTo>
                    <a:pt x="851" y="45"/>
                  </a:lnTo>
                  <a:lnTo>
                    <a:pt x="890" y="69"/>
                  </a:lnTo>
                  <a:lnTo>
                    <a:pt x="926" y="97"/>
                  </a:lnTo>
                  <a:lnTo>
                    <a:pt x="958" y="129"/>
                  </a:lnTo>
                  <a:lnTo>
                    <a:pt x="987" y="165"/>
                  </a:lnTo>
                  <a:lnTo>
                    <a:pt x="1010" y="204"/>
                  </a:lnTo>
                  <a:lnTo>
                    <a:pt x="1029" y="246"/>
                  </a:lnTo>
                  <a:lnTo>
                    <a:pt x="1044" y="289"/>
                  </a:lnTo>
                  <a:lnTo>
                    <a:pt x="1053" y="336"/>
                  </a:lnTo>
                  <a:lnTo>
                    <a:pt x="1056" y="385"/>
                  </a:lnTo>
                  <a:lnTo>
                    <a:pt x="1053" y="425"/>
                  </a:lnTo>
                  <a:lnTo>
                    <a:pt x="1047" y="466"/>
                  </a:lnTo>
                  <a:lnTo>
                    <a:pt x="1090" y="480"/>
                  </a:lnTo>
                  <a:lnTo>
                    <a:pt x="1132" y="499"/>
                  </a:lnTo>
                  <a:lnTo>
                    <a:pt x="1172" y="523"/>
                  </a:lnTo>
                  <a:lnTo>
                    <a:pt x="1208" y="551"/>
                  </a:lnTo>
                  <a:lnTo>
                    <a:pt x="1239" y="583"/>
                  </a:lnTo>
                  <a:lnTo>
                    <a:pt x="1268" y="619"/>
                  </a:lnTo>
                  <a:lnTo>
                    <a:pt x="1291" y="657"/>
                  </a:lnTo>
                  <a:lnTo>
                    <a:pt x="1310" y="699"/>
                  </a:lnTo>
                  <a:lnTo>
                    <a:pt x="1325" y="744"/>
                  </a:lnTo>
                  <a:lnTo>
                    <a:pt x="1334" y="789"/>
                  </a:lnTo>
                  <a:lnTo>
                    <a:pt x="1337" y="838"/>
                  </a:lnTo>
                  <a:lnTo>
                    <a:pt x="1334" y="886"/>
                  </a:lnTo>
                  <a:lnTo>
                    <a:pt x="1325" y="932"/>
                  </a:lnTo>
                  <a:lnTo>
                    <a:pt x="1310" y="976"/>
                  </a:lnTo>
                  <a:lnTo>
                    <a:pt x="1291" y="1017"/>
                  </a:lnTo>
                  <a:lnTo>
                    <a:pt x="1268" y="1057"/>
                  </a:lnTo>
                  <a:lnTo>
                    <a:pt x="1239" y="1093"/>
                  </a:lnTo>
                  <a:lnTo>
                    <a:pt x="1207" y="1125"/>
                  </a:lnTo>
                  <a:lnTo>
                    <a:pt x="1171" y="1152"/>
                  </a:lnTo>
                  <a:lnTo>
                    <a:pt x="1132" y="1177"/>
                  </a:lnTo>
                  <a:lnTo>
                    <a:pt x="1090" y="1196"/>
                  </a:lnTo>
                  <a:lnTo>
                    <a:pt x="1046" y="1210"/>
                  </a:lnTo>
                  <a:lnTo>
                    <a:pt x="999" y="1218"/>
                  </a:lnTo>
                  <a:lnTo>
                    <a:pt x="951" y="1221"/>
                  </a:lnTo>
                  <a:lnTo>
                    <a:pt x="903" y="1218"/>
                  </a:lnTo>
                  <a:lnTo>
                    <a:pt x="858" y="1210"/>
                  </a:lnTo>
                  <a:lnTo>
                    <a:pt x="815" y="1197"/>
                  </a:lnTo>
                  <a:lnTo>
                    <a:pt x="774" y="1179"/>
                  </a:lnTo>
                  <a:lnTo>
                    <a:pt x="735" y="1155"/>
                  </a:lnTo>
                  <a:lnTo>
                    <a:pt x="700" y="1129"/>
                  </a:lnTo>
                  <a:lnTo>
                    <a:pt x="668" y="1099"/>
                  </a:lnTo>
                  <a:lnTo>
                    <a:pt x="636" y="1129"/>
                  </a:lnTo>
                  <a:lnTo>
                    <a:pt x="601" y="1155"/>
                  </a:lnTo>
                  <a:lnTo>
                    <a:pt x="562" y="1179"/>
                  </a:lnTo>
                  <a:lnTo>
                    <a:pt x="521" y="1197"/>
                  </a:lnTo>
                  <a:lnTo>
                    <a:pt x="479" y="1210"/>
                  </a:lnTo>
                  <a:lnTo>
                    <a:pt x="433" y="1218"/>
                  </a:lnTo>
                  <a:lnTo>
                    <a:pt x="386" y="1221"/>
                  </a:lnTo>
                  <a:lnTo>
                    <a:pt x="337" y="1218"/>
                  </a:lnTo>
                  <a:lnTo>
                    <a:pt x="291" y="1210"/>
                  </a:lnTo>
                  <a:lnTo>
                    <a:pt x="246" y="1196"/>
                  </a:lnTo>
                  <a:lnTo>
                    <a:pt x="205" y="1177"/>
                  </a:lnTo>
                  <a:lnTo>
                    <a:pt x="165" y="1152"/>
                  </a:lnTo>
                  <a:lnTo>
                    <a:pt x="129" y="1125"/>
                  </a:lnTo>
                  <a:lnTo>
                    <a:pt x="98" y="1093"/>
                  </a:lnTo>
                  <a:lnTo>
                    <a:pt x="69" y="1057"/>
                  </a:lnTo>
                  <a:lnTo>
                    <a:pt x="45" y="1017"/>
                  </a:lnTo>
                  <a:lnTo>
                    <a:pt x="25" y="976"/>
                  </a:lnTo>
                  <a:lnTo>
                    <a:pt x="12" y="932"/>
                  </a:lnTo>
                  <a:lnTo>
                    <a:pt x="3" y="886"/>
                  </a:lnTo>
                  <a:lnTo>
                    <a:pt x="0" y="838"/>
                  </a:lnTo>
                  <a:lnTo>
                    <a:pt x="3" y="789"/>
                  </a:lnTo>
                  <a:lnTo>
                    <a:pt x="12" y="743"/>
                  </a:lnTo>
                  <a:lnTo>
                    <a:pt x="26" y="698"/>
                  </a:lnTo>
                  <a:lnTo>
                    <a:pt x="46" y="656"/>
                  </a:lnTo>
                  <a:lnTo>
                    <a:pt x="69" y="618"/>
                  </a:lnTo>
                  <a:lnTo>
                    <a:pt x="98" y="581"/>
                  </a:lnTo>
                  <a:lnTo>
                    <a:pt x="130" y="550"/>
                  </a:lnTo>
                  <a:lnTo>
                    <a:pt x="167" y="522"/>
                  </a:lnTo>
                  <a:lnTo>
                    <a:pt x="206" y="498"/>
                  </a:lnTo>
                  <a:lnTo>
                    <a:pt x="248" y="479"/>
                  </a:lnTo>
                  <a:lnTo>
                    <a:pt x="293" y="465"/>
                  </a:lnTo>
                  <a:lnTo>
                    <a:pt x="286" y="425"/>
                  </a:lnTo>
                  <a:lnTo>
                    <a:pt x="284" y="385"/>
                  </a:lnTo>
                  <a:lnTo>
                    <a:pt x="287" y="336"/>
                  </a:lnTo>
                  <a:lnTo>
                    <a:pt x="296" y="289"/>
                  </a:lnTo>
                  <a:lnTo>
                    <a:pt x="310" y="246"/>
                  </a:lnTo>
                  <a:lnTo>
                    <a:pt x="329" y="204"/>
                  </a:lnTo>
                  <a:lnTo>
                    <a:pt x="353" y="165"/>
                  </a:lnTo>
                  <a:lnTo>
                    <a:pt x="382" y="129"/>
                  </a:lnTo>
                  <a:lnTo>
                    <a:pt x="413" y="97"/>
                  </a:lnTo>
                  <a:lnTo>
                    <a:pt x="450" y="69"/>
                  </a:lnTo>
                  <a:lnTo>
                    <a:pt x="489" y="45"/>
                  </a:lnTo>
                  <a:lnTo>
                    <a:pt x="530" y="26"/>
                  </a:lnTo>
                  <a:lnTo>
                    <a:pt x="575" y="11"/>
                  </a:lnTo>
                  <a:lnTo>
                    <a:pt x="621" y="3"/>
                  </a:lnTo>
                  <a:lnTo>
                    <a:pt x="6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4" name="Freeform 243"/>
            <p:cNvSpPr>
              <a:spLocks/>
            </p:cNvSpPr>
            <p:nvPr/>
          </p:nvSpPr>
          <p:spPr bwMode="auto">
            <a:xfrm>
              <a:off x="7470775" y="4943475"/>
              <a:ext cx="136525" cy="46038"/>
            </a:xfrm>
            <a:custGeom>
              <a:avLst/>
              <a:gdLst>
                <a:gd name="T0" fmla="*/ 0 w 428"/>
                <a:gd name="T1" fmla="*/ 0 h 142"/>
                <a:gd name="T2" fmla="*/ 287 w 428"/>
                <a:gd name="T3" fmla="*/ 0 h 142"/>
                <a:gd name="T4" fmla="*/ 428 w 428"/>
                <a:gd name="T5" fmla="*/ 142 h 142"/>
                <a:gd name="T6" fmla="*/ 0 w 428"/>
                <a:gd name="T7" fmla="*/ 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8" h="142">
                  <a:moveTo>
                    <a:pt x="0" y="0"/>
                  </a:moveTo>
                  <a:lnTo>
                    <a:pt x="287" y="0"/>
                  </a:lnTo>
                  <a:lnTo>
                    <a:pt x="428" y="14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5" name="Rectangle 244"/>
            <p:cNvSpPr>
              <a:spLocks noChangeArrowheads="1"/>
            </p:cNvSpPr>
            <p:nvPr/>
          </p:nvSpPr>
          <p:spPr bwMode="auto">
            <a:xfrm>
              <a:off x="7407275" y="4870450"/>
              <a:ext cx="141288" cy="952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6" name="Rectangle 245"/>
            <p:cNvSpPr>
              <a:spLocks noChangeArrowheads="1"/>
            </p:cNvSpPr>
            <p:nvPr/>
          </p:nvSpPr>
          <p:spPr bwMode="auto">
            <a:xfrm>
              <a:off x="7407275" y="4889500"/>
              <a:ext cx="14288" cy="952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7" name="Rectangle 246"/>
            <p:cNvSpPr>
              <a:spLocks noChangeArrowheads="1"/>
            </p:cNvSpPr>
            <p:nvPr/>
          </p:nvSpPr>
          <p:spPr bwMode="auto">
            <a:xfrm>
              <a:off x="7427913" y="4889500"/>
              <a:ext cx="14288" cy="952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8" name="Rectangle 247"/>
            <p:cNvSpPr>
              <a:spLocks noChangeArrowheads="1"/>
            </p:cNvSpPr>
            <p:nvPr/>
          </p:nvSpPr>
          <p:spPr bwMode="auto">
            <a:xfrm>
              <a:off x="7450138" y="4889500"/>
              <a:ext cx="14288" cy="952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9" name="Rectangle 248"/>
            <p:cNvSpPr>
              <a:spLocks noChangeArrowheads="1"/>
            </p:cNvSpPr>
            <p:nvPr/>
          </p:nvSpPr>
          <p:spPr bwMode="auto">
            <a:xfrm>
              <a:off x="7470775" y="4889500"/>
              <a:ext cx="14288" cy="952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0" name="Rectangle 249"/>
            <p:cNvSpPr>
              <a:spLocks noChangeArrowheads="1"/>
            </p:cNvSpPr>
            <p:nvPr/>
          </p:nvSpPr>
          <p:spPr bwMode="auto">
            <a:xfrm>
              <a:off x="7407275" y="4908550"/>
              <a:ext cx="17463" cy="952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1" name="Rectangle 250"/>
            <p:cNvSpPr>
              <a:spLocks noChangeArrowheads="1"/>
            </p:cNvSpPr>
            <p:nvPr/>
          </p:nvSpPr>
          <p:spPr bwMode="auto">
            <a:xfrm>
              <a:off x="7434263" y="4908550"/>
              <a:ext cx="17463" cy="952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2" name="Rectangle 251"/>
            <p:cNvSpPr>
              <a:spLocks noChangeArrowheads="1"/>
            </p:cNvSpPr>
            <p:nvPr/>
          </p:nvSpPr>
          <p:spPr bwMode="auto">
            <a:xfrm>
              <a:off x="7462838" y="4908550"/>
              <a:ext cx="17463" cy="952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3" name="Rectangle 252"/>
            <p:cNvSpPr>
              <a:spLocks noChangeArrowheads="1"/>
            </p:cNvSpPr>
            <p:nvPr/>
          </p:nvSpPr>
          <p:spPr bwMode="auto">
            <a:xfrm>
              <a:off x="7489825" y="4908550"/>
              <a:ext cx="17463" cy="952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4" name="Freeform 253"/>
            <p:cNvSpPr>
              <a:spLocks noEditPoints="1"/>
            </p:cNvSpPr>
            <p:nvPr/>
          </p:nvSpPr>
          <p:spPr bwMode="auto">
            <a:xfrm>
              <a:off x="7940675" y="4875213"/>
              <a:ext cx="184150" cy="73025"/>
            </a:xfrm>
            <a:custGeom>
              <a:avLst/>
              <a:gdLst>
                <a:gd name="T0" fmla="*/ 503 w 578"/>
                <a:gd name="T1" fmla="*/ 32 h 229"/>
                <a:gd name="T2" fmla="*/ 489 w 578"/>
                <a:gd name="T3" fmla="*/ 35 h 229"/>
                <a:gd name="T4" fmla="*/ 476 w 578"/>
                <a:gd name="T5" fmla="*/ 41 h 229"/>
                <a:gd name="T6" fmla="*/ 467 w 578"/>
                <a:gd name="T7" fmla="*/ 50 h 229"/>
                <a:gd name="T8" fmla="*/ 461 w 578"/>
                <a:gd name="T9" fmla="*/ 62 h 229"/>
                <a:gd name="T10" fmla="*/ 458 w 578"/>
                <a:gd name="T11" fmla="*/ 76 h 229"/>
                <a:gd name="T12" fmla="*/ 461 w 578"/>
                <a:gd name="T13" fmla="*/ 90 h 229"/>
                <a:gd name="T14" fmla="*/ 467 w 578"/>
                <a:gd name="T15" fmla="*/ 102 h 229"/>
                <a:gd name="T16" fmla="*/ 476 w 578"/>
                <a:gd name="T17" fmla="*/ 112 h 229"/>
                <a:gd name="T18" fmla="*/ 489 w 578"/>
                <a:gd name="T19" fmla="*/ 118 h 229"/>
                <a:gd name="T20" fmla="*/ 503 w 578"/>
                <a:gd name="T21" fmla="*/ 120 h 229"/>
                <a:gd name="T22" fmla="*/ 516 w 578"/>
                <a:gd name="T23" fmla="*/ 118 h 229"/>
                <a:gd name="T24" fmla="*/ 528 w 578"/>
                <a:gd name="T25" fmla="*/ 112 h 229"/>
                <a:gd name="T26" fmla="*/ 538 w 578"/>
                <a:gd name="T27" fmla="*/ 102 h 229"/>
                <a:gd name="T28" fmla="*/ 545 w 578"/>
                <a:gd name="T29" fmla="*/ 90 h 229"/>
                <a:gd name="T30" fmla="*/ 547 w 578"/>
                <a:gd name="T31" fmla="*/ 76 h 229"/>
                <a:gd name="T32" fmla="*/ 545 w 578"/>
                <a:gd name="T33" fmla="*/ 62 h 229"/>
                <a:gd name="T34" fmla="*/ 538 w 578"/>
                <a:gd name="T35" fmla="*/ 50 h 229"/>
                <a:gd name="T36" fmla="*/ 528 w 578"/>
                <a:gd name="T37" fmla="*/ 41 h 229"/>
                <a:gd name="T38" fmla="*/ 516 w 578"/>
                <a:gd name="T39" fmla="*/ 35 h 229"/>
                <a:gd name="T40" fmla="*/ 503 w 578"/>
                <a:gd name="T41" fmla="*/ 32 h 229"/>
                <a:gd name="T42" fmla="*/ 503 w 578"/>
                <a:gd name="T43" fmla="*/ 0 h 229"/>
                <a:gd name="T44" fmla="*/ 523 w 578"/>
                <a:gd name="T45" fmla="*/ 3 h 229"/>
                <a:gd name="T46" fmla="*/ 540 w 578"/>
                <a:gd name="T47" fmla="*/ 10 h 229"/>
                <a:gd name="T48" fmla="*/ 556 w 578"/>
                <a:gd name="T49" fmla="*/ 23 h 229"/>
                <a:gd name="T50" fmla="*/ 568 w 578"/>
                <a:gd name="T51" fmla="*/ 38 h 229"/>
                <a:gd name="T52" fmla="*/ 576 w 578"/>
                <a:gd name="T53" fmla="*/ 56 h 229"/>
                <a:gd name="T54" fmla="*/ 578 w 578"/>
                <a:gd name="T55" fmla="*/ 76 h 229"/>
                <a:gd name="T56" fmla="*/ 576 w 578"/>
                <a:gd name="T57" fmla="*/ 97 h 229"/>
                <a:gd name="T58" fmla="*/ 568 w 578"/>
                <a:gd name="T59" fmla="*/ 114 h 229"/>
                <a:gd name="T60" fmla="*/ 556 w 578"/>
                <a:gd name="T61" fmla="*/ 129 h 229"/>
                <a:gd name="T62" fmla="*/ 540 w 578"/>
                <a:gd name="T63" fmla="*/ 141 h 229"/>
                <a:gd name="T64" fmla="*/ 523 w 578"/>
                <a:gd name="T65" fmla="*/ 149 h 229"/>
                <a:gd name="T66" fmla="*/ 503 w 578"/>
                <a:gd name="T67" fmla="*/ 151 h 229"/>
                <a:gd name="T68" fmla="*/ 481 w 578"/>
                <a:gd name="T69" fmla="*/ 148 h 229"/>
                <a:gd name="T70" fmla="*/ 463 w 578"/>
                <a:gd name="T71" fmla="*/ 140 h 229"/>
                <a:gd name="T72" fmla="*/ 447 w 578"/>
                <a:gd name="T73" fmla="*/ 128 h 229"/>
                <a:gd name="T74" fmla="*/ 436 w 578"/>
                <a:gd name="T75" fmla="*/ 112 h 229"/>
                <a:gd name="T76" fmla="*/ 428 w 578"/>
                <a:gd name="T77" fmla="*/ 92 h 229"/>
                <a:gd name="T78" fmla="*/ 160 w 578"/>
                <a:gd name="T79" fmla="*/ 92 h 229"/>
                <a:gd name="T80" fmla="*/ 22 w 578"/>
                <a:gd name="T81" fmla="*/ 229 h 229"/>
                <a:gd name="T82" fmla="*/ 0 w 578"/>
                <a:gd name="T83" fmla="*/ 206 h 229"/>
                <a:gd name="T84" fmla="*/ 146 w 578"/>
                <a:gd name="T85" fmla="*/ 60 h 229"/>
                <a:gd name="T86" fmla="*/ 428 w 578"/>
                <a:gd name="T87" fmla="*/ 60 h 229"/>
                <a:gd name="T88" fmla="*/ 436 w 578"/>
                <a:gd name="T89" fmla="*/ 41 h 229"/>
                <a:gd name="T90" fmla="*/ 447 w 578"/>
                <a:gd name="T91" fmla="*/ 25 h 229"/>
                <a:gd name="T92" fmla="*/ 463 w 578"/>
                <a:gd name="T93" fmla="*/ 11 h 229"/>
                <a:gd name="T94" fmla="*/ 481 w 578"/>
                <a:gd name="T95" fmla="*/ 3 h 229"/>
                <a:gd name="T96" fmla="*/ 503 w 578"/>
                <a:gd name="T97" fmla="*/ 0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578" h="229">
                  <a:moveTo>
                    <a:pt x="503" y="32"/>
                  </a:moveTo>
                  <a:lnTo>
                    <a:pt x="489" y="35"/>
                  </a:lnTo>
                  <a:lnTo>
                    <a:pt x="476" y="41"/>
                  </a:lnTo>
                  <a:lnTo>
                    <a:pt x="467" y="50"/>
                  </a:lnTo>
                  <a:lnTo>
                    <a:pt x="461" y="62"/>
                  </a:lnTo>
                  <a:lnTo>
                    <a:pt x="458" y="76"/>
                  </a:lnTo>
                  <a:lnTo>
                    <a:pt x="461" y="90"/>
                  </a:lnTo>
                  <a:lnTo>
                    <a:pt x="467" y="102"/>
                  </a:lnTo>
                  <a:lnTo>
                    <a:pt x="476" y="112"/>
                  </a:lnTo>
                  <a:lnTo>
                    <a:pt x="489" y="118"/>
                  </a:lnTo>
                  <a:lnTo>
                    <a:pt x="503" y="120"/>
                  </a:lnTo>
                  <a:lnTo>
                    <a:pt x="516" y="118"/>
                  </a:lnTo>
                  <a:lnTo>
                    <a:pt x="528" y="112"/>
                  </a:lnTo>
                  <a:lnTo>
                    <a:pt x="538" y="102"/>
                  </a:lnTo>
                  <a:lnTo>
                    <a:pt x="545" y="90"/>
                  </a:lnTo>
                  <a:lnTo>
                    <a:pt x="547" y="76"/>
                  </a:lnTo>
                  <a:lnTo>
                    <a:pt x="545" y="62"/>
                  </a:lnTo>
                  <a:lnTo>
                    <a:pt x="538" y="50"/>
                  </a:lnTo>
                  <a:lnTo>
                    <a:pt x="528" y="41"/>
                  </a:lnTo>
                  <a:lnTo>
                    <a:pt x="516" y="35"/>
                  </a:lnTo>
                  <a:lnTo>
                    <a:pt x="503" y="32"/>
                  </a:lnTo>
                  <a:close/>
                  <a:moveTo>
                    <a:pt x="503" y="0"/>
                  </a:moveTo>
                  <a:lnTo>
                    <a:pt x="523" y="3"/>
                  </a:lnTo>
                  <a:lnTo>
                    <a:pt x="540" y="10"/>
                  </a:lnTo>
                  <a:lnTo>
                    <a:pt x="556" y="23"/>
                  </a:lnTo>
                  <a:lnTo>
                    <a:pt x="568" y="38"/>
                  </a:lnTo>
                  <a:lnTo>
                    <a:pt x="576" y="56"/>
                  </a:lnTo>
                  <a:lnTo>
                    <a:pt x="578" y="76"/>
                  </a:lnTo>
                  <a:lnTo>
                    <a:pt x="576" y="97"/>
                  </a:lnTo>
                  <a:lnTo>
                    <a:pt x="568" y="114"/>
                  </a:lnTo>
                  <a:lnTo>
                    <a:pt x="556" y="129"/>
                  </a:lnTo>
                  <a:lnTo>
                    <a:pt x="540" y="141"/>
                  </a:lnTo>
                  <a:lnTo>
                    <a:pt x="523" y="149"/>
                  </a:lnTo>
                  <a:lnTo>
                    <a:pt x="503" y="151"/>
                  </a:lnTo>
                  <a:lnTo>
                    <a:pt x="481" y="148"/>
                  </a:lnTo>
                  <a:lnTo>
                    <a:pt x="463" y="140"/>
                  </a:lnTo>
                  <a:lnTo>
                    <a:pt x="447" y="128"/>
                  </a:lnTo>
                  <a:lnTo>
                    <a:pt x="436" y="112"/>
                  </a:lnTo>
                  <a:lnTo>
                    <a:pt x="428" y="92"/>
                  </a:lnTo>
                  <a:lnTo>
                    <a:pt x="160" y="92"/>
                  </a:lnTo>
                  <a:lnTo>
                    <a:pt x="22" y="229"/>
                  </a:lnTo>
                  <a:lnTo>
                    <a:pt x="0" y="206"/>
                  </a:lnTo>
                  <a:lnTo>
                    <a:pt x="146" y="60"/>
                  </a:lnTo>
                  <a:lnTo>
                    <a:pt x="428" y="60"/>
                  </a:lnTo>
                  <a:lnTo>
                    <a:pt x="436" y="41"/>
                  </a:lnTo>
                  <a:lnTo>
                    <a:pt x="447" y="25"/>
                  </a:lnTo>
                  <a:lnTo>
                    <a:pt x="463" y="11"/>
                  </a:lnTo>
                  <a:lnTo>
                    <a:pt x="481" y="3"/>
                  </a:lnTo>
                  <a:lnTo>
                    <a:pt x="50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5" name="Freeform 254"/>
            <p:cNvSpPr>
              <a:spLocks noEditPoints="1"/>
            </p:cNvSpPr>
            <p:nvPr/>
          </p:nvSpPr>
          <p:spPr bwMode="auto">
            <a:xfrm>
              <a:off x="8032750" y="4989513"/>
              <a:ext cx="155575" cy="60325"/>
            </a:xfrm>
            <a:custGeom>
              <a:avLst/>
              <a:gdLst>
                <a:gd name="T0" fmla="*/ 425 w 489"/>
                <a:gd name="T1" fmla="*/ 27 h 193"/>
                <a:gd name="T2" fmla="*/ 409 w 489"/>
                <a:gd name="T3" fmla="*/ 30 h 193"/>
                <a:gd name="T4" fmla="*/ 398 w 489"/>
                <a:gd name="T5" fmla="*/ 38 h 193"/>
                <a:gd name="T6" fmla="*/ 390 w 489"/>
                <a:gd name="T7" fmla="*/ 49 h 193"/>
                <a:gd name="T8" fmla="*/ 387 w 489"/>
                <a:gd name="T9" fmla="*/ 64 h 193"/>
                <a:gd name="T10" fmla="*/ 390 w 489"/>
                <a:gd name="T11" fmla="*/ 78 h 193"/>
                <a:gd name="T12" fmla="*/ 398 w 489"/>
                <a:gd name="T13" fmla="*/ 90 h 193"/>
                <a:gd name="T14" fmla="*/ 409 w 489"/>
                <a:gd name="T15" fmla="*/ 98 h 193"/>
                <a:gd name="T16" fmla="*/ 425 w 489"/>
                <a:gd name="T17" fmla="*/ 101 h 193"/>
                <a:gd name="T18" fmla="*/ 439 w 489"/>
                <a:gd name="T19" fmla="*/ 98 h 193"/>
                <a:gd name="T20" fmla="*/ 450 w 489"/>
                <a:gd name="T21" fmla="*/ 90 h 193"/>
                <a:gd name="T22" fmla="*/ 458 w 489"/>
                <a:gd name="T23" fmla="*/ 78 h 193"/>
                <a:gd name="T24" fmla="*/ 461 w 489"/>
                <a:gd name="T25" fmla="*/ 64 h 193"/>
                <a:gd name="T26" fmla="*/ 458 w 489"/>
                <a:gd name="T27" fmla="*/ 49 h 193"/>
                <a:gd name="T28" fmla="*/ 450 w 489"/>
                <a:gd name="T29" fmla="*/ 38 h 193"/>
                <a:gd name="T30" fmla="*/ 439 w 489"/>
                <a:gd name="T31" fmla="*/ 30 h 193"/>
                <a:gd name="T32" fmla="*/ 425 w 489"/>
                <a:gd name="T33" fmla="*/ 27 h 193"/>
                <a:gd name="T34" fmla="*/ 425 w 489"/>
                <a:gd name="T35" fmla="*/ 0 h 193"/>
                <a:gd name="T36" fmla="*/ 441 w 489"/>
                <a:gd name="T37" fmla="*/ 2 h 193"/>
                <a:gd name="T38" fmla="*/ 456 w 489"/>
                <a:gd name="T39" fmla="*/ 8 h 193"/>
                <a:gd name="T40" fmla="*/ 469 w 489"/>
                <a:gd name="T41" fmla="*/ 19 h 193"/>
                <a:gd name="T42" fmla="*/ 480 w 489"/>
                <a:gd name="T43" fmla="*/ 32 h 193"/>
                <a:gd name="T44" fmla="*/ 486 w 489"/>
                <a:gd name="T45" fmla="*/ 47 h 193"/>
                <a:gd name="T46" fmla="*/ 489 w 489"/>
                <a:gd name="T47" fmla="*/ 64 h 193"/>
                <a:gd name="T48" fmla="*/ 486 w 489"/>
                <a:gd name="T49" fmla="*/ 80 h 193"/>
                <a:gd name="T50" fmla="*/ 480 w 489"/>
                <a:gd name="T51" fmla="*/ 96 h 193"/>
                <a:gd name="T52" fmla="*/ 469 w 489"/>
                <a:gd name="T53" fmla="*/ 109 h 193"/>
                <a:gd name="T54" fmla="*/ 456 w 489"/>
                <a:gd name="T55" fmla="*/ 119 h 193"/>
                <a:gd name="T56" fmla="*/ 441 w 489"/>
                <a:gd name="T57" fmla="*/ 125 h 193"/>
                <a:gd name="T58" fmla="*/ 424 w 489"/>
                <a:gd name="T59" fmla="*/ 128 h 193"/>
                <a:gd name="T60" fmla="*/ 406 w 489"/>
                <a:gd name="T61" fmla="*/ 125 h 193"/>
                <a:gd name="T62" fmla="*/ 391 w 489"/>
                <a:gd name="T63" fmla="*/ 118 h 193"/>
                <a:gd name="T64" fmla="*/ 378 w 489"/>
                <a:gd name="T65" fmla="*/ 108 h 193"/>
                <a:gd name="T66" fmla="*/ 368 w 489"/>
                <a:gd name="T67" fmla="*/ 94 h 193"/>
                <a:gd name="T68" fmla="*/ 361 w 489"/>
                <a:gd name="T69" fmla="*/ 77 h 193"/>
                <a:gd name="T70" fmla="*/ 135 w 489"/>
                <a:gd name="T71" fmla="*/ 77 h 193"/>
                <a:gd name="T72" fmla="*/ 19 w 489"/>
                <a:gd name="T73" fmla="*/ 193 h 193"/>
                <a:gd name="T74" fmla="*/ 0 w 489"/>
                <a:gd name="T75" fmla="*/ 174 h 193"/>
                <a:gd name="T76" fmla="*/ 124 w 489"/>
                <a:gd name="T77" fmla="*/ 50 h 193"/>
                <a:gd name="T78" fmla="*/ 361 w 489"/>
                <a:gd name="T79" fmla="*/ 50 h 193"/>
                <a:gd name="T80" fmla="*/ 368 w 489"/>
                <a:gd name="T81" fmla="*/ 34 h 193"/>
                <a:gd name="T82" fmla="*/ 378 w 489"/>
                <a:gd name="T83" fmla="*/ 21 h 193"/>
                <a:gd name="T84" fmla="*/ 391 w 489"/>
                <a:gd name="T85" fmla="*/ 9 h 193"/>
                <a:gd name="T86" fmla="*/ 406 w 489"/>
                <a:gd name="T87" fmla="*/ 2 h 193"/>
                <a:gd name="T88" fmla="*/ 425 w 489"/>
                <a:gd name="T89" fmla="*/ 0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89" h="193">
                  <a:moveTo>
                    <a:pt x="425" y="27"/>
                  </a:moveTo>
                  <a:lnTo>
                    <a:pt x="409" y="30"/>
                  </a:lnTo>
                  <a:lnTo>
                    <a:pt x="398" y="38"/>
                  </a:lnTo>
                  <a:lnTo>
                    <a:pt x="390" y="49"/>
                  </a:lnTo>
                  <a:lnTo>
                    <a:pt x="387" y="64"/>
                  </a:lnTo>
                  <a:lnTo>
                    <a:pt x="390" y="78"/>
                  </a:lnTo>
                  <a:lnTo>
                    <a:pt x="398" y="90"/>
                  </a:lnTo>
                  <a:lnTo>
                    <a:pt x="409" y="98"/>
                  </a:lnTo>
                  <a:lnTo>
                    <a:pt x="425" y="101"/>
                  </a:lnTo>
                  <a:lnTo>
                    <a:pt x="439" y="98"/>
                  </a:lnTo>
                  <a:lnTo>
                    <a:pt x="450" y="90"/>
                  </a:lnTo>
                  <a:lnTo>
                    <a:pt x="458" y="78"/>
                  </a:lnTo>
                  <a:lnTo>
                    <a:pt x="461" y="64"/>
                  </a:lnTo>
                  <a:lnTo>
                    <a:pt x="458" y="49"/>
                  </a:lnTo>
                  <a:lnTo>
                    <a:pt x="450" y="38"/>
                  </a:lnTo>
                  <a:lnTo>
                    <a:pt x="439" y="30"/>
                  </a:lnTo>
                  <a:lnTo>
                    <a:pt x="425" y="27"/>
                  </a:lnTo>
                  <a:close/>
                  <a:moveTo>
                    <a:pt x="425" y="0"/>
                  </a:moveTo>
                  <a:lnTo>
                    <a:pt x="441" y="2"/>
                  </a:lnTo>
                  <a:lnTo>
                    <a:pt x="456" y="8"/>
                  </a:lnTo>
                  <a:lnTo>
                    <a:pt x="469" y="19"/>
                  </a:lnTo>
                  <a:lnTo>
                    <a:pt x="480" y="32"/>
                  </a:lnTo>
                  <a:lnTo>
                    <a:pt x="486" y="47"/>
                  </a:lnTo>
                  <a:lnTo>
                    <a:pt x="489" y="64"/>
                  </a:lnTo>
                  <a:lnTo>
                    <a:pt x="486" y="80"/>
                  </a:lnTo>
                  <a:lnTo>
                    <a:pt x="480" y="96"/>
                  </a:lnTo>
                  <a:lnTo>
                    <a:pt x="469" y="109"/>
                  </a:lnTo>
                  <a:lnTo>
                    <a:pt x="456" y="119"/>
                  </a:lnTo>
                  <a:lnTo>
                    <a:pt x="441" y="125"/>
                  </a:lnTo>
                  <a:lnTo>
                    <a:pt x="424" y="128"/>
                  </a:lnTo>
                  <a:lnTo>
                    <a:pt x="406" y="125"/>
                  </a:lnTo>
                  <a:lnTo>
                    <a:pt x="391" y="118"/>
                  </a:lnTo>
                  <a:lnTo>
                    <a:pt x="378" y="108"/>
                  </a:lnTo>
                  <a:lnTo>
                    <a:pt x="368" y="94"/>
                  </a:lnTo>
                  <a:lnTo>
                    <a:pt x="361" y="77"/>
                  </a:lnTo>
                  <a:lnTo>
                    <a:pt x="135" y="77"/>
                  </a:lnTo>
                  <a:lnTo>
                    <a:pt x="19" y="193"/>
                  </a:lnTo>
                  <a:lnTo>
                    <a:pt x="0" y="174"/>
                  </a:lnTo>
                  <a:lnTo>
                    <a:pt x="124" y="50"/>
                  </a:lnTo>
                  <a:lnTo>
                    <a:pt x="361" y="50"/>
                  </a:lnTo>
                  <a:lnTo>
                    <a:pt x="368" y="34"/>
                  </a:lnTo>
                  <a:lnTo>
                    <a:pt x="378" y="21"/>
                  </a:lnTo>
                  <a:lnTo>
                    <a:pt x="391" y="9"/>
                  </a:lnTo>
                  <a:lnTo>
                    <a:pt x="406" y="2"/>
                  </a:lnTo>
                  <a:lnTo>
                    <a:pt x="42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6" name="Rectangle 255"/>
            <p:cNvSpPr>
              <a:spLocks noChangeArrowheads="1"/>
            </p:cNvSpPr>
            <p:nvPr/>
          </p:nvSpPr>
          <p:spPr bwMode="auto">
            <a:xfrm>
              <a:off x="8085138" y="5168900"/>
              <a:ext cx="15875" cy="6350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7" name="Rectangle 256"/>
            <p:cNvSpPr>
              <a:spLocks noChangeArrowheads="1"/>
            </p:cNvSpPr>
            <p:nvPr/>
          </p:nvSpPr>
          <p:spPr bwMode="auto">
            <a:xfrm>
              <a:off x="8120063" y="5148263"/>
              <a:ext cx="15875" cy="84138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8" name="Rectangle 257"/>
            <p:cNvSpPr>
              <a:spLocks noChangeArrowheads="1"/>
            </p:cNvSpPr>
            <p:nvPr/>
          </p:nvSpPr>
          <p:spPr bwMode="auto">
            <a:xfrm>
              <a:off x="8154988" y="5122863"/>
              <a:ext cx="15875" cy="109538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9" name="Rectangle 258"/>
            <p:cNvSpPr>
              <a:spLocks noChangeArrowheads="1"/>
            </p:cNvSpPr>
            <p:nvPr/>
          </p:nvSpPr>
          <p:spPr bwMode="auto">
            <a:xfrm>
              <a:off x="8188325" y="5094288"/>
              <a:ext cx="17463" cy="13811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840" name="Freeform 362"/>
          <p:cNvSpPr>
            <a:spLocks noEditPoints="1"/>
          </p:cNvSpPr>
          <p:nvPr/>
        </p:nvSpPr>
        <p:spPr bwMode="auto">
          <a:xfrm>
            <a:off x="10034238" y="3489511"/>
            <a:ext cx="533716" cy="500845"/>
          </a:xfrm>
          <a:custGeom>
            <a:avLst/>
            <a:gdLst>
              <a:gd name="T0" fmla="*/ 3579 w 3704"/>
              <a:gd name="T1" fmla="*/ 3060 h 3477"/>
              <a:gd name="T2" fmla="*/ 3283 w 3704"/>
              <a:gd name="T3" fmla="*/ 2838 h 3477"/>
              <a:gd name="T4" fmla="*/ 1566 w 3704"/>
              <a:gd name="T5" fmla="*/ 2336 h 3477"/>
              <a:gd name="T6" fmla="*/ 1566 w 3704"/>
              <a:gd name="T7" fmla="*/ 2912 h 3477"/>
              <a:gd name="T8" fmla="*/ 2156 w 3704"/>
              <a:gd name="T9" fmla="*/ 2912 h 3477"/>
              <a:gd name="T10" fmla="*/ 2746 w 3704"/>
              <a:gd name="T11" fmla="*/ 2912 h 3477"/>
              <a:gd name="T12" fmla="*/ 2156 w 3704"/>
              <a:gd name="T13" fmla="*/ 2336 h 3477"/>
              <a:gd name="T14" fmla="*/ 2746 w 3704"/>
              <a:gd name="T15" fmla="*/ 2312 h 3477"/>
              <a:gd name="T16" fmla="*/ 2156 w 3704"/>
              <a:gd name="T17" fmla="*/ 2336 h 3477"/>
              <a:gd name="T18" fmla="*/ 989 w 3704"/>
              <a:gd name="T19" fmla="*/ 1944 h 3477"/>
              <a:gd name="T20" fmla="*/ 854 w 3704"/>
              <a:gd name="T21" fmla="*/ 1993 h 3477"/>
              <a:gd name="T22" fmla="*/ 783 w 3704"/>
              <a:gd name="T23" fmla="*/ 2114 h 3477"/>
              <a:gd name="T24" fmla="*/ 805 w 3704"/>
              <a:gd name="T25" fmla="*/ 2250 h 3477"/>
              <a:gd name="T26" fmla="*/ 899 w 3704"/>
              <a:gd name="T27" fmla="*/ 2340 h 3477"/>
              <a:gd name="T28" fmla="*/ 925 w 3704"/>
              <a:gd name="T29" fmla="*/ 2611 h 3477"/>
              <a:gd name="T30" fmla="*/ 1012 w 3704"/>
              <a:gd name="T31" fmla="*/ 2635 h 3477"/>
              <a:gd name="T32" fmla="*/ 1076 w 3704"/>
              <a:gd name="T33" fmla="*/ 2572 h 3477"/>
              <a:gd name="T34" fmla="*/ 1133 w 3704"/>
              <a:gd name="T35" fmla="*/ 2302 h 3477"/>
              <a:gd name="T36" fmla="*/ 1194 w 3704"/>
              <a:gd name="T37" fmla="*/ 2188 h 3477"/>
              <a:gd name="T38" fmla="*/ 1169 w 3704"/>
              <a:gd name="T39" fmla="*/ 2047 h 3477"/>
              <a:gd name="T40" fmla="*/ 1062 w 3704"/>
              <a:gd name="T41" fmla="*/ 1957 h 3477"/>
              <a:gd name="T42" fmla="*/ 1861 w 3704"/>
              <a:gd name="T43" fmla="*/ 2016 h 3477"/>
              <a:gd name="T44" fmla="*/ 696 w 3704"/>
              <a:gd name="T45" fmla="*/ 217 h 3477"/>
              <a:gd name="T46" fmla="*/ 542 w 3704"/>
              <a:gd name="T47" fmla="*/ 263 h 3477"/>
              <a:gd name="T48" fmla="*/ 439 w 3704"/>
              <a:gd name="T49" fmla="*/ 381 h 3477"/>
              <a:gd name="T50" fmla="*/ 413 w 3704"/>
              <a:gd name="T51" fmla="*/ 1059 h 3477"/>
              <a:gd name="T52" fmla="*/ 1553 w 3704"/>
              <a:gd name="T53" fmla="*/ 418 h 3477"/>
              <a:gd name="T54" fmla="*/ 1467 w 3704"/>
              <a:gd name="T55" fmla="*/ 287 h 3477"/>
              <a:gd name="T56" fmla="*/ 1324 w 3704"/>
              <a:gd name="T57" fmla="*/ 221 h 3477"/>
              <a:gd name="T58" fmla="*/ 1282 w 3704"/>
              <a:gd name="T59" fmla="*/ 0 h 3477"/>
              <a:gd name="T60" fmla="*/ 1501 w 3704"/>
              <a:gd name="T61" fmla="*/ 51 h 3477"/>
              <a:gd name="T62" fmla="*/ 1672 w 3704"/>
              <a:gd name="T63" fmla="*/ 188 h 3477"/>
              <a:gd name="T64" fmla="*/ 1769 w 3704"/>
              <a:gd name="T65" fmla="*/ 386 h 3477"/>
              <a:gd name="T66" fmla="*/ 1819 w 3704"/>
              <a:gd name="T67" fmla="*/ 1115 h 3477"/>
              <a:gd name="T68" fmla="*/ 1934 w 3704"/>
              <a:gd name="T69" fmla="*/ 1238 h 3477"/>
              <a:gd name="T70" fmla="*/ 1978 w 3704"/>
              <a:gd name="T71" fmla="*/ 1406 h 3477"/>
              <a:gd name="T72" fmla="*/ 2587 w 3704"/>
              <a:gd name="T73" fmla="*/ 1931 h 3477"/>
              <a:gd name="T74" fmla="*/ 3408 w 3704"/>
              <a:gd name="T75" fmla="*/ 2434 h 3477"/>
              <a:gd name="T76" fmla="*/ 3178 w 3704"/>
              <a:gd name="T77" fmla="*/ 3477 h 3477"/>
              <a:gd name="T78" fmla="*/ 2356 w 3704"/>
              <a:gd name="T79" fmla="*/ 3329 h 3477"/>
              <a:gd name="T80" fmla="*/ 1997 w 3704"/>
              <a:gd name="T81" fmla="*/ 2753 h 3477"/>
              <a:gd name="T82" fmla="*/ 347 w 3704"/>
              <a:gd name="T83" fmla="*/ 2926 h 3477"/>
              <a:gd name="T84" fmla="*/ 172 w 3704"/>
              <a:gd name="T85" fmla="*/ 2879 h 3477"/>
              <a:gd name="T86" fmla="*/ 47 w 3704"/>
              <a:gd name="T87" fmla="*/ 2754 h 3477"/>
              <a:gd name="T88" fmla="*/ 0 w 3704"/>
              <a:gd name="T89" fmla="*/ 2579 h 3477"/>
              <a:gd name="T90" fmla="*/ 25 w 3704"/>
              <a:gd name="T91" fmla="*/ 1277 h 3477"/>
              <a:gd name="T92" fmla="*/ 125 w 3704"/>
              <a:gd name="T93" fmla="*/ 1140 h 3477"/>
              <a:gd name="T94" fmla="*/ 199 w 3704"/>
              <a:gd name="T95" fmla="*/ 442 h 3477"/>
              <a:gd name="T96" fmla="*/ 274 w 3704"/>
              <a:gd name="T97" fmla="*/ 233 h 3477"/>
              <a:gd name="T98" fmla="*/ 428 w 3704"/>
              <a:gd name="T99" fmla="*/ 78 h 3477"/>
              <a:gd name="T100" fmla="*/ 637 w 3704"/>
              <a:gd name="T101" fmla="*/ 4 h 34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704" h="3477">
                <a:moveTo>
                  <a:pt x="3283" y="3060"/>
                </a:moveTo>
                <a:lnTo>
                  <a:pt x="3283" y="3355"/>
                </a:lnTo>
                <a:lnTo>
                  <a:pt x="3579" y="3355"/>
                </a:lnTo>
                <a:lnTo>
                  <a:pt x="3579" y="3060"/>
                </a:lnTo>
                <a:lnTo>
                  <a:pt x="3283" y="3060"/>
                </a:lnTo>
                <a:close/>
                <a:moveTo>
                  <a:pt x="2989" y="2544"/>
                </a:moveTo>
                <a:lnTo>
                  <a:pt x="2989" y="2838"/>
                </a:lnTo>
                <a:lnTo>
                  <a:pt x="3283" y="2838"/>
                </a:lnTo>
                <a:lnTo>
                  <a:pt x="3283" y="2544"/>
                </a:lnTo>
                <a:lnTo>
                  <a:pt x="2989" y="2544"/>
                </a:lnTo>
                <a:close/>
                <a:moveTo>
                  <a:pt x="1566" y="2040"/>
                </a:moveTo>
                <a:lnTo>
                  <a:pt x="1566" y="2336"/>
                </a:lnTo>
                <a:lnTo>
                  <a:pt x="1861" y="2336"/>
                </a:lnTo>
                <a:lnTo>
                  <a:pt x="1861" y="2617"/>
                </a:lnTo>
                <a:lnTo>
                  <a:pt x="1566" y="2617"/>
                </a:lnTo>
                <a:lnTo>
                  <a:pt x="1566" y="2912"/>
                </a:lnTo>
                <a:lnTo>
                  <a:pt x="1861" y="2912"/>
                </a:lnTo>
                <a:lnTo>
                  <a:pt x="1861" y="2631"/>
                </a:lnTo>
                <a:lnTo>
                  <a:pt x="2156" y="2631"/>
                </a:lnTo>
                <a:lnTo>
                  <a:pt x="2156" y="2912"/>
                </a:lnTo>
                <a:lnTo>
                  <a:pt x="2451" y="2912"/>
                </a:lnTo>
                <a:lnTo>
                  <a:pt x="2451" y="3207"/>
                </a:lnTo>
                <a:lnTo>
                  <a:pt x="2746" y="3207"/>
                </a:lnTo>
                <a:lnTo>
                  <a:pt x="2746" y="2912"/>
                </a:lnTo>
                <a:lnTo>
                  <a:pt x="2451" y="2912"/>
                </a:lnTo>
                <a:lnTo>
                  <a:pt x="2451" y="2617"/>
                </a:lnTo>
                <a:lnTo>
                  <a:pt x="2156" y="2617"/>
                </a:lnTo>
                <a:lnTo>
                  <a:pt x="2156" y="2336"/>
                </a:lnTo>
                <a:lnTo>
                  <a:pt x="2451" y="2336"/>
                </a:lnTo>
                <a:lnTo>
                  <a:pt x="2451" y="2608"/>
                </a:lnTo>
                <a:lnTo>
                  <a:pt x="2746" y="2608"/>
                </a:lnTo>
                <a:lnTo>
                  <a:pt x="2746" y="2312"/>
                </a:lnTo>
                <a:lnTo>
                  <a:pt x="2451" y="2312"/>
                </a:lnTo>
                <a:lnTo>
                  <a:pt x="2451" y="2040"/>
                </a:lnTo>
                <a:lnTo>
                  <a:pt x="2156" y="2040"/>
                </a:lnTo>
                <a:lnTo>
                  <a:pt x="2156" y="2336"/>
                </a:lnTo>
                <a:lnTo>
                  <a:pt x="1861" y="2336"/>
                </a:lnTo>
                <a:lnTo>
                  <a:pt x="1861" y="2040"/>
                </a:lnTo>
                <a:lnTo>
                  <a:pt x="1566" y="2040"/>
                </a:lnTo>
                <a:close/>
                <a:moveTo>
                  <a:pt x="989" y="1944"/>
                </a:moveTo>
                <a:lnTo>
                  <a:pt x="952" y="1947"/>
                </a:lnTo>
                <a:lnTo>
                  <a:pt x="916" y="1957"/>
                </a:lnTo>
                <a:lnTo>
                  <a:pt x="883" y="1973"/>
                </a:lnTo>
                <a:lnTo>
                  <a:pt x="854" y="1993"/>
                </a:lnTo>
                <a:lnTo>
                  <a:pt x="829" y="2018"/>
                </a:lnTo>
                <a:lnTo>
                  <a:pt x="809" y="2047"/>
                </a:lnTo>
                <a:lnTo>
                  <a:pt x="793" y="2080"/>
                </a:lnTo>
                <a:lnTo>
                  <a:pt x="783" y="2114"/>
                </a:lnTo>
                <a:lnTo>
                  <a:pt x="780" y="2153"/>
                </a:lnTo>
                <a:lnTo>
                  <a:pt x="783" y="2188"/>
                </a:lnTo>
                <a:lnTo>
                  <a:pt x="791" y="2220"/>
                </a:lnTo>
                <a:lnTo>
                  <a:pt x="805" y="2250"/>
                </a:lnTo>
                <a:lnTo>
                  <a:pt x="823" y="2279"/>
                </a:lnTo>
                <a:lnTo>
                  <a:pt x="844" y="2302"/>
                </a:lnTo>
                <a:lnTo>
                  <a:pt x="870" y="2324"/>
                </a:lnTo>
                <a:lnTo>
                  <a:pt x="899" y="2340"/>
                </a:lnTo>
                <a:lnTo>
                  <a:pt x="899" y="2547"/>
                </a:lnTo>
                <a:lnTo>
                  <a:pt x="901" y="2572"/>
                </a:lnTo>
                <a:lnTo>
                  <a:pt x="911" y="2593"/>
                </a:lnTo>
                <a:lnTo>
                  <a:pt x="925" y="2611"/>
                </a:lnTo>
                <a:lnTo>
                  <a:pt x="943" y="2626"/>
                </a:lnTo>
                <a:lnTo>
                  <a:pt x="965" y="2635"/>
                </a:lnTo>
                <a:lnTo>
                  <a:pt x="989" y="2638"/>
                </a:lnTo>
                <a:lnTo>
                  <a:pt x="1012" y="2635"/>
                </a:lnTo>
                <a:lnTo>
                  <a:pt x="1035" y="2626"/>
                </a:lnTo>
                <a:lnTo>
                  <a:pt x="1053" y="2611"/>
                </a:lnTo>
                <a:lnTo>
                  <a:pt x="1066" y="2593"/>
                </a:lnTo>
                <a:lnTo>
                  <a:pt x="1076" y="2572"/>
                </a:lnTo>
                <a:lnTo>
                  <a:pt x="1079" y="2547"/>
                </a:lnTo>
                <a:lnTo>
                  <a:pt x="1079" y="2340"/>
                </a:lnTo>
                <a:lnTo>
                  <a:pt x="1108" y="2324"/>
                </a:lnTo>
                <a:lnTo>
                  <a:pt x="1133" y="2302"/>
                </a:lnTo>
                <a:lnTo>
                  <a:pt x="1155" y="2279"/>
                </a:lnTo>
                <a:lnTo>
                  <a:pt x="1173" y="2250"/>
                </a:lnTo>
                <a:lnTo>
                  <a:pt x="1187" y="2220"/>
                </a:lnTo>
                <a:lnTo>
                  <a:pt x="1194" y="2188"/>
                </a:lnTo>
                <a:lnTo>
                  <a:pt x="1198" y="2153"/>
                </a:lnTo>
                <a:lnTo>
                  <a:pt x="1194" y="2114"/>
                </a:lnTo>
                <a:lnTo>
                  <a:pt x="1184" y="2080"/>
                </a:lnTo>
                <a:lnTo>
                  <a:pt x="1169" y="2047"/>
                </a:lnTo>
                <a:lnTo>
                  <a:pt x="1148" y="2018"/>
                </a:lnTo>
                <a:lnTo>
                  <a:pt x="1123" y="1993"/>
                </a:lnTo>
                <a:lnTo>
                  <a:pt x="1094" y="1973"/>
                </a:lnTo>
                <a:lnTo>
                  <a:pt x="1062" y="1957"/>
                </a:lnTo>
                <a:lnTo>
                  <a:pt x="1026" y="1947"/>
                </a:lnTo>
                <a:lnTo>
                  <a:pt x="989" y="1944"/>
                </a:lnTo>
                <a:close/>
                <a:moveTo>
                  <a:pt x="1861" y="1721"/>
                </a:moveTo>
                <a:lnTo>
                  <a:pt x="1861" y="2016"/>
                </a:lnTo>
                <a:lnTo>
                  <a:pt x="2156" y="2016"/>
                </a:lnTo>
                <a:lnTo>
                  <a:pt x="2156" y="1721"/>
                </a:lnTo>
                <a:lnTo>
                  <a:pt x="1861" y="1721"/>
                </a:lnTo>
                <a:close/>
                <a:moveTo>
                  <a:pt x="696" y="217"/>
                </a:moveTo>
                <a:lnTo>
                  <a:pt x="654" y="221"/>
                </a:lnTo>
                <a:lnTo>
                  <a:pt x="614" y="230"/>
                </a:lnTo>
                <a:lnTo>
                  <a:pt x="576" y="244"/>
                </a:lnTo>
                <a:lnTo>
                  <a:pt x="542" y="263"/>
                </a:lnTo>
                <a:lnTo>
                  <a:pt x="510" y="287"/>
                </a:lnTo>
                <a:lnTo>
                  <a:pt x="482" y="315"/>
                </a:lnTo>
                <a:lnTo>
                  <a:pt x="458" y="347"/>
                </a:lnTo>
                <a:lnTo>
                  <a:pt x="439" y="381"/>
                </a:lnTo>
                <a:lnTo>
                  <a:pt x="425" y="418"/>
                </a:lnTo>
                <a:lnTo>
                  <a:pt x="416" y="459"/>
                </a:lnTo>
                <a:lnTo>
                  <a:pt x="413" y="500"/>
                </a:lnTo>
                <a:lnTo>
                  <a:pt x="413" y="1059"/>
                </a:lnTo>
                <a:lnTo>
                  <a:pt x="1564" y="1059"/>
                </a:lnTo>
                <a:lnTo>
                  <a:pt x="1564" y="500"/>
                </a:lnTo>
                <a:lnTo>
                  <a:pt x="1562" y="459"/>
                </a:lnTo>
                <a:lnTo>
                  <a:pt x="1553" y="418"/>
                </a:lnTo>
                <a:lnTo>
                  <a:pt x="1538" y="381"/>
                </a:lnTo>
                <a:lnTo>
                  <a:pt x="1519" y="347"/>
                </a:lnTo>
                <a:lnTo>
                  <a:pt x="1496" y="315"/>
                </a:lnTo>
                <a:lnTo>
                  <a:pt x="1467" y="287"/>
                </a:lnTo>
                <a:lnTo>
                  <a:pt x="1436" y="263"/>
                </a:lnTo>
                <a:lnTo>
                  <a:pt x="1401" y="244"/>
                </a:lnTo>
                <a:lnTo>
                  <a:pt x="1364" y="230"/>
                </a:lnTo>
                <a:lnTo>
                  <a:pt x="1324" y="221"/>
                </a:lnTo>
                <a:lnTo>
                  <a:pt x="1282" y="217"/>
                </a:lnTo>
                <a:lnTo>
                  <a:pt x="696" y="217"/>
                </a:lnTo>
                <a:close/>
                <a:moveTo>
                  <a:pt x="696" y="0"/>
                </a:moveTo>
                <a:lnTo>
                  <a:pt x="1282" y="0"/>
                </a:lnTo>
                <a:lnTo>
                  <a:pt x="1340" y="4"/>
                </a:lnTo>
                <a:lnTo>
                  <a:pt x="1397" y="14"/>
                </a:lnTo>
                <a:lnTo>
                  <a:pt x="1451" y="30"/>
                </a:lnTo>
                <a:lnTo>
                  <a:pt x="1501" y="51"/>
                </a:lnTo>
                <a:lnTo>
                  <a:pt x="1549" y="78"/>
                </a:lnTo>
                <a:lnTo>
                  <a:pt x="1594" y="110"/>
                </a:lnTo>
                <a:lnTo>
                  <a:pt x="1635" y="146"/>
                </a:lnTo>
                <a:lnTo>
                  <a:pt x="1672" y="188"/>
                </a:lnTo>
                <a:lnTo>
                  <a:pt x="1703" y="233"/>
                </a:lnTo>
                <a:lnTo>
                  <a:pt x="1730" y="280"/>
                </a:lnTo>
                <a:lnTo>
                  <a:pt x="1753" y="332"/>
                </a:lnTo>
                <a:lnTo>
                  <a:pt x="1769" y="386"/>
                </a:lnTo>
                <a:lnTo>
                  <a:pt x="1779" y="442"/>
                </a:lnTo>
                <a:lnTo>
                  <a:pt x="1782" y="500"/>
                </a:lnTo>
                <a:lnTo>
                  <a:pt x="1782" y="1094"/>
                </a:lnTo>
                <a:lnTo>
                  <a:pt x="1819" y="1115"/>
                </a:lnTo>
                <a:lnTo>
                  <a:pt x="1853" y="1140"/>
                </a:lnTo>
                <a:lnTo>
                  <a:pt x="1884" y="1169"/>
                </a:lnTo>
                <a:lnTo>
                  <a:pt x="1911" y="1202"/>
                </a:lnTo>
                <a:lnTo>
                  <a:pt x="1934" y="1238"/>
                </a:lnTo>
                <a:lnTo>
                  <a:pt x="1953" y="1277"/>
                </a:lnTo>
                <a:lnTo>
                  <a:pt x="1966" y="1318"/>
                </a:lnTo>
                <a:lnTo>
                  <a:pt x="1974" y="1361"/>
                </a:lnTo>
                <a:lnTo>
                  <a:pt x="1978" y="1406"/>
                </a:lnTo>
                <a:lnTo>
                  <a:pt x="1978" y="1611"/>
                </a:lnTo>
                <a:lnTo>
                  <a:pt x="2292" y="1611"/>
                </a:lnTo>
                <a:lnTo>
                  <a:pt x="2292" y="1931"/>
                </a:lnTo>
                <a:lnTo>
                  <a:pt x="2587" y="1931"/>
                </a:lnTo>
                <a:lnTo>
                  <a:pt x="2587" y="2203"/>
                </a:lnTo>
                <a:lnTo>
                  <a:pt x="2882" y="2203"/>
                </a:lnTo>
                <a:lnTo>
                  <a:pt x="2882" y="2434"/>
                </a:lnTo>
                <a:lnTo>
                  <a:pt x="3408" y="2434"/>
                </a:lnTo>
                <a:lnTo>
                  <a:pt x="3408" y="2951"/>
                </a:lnTo>
                <a:lnTo>
                  <a:pt x="3704" y="2951"/>
                </a:lnTo>
                <a:lnTo>
                  <a:pt x="3704" y="3477"/>
                </a:lnTo>
                <a:lnTo>
                  <a:pt x="3178" y="3477"/>
                </a:lnTo>
                <a:lnTo>
                  <a:pt x="3178" y="2961"/>
                </a:lnTo>
                <a:lnTo>
                  <a:pt x="2882" y="2961"/>
                </a:lnTo>
                <a:lnTo>
                  <a:pt x="2882" y="3329"/>
                </a:lnTo>
                <a:lnTo>
                  <a:pt x="2356" y="3329"/>
                </a:lnTo>
                <a:lnTo>
                  <a:pt x="2356" y="3034"/>
                </a:lnTo>
                <a:lnTo>
                  <a:pt x="2061" y="3034"/>
                </a:lnTo>
                <a:lnTo>
                  <a:pt x="2061" y="2753"/>
                </a:lnTo>
                <a:lnTo>
                  <a:pt x="1997" y="2753"/>
                </a:lnTo>
                <a:lnTo>
                  <a:pt x="1997" y="3034"/>
                </a:lnTo>
                <a:lnTo>
                  <a:pt x="1471" y="3034"/>
                </a:lnTo>
                <a:lnTo>
                  <a:pt x="1471" y="2926"/>
                </a:lnTo>
                <a:lnTo>
                  <a:pt x="347" y="2926"/>
                </a:lnTo>
                <a:lnTo>
                  <a:pt x="300" y="2923"/>
                </a:lnTo>
                <a:lnTo>
                  <a:pt x="255" y="2914"/>
                </a:lnTo>
                <a:lnTo>
                  <a:pt x="211" y="2898"/>
                </a:lnTo>
                <a:lnTo>
                  <a:pt x="172" y="2879"/>
                </a:lnTo>
                <a:lnTo>
                  <a:pt x="135" y="2853"/>
                </a:lnTo>
                <a:lnTo>
                  <a:pt x="101" y="2824"/>
                </a:lnTo>
                <a:lnTo>
                  <a:pt x="72" y="2791"/>
                </a:lnTo>
                <a:lnTo>
                  <a:pt x="47" y="2754"/>
                </a:lnTo>
                <a:lnTo>
                  <a:pt x="27" y="2714"/>
                </a:lnTo>
                <a:lnTo>
                  <a:pt x="12" y="2671"/>
                </a:lnTo>
                <a:lnTo>
                  <a:pt x="3" y="2626"/>
                </a:lnTo>
                <a:lnTo>
                  <a:pt x="0" y="2579"/>
                </a:lnTo>
                <a:lnTo>
                  <a:pt x="0" y="1406"/>
                </a:lnTo>
                <a:lnTo>
                  <a:pt x="3" y="1361"/>
                </a:lnTo>
                <a:lnTo>
                  <a:pt x="11" y="1318"/>
                </a:lnTo>
                <a:lnTo>
                  <a:pt x="25" y="1277"/>
                </a:lnTo>
                <a:lnTo>
                  <a:pt x="44" y="1238"/>
                </a:lnTo>
                <a:lnTo>
                  <a:pt x="66" y="1202"/>
                </a:lnTo>
                <a:lnTo>
                  <a:pt x="93" y="1169"/>
                </a:lnTo>
                <a:lnTo>
                  <a:pt x="125" y="1140"/>
                </a:lnTo>
                <a:lnTo>
                  <a:pt x="158" y="1115"/>
                </a:lnTo>
                <a:lnTo>
                  <a:pt x="196" y="1094"/>
                </a:lnTo>
                <a:lnTo>
                  <a:pt x="196" y="500"/>
                </a:lnTo>
                <a:lnTo>
                  <a:pt x="199" y="442"/>
                </a:lnTo>
                <a:lnTo>
                  <a:pt x="209" y="386"/>
                </a:lnTo>
                <a:lnTo>
                  <a:pt x="225" y="332"/>
                </a:lnTo>
                <a:lnTo>
                  <a:pt x="247" y="280"/>
                </a:lnTo>
                <a:lnTo>
                  <a:pt x="274" y="233"/>
                </a:lnTo>
                <a:lnTo>
                  <a:pt x="306" y="188"/>
                </a:lnTo>
                <a:lnTo>
                  <a:pt x="343" y="146"/>
                </a:lnTo>
                <a:lnTo>
                  <a:pt x="383" y="110"/>
                </a:lnTo>
                <a:lnTo>
                  <a:pt x="428" y="78"/>
                </a:lnTo>
                <a:lnTo>
                  <a:pt x="476" y="51"/>
                </a:lnTo>
                <a:lnTo>
                  <a:pt x="527" y="30"/>
                </a:lnTo>
                <a:lnTo>
                  <a:pt x="581" y="14"/>
                </a:lnTo>
                <a:lnTo>
                  <a:pt x="637" y="4"/>
                </a:lnTo>
                <a:lnTo>
                  <a:pt x="696" y="0"/>
                </a:lnTo>
                <a:close/>
              </a:path>
            </a:pathLst>
          </a:custGeom>
          <a:solidFill>
            <a:schemeClr val="tx1">
              <a:lumMod val="90000"/>
              <a:lumOff val="1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841" name="Group 840"/>
          <p:cNvGrpSpPr/>
          <p:nvPr/>
        </p:nvGrpSpPr>
        <p:grpSpPr>
          <a:xfrm>
            <a:off x="10086825" y="4281099"/>
            <a:ext cx="428542" cy="454707"/>
            <a:chOff x="7416800" y="4926013"/>
            <a:chExt cx="962025" cy="1020763"/>
          </a:xfrm>
          <a:solidFill>
            <a:schemeClr val="tx1">
              <a:lumMod val="90000"/>
              <a:lumOff val="10000"/>
            </a:schemeClr>
          </a:solidFill>
        </p:grpSpPr>
        <p:sp>
          <p:nvSpPr>
            <p:cNvPr id="842" name="Freeform 460"/>
            <p:cNvSpPr>
              <a:spLocks/>
            </p:cNvSpPr>
            <p:nvPr/>
          </p:nvSpPr>
          <p:spPr bwMode="auto">
            <a:xfrm>
              <a:off x="7416800" y="4926013"/>
              <a:ext cx="962025" cy="1020763"/>
            </a:xfrm>
            <a:custGeom>
              <a:avLst/>
              <a:gdLst>
                <a:gd name="T0" fmla="*/ 92 w 3636"/>
                <a:gd name="T1" fmla="*/ 11 h 3858"/>
                <a:gd name="T2" fmla="*/ 114 w 3636"/>
                <a:gd name="T3" fmla="*/ 57 h 3858"/>
                <a:gd name="T4" fmla="*/ 309 w 3636"/>
                <a:gd name="T5" fmla="*/ 333 h 3858"/>
                <a:gd name="T6" fmla="*/ 316 w 3636"/>
                <a:gd name="T7" fmla="*/ 359 h 3858"/>
                <a:gd name="T8" fmla="*/ 114 w 3636"/>
                <a:gd name="T9" fmla="*/ 368 h 3858"/>
                <a:gd name="T10" fmla="*/ 309 w 3636"/>
                <a:gd name="T11" fmla="*/ 716 h 3858"/>
                <a:gd name="T12" fmla="*/ 316 w 3636"/>
                <a:gd name="T13" fmla="*/ 742 h 3858"/>
                <a:gd name="T14" fmla="*/ 114 w 3636"/>
                <a:gd name="T15" fmla="*/ 751 h 3858"/>
                <a:gd name="T16" fmla="*/ 309 w 3636"/>
                <a:gd name="T17" fmla="*/ 1099 h 3858"/>
                <a:gd name="T18" fmla="*/ 316 w 3636"/>
                <a:gd name="T19" fmla="*/ 1125 h 3858"/>
                <a:gd name="T20" fmla="*/ 114 w 3636"/>
                <a:gd name="T21" fmla="*/ 1134 h 3858"/>
                <a:gd name="T22" fmla="*/ 309 w 3636"/>
                <a:gd name="T23" fmla="*/ 1481 h 3858"/>
                <a:gd name="T24" fmla="*/ 316 w 3636"/>
                <a:gd name="T25" fmla="*/ 1508 h 3858"/>
                <a:gd name="T26" fmla="*/ 114 w 3636"/>
                <a:gd name="T27" fmla="*/ 1516 h 3858"/>
                <a:gd name="T28" fmla="*/ 309 w 3636"/>
                <a:gd name="T29" fmla="*/ 1864 h 3858"/>
                <a:gd name="T30" fmla="*/ 316 w 3636"/>
                <a:gd name="T31" fmla="*/ 1890 h 3858"/>
                <a:gd name="T32" fmla="*/ 114 w 3636"/>
                <a:gd name="T33" fmla="*/ 1899 h 3858"/>
                <a:gd name="T34" fmla="*/ 309 w 3636"/>
                <a:gd name="T35" fmla="*/ 2246 h 3858"/>
                <a:gd name="T36" fmla="*/ 316 w 3636"/>
                <a:gd name="T37" fmla="*/ 2272 h 3858"/>
                <a:gd name="T38" fmla="*/ 114 w 3636"/>
                <a:gd name="T39" fmla="*/ 2282 h 3858"/>
                <a:gd name="T40" fmla="*/ 309 w 3636"/>
                <a:gd name="T41" fmla="*/ 2629 h 3858"/>
                <a:gd name="T42" fmla="*/ 316 w 3636"/>
                <a:gd name="T43" fmla="*/ 2655 h 3858"/>
                <a:gd name="T44" fmla="*/ 114 w 3636"/>
                <a:gd name="T45" fmla="*/ 2665 h 3858"/>
                <a:gd name="T46" fmla="*/ 309 w 3636"/>
                <a:gd name="T47" fmla="*/ 3012 h 3858"/>
                <a:gd name="T48" fmla="*/ 316 w 3636"/>
                <a:gd name="T49" fmla="*/ 3038 h 3858"/>
                <a:gd name="T50" fmla="*/ 114 w 3636"/>
                <a:gd name="T51" fmla="*/ 3047 h 3858"/>
                <a:gd name="T52" fmla="*/ 548 w 3636"/>
                <a:gd name="T53" fmla="*/ 3590 h 3858"/>
                <a:gd name="T54" fmla="*/ 567 w 3636"/>
                <a:gd name="T55" fmla="*/ 3571 h 3858"/>
                <a:gd name="T56" fmla="*/ 586 w 3636"/>
                <a:gd name="T57" fmla="*/ 3590 h 3858"/>
                <a:gd name="T58" fmla="*/ 931 w 3636"/>
                <a:gd name="T59" fmla="*/ 3590 h 3858"/>
                <a:gd name="T60" fmla="*/ 950 w 3636"/>
                <a:gd name="T61" fmla="*/ 3571 h 3858"/>
                <a:gd name="T62" fmla="*/ 969 w 3636"/>
                <a:gd name="T63" fmla="*/ 3590 h 3858"/>
                <a:gd name="T64" fmla="*/ 1314 w 3636"/>
                <a:gd name="T65" fmla="*/ 3590 h 3858"/>
                <a:gd name="T66" fmla="*/ 1333 w 3636"/>
                <a:gd name="T67" fmla="*/ 3571 h 3858"/>
                <a:gd name="T68" fmla="*/ 1352 w 3636"/>
                <a:gd name="T69" fmla="*/ 3590 h 3858"/>
                <a:gd name="T70" fmla="*/ 1697 w 3636"/>
                <a:gd name="T71" fmla="*/ 3590 h 3858"/>
                <a:gd name="T72" fmla="*/ 1716 w 3636"/>
                <a:gd name="T73" fmla="*/ 3571 h 3858"/>
                <a:gd name="T74" fmla="*/ 1735 w 3636"/>
                <a:gd name="T75" fmla="*/ 3590 h 3858"/>
                <a:gd name="T76" fmla="*/ 2080 w 3636"/>
                <a:gd name="T77" fmla="*/ 3590 h 3858"/>
                <a:gd name="T78" fmla="*/ 2099 w 3636"/>
                <a:gd name="T79" fmla="*/ 3571 h 3858"/>
                <a:gd name="T80" fmla="*/ 2118 w 3636"/>
                <a:gd name="T81" fmla="*/ 3590 h 3858"/>
                <a:gd name="T82" fmla="*/ 2462 w 3636"/>
                <a:gd name="T83" fmla="*/ 3590 h 3858"/>
                <a:gd name="T84" fmla="*/ 2481 w 3636"/>
                <a:gd name="T85" fmla="*/ 3571 h 3858"/>
                <a:gd name="T86" fmla="*/ 2500 w 3636"/>
                <a:gd name="T87" fmla="*/ 3590 h 3858"/>
                <a:gd name="T88" fmla="*/ 2845 w 3636"/>
                <a:gd name="T89" fmla="*/ 3590 h 3858"/>
                <a:gd name="T90" fmla="*/ 2864 w 3636"/>
                <a:gd name="T91" fmla="*/ 3571 h 3858"/>
                <a:gd name="T92" fmla="*/ 2883 w 3636"/>
                <a:gd name="T93" fmla="*/ 3590 h 3858"/>
                <a:gd name="T94" fmla="*/ 3228 w 3636"/>
                <a:gd name="T95" fmla="*/ 3590 h 3858"/>
                <a:gd name="T96" fmla="*/ 3247 w 3636"/>
                <a:gd name="T97" fmla="*/ 3571 h 3858"/>
                <a:gd name="T98" fmla="*/ 3266 w 3636"/>
                <a:gd name="T99" fmla="*/ 3590 h 3858"/>
                <a:gd name="T100" fmla="*/ 3597 w 3636"/>
                <a:gd name="T101" fmla="*/ 3747 h 3858"/>
                <a:gd name="T102" fmla="*/ 3634 w 3636"/>
                <a:gd name="T103" fmla="*/ 3782 h 3858"/>
                <a:gd name="T104" fmla="*/ 3625 w 3636"/>
                <a:gd name="T105" fmla="*/ 3835 h 3858"/>
                <a:gd name="T106" fmla="*/ 3579 w 3636"/>
                <a:gd name="T107" fmla="*/ 3858 h 3858"/>
                <a:gd name="T108" fmla="*/ 24 w 3636"/>
                <a:gd name="T109" fmla="*/ 3847 h 3858"/>
                <a:gd name="T110" fmla="*/ 0 w 3636"/>
                <a:gd name="T111" fmla="*/ 3800 h 3858"/>
                <a:gd name="T112" fmla="*/ 11 w 3636"/>
                <a:gd name="T113" fmla="*/ 24 h 3858"/>
                <a:gd name="T114" fmla="*/ 57 w 3636"/>
                <a:gd name="T115" fmla="*/ 0 h 38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636" h="3858">
                  <a:moveTo>
                    <a:pt x="57" y="0"/>
                  </a:moveTo>
                  <a:lnTo>
                    <a:pt x="75" y="2"/>
                  </a:lnTo>
                  <a:lnTo>
                    <a:pt x="92" y="11"/>
                  </a:lnTo>
                  <a:lnTo>
                    <a:pt x="103" y="24"/>
                  </a:lnTo>
                  <a:lnTo>
                    <a:pt x="112" y="39"/>
                  </a:lnTo>
                  <a:lnTo>
                    <a:pt x="114" y="57"/>
                  </a:lnTo>
                  <a:lnTo>
                    <a:pt x="114" y="330"/>
                  </a:lnTo>
                  <a:lnTo>
                    <a:pt x="300" y="330"/>
                  </a:lnTo>
                  <a:lnTo>
                    <a:pt x="309" y="333"/>
                  </a:lnTo>
                  <a:lnTo>
                    <a:pt x="316" y="339"/>
                  </a:lnTo>
                  <a:lnTo>
                    <a:pt x="319" y="349"/>
                  </a:lnTo>
                  <a:lnTo>
                    <a:pt x="316" y="359"/>
                  </a:lnTo>
                  <a:lnTo>
                    <a:pt x="309" y="365"/>
                  </a:lnTo>
                  <a:lnTo>
                    <a:pt x="300" y="368"/>
                  </a:lnTo>
                  <a:lnTo>
                    <a:pt x="114" y="368"/>
                  </a:lnTo>
                  <a:lnTo>
                    <a:pt x="114" y="712"/>
                  </a:lnTo>
                  <a:lnTo>
                    <a:pt x="300" y="712"/>
                  </a:lnTo>
                  <a:lnTo>
                    <a:pt x="309" y="716"/>
                  </a:lnTo>
                  <a:lnTo>
                    <a:pt x="316" y="722"/>
                  </a:lnTo>
                  <a:lnTo>
                    <a:pt x="319" y="732"/>
                  </a:lnTo>
                  <a:lnTo>
                    <a:pt x="316" y="742"/>
                  </a:lnTo>
                  <a:lnTo>
                    <a:pt x="309" y="748"/>
                  </a:lnTo>
                  <a:lnTo>
                    <a:pt x="300" y="751"/>
                  </a:lnTo>
                  <a:lnTo>
                    <a:pt x="114" y="751"/>
                  </a:lnTo>
                  <a:lnTo>
                    <a:pt x="114" y="1095"/>
                  </a:lnTo>
                  <a:lnTo>
                    <a:pt x="300" y="1095"/>
                  </a:lnTo>
                  <a:lnTo>
                    <a:pt x="309" y="1099"/>
                  </a:lnTo>
                  <a:lnTo>
                    <a:pt x="316" y="1105"/>
                  </a:lnTo>
                  <a:lnTo>
                    <a:pt x="319" y="1114"/>
                  </a:lnTo>
                  <a:lnTo>
                    <a:pt x="316" y="1125"/>
                  </a:lnTo>
                  <a:lnTo>
                    <a:pt x="309" y="1131"/>
                  </a:lnTo>
                  <a:lnTo>
                    <a:pt x="300" y="1134"/>
                  </a:lnTo>
                  <a:lnTo>
                    <a:pt x="114" y="1134"/>
                  </a:lnTo>
                  <a:lnTo>
                    <a:pt x="114" y="1478"/>
                  </a:lnTo>
                  <a:lnTo>
                    <a:pt x="300" y="1478"/>
                  </a:lnTo>
                  <a:lnTo>
                    <a:pt x="309" y="1481"/>
                  </a:lnTo>
                  <a:lnTo>
                    <a:pt x="316" y="1487"/>
                  </a:lnTo>
                  <a:lnTo>
                    <a:pt x="319" y="1497"/>
                  </a:lnTo>
                  <a:lnTo>
                    <a:pt x="316" y="1508"/>
                  </a:lnTo>
                  <a:lnTo>
                    <a:pt x="309" y="1514"/>
                  </a:lnTo>
                  <a:lnTo>
                    <a:pt x="300" y="1516"/>
                  </a:lnTo>
                  <a:lnTo>
                    <a:pt x="114" y="1516"/>
                  </a:lnTo>
                  <a:lnTo>
                    <a:pt x="114" y="1861"/>
                  </a:lnTo>
                  <a:lnTo>
                    <a:pt x="300" y="1861"/>
                  </a:lnTo>
                  <a:lnTo>
                    <a:pt x="309" y="1864"/>
                  </a:lnTo>
                  <a:lnTo>
                    <a:pt x="316" y="1870"/>
                  </a:lnTo>
                  <a:lnTo>
                    <a:pt x="319" y="1880"/>
                  </a:lnTo>
                  <a:lnTo>
                    <a:pt x="316" y="1890"/>
                  </a:lnTo>
                  <a:lnTo>
                    <a:pt x="309" y="1896"/>
                  </a:lnTo>
                  <a:lnTo>
                    <a:pt x="300" y="1899"/>
                  </a:lnTo>
                  <a:lnTo>
                    <a:pt x="114" y="1899"/>
                  </a:lnTo>
                  <a:lnTo>
                    <a:pt x="114" y="2244"/>
                  </a:lnTo>
                  <a:lnTo>
                    <a:pt x="300" y="2244"/>
                  </a:lnTo>
                  <a:lnTo>
                    <a:pt x="309" y="2246"/>
                  </a:lnTo>
                  <a:lnTo>
                    <a:pt x="316" y="2253"/>
                  </a:lnTo>
                  <a:lnTo>
                    <a:pt x="319" y="2263"/>
                  </a:lnTo>
                  <a:lnTo>
                    <a:pt x="316" y="2272"/>
                  </a:lnTo>
                  <a:lnTo>
                    <a:pt x="309" y="2279"/>
                  </a:lnTo>
                  <a:lnTo>
                    <a:pt x="300" y="2282"/>
                  </a:lnTo>
                  <a:lnTo>
                    <a:pt x="114" y="2282"/>
                  </a:lnTo>
                  <a:lnTo>
                    <a:pt x="114" y="2627"/>
                  </a:lnTo>
                  <a:lnTo>
                    <a:pt x="300" y="2627"/>
                  </a:lnTo>
                  <a:lnTo>
                    <a:pt x="309" y="2629"/>
                  </a:lnTo>
                  <a:lnTo>
                    <a:pt x="316" y="2636"/>
                  </a:lnTo>
                  <a:lnTo>
                    <a:pt x="319" y="2646"/>
                  </a:lnTo>
                  <a:lnTo>
                    <a:pt x="316" y="2655"/>
                  </a:lnTo>
                  <a:lnTo>
                    <a:pt x="309" y="2662"/>
                  </a:lnTo>
                  <a:lnTo>
                    <a:pt x="300" y="2665"/>
                  </a:lnTo>
                  <a:lnTo>
                    <a:pt x="114" y="2665"/>
                  </a:lnTo>
                  <a:lnTo>
                    <a:pt x="114" y="3009"/>
                  </a:lnTo>
                  <a:lnTo>
                    <a:pt x="300" y="3009"/>
                  </a:lnTo>
                  <a:lnTo>
                    <a:pt x="309" y="3012"/>
                  </a:lnTo>
                  <a:lnTo>
                    <a:pt x="316" y="3019"/>
                  </a:lnTo>
                  <a:lnTo>
                    <a:pt x="319" y="3028"/>
                  </a:lnTo>
                  <a:lnTo>
                    <a:pt x="316" y="3038"/>
                  </a:lnTo>
                  <a:lnTo>
                    <a:pt x="309" y="3045"/>
                  </a:lnTo>
                  <a:lnTo>
                    <a:pt x="300" y="3047"/>
                  </a:lnTo>
                  <a:lnTo>
                    <a:pt x="114" y="3047"/>
                  </a:lnTo>
                  <a:lnTo>
                    <a:pt x="114" y="3743"/>
                  </a:lnTo>
                  <a:lnTo>
                    <a:pt x="548" y="3743"/>
                  </a:lnTo>
                  <a:lnTo>
                    <a:pt x="548" y="3590"/>
                  </a:lnTo>
                  <a:lnTo>
                    <a:pt x="551" y="3580"/>
                  </a:lnTo>
                  <a:lnTo>
                    <a:pt x="558" y="3573"/>
                  </a:lnTo>
                  <a:lnTo>
                    <a:pt x="567" y="3571"/>
                  </a:lnTo>
                  <a:lnTo>
                    <a:pt x="577" y="3573"/>
                  </a:lnTo>
                  <a:lnTo>
                    <a:pt x="584" y="3580"/>
                  </a:lnTo>
                  <a:lnTo>
                    <a:pt x="586" y="3590"/>
                  </a:lnTo>
                  <a:lnTo>
                    <a:pt x="586" y="3743"/>
                  </a:lnTo>
                  <a:lnTo>
                    <a:pt x="931" y="3743"/>
                  </a:lnTo>
                  <a:lnTo>
                    <a:pt x="931" y="3590"/>
                  </a:lnTo>
                  <a:lnTo>
                    <a:pt x="933" y="3580"/>
                  </a:lnTo>
                  <a:lnTo>
                    <a:pt x="941" y="3573"/>
                  </a:lnTo>
                  <a:lnTo>
                    <a:pt x="950" y="3571"/>
                  </a:lnTo>
                  <a:lnTo>
                    <a:pt x="960" y="3573"/>
                  </a:lnTo>
                  <a:lnTo>
                    <a:pt x="967" y="3580"/>
                  </a:lnTo>
                  <a:lnTo>
                    <a:pt x="969" y="3590"/>
                  </a:lnTo>
                  <a:lnTo>
                    <a:pt x="969" y="3743"/>
                  </a:lnTo>
                  <a:lnTo>
                    <a:pt x="1314" y="3743"/>
                  </a:lnTo>
                  <a:lnTo>
                    <a:pt x="1314" y="3590"/>
                  </a:lnTo>
                  <a:lnTo>
                    <a:pt x="1316" y="3580"/>
                  </a:lnTo>
                  <a:lnTo>
                    <a:pt x="1323" y="3573"/>
                  </a:lnTo>
                  <a:lnTo>
                    <a:pt x="1333" y="3571"/>
                  </a:lnTo>
                  <a:lnTo>
                    <a:pt x="1342" y="3573"/>
                  </a:lnTo>
                  <a:lnTo>
                    <a:pt x="1350" y="3580"/>
                  </a:lnTo>
                  <a:lnTo>
                    <a:pt x="1352" y="3590"/>
                  </a:lnTo>
                  <a:lnTo>
                    <a:pt x="1352" y="3743"/>
                  </a:lnTo>
                  <a:lnTo>
                    <a:pt x="1697" y="3743"/>
                  </a:lnTo>
                  <a:lnTo>
                    <a:pt x="1697" y="3590"/>
                  </a:lnTo>
                  <a:lnTo>
                    <a:pt x="1699" y="3580"/>
                  </a:lnTo>
                  <a:lnTo>
                    <a:pt x="1706" y="3573"/>
                  </a:lnTo>
                  <a:lnTo>
                    <a:pt x="1716" y="3571"/>
                  </a:lnTo>
                  <a:lnTo>
                    <a:pt x="1725" y="3573"/>
                  </a:lnTo>
                  <a:lnTo>
                    <a:pt x="1732" y="3580"/>
                  </a:lnTo>
                  <a:lnTo>
                    <a:pt x="1735" y="3590"/>
                  </a:lnTo>
                  <a:lnTo>
                    <a:pt x="1735" y="3743"/>
                  </a:lnTo>
                  <a:lnTo>
                    <a:pt x="2080" y="3743"/>
                  </a:lnTo>
                  <a:lnTo>
                    <a:pt x="2080" y="3590"/>
                  </a:lnTo>
                  <a:lnTo>
                    <a:pt x="2082" y="3580"/>
                  </a:lnTo>
                  <a:lnTo>
                    <a:pt x="2089" y="3573"/>
                  </a:lnTo>
                  <a:lnTo>
                    <a:pt x="2099" y="3571"/>
                  </a:lnTo>
                  <a:lnTo>
                    <a:pt x="2108" y="3573"/>
                  </a:lnTo>
                  <a:lnTo>
                    <a:pt x="2115" y="3580"/>
                  </a:lnTo>
                  <a:lnTo>
                    <a:pt x="2118" y="3590"/>
                  </a:lnTo>
                  <a:lnTo>
                    <a:pt x="2118" y="3743"/>
                  </a:lnTo>
                  <a:lnTo>
                    <a:pt x="2462" y="3743"/>
                  </a:lnTo>
                  <a:lnTo>
                    <a:pt x="2462" y="3590"/>
                  </a:lnTo>
                  <a:lnTo>
                    <a:pt x="2465" y="3580"/>
                  </a:lnTo>
                  <a:lnTo>
                    <a:pt x="2472" y="3573"/>
                  </a:lnTo>
                  <a:lnTo>
                    <a:pt x="2481" y="3571"/>
                  </a:lnTo>
                  <a:lnTo>
                    <a:pt x="2491" y="3573"/>
                  </a:lnTo>
                  <a:lnTo>
                    <a:pt x="2498" y="3580"/>
                  </a:lnTo>
                  <a:lnTo>
                    <a:pt x="2500" y="3590"/>
                  </a:lnTo>
                  <a:lnTo>
                    <a:pt x="2500" y="3743"/>
                  </a:lnTo>
                  <a:lnTo>
                    <a:pt x="2845" y="3743"/>
                  </a:lnTo>
                  <a:lnTo>
                    <a:pt x="2845" y="3590"/>
                  </a:lnTo>
                  <a:lnTo>
                    <a:pt x="2848" y="3580"/>
                  </a:lnTo>
                  <a:lnTo>
                    <a:pt x="2855" y="3573"/>
                  </a:lnTo>
                  <a:lnTo>
                    <a:pt x="2864" y="3571"/>
                  </a:lnTo>
                  <a:lnTo>
                    <a:pt x="2874" y="3573"/>
                  </a:lnTo>
                  <a:lnTo>
                    <a:pt x="2881" y="3580"/>
                  </a:lnTo>
                  <a:lnTo>
                    <a:pt x="2883" y="3590"/>
                  </a:lnTo>
                  <a:lnTo>
                    <a:pt x="2883" y="3743"/>
                  </a:lnTo>
                  <a:lnTo>
                    <a:pt x="3228" y="3743"/>
                  </a:lnTo>
                  <a:lnTo>
                    <a:pt x="3228" y="3590"/>
                  </a:lnTo>
                  <a:lnTo>
                    <a:pt x="3231" y="3580"/>
                  </a:lnTo>
                  <a:lnTo>
                    <a:pt x="3238" y="3573"/>
                  </a:lnTo>
                  <a:lnTo>
                    <a:pt x="3247" y="3571"/>
                  </a:lnTo>
                  <a:lnTo>
                    <a:pt x="3257" y="3573"/>
                  </a:lnTo>
                  <a:lnTo>
                    <a:pt x="3264" y="3580"/>
                  </a:lnTo>
                  <a:lnTo>
                    <a:pt x="3266" y="3590"/>
                  </a:lnTo>
                  <a:lnTo>
                    <a:pt x="3266" y="3743"/>
                  </a:lnTo>
                  <a:lnTo>
                    <a:pt x="3579" y="3743"/>
                  </a:lnTo>
                  <a:lnTo>
                    <a:pt x="3597" y="3747"/>
                  </a:lnTo>
                  <a:lnTo>
                    <a:pt x="3613" y="3754"/>
                  </a:lnTo>
                  <a:lnTo>
                    <a:pt x="3625" y="3767"/>
                  </a:lnTo>
                  <a:lnTo>
                    <a:pt x="3634" y="3782"/>
                  </a:lnTo>
                  <a:lnTo>
                    <a:pt x="3636" y="3800"/>
                  </a:lnTo>
                  <a:lnTo>
                    <a:pt x="3634" y="3819"/>
                  </a:lnTo>
                  <a:lnTo>
                    <a:pt x="3625" y="3835"/>
                  </a:lnTo>
                  <a:lnTo>
                    <a:pt x="3613" y="3847"/>
                  </a:lnTo>
                  <a:lnTo>
                    <a:pt x="3597" y="3855"/>
                  </a:lnTo>
                  <a:lnTo>
                    <a:pt x="3579" y="3858"/>
                  </a:lnTo>
                  <a:lnTo>
                    <a:pt x="57" y="3858"/>
                  </a:lnTo>
                  <a:lnTo>
                    <a:pt x="39" y="3855"/>
                  </a:lnTo>
                  <a:lnTo>
                    <a:pt x="24" y="3847"/>
                  </a:lnTo>
                  <a:lnTo>
                    <a:pt x="11" y="3835"/>
                  </a:lnTo>
                  <a:lnTo>
                    <a:pt x="2" y="3819"/>
                  </a:lnTo>
                  <a:lnTo>
                    <a:pt x="0" y="3800"/>
                  </a:lnTo>
                  <a:lnTo>
                    <a:pt x="0" y="57"/>
                  </a:lnTo>
                  <a:lnTo>
                    <a:pt x="2" y="39"/>
                  </a:lnTo>
                  <a:lnTo>
                    <a:pt x="11" y="24"/>
                  </a:lnTo>
                  <a:lnTo>
                    <a:pt x="24" y="11"/>
                  </a:lnTo>
                  <a:lnTo>
                    <a:pt x="39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3" name="Freeform 461"/>
            <p:cNvSpPr>
              <a:spLocks noEditPoints="1"/>
            </p:cNvSpPr>
            <p:nvPr/>
          </p:nvSpPr>
          <p:spPr bwMode="auto">
            <a:xfrm>
              <a:off x="7543800" y="5673725"/>
              <a:ext cx="606425" cy="125413"/>
            </a:xfrm>
            <a:custGeom>
              <a:avLst/>
              <a:gdLst>
                <a:gd name="T0" fmla="*/ 77 w 2290"/>
                <a:gd name="T1" fmla="*/ 76 h 468"/>
                <a:gd name="T2" fmla="*/ 77 w 2290"/>
                <a:gd name="T3" fmla="*/ 392 h 468"/>
                <a:gd name="T4" fmla="*/ 681 w 2290"/>
                <a:gd name="T5" fmla="*/ 392 h 468"/>
                <a:gd name="T6" fmla="*/ 681 w 2290"/>
                <a:gd name="T7" fmla="*/ 76 h 468"/>
                <a:gd name="T8" fmla="*/ 77 w 2290"/>
                <a:gd name="T9" fmla="*/ 76 h 468"/>
                <a:gd name="T10" fmla="*/ 0 w 2290"/>
                <a:gd name="T11" fmla="*/ 0 h 468"/>
                <a:gd name="T12" fmla="*/ 2290 w 2290"/>
                <a:gd name="T13" fmla="*/ 0 h 468"/>
                <a:gd name="T14" fmla="*/ 2290 w 2290"/>
                <a:gd name="T15" fmla="*/ 468 h 468"/>
                <a:gd name="T16" fmla="*/ 0 w 2290"/>
                <a:gd name="T17" fmla="*/ 468 h 468"/>
                <a:gd name="T18" fmla="*/ 0 w 2290"/>
                <a:gd name="T19" fmla="*/ 0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90" h="468">
                  <a:moveTo>
                    <a:pt x="77" y="76"/>
                  </a:moveTo>
                  <a:lnTo>
                    <a:pt x="77" y="392"/>
                  </a:lnTo>
                  <a:lnTo>
                    <a:pt x="681" y="392"/>
                  </a:lnTo>
                  <a:lnTo>
                    <a:pt x="681" y="76"/>
                  </a:lnTo>
                  <a:lnTo>
                    <a:pt x="77" y="76"/>
                  </a:lnTo>
                  <a:close/>
                  <a:moveTo>
                    <a:pt x="0" y="0"/>
                  </a:moveTo>
                  <a:lnTo>
                    <a:pt x="2290" y="0"/>
                  </a:lnTo>
                  <a:lnTo>
                    <a:pt x="2290" y="468"/>
                  </a:lnTo>
                  <a:lnTo>
                    <a:pt x="0" y="46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4" name="Freeform 462"/>
            <p:cNvSpPr>
              <a:spLocks noEditPoints="1"/>
            </p:cNvSpPr>
            <p:nvPr/>
          </p:nvSpPr>
          <p:spPr bwMode="auto">
            <a:xfrm>
              <a:off x="7543800" y="5454650"/>
              <a:ext cx="441325" cy="123825"/>
            </a:xfrm>
            <a:custGeom>
              <a:avLst/>
              <a:gdLst>
                <a:gd name="T0" fmla="*/ 77 w 1665"/>
                <a:gd name="T1" fmla="*/ 76 h 469"/>
                <a:gd name="T2" fmla="*/ 77 w 1665"/>
                <a:gd name="T3" fmla="*/ 393 h 469"/>
                <a:gd name="T4" fmla="*/ 1321 w 1665"/>
                <a:gd name="T5" fmla="*/ 393 h 469"/>
                <a:gd name="T6" fmla="*/ 1321 w 1665"/>
                <a:gd name="T7" fmla="*/ 76 h 469"/>
                <a:gd name="T8" fmla="*/ 77 w 1665"/>
                <a:gd name="T9" fmla="*/ 76 h 469"/>
                <a:gd name="T10" fmla="*/ 0 w 1665"/>
                <a:gd name="T11" fmla="*/ 0 h 469"/>
                <a:gd name="T12" fmla="*/ 1665 w 1665"/>
                <a:gd name="T13" fmla="*/ 0 h 469"/>
                <a:gd name="T14" fmla="*/ 1665 w 1665"/>
                <a:gd name="T15" fmla="*/ 469 h 469"/>
                <a:gd name="T16" fmla="*/ 0 w 1665"/>
                <a:gd name="T17" fmla="*/ 469 h 469"/>
                <a:gd name="T18" fmla="*/ 0 w 1665"/>
                <a:gd name="T19" fmla="*/ 0 h 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65" h="469">
                  <a:moveTo>
                    <a:pt x="77" y="76"/>
                  </a:moveTo>
                  <a:lnTo>
                    <a:pt x="77" y="393"/>
                  </a:lnTo>
                  <a:lnTo>
                    <a:pt x="1321" y="393"/>
                  </a:lnTo>
                  <a:lnTo>
                    <a:pt x="1321" y="76"/>
                  </a:lnTo>
                  <a:lnTo>
                    <a:pt x="77" y="76"/>
                  </a:lnTo>
                  <a:close/>
                  <a:moveTo>
                    <a:pt x="0" y="0"/>
                  </a:moveTo>
                  <a:lnTo>
                    <a:pt x="1665" y="0"/>
                  </a:lnTo>
                  <a:lnTo>
                    <a:pt x="1665" y="469"/>
                  </a:lnTo>
                  <a:lnTo>
                    <a:pt x="0" y="469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5" name="Freeform 463"/>
            <p:cNvSpPr>
              <a:spLocks noEditPoints="1"/>
            </p:cNvSpPr>
            <p:nvPr/>
          </p:nvSpPr>
          <p:spPr bwMode="auto">
            <a:xfrm>
              <a:off x="7543800" y="5237163"/>
              <a:ext cx="585788" cy="123825"/>
            </a:xfrm>
            <a:custGeom>
              <a:avLst/>
              <a:gdLst>
                <a:gd name="T0" fmla="*/ 77 w 2211"/>
                <a:gd name="T1" fmla="*/ 77 h 469"/>
                <a:gd name="T2" fmla="*/ 77 w 2211"/>
                <a:gd name="T3" fmla="*/ 392 h 469"/>
                <a:gd name="T4" fmla="*/ 986 w 2211"/>
                <a:gd name="T5" fmla="*/ 392 h 469"/>
                <a:gd name="T6" fmla="*/ 986 w 2211"/>
                <a:gd name="T7" fmla="*/ 77 h 469"/>
                <a:gd name="T8" fmla="*/ 77 w 2211"/>
                <a:gd name="T9" fmla="*/ 77 h 469"/>
                <a:gd name="T10" fmla="*/ 0 w 2211"/>
                <a:gd name="T11" fmla="*/ 0 h 469"/>
                <a:gd name="T12" fmla="*/ 2211 w 2211"/>
                <a:gd name="T13" fmla="*/ 0 h 469"/>
                <a:gd name="T14" fmla="*/ 2211 w 2211"/>
                <a:gd name="T15" fmla="*/ 469 h 469"/>
                <a:gd name="T16" fmla="*/ 0 w 2211"/>
                <a:gd name="T17" fmla="*/ 469 h 469"/>
                <a:gd name="T18" fmla="*/ 0 w 2211"/>
                <a:gd name="T19" fmla="*/ 0 h 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11" h="469">
                  <a:moveTo>
                    <a:pt x="77" y="77"/>
                  </a:moveTo>
                  <a:lnTo>
                    <a:pt x="77" y="392"/>
                  </a:lnTo>
                  <a:lnTo>
                    <a:pt x="986" y="392"/>
                  </a:lnTo>
                  <a:lnTo>
                    <a:pt x="986" y="77"/>
                  </a:lnTo>
                  <a:lnTo>
                    <a:pt x="77" y="77"/>
                  </a:lnTo>
                  <a:close/>
                  <a:moveTo>
                    <a:pt x="0" y="0"/>
                  </a:moveTo>
                  <a:lnTo>
                    <a:pt x="2211" y="0"/>
                  </a:lnTo>
                  <a:lnTo>
                    <a:pt x="2211" y="469"/>
                  </a:lnTo>
                  <a:lnTo>
                    <a:pt x="0" y="469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6" name="Freeform 464"/>
            <p:cNvSpPr>
              <a:spLocks noEditPoints="1"/>
            </p:cNvSpPr>
            <p:nvPr/>
          </p:nvSpPr>
          <p:spPr bwMode="auto">
            <a:xfrm>
              <a:off x="7543800" y="5008563"/>
              <a:ext cx="517525" cy="123825"/>
            </a:xfrm>
            <a:custGeom>
              <a:avLst/>
              <a:gdLst>
                <a:gd name="T0" fmla="*/ 77 w 1952"/>
                <a:gd name="T1" fmla="*/ 76 h 469"/>
                <a:gd name="T2" fmla="*/ 77 w 1952"/>
                <a:gd name="T3" fmla="*/ 393 h 469"/>
                <a:gd name="T4" fmla="*/ 1493 w 1952"/>
                <a:gd name="T5" fmla="*/ 393 h 469"/>
                <a:gd name="T6" fmla="*/ 1493 w 1952"/>
                <a:gd name="T7" fmla="*/ 76 h 469"/>
                <a:gd name="T8" fmla="*/ 77 w 1952"/>
                <a:gd name="T9" fmla="*/ 76 h 469"/>
                <a:gd name="T10" fmla="*/ 0 w 1952"/>
                <a:gd name="T11" fmla="*/ 0 h 469"/>
                <a:gd name="T12" fmla="*/ 1952 w 1952"/>
                <a:gd name="T13" fmla="*/ 0 h 469"/>
                <a:gd name="T14" fmla="*/ 1952 w 1952"/>
                <a:gd name="T15" fmla="*/ 469 h 469"/>
                <a:gd name="T16" fmla="*/ 0 w 1952"/>
                <a:gd name="T17" fmla="*/ 469 h 469"/>
                <a:gd name="T18" fmla="*/ 0 w 1952"/>
                <a:gd name="T19" fmla="*/ 0 h 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52" h="469">
                  <a:moveTo>
                    <a:pt x="77" y="76"/>
                  </a:moveTo>
                  <a:lnTo>
                    <a:pt x="77" y="393"/>
                  </a:lnTo>
                  <a:lnTo>
                    <a:pt x="1493" y="393"/>
                  </a:lnTo>
                  <a:lnTo>
                    <a:pt x="1493" y="76"/>
                  </a:lnTo>
                  <a:lnTo>
                    <a:pt x="77" y="76"/>
                  </a:lnTo>
                  <a:close/>
                  <a:moveTo>
                    <a:pt x="0" y="0"/>
                  </a:moveTo>
                  <a:lnTo>
                    <a:pt x="1952" y="0"/>
                  </a:lnTo>
                  <a:lnTo>
                    <a:pt x="1952" y="469"/>
                  </a:lnTo>
                  <a:lnTo>
                    <a:pt x="0" y="469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47" name="Group 846"/>
          <p:cNvGrpSpPr/>
          <p:nvPr/>
        </p:nvGrpSpPr>
        <p:grpSpPr>
          <a:xfrm>
            <a:off x="10033539" y="5013487"/>
            <a:ext cx="535115" cy="546262"/>
            <a:chOff x="8789988" y="5251451"/>
            <a:chExt cx="990600" cy="1011238"/>
          </a:xfrm>
          <a:solidFill>
            <a:schemeClr val="tx1">
              <a:lumMod val="90000"/>
              <a:lumOff val="10000"/>
            </a:schemeClr>
          </a:solidFill>
        </p:grpSpPr>
        <p:sp>
          <p:nvSpPr>
            <p:cNvPr id="848" name="Freeform 542"/>
            <p:cNvSpPr>
              <a:spLocks noEditPoints="1"/>
            </p:cNvSpPr>
            <p:nvPr/>
          </p:nvSpPr>
          <p:spPr bwMode="auto">
            <a:xfrm>
              <a:off x="8789988" y="5251451"/>
              <a:ext cx="990600" cy="1011238"/>
            </a:xfrm>
            <a:custGeom>
              <a:avLst/>
              <a:gdLst>
                <a:gd name="T0" fmla="*/ 1855 w 3743"/>
                <a:gd name="T1" fmla="*/ 2290 h 3824"/>
                <a:gd name="T2" fmla="*/ 1564 w 3743"/>
                <a:gd name="T3" fmla="*/ 2457 h 3824"/>
                <a:gd name="T4" fmla="*/ 1050 w 3743"/>
                <a:gd name="T5" fmla="*/ 2531 h 3824"/>
                <a:gd name="T6" fmla="*/ 1265 w 3743"/>
                <a:gd name="T7" fmla="*/ 3382 h 3824"/>
                <a:gd name="T8" fmla="*/ 1745 w 3743"/>
                <a:gd name="T9" fmla="*/ 3524 h 3824"/>
                <a:gd name="T10" fmla="*/ 2007 w 3743"/>
                <a:gd name="T11" fmla="*/ 3721 h 3824"/>
                <a:gd name="T12" fmla="*/ 2406 w 3743"/>
                <a:gd name="T13" fmla="*/ 3662 h 3824"/>
                <a:gd name="T14" fmla="*/ 2953 w 3743"/>
                <a:gd name="T15" fmla="*/ 3384 h 3824"/>
                <a:gd name="T16" fmla="*/ 3206 w 3743"/>
                <a:gd name="T17" fmla="*/ 2855 h 3824"/>
                <a:gd name="T18" fmla="*/ 2855 w 3743"/>
                <a:gd name="T19" fmla="*/ 2261 h 3824"/>
                <a:gd name="T20" fmla="*/ 2017 w 3743"/>
                <a:gd name="T21" fmla="*/ 2133 h 3824"/>
                <a:gd name="T22" fmla="*/ 1901 w 3743"/>
                <a:gd name="T23" fmla="*/ 2053 h 3824"/>
                <a:gd name="T24" fmla="*/ 3074 w 3743"/>
                <a:gd name="T25" fmla="*/ 2140 h 3824"/>
                <a:gd name="T26" fmla="*/ 1949 w 3743"/>
                <a:gd name="T27" fmla="*/ 1909 h 3824"/>
                <a:gd name="T28" fmla="*/ 1399 w 3743"/>
                <a:gd name="T29" fmla="*/ 2465 h 3824"/>
                <a:gd name="T30" fmla="*/ 2806 w 3743"/>
                <a:gd name="T31" fmla="*/ 1817 h 3824"/>
                <a:gd name="T32" fmla="*/ 2075 w 3743"/>
                <a:gd name="T33" fmla="*/ 1803 h 3824"/>
                <a:gd name="T34" fmla="*/ 1522 w 3743"/>
                <a:gd name="T35" fmla="*/ 1750 h 3824"/>
                <a:gd name="T36" fmla="*/ 1962 w 3743"/>
                <a:gd name="T37" fmla="*/ 1711 h 3824"/>
                <a:gd name="T38" fmla="*/ 2259 w 3743"/>
                <a:gd name="T39" fmla="*/ 2195 h 3824"/>
                <a:gd name="T40" fmla="*/ 1666 w 3743"/>
                <a:gd name="T41" fmla="*/ 1671 h 3824"/>
                <a:gd name="T42" fmla="*/ 2363 w 3743"/>
                <a:gd name="T43" fmla="*/ 1604 h 3824"/>
                <a:gd name="T44" fmla="*/ 2273 w 3743"/>
                <a:gd name="T45" fmla="*/ 1586 h 3824"/>
                <a:gd name="T46" fmla="*/ 2187 w 3743"/>
                <a:gd name="T47" fmla="*/ 1659 h 3824"/>
                <a:gd name="T48" fmla="*/ 46 w 3743"/>
                <a:gd name="T49" fmla="*/ 1494 h 3824"/>
                <a:gd name="T50" fmla="*/ 2178 w 3743"/>
                <a:gd name="T51" fmla="*/ 1536 h 3824"/>
                <a:gd name="T52" fmla="*/ 2244 w 3743"/>
                <a:gd name="T53" fmla="*/ 1275 h 3824"/>
                <a:gd name="T54" fmla="*/ 3620 w 3743"/>
                <a:gd name="T55" fmla="*/ 729 h 3824"/>
                <a:gd name="T56" fmla="*/ 1987 w 3743"/>
                <a:gd name="T57" fmla="*/ 676 h 3824"/>
                <a:gd name="T58" fmla="*/ 1056 w 3743"/>
                <a:gd name="T59" fmla="*/ 290 h 3824"/>
                <a:gd name="T60" fmla="*/ 212 w 3743"/>
                <a:gd name="T61" fmla="*/ 802 h 3824"/>
                <a:gd name="T62" fmla="*/ 41 w 3743"/>
                <a:gd name="T63" fmla="*/ 1391 h 3824"/>
                <a:gd name="T64" fmla="*/ 73 w 3743"/>
                <a:gd name="T65" fmla="*/ 1656 h 3824"/>
                <a:gd name="T66" fmla="*/ 657 w 3743"/>
                <a:gd name="T67" fmla="*/ 2382 h 3824"/>
                <a:gd name="T68" fmla="*/ 987 w 3743"/>
                <a:gd name="T69" fmla="*/ 2484 h 3824"/>
                <a:gd name="T70" fmla="*/ 1508 w 3743"/>
                <a:gd name="T71" fmla="*/ 1709 h 3824"/>
                <a:gd name="T72" fmla="*/ 1363 w 3743"/>
                <a:gd name="T73" fmla="*/ 1254 h 3824"/>
                <a:gd name="T74" fmla="*/ 1564 w 3743"/>
                <a:gd name="T75" fmla="*/ 652 h 3824"/>
                <a:gd name="T76" fmla="*/ 2517 w 3743"/>
                <a:gd name="T77" fmla="*/ 44 h 3824"/>
                <a:gd name="T78" fmla="*/ 1829 w 3743"/>
                <a:gd name="T79" fmla="*/ 473 h 3824"/>
                <a:gd name="T80" fmla="*/ 2330 w 3743"/>
                <a:gd name="T81" fmla="*/ 1038 h 3824"/>
                <a:gd name="T82" fmla="*/ 2439 w 3743"/>
                <a:gd name="T83" fmla="*/ 1580 h 3824"/>
                <a:gd name="T84" fmla="*/ 3179 w 3743"/>
                <a:gd name="T85" fmla="*/ 2084 h 3824"/>
                <a:gd name="T86" fmla="*/ 3446 w 3743"/>
                <a:gd name="T87" fmla="*/ 1851 h 3824"/>
                <a:gd name="T88" fmla="*/ 3679 w 3743"/>
                <a:gd name="T89" fmla="*/ 923 h 3824"/>
                <a:gd name="T90" fmla="*/ 3579 w 3743"/>
                <a:gd name="T91" fmla="*/ 640 h 3824"/>
                <a:gd name="T92" fmla="*/ 2823 w 3743"/>
                <a:gd name="T93" fmla="*/ 65 h 3824"/>
                <a:gd name="T94" fmla="*/ 2677 w 3743"/>
                <a:gd name="T95" fmla="*/ 119 h 3824"/>
                <a:gd name="T96" fmla="*/ 3245 w 3743"/>
                <a:gd name="T97" fmla="*/ 202 h 3824"/>
                <a:gd name="T98" fmla="*/ 3739 w 3743"/>
                <a:gd name="T99" fmla="*/ 1056 h 3824"/>
                <a:gd name="T100" fmla="*/ 3403 w 3743"/>
                <a:gd name="T101" fmla="*/ 1960 h 3824"/>
                <a:gd name="T102" fmla="*/ 3258 w 3743"/>
                <a:gd name="T103" fmla="*/ 2768 h 3824"/>
                <a:gd name="T104" fmla="*/ 2766 w 3743"/>
                <a:gd name="T105" fmla="*/ 3622 h 3824"/>
                <a:gd name="T106" fmla="*/ 1771 w 3743"/>
                <a:gd name="T107" fmla="*/ 3771 h 3824"/>
                <a:gd name="T108" fmla="*/ 1053 w 3743"/>
                <a:gd name="T109" fmla="*/ 3105 h 3824"/>
                <a:gd name="T110" fmla="*/ 574 w 3743"/>
                <a:gd name="T111" fmla="*/ 2383 h 3824"/>
                <a:gd name="T112" fmla="*/ 14 w 3743"/>
                <a:gd name="T113" fmla="*/ 1567 h 3824"/>
                <a:gd name="T114" fmla="*/ 306 w 3743"/>
                <a:gd name="T115" fmla="*/ 612 h 3824"/>
                <a:gd name="T116" fmla="*/ 1233 w 3743"/>
                <a:gd name="T117" fmla="*/ 249 h 3824"/>
                <a:gd name="T118" fmla="*/ 2116 w 3743"/>
                <a:gd name="T119" fmla="*/ 107 h 38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743" h="3824">
                  <a:moveTo>
                    <a:pt x="2130" y="3757"/>
                  </a:moveTo>
                  <a:lnTo>
                    <a:pt x="2123" y="3782"/>
                  </a:lnTo>
                  <a:lnTo>
                    <a:pt x="2207" y="3779"/>
                  </a:lnTo>
                  <a:lnTo>
                    <a:pt x="2130" y="3757"/>
                  </a:lnTo>
                  <a:close/>
                  <a:moveTo>
                    <a:pt x="699" y="2399"/>
                  </a:moveTo>
                  <a:lnTo>
                    <a:pt x="697" y="2400"/>
                  </a:lnTo>
                  <a:lnTo>
                    <a:pt x="702" y="2403"/>
                  </a:lnTo>
                  <a:lnTo>
                    <a:pt x="699" y="2399"/>
                  </a:lnTo>
                  <a:close/>
                  <a:moveTo>
                    <a:pt x="2017" y="2133"/>
                  </a:moveTo>
                  <a:lnTo>
                    <a:pt x="1967" y="2190"/>
                  </a:lnTo>
                  <a:lnTo>
                    <a:pt x="1912" y="2241"/>
                  </a:lnTo>
                  <a:lnTo>
                    <a:pt x="1855" y="2290"/>
                  </a:lnTo>
                  <a:lnTo>
                    <a:pt x="1795" y="2334"/>
                  </a:lnTo>
                  <a:lnTo>
                    <a:pt x="1732" y="2375"/>
                  </a:lnTo>
                  <a:lnTo>
                    <a:pt x="1730" y="2384"/>
                  </a:lnTo>
                  <a:lnTo>
                    <a:pt x="1813" y="2408"/>
                  </a:lnTo>
                  <a:lnTo>
                    <a:pt x="1803" y="2448"/>
                  </a:lnTo>
                  <a:lnTo>
                    <a:pt x="1719" y="2423"/>
                  </a:lnTo>
                  <a:lnTo>
                    <a:pt x="1694" y="2506"/>
                  </a:lnTo>
                  <a:lnTo>
                    <a:pt x="1656" y="2496"/>
                  </a:lnTo>
                  <a:lnTo>
                    <a:pt x="1679" y="2411"/>
                  </a:lnTo>
                  <a:lnTo>
                    <a:pt x="1670" y="2409"/>
                  </a:lnTo>
                  <a:lnTo>
                    <a:pt x="1617" y="2435"/>
                  </a:lnTo>
                  <a:lnTo>
                    <a:pt x="1564" y="2457"/>
                  </a:lnTo>
                  <a:lnTo>
                    <a:pt x="1508" y="2477"/>
                  </a:lnTo>
                  <a:lnTo>
                    <a:pt x="1509" y="2481"/>
                  </a:lnTo>
                  <a:lnTo>
                    <a:pt x="1472" y="2489"/>
                  </a:lnTo>
                  <a:lnTo>
                    <a:pt x="1472" y="2489"/>
                  </a:lnTo>
                  <a:lnTo>
                    <a:pt x="1392" y="2509"/>
                  </a:lnTo>
                  <a:lnTo>
                    <a:pt x="1311" y="2524"/>
                  </a:lnTo>
                  <a:lnTo>
                    <a:pt x="1229" y="2532"/>
                  </a:lnTo>
                  <a:lnTo>
                    <a:pt x="1145" y="2536"/>
                  </a:lnTo>
                  <a:lnTo>
                    <a:pt x="1101" y="2535"/>
                  </a:lnTo>
                  <a:lnTo>
                    <a:pt x="1056" y="2531"/>
                  </a:lnTo>
                  <a:lnTo>
                    <a:pt x="1056" y="2532"/>
                  </a:lnTo>
                  <a:lnTo>
                    <a:pt x="1050" y="2531"/>
                  </a:lnTo>
                  <a:lnTo>
                    <a:pt x="1023" y="2529"/>
                  </a:lnTo>
                  <a:lnTo>
                    <a:pt x="1014" y="2604"/>
                  </a:lnTo>
                  <a:lnTo>
                    <a:pt x="1012" y="2679"/>
                  </a:lnTo>
                  <a:lnTo>
                    <a:pt x="1016" y="2767"/>
                  </a:lnTo>
                  <a:lnTo>
                    <a:pt x="1026" y="2853"/>
                  </a:lnTo>
                  <a:lnTo>
                    <a:pt x="1043" y="2938"/>
                  </a:lnTo>
                  <a:lnTo>
                    <a:pt x="1066" y="3019"/>
                  </a:lnTo>
                  <a:lnTo>
                    <a:pt x="1095" y="3098"/>
                  </a:lnTo>
                  <a:lnTo>
                    <a:pt x="1130" y="3175"/>
                  </a:lnTo>
                  <a:lnTo>
                    <a:pt x="1170" y="3246"/>
                  </a:lnTo>
                  <a:lnTo>
                    <a:pt x="1215" y="3316"/>
                  </a:lnTo>
                  <a:lnTo>
                    <a:pt x="1265" y="3382"/>
                  </a:lnTo>
                  <a:lnTo>
                    <a:pt x="1321" y="3443"/>
                  </a:lnTo>
                  <a:lnTo>
                    <a:pt x="1380" y="3501"/>
                  </a:lnTo>
                  <a:lnTo>
                    <a:pt x="1443" y="3554"/>
                  </a:lnTo>
                  <a:lnTo>
                    <a:pt x="1512" y="3602"/>
                  </a:lnTo>
                  <a:lnTo>
                    <a:pt x="1583" y="3645"/>
                  </a:lnTo>
                  <a:lnTo>
                    <a:pt x="1657" y="3682"/>
                  </a:lnTo>
                  <a:lnTo>
                    <a:pt x="1670" y="3636"/>
                  </a:lnTo>
                  <a:lnTo>
                    <a:pt x="1586" y="3613"/>
                  </a:lnTo>
                  <a:lnTo>
                    <a:pt x="1598" y="3573"/>
                  </a:lnTo>
                  <a:lnTo>
                    <a:pt x="1681" y="3597"/>
                  </a:lnTo>
                  <a:lnTo>
                    <a:pt x="1705" y="3513"/>
                  </a:lnTo>
                  <a:lnTo>
                    <a:pt x="1745" y="3524"/>
                  </a:lnTo>
                  <a:lnTo>
                    <a:pt x="1720" y="3608"/>
                  </a:lnTo>
                  <a:lnTo>
                    <a:pt x="1805" y="3633"/>
                  </a:lnTo>
                  <a:lnTo>
                    <a:pt x="1793" y="3672"/>
                  </a:lnTo>
                  <a:lnTo>
                    <a:pt x="1710" y="3648"/>
                  </a:lnTo>
                  <a:lnTo>
                    <a:pt x="1694" y="3699"/>
                  </a:lnTo>
                  <a:lnTo>
                    <a:pt x="1768" y="3727"/>
                  </a:lnTo>
                  <a:lnTo>
                    <a:pt x="1843" y="3748"/>
                  </a:lnTo>
                  <a:lnTo>
                    <a:pt x="1921" y="3766"/>
                  </a:lnTo>
                  <a:lnTo>
                    <a:pt x="2000" y="3777"/>
                  </a:lnTo>
                  <a:lnTo>
                    <a:pt x="2081" y="3782"/>
                  </a:lnTo>
                  <a:lnTo>
                    <a:pt x="2092" y="3746"/>
                  </a:lnTo>
                  <a:lnTo>
                    <a:pt x="2007" y="3721"/>
                  </a:lnTo>
                  <a:lnTo>
                    <a:pt x="2019" y="3682"/>
                  </a:lnTo>
                  <a:lnTo>
                    <a:pt x="2102" y="3706"/>
                  </a:lnTo>
                  <a:lnTo>
                    <a:pt x="2127" y="3622"/>
                  </a:lnTo>
                  <a:lnTo>
                    <a:pt x="2166" y="3634"/>
                  </a:lnTo>
                  <a:lnTo>
                    <a:pt x="2142" y="3718"/>
                  </a:lnTo>
                  <a:lnTo>
                    <a:pt x="2226" y="3741"/>
                  </a:lnTo>
                  <a:lnTo>
                    <a:pt x="2215" y="3779"/>
                  </a:lnTo>
                  <a:lnTo>
                    <a:pt x="2304" y="3767"/>
                  </a:lnTo>
                  <a:lnTo>
                    <a:pt x="2390" y="3748"/>
                  </a:lnTo>
                  <a:lnTo>
                    <a:pt x="2473" y="3724"/>
                  </a:lnTo>
                  <a:lnTo>
                    <a:pt x="2394" y="3701"/>
                  </a:lnTo>
                  <a:lnTo>
                    <a:pt x="2406" y="3662"/>
                  </a:lnTo>
                  <a:lnTo>
                    <a:pt x="2490" y="3686"/>
                  </a:lnTo>
                  <a:lnTo>
                    <a:pt x="2515" y="3602"/>
                  </a:lnTo>
                  <a:lnTo>
                    <a:pt x="2554" y="3613"/>
                  </a:lnTo>
                  <a:lnTo>
                    <a:pt x="2530" y="3698"/>
                  </a:lnTo>
                  <a:lnTo>
                    <a:pt x="2537" y="3700"/>
                  </a:lnTo>
                  <a:lnTo>
                    <a:pt x="2615" y="3663"/>
                  </a:lnTo>
                  <a:lnTo>
                    <a:pt x="2689" y="3622"/>
                  </a:lnTo>
                  <a:lnTo>
                    <a:pt x="2760" y="3576"/>
                  </a:lnTo>
                  <a:lnTo>
                    <a:pt x="2826" y="3524"/>
                  </a:lnTo>
                  <a:lnTo>
                    <a:pt x="2888" y="3468"/>
                  </a:lnTo>
                  <a:lnTo>
                    <a:pt x="2946" y="3407"/>
                  </a:lnTo>
                  <a:lnTo>
                    <a:pt x="2953" y="3384"/>
                  </a:lnTo>
                  <a:lnTo>
                    <a:pt x="2868" y="3361"/>
                  </a:lnTo>
                  <a:lnTo>
                    <a:pt x="2880" y="3321"/>
                  </a:lnTo>
                  <a:lnTo>
                    <a:pt x="2964" y="3345"/>
                  </a:lnTo>
                  <a:lnTo>
                    <a:pt x="2988" y="3261"/>
                  </a:lnTo>
                  <a:lnTo>
                    <a:pt x="3027" y="3272"/>
                  </a:lnTo>
                  <a:lnTo>
                    <a:pt x="3013" y="3323"/>
                  </a:lnTo>
                  <a:lnTo>
                    <a:pt x="3059" y="3253"/>
                  </a:lnTo>
                  <a:lnTo>
                    <a:pt x="3100" y="3179"/>
                  </a:lnTo>
                  <a:lnTo>
                    <a:pt x="3136" y="3103"/>
                  </a:lnTo>
                  <a:lnTo>
                    <a:pt x="3166" y="3023"/>
                  </a:lnTo>
                  <a:lnTo>
                    <a:pt x="3190" y="2940"/>
                  </a:lnTo>
                  <a:lnTo>
                    <a:pt x="3206" y="2855"/>
                  </a:lnTo>
                  <a:lnTo>
                    <a:pt x="3217" y="2768"/>
                  </a:lnTo>
                  <a:lnTo>
                    <a:pt x="3221" y="2680"/>
                  </a:lnTo>
                  <a:lnTo>
                    <a:pt x="3218" y="2604"/>
                  </a:lnTo>
                  <a:lnTo>
                    <a:pt x="3211" y="2530"/>
                  </a:lnTo>
                  <a:lnTo>
                    <a:pt x="3198" y="2456"/>
                  </a:lnTo>
                  <a:lnTo>
                    <a:pt x="3181" y="2383"/>
                  </a:lnTo>
                  <a:lnTo>
                    <a:pt x="3158" y="2312"/>
                  </a:lnTo>
                  <a:lnTo>
                    <a:pt x="3131" y="2243"/>
                  </a:lnTo>
                  <a:lnTo>
                    <a:pt x="3099" y="2174"/>
                  </a:lnTo>
                  <a:lnTo>
                    <a:pt x="3019" y="2210"/>
                  </a:lnTo>
                  <a:lnTo>
                    <a:pt x="2938" y="2239"/>
                  </a:lnTo>
                  <a:lnTo>
                    <a:pt x="2855" y="2261"/>
                  </a:lnTo>
                  <a:lnTo>
                    <a:pt x="2770" y="2278"/>
                  </a:lnTo>
                  <a:lnTo>
                    <a:pt x="2684" y="2287"/>
                  </a:lnTo>
                  <a:lnTo>
                    <a:pt x="2597" y="2291"/>
                  </a:lnTo>
                  <a:lnTo>
                    <a:pt x="2510" y="2287"/>
                  </a:lnTo>
                  <a:lnTo>
                    <a:pt x="2424" y="2278"/>
                  </a:lnTo>
                  <a:lnTo>
                    <a:pt x="2338" y="2261"/>
                  </a:lnTo>
                  <a:lnTo>
                    <a:pt x="2254" y="2239"/>
                  </a:lnTo>
                  <a:lnTo>
                    <a:pt x="2173" y="2210"/>
                  </a:lnTo>
                  <a:lnTo>
                    <a:pt x="2094" y="2174"/>
                  </a:lnTo>
                  <a:lnTo>
                    <a:pt x="2017" y="2133"/>
                  </a:lnTo>
                  <a:lnTo>
                    <a:pt x="2017" y="2133"/>
                  </a:lnTo>
                  <a:lnTo>
                    <a:pt x="2017" y="2133"/>
                  </a:lnTo>
                  <a:close/>
                  <a:moveTo>
                    <a:pt x="1162" y="2125"/>
                  </a:moveTo>
                  <a:lnTo>
                    <a:pt x="1122" y="2201"/>
                  </a:lnTo>
                  <a:lnTo>
                    <a:pt x="1088" y="2279"/>
                  </a:lnTo>
                  <a:lnTo>
                    <a:pt x="1059" y="2360"/>
                  </a:lnTo>
                  <a:lnTo>
                    <a:pt x="1038" y="2444"/>
                  </a:lnTo>
                  <a:lnTo>
                    <a:pt x="1047" y="2490"/>
                  </a:lnTo>
                  <a:lnTo>
                    <a:pt x="1097" y="2494"/>
                  </a:lnTo>
                  <a:lnTo>
                    <a:pt x="1145" y="2495"/>
                  </a:lnTo>
                  <a:lnTo>
                    <a:pt x="1185" y="2495"/>
                  </a:lnTo>
                  <a:lnTo>
                    <a:pt x="1224" y="2492"/>
                  </a:lnTo>
                  <a:lnTo>
                    <a:pt x="1162" y="2125"/>
                  </a:lnTo>
                  <a:close/>
                  <a:moveTo>
                    <a:pt x="1901" y="2053"/>
                  </a:moveTo>
                  <a:lnTo>
                    <a:pt x="1925" y="2172"/>
                  </a:lnTo>
                  <a:lnTo>
                    <a:pt x="1954" y="2141"/>
                  </a:lnTo>
                  <a:lnTo>
                    <a:pt x="1982" y="2111"/>
                  </a:lnTo>
                  <a:lnTo>
                    <a:pt x="1941" y="2084"/>
                  </a:lnTo>
                  <a:lnTo>
                    <a:pt x="1901" y="2053"/>
                  </a:lnTo>
                  <a:close/>
                  <a:moveTo>
                    <a:pt x="2979" y="1990"/>
                  </a:moveTo>
                  <a:lnTo>
                    <a:pt x="2719" y="2243"/>
                  </a:lnTo>
                  <a:lnTo>
                    <a:pt x="2793" y="2232"/>
                  </a:lnTo>
                  <a:lnTo>
                    <a:pt x="2865" y="2217"/>
                  </a:lnTo>
                  <a:lnTo>
                    <a:pt x="2937" y="2197"/>
                  </a:lnTo>
                  <a:lnTo>
                    <a:pt x="3006" y="2171"/>
                  </a:lnTo>
                  <a:lnTo>
                    <a:pt x="3074" y="2140"/>
                  </a:lnTo>
                  <a:lnTo>
                    <a:pt x="3078" y="2137"/>
                  </a:lnTo>
                  <a:lnTo>
                    <a:pt x="3047" y="2086"/>
                  </a:lnTo>
                  <a:lnTo>
                    <a:pt x="3014" y="2038"/>
                  </a:lnTo>
                  <a:lnTo>
                    <a:pt x="2979" y="1990"/>
                  </a:lnTo>
                  <a:close/>
                  <a:moveTo>
                    <a:pt x="1949" y="1909"/>
                  </a:moveTo>
                  <a:lnTo>
                    <a:pt x="1870" y="1975"/>
                  </a:lnTo>
                  <a:lnTo>
                    <a:pt x="1914" y="2013"/>
                  </a:lnTo>
                  <a:lnTo>
                    <a:pt x="1960" y="2047"/>
                  </a:lnTo>
                  <a:lnTo>
                    <a:pt x="2008" y="2080"/>
                  </a:lnTo>
                  <a:lnTo>
                    <a:pt x="2036" y="2042"/>
                  </a:lnTo>
                  <a:lnTo>
                    <a:pt x="2063" y="2005"/>
                  </a:lnTo>
                  <a:lnTo>
                    <a:pt x="1949" y="1909"/>
                  </a:lnTo>
                  <a:close/>
                  <a:moveTo>
                    <a:pt x="3404" y="1879"/>
                  </a:moveTo>
                  <a:lnTo>
                    <a:pt x="3388" y="1916"/>
                  </a:lnTo>
                  <a:lnTo>
                    <a:pt x="3417" y="1884"/>
                  </a:lnTo>
                  <a:lnTo>
                    <a:pt x="3404" y="1879"/>
                  </a:lnTo>
                  <a:close/>
                  <a:moveTo>
                    <a:pt x="1375" y="1862"/>
                  </a:moveTo>
                  <a:lnTo>
                    <a:pt x="1324" y="1912"/>
                  </a:lnTo>
                  <a:lnTo>
                    <a:pt x="1277" y="1963"/>
                  </a:lnTo>
                  <a:lnTo>
                    <a:pt x="1234" y="2019"/>
                  </a:lnTo>
                  <a:lnTo>
                    <a:pt x="1192" y="2075"/>
                  </a:lnTo>
                  <a:lnTo>
                    <a:pt x="1263" y="2489"/>
                  </a:lnTo>
                  <a:lnTo>
                    <a:pt x="1331" y="2479"/>
                  </a:lnTo>
                  <a:lnTo>
                    <a:pt x="1399" y="2465"/>
                  </a:lnTo>
                  <a:lnTo>
                    <a:pt x="1465" y="2448"/>
                  </a:lnTo>
                  <a:lnTo>
                    <a:pt x="1375" y="1862"/>
                  </a:lnTo>
                  <a:close/>
                  <a:moveTo>
                    <a:pt x="2806" y="1817"/>
                  </a:moveTo>
                  <a:lnTo>
                    <a:pt x="2371" y="2226"/>
                  </a:lnTo>
                  <a:lnTo>
                    <a:pt x="2445" y="2239"/>
                  </a:lnTo>
                  <a:lnTo>
                    <a:pt x="2521" y="2247"/>
                  </a:lnTo>
                  <a:lnTo>
                    <a:pt x="2597" y="2250"/>
                  </a:lnTo>
                  <a:lnTo>
                    <a:pt x="2658" y="2248"/>
                  </a:lnTo>
                  <a:lnTo>
                    <a:pt x="2954" y="1961"/>
                  </a:lnTo>
                  <a:lnTo>
                    <a:pt x="2907" y="1910"/>
                  </a:lnTo>
                  <a:lnTo>
                    <a:pt x="2858" y="1862"/>
                  </a:lnTo>
                  <a:lnTo>
                    <a:pt x="2806" y="1817"/>
                  </a:lnTo>
                  <a:close/>
                  <a:moveTo>
                    <a:pt x="1830" y="1809"/>
                  </a:moveTo>
                  <a:lnTo>
                    <a:pt x="1757" y="1862"/>
                  </a:lnTo>
                  <a:lnTo>
                    <a:pt x="1797" y="1907"/>
                  </a:lnTo>
                  <a:lnTo>
                    <a:pt x="1841" y="1949"/>
                  </a:lnTo>
                  <a:lnTo>
                    <a:pt x="1920" y="1884"/>
                  </a:lnTo>
                  <a:lnTo>
                    <a:pt x="1830" y="1809"/>
                  </a:lnTo>
                  <a:close/>
                  <a:moveTo>
                    <a:pt x="2075" y="1803"/>
                  </a:moveTo>
                  <a:lnTo>
                    <a:pt x="1980" y="1884"/>
                  </a:lnTo>
                  <a:lnTo>
                    <a:pt x="2085" y="1972"/>
                  </a:lnTo>
                  <a:lnTo>
                    <a:pt x="2116" y="1917"/>
                  </a:lnTo>
                  <a:lnTo>
                    <a:pt x="2145" y="1860"/>
                  </a:lnTo>
                  <a:lnTo>
                    <a:pt x="2075" y="1803"/>
                  </a:lnTo>
                  <a:close/>
                  <a:moveTo>
                    <a:pt x="1628" y="1755"/>
                  </a:moveTo>
                  <a:lnTo>
                    <a:pt x="1720" y="2333"/>
                  </a:lnTo>
                  <a:lnTo>
                    <a:pt x="1780" y="2293"/>
                  </a:lnTo>
                  <a:lnTo>
                    <a:pt x="1838" y="2251"/>
                  </a:lnTo>
                  <a:lnTo>
                    <a:pt x="1892" y="2204"/>
                  </a:lnTo>
                  <a:lnTo>
                    <a:pt x="1854" y="2015"/>
                  </a:lnTo>
                  <a:lnTo>
                    <a:pt x="1790" y="1957"/>
                  </a:lnTo>
                  <a:lnTo>
                    <a:pt x="1731" y="1894"/>
                  </a:lnTo>
                  <a:lnTo>
                    <a:pt x="1677" y="1825"/>
                  </a:lnTo>
                  <a:lnTo>
                    <a:pt x="1628" y="1755"/>
                  </a:lnTo>
                  <a:close/>
                  <a:moveTo>
                    <a:pt x="1583" y="1714"/>
                  </a:moveTo>
                  <a:lnTo>
                    <a:pt x="1522" y="1750"/>
                  </a:lnTo>
                  <a:lnTo>
                    <a:pt x="1465" y="1789"/>
                  </a:lnTo>
                  <a:lnTo>
                    <a:pt x="1409" y="1833"/>
                  </a:lnTo>
                  <a:lnTo>
                    <a:pt x="1502" y="2436"/>
                  </a:lnTo>
                  <a:lnTo>
                    <a:pt x="1565" y="2412"/>
                  </a:lnTo>
                  <a:lnTo>
                    <a:pt x="1626" y="2385"/>
                  </a:lnTo>
                  <a:lnTo>
                    <a:pt x="1685" y="2353"/>
                  </a:lnTo>
                  <a:lnTo>
                    <a:pt x="1583" y="1714"/>
                  </a:lnTo>
                  <a:close/>
                  <a:moveTo>
                    <a:pt x="1962" y="1711"/>
                  </a:moveTo>
                  <a:lnTo>
                    <a:pt x="1862" y="1785"/>
                  </a:lnTo>
                  <a:lnTo>
                    <a:pt x="1949" y="1858"/>
                  </a:lnTo>
                  <a:lnTo>
                    <a:pt x="2044" y="1780"/>
                  </a:lnTo>
                  <a:lnTo>
                    <a:pt x="1962" y="1711"/>
                  </a:lnTo>
                  <a:close/>
                  <a:moveTo>
                    <a:pt x="2188" y="1709"/>
                  </a:moveTo>
                  <a:lnTo>
                    <a:pt x="2105" y="1778"/>
                  </a:lnTo>
                  <a:lnTo>
                    <a:pt x="2161" y="1824"/>
                  </a:lnTo>
                  <a:lnTo>
                    <a:pt x="2180" y="1776"/>
                  </a:lnTo>
                  <a:lnTo>
                    <a:pt x="2196" y="1729"/>
                  </a:lnTo>
                  <a:lnTo>
                    <a:pt x="2198" y="1718"/>
                  </a:lnTo>
                  <a:lnTo>
                    <a:pt x="2199" y="1718"/>
                  </a:lnTo>
                  <a:lnTo>
                    <a:pt x="2188" y="1709"/>
                  </a:lnTo>
                  <a:close/>
                  <a:moveTo>
                    <a:pt x="2604" y="1690"/>
                  </a:moveTo>
                  <a:lnTo>
                    <a:pt x="2127" y="2144"/>
                  </a:lnTo>
                  <a:lnTo>
                    <a:pt x="2192" y="2172"/>
                  </a:lnTo>
                  <a:lnTo>
                    <a:pt x="2259" y="2195"/>
                  </a:lnTo>
                  <a:lnTo>
                    <a:pt x="2326" y="2215"/>
                  </a:lnTo>
                  <a:lnTo>
                    <a:pt x="2775" y="1794"/>
                  </a:lnTo>
                  <a:lnTo>
                    <a:pt x="2720" y="1756"/>
                  </a:lnTo>
                  <a:lnTo>
                    <a:pt x="2663" y="1721"/>
                  </a:lnTo>
                  <a:lnTo>
                    <a:pt x="2604" y="1690"/>
                  </a:lnTo>
                  <a:close/>
                  <a:moveTo>
                    <a:pt x="1666" y="1671"/>
                  </a:moveTo>
                  <a:lnTo>
                    <a:pt x="1634" y="1686"/>
                  </a:lnTo>
                  <a:lnTo>
                    <a:pt x="1664" y="1736"/>
                  </a:lnTo>
                  <a:lnTo>
                    <a:pt x="1697" y="1785"/>
                  </a:lnTo>
                  <a:lnTo>
                    <a:pt x="1732" y="1831"/>
                  </a:lnTo>
                  <a:lnTo>
                    <a:pt x="1799" y="1783"/>
                  </a:lnTo>
                  <a:lnTo>
                    <a:pt x="1666" y="1671"/>
                  </a:lnTo>
                  <a:close/>
                  <a:moveTo>
                    <a:pt x="2082" y="1623"/>
                  </a:moveTo>
                  <a:lnTo>
                    <a:pt x="1994" y="1689"/>
                  </a:lnTo>
                  <a:lnTo>
                    <a:pt x="2075" y="1754"/>
                  </a:lnTo>
                  <a:lnTo>
                    <a:pt x="2158" y="1684"/>
                  </a:lnTo>
                  <a:lnTo>
                    <a:pt x="2082" y="1623"/>
                  </a:lnTo>
                  <a:close/>
                  <a:moveTo>
                    <a:pt x="1838" y="1611"/>
                  </a:moveTo>
                  <a:lnTo>
                    <a:pt x="1771" y="1631"/>
                  </a:lnTo>
                  <a:lnTo>
                    <a:pt x="1706" y="1655"/>
                  </a:lnTo>
                  <a:lnTo>
                    <a:pt x="1831" y="1760"/>
                  </a:lnTo>
                  <a:lnTo>
                    <a:pt x="1931" y="1686"/>
                  </a:lnTo>
                  <a:lnTo>
                    <a:pt x="1838" y="1611"/>
                  </a:lnTo>
                  <a:close/>
                  <a:moveTo>
                    <a:pt x="2363" y="1604"/>
                  </a:moveTo>
                  <a:lnTo>
                    <a:pt x="2238" y="1734"/>
                  </a:lnTo>
                  <a:lnTo>
                    <a:pt x="2209" y="1813"/>
                  </a:lnTo>
                  <a:lnTo>
                    <a:pt x="2176" y="1888"/>
                  </a:lnTo>
                  <a:lnTo>
                    <a:pt x="2138" y="1962"/>
                  </a:lnTo>
                  <a:lnTo>
                    <a:pt x="2093" y="2033"/>
                  </a:lnTo>
                  <a:lnTo>
                    <a:pt x="2043" y="2100"/>
                  </a:lnTo>
                  <a:lnTo>
                    <a:pt x="2090" y="2126"/>
                  </a:lnTo>
                  <a:lnTo>
                    <a:pt x="2567" y="1671"/>
                  </a:lnTo>
                  <a:lnTo>
                    <a:pt x="2501" y="1645"/>
                  </a:lnTo>
                  <a:lnTo>
                    <a:pt x="2432" y="1622"/>
                  </a:lnTo>
                  <a:lnTo>
                    <a:pt x="2363" y="1604"/>
                  </a:lnTo>
                  <a:close/>
                  <a:moveTo>
                    <a:pt x="2273" y="1586"/>
                  </a:moveTo>
                  <a:lnTo>
                    <a:pt x="2259" y="1656"/>
                  </a:lnTo>
                  <a:lnTo>
                    <a:pt x="2318" y="1595"/>
                  </a:lnTo>
                  <a:lnTo>
                    <a:pt x="2273" y="1586"/>
                  </a:lnTo>
                  <a:close/>
                  <a:moveTo>
                    <a:pt x="2028" y="1579"/>
                  </a:moveTo>
                  <a:lnTo>
                    <a:pt x="1956" y="1588"/>
                  </a:lnTo>
                  <a:lnTo>
                    <a:pt x="1885" y="1599"/>
                  </a:lnTo>
                  <a:lnTo>
                    <a:pt x="1963" y="1663"/>
                  </a:lnTo>
                  <a:lnTo>
                    <a:pt x="2052" y="1598"/>
                  </a:lnTo>
                  <a:lnTo>
                    <a:pt x="2028" y="1579"/>
                  </a:lnTo>
                  <a:close/>
                  <a:moveTo>
                    <a:pt x="2147" y="1576"/>
                  </a:moveTo>
                  <a:lnTo>
                    <a:pt x="2114" y="1600"/>
                  </a:lnTo>
                  <a:lnTo>
                    <a:pt x="2187" y="1659"/>
                  </a:lnTo>
                  <a:lnTo>
                    <a:pt x="2224" y="1629"/>
                  </a:lnTo>
                  <a:lnTo>
                    <a:pt x="2233" y="1582"/>
                  </a:lnTo>
                  <a:lnTo>
                    <a:pt x="2189" y="1578"/>
                  </a:lnTo>
                  <a:lnTo>
                    <a:pt x="2147" y="1576"/>
                  </a:lnTo>
                  <a:close/>
                  <a:moveTo>
                    <a:pt x="1554" y="1506"/>
                  </a:moveTo>
                  <a:lnTo>
                    <a:pt x="1583" y="1579"/>
                  </a:lnTo>
                  <a:lnTo>
                    <a:pt x="1616" y="1650"/>
                  </a:lnTo>
                  <a:lnTo>
                    <a:pt x="1699" y="1613"/>
                  </a:lnTo>
                  <a:lnTo>
                    <a:pt x="1785" y="1584"/>
                  </a:lnTo>
                  <a:lnTo>
                    <a:pt x="1554" y="1506"/>
                  </a:lnTo>
                  <a:close/>
                  <a:moveTo>
                    <a:pt x="42" y="1438"/>
                  </a:moveTo>
                  <a:lnTo>
                    <a:pt x="46" y="1494"/>
                  </a:lnTo>
                  <a:lnTo>
                    <a:pt x="53" y="1551"/>
                  </a:lnTo>
                  <a:lnTo>
                    <a:pt x="104" y="1499"/>
                  </a:lnTo>
                  <a:lnTo>
                    <a:pt x="42" y="1438"/>
                  </a:lnTo>
                  <a:close/>
                  <a:moveTo>
                    <a:pt x="1496" y="1234"/>
                  </a:moveTo>
                  <a:lnTo>
                    <a:pt x="1506" y="1311"/>
                  </a:lnTo>
                  <a:lnTo>
                    <a:pt x="1520" y="1386"/>
                  </a:lnTo>
                  <a:lnTo>
                    <a:pt x="1539" y="1460"/>
                  </a:lnTo>
                  <a:lnTo>
                    <a:pt x="1852" y="1565"/>
                  </a:lnTo>
                  <a:lnTo>
                    <a:pt x="1938" y="1547"/>
                  </a:lnTo>
                  <a:lnTo>
                    <a:pt x="2027" y="1538"/>
                  </a:lnTo>
                  <a:lnTo>
                    <a:pt x="2116" y="1534"/>
                  </a:lnTo>
                  <a:lnTo>
                    <a:pt x="2178" y="1536"/>
                  </a:lnTo>
                  <a:lnTo>
                    <a:pt x="2239" y="1542"/>
                  </a:lnTo>
                  <a:lnTo>
                    <a:pt x="2241" y="1519"/>
                  </a:lnTo>
                  <a:lnTo>
                    <a:pt x="1496" y="1234"/>
                  </a:lnTo>
                  <a:close/>
                  <a:moveTo>
                    <a:pt x="1505" y="988"/>
                  </a:moveTo>
                  <a:lnTo>
                    <a:pt x="1496" y="1066"/>
                  </a:lnTo>
                  <a:lnTo>
                    <a:pt x="1493" y="1146"/>
                  </a:lnTo>
                  <a:lnTo>
                    <a:pt x="1494" y="1192"/>
                  </a:lnTo>
                  <a:lnTo>
                    <a:pt x="2245" y="1479"/>
                  </a:lnTo>
                  <a:lnTo>
                    <a:pt x="2248" y="1436"/>
                  </a:lnTo>
                  <a:lnTo>
                    <a:pt x="2250" y="1391"/>
                  </a:lnTo>
                  <a:lnTo>
                    <a:pt x="2248" y="1333"/>
                  </a:lnTo>
                  <a:lnTo>
                    <a:pt x="2244" y="1275"/>
                  </a:lnTo>
                  <a:lnTo>
                    <a:pt x="1505" y="988"/>
                  </a:lnTo>
                  <a:close/>
                  <a:moveTo>
                    <a:pt x="1566" y="753"/>
                  </a:moveTo>
                  <a:lnTo>
                    <a:pt x="1544" y="817"/>
                  </a:lnTo>
                  <a:lnTo>
                    <a:pt x="1526" y="882"/>
                  </a:lnTo>
                  <a:lnTo>
                    <a:pt x="1512" y="949"/>
                  </a:lnTo>
                  <a:lnTo>
                    <a:pt x="2238" y="1232"/>
                  </a:lnTo>
                  <a:lnTo>
                    <a:pt x="2226" y="1166"/>
                  </a:lnTo>
                  <a:lnTo>
                    <a:pt x="2211" y="1102"/>
                  </a:lnTo>
                  <a:lnTo>
                    <a:pt x="2192" y="1038"/>
                  </a:lnTo>
                  <a:lnTo>
                    <a:pt x="2169" y="976"/>
                  </a:lnTo>
                  <a:lnTo>
                    <a:pt x="1566" y="753"/>
                  </a:lnTo>
                  <a:close/>
                  <a:moveTo>
                    <a:pt x="3620" y="729"/>
                  </a:moveTo>
                  <a:lnTo>
                    <a:pt x="3589" y="799"/>
                  </a:lnTo>
                  <a:lnTo>
                    <a:pt x="3654" y="826"/>
                  </a:lnTo>
                  <a:lnTo>
                    <a:pt x="3638" y="777"/>
                  </a:lnTo>
                  <a:lnTo>
                    <a:pt x="3620" y="729"/>
                  </a:lnTo>
                  <a:close/>
                  <a:moveTo>
                    <a:pt x="1658" y="567"/>
                  </a:moveTo>
                  <a:lnTo>
                    <a:pt x="1617" y="640"/>
                  </a:lnTo>
                  <a:lnTo>
                    <a:pt x="1580" y="717"/>
                  </a:lnTo>
                  <a:lnTo>
                    <a:pt x="2148" y="928"/>
                  </a:lnTo>
                  <a:lnTo>
                    <a:pt x="2114" y="861"/>
                  </a:lnTo>
                  <a:lnTo>
                    <a:pt x="2076" y="796"/>
                  </a:lnTo>
                  <a:lnTo>
                    <a:pt x="2034" y="735"/>
                  </a:lnTo>
                  <a:lnTo>
                    <a:pt x="1987" y="676"/>
                  </a:lnTo>
                  <a:lnTo>
                    <a:pt x="1987" y="677"/>
                  </a:lnTo>
                  <a:lnTo>
                    <a:pt x="1658" y="567"/>
                  </a:lnTo>
                  <a:close/>
                  <a:moveTo>
                    <a:pt x="1735" y="458"/>
                  </a:moveTo>
                  <a:lnTo>
                    <a:pt x="1706" y="495"/>
                  </a:lnTo>
                  <a:lnTo>
                    <a:pt x="1679" y="533"/>
                  </a:lnTo>
                  <a:lnTo>
                    <a:pt x="1934" y="619"/>
                  </a:lnTo>
                  <a:lnTo>
                    <a:pt x="1888" y="574"/>
                  </a:lnTo>
                  <a:lnTo>
                    <a:pt x="1839" y="533"/>
                  </a:lnTo>
                  <a:lnTo>
                    <a:pt x="1789" y="494"/>
                  </a:lnTo>
                  <a:lnTo>
                    <a:pt x="1735" y="458"/>
                  </a:lnTo>
                  <a:close/>
                  <a:moveTo>
                    <a:pt x="1145" y="287"/>
                  </a:moveTo>
                  <a:lnTo>
                    <a:pt x="1056" y="290"/>
                  </a:lnTo>
                  <a:lnTo>
                    <a:pt x="967" y="301"/>
                  </a:lnTo>
                  <a:lnTo>
                    <a:pt x="882" y="319"/>
                  </a:lnTo>
                  <a:lnTo>
                    <a:pt x="799" y="342"/>
                  </a:lnTo>
                  <a:lnTo>
                    <a:pt x="719" y="373"/>
                  </a:lnTo>
                  <a:lnTo>
                    <a:pt x="642" y="408"/>
                  </a:lnTo>
                  <a:lnTo>
                    <a:pt x="568" y="449"/>
                  </a:lnTo>
                  <a:lnTo>
                    <a:pt x="498" y="497"/>
                  </a:lnTo>
                  <a:lnTo>
                    <a:pt x="432" y="548"/>
                  </a:lnTo>
                  <a:lnTo>
                    <a:pt x="370" y="606"/>
                  </a:lnTo>
                  <a:lnTo>
                    <a:pt x="312" y="667"/>
                  </a:lnTo>
                  <a:lnTo>
                    <a:pt x="259" y="732"/>
                  </a:lnTo>
                  <a:lnTo>
                    <a:pt x="212" y="802"/>
                  </a:lnTo>
                  <a:lnTo>
                    <a:pt x="224" y="813"/>
                  </a:lnTo>
                  <a:lnTo>
                    <a:pt x="177" y="861"/>
                  </a:lnTo>
                  <a:lnTo>
                    <a:pt x="166" y="881"/>
                  </a:lnTo>
                  <a:lnTo>
                    <a:pt x="224" y="937"/>
                  </a:lnTo>
                  <a:lnTo>
                    <a:pt x="194" y="967"/>
                  </a:lnTo>
                  <a:lnTo>
                    <a:pt x="147" y="919"/>
                  </a:lnTo>
                  <a:lnTo>
                    <a:pt x="115" y="991"/>
                  </a:lnTo>
                  <a:lnTo>
                    <a:pt x="89" y="1068"/>
                  </a:lnTo>
                  <a:lnTo>
                    <a:pt x="68" y="1146"/>
                  </a:lnTo>
                  <a:lnTo>
                    <a:pt x="53" y="1226"/>
                  </a:lnTo>
                  <a:lnTo>
                    <a:pt x="43" y="1307"/>
                  </a:lnTo>
                  <a:lnTo>
                    <a:pt x="41" y="1391"/>
                  </a:lnTo>
                  <a:lnTo>
                    <a:pt x="42" y="1438"/>
                  </a:lnTo>
                  <a:lnTo>
                    <a:pt x="72" y="1408"/>
                  </a:lnTo>
                  <a:lnTo>
                    <a:pt x="133" y="1471"/>
                  </a:lnTo>
                  <a:lnTo>
                    <a:pt x="194" y="1408"/>
                  </a:lnTo>
                  <a:lnTo>
                    <a:pt x="224" y="1438"/>
                  </a:lnTo>
                  <a:lnTo>
                    <a:pt x="162" y="1499"/>
                  </a:lnTo>
                  <a:lnTo>
                    <a:pt x="224" y="1562"/>
                  </a:lnTo>
                  <a:lnTo>
                    <a:pt x="194" y="1590"/>
                  </a:lnTo>
                  <a:lnTo>
                    <a:pt x="133" y="1529"/>
                  </a:lnTo>
                  <a:lnTo>
                    <a:pt x="72" y="1590"/>
                  </a:lnTo>
                  <a:lnTo>
                    <a:pt x="56" y="1576"/>
                  </a:lnTo>
                  <a:lnTo>
                    <a:pt x="73" y="1656"/>
                  </a:lnTo>
                  <a:lnTo>
                    <a:pt x="95" y="1734"/>
                  </a:lnTo>
                  <a:lnTo>
                    <a:pt x="124" y="1810"/>
                  </a:lnTo>
                  <a:lnTo>
                    <a:pt x="157" y="1883"/>
                  </a:lnTo>
                  <a:lnTo>
                    <a:pt x="195" y="1953"/>
                  </a:lnTo>
                  <a:lnTo>
                    <a:pt x="238" y="2020"/>
                  </a:lnTo>
                  <a:lnTo>
                    <a:pt x="286" y="2084"/>
                  </a:lnTo>
                  <a:lnTo>
                    <a:pt x="338" y="2144"/>
                  </a:lnTo>
                  <a:lnTo>
                    <a:pt x="395" y="2200"/>
                  </a:lnTo>
                  <a:lnTo>
                    <a:pt x="455" y="2252"/>
                  </a:lnTo>
                  <a:lnTo>
                    <a:pt x="520" y="2300"/>
                  </a:lnTo>
                  <a:lnTo>
                    <a:pt x="587" y="2344"/>
                  </a:lnTo>
                  <a:lnTo>
                    <a:pt x="657" y="2382"/>
                  </a:lnTo>
                  <a:lnTo>
                    <a:pt x="669" y="2370"/>
                  </a:lnTo>
                  <a:lnTo>
                    <a:pt x="608" y="2309"/>
                  </a:lnTo>
                  <a:lnTo>
                    <a:pt x="636" y="2279"/>
                  </a:lnTo>
                  <a:lnTo>
                    <a:pt x="699" y="2340"/>
                  </a:lnTo>
                  <a:lnTo>
                    <a:pt x="760" y="2279"/>
                  </a:lnTo>
                  <a:lnTo>
                    <a:pt x="789" y="2309"/>
                  </a:lnTo>
                  <a:lnTo>
                    <a:pt x="727" y="2370"/>
                  </a:lnTo>
                  <a:lnTo>
                    <a:pt x="789" y="2431"/>
                  </a:lnTo>
                  <a:lnTo>
                    <a:pt x="786" y="2435"/>
                  </a:lnTo>
                  <a:lnTo>
                    <a:pt x="852" y="2455"/>
                  </a:lnTo>
                  <a:lnTo>
                    <a:pt x="919" y="2471"/>
                  </a:lnTo>
                  <a:lnTo>
                    <a:pt x="987" y="2484"/>
                  </a:lnTo>
                  <a:lnTo>
                    <a:pt x="1005" y="2404"/>
                  </a:lnTo>
                  <a:lnTo>
                    <a:pt x="1026" y="2327"/>
                  </a:lnTo>
                  <a:lnTo>
                    <a:pt x="1053" y="2252"/>
                  </a:lnTo>
                  <a:lnTo>
                    <a:pt x="1086" y="2179"/>
                  </a:lnTo>
                  <a:lnTo>
                    <a:pt x="1124" y="2108"/>
                  </a:lnTo>
                  <a:lnTo>
                    <a:pt x="1165" y="2041"/>
                  </a:lnTo>
                  <a:lnTo>
                    <a:pt x="1212" y="1976"/>
                  </a:lnTo>
                  <a:lnTo>
                    <a:pt x="1263" y="1916"/>
                  </a:lnTo>
                  <a:lnTo>
                    <a:pt x="1319" y="1858"/>
                  </a:lnTo>
                  <a:lnTo>
                    <a:pt x="1377" y="1804"/>
                  </a:lnTo>
                  <a:lnTo>
                    <a:pt x="1441" y="1755"/>
                  </a:lnTo>
                  <a:lnTo>
                    <a:pt x="1508" y="1709"/>
                  </a:lnTo>
                  <a:lnTo>
                    <a:pt x="1578" y="1669"/>
                  </a:lnTo>
                  <a:lnTo>
                    <a:pt x="1578" y="1669"/>
                  </a:lnTo>
                  <a:lnTo>
                    <a:pt x="1578" y="1669"/>
                  </a:lnTo>
                  <a:lnTo>
                    <a:pt x="1545" y="1598"/>
                  </a:lnTo>
                  <a:lnTo>
                    <a:pt x="1517" y="1526"/>
                  </a:lnTo>
                  <a:lnTo>
                    <a:pt x="1494" y="1452"/>
                  </a:lnTo>
                  <a:lnTo>
                    <a:pt x="1475" y="1377"/>
                  </a:lnTo>
                  <a:lnTo>
                    <a:pt x="1462" y="1300"/>
                  </a:lnTo>
                  <a:lnTo>
                    <a:pt x="1455" y="1222"/>
                  </a:lnTo>
                  <a:lnTo>
                    <a:pt x="1454" y="1221"/>
                  </a:lnTo>
                  <a:lnTo>
                    <a:pt x="1392" y="1284"/>
                  </a:lnTo>
                  <a:lnTo>
                    <a:pt x="1363" y="1254"/>
                  </a:lnTo>
                  <a:lnTo>
                    <a:pt x="1425" y="1193"/>
                  </a:lnTo>
                  <a:lnTo>
                    <a:pt x="1363" y="1130"/>
                  </a:lnTo>
                  <a:lnTo>
                    <a:pt x="1392" y="1102"/>
                  </a:lnTo>
                  <a:lnTo>
                    <a:pt x="1453" y="1162"/>
                  </a:lnTo>
                  <a:lnTo>
                    <a:pt x="1452" y="1154"/>
                  </a:lnTo>
                  <a:lnTo>
                    <a:pt x="1452" y="1146"/>
                  </a:lnTo>
                  <a:lnTo>
                    <a:pt x="1455" y="1060"/>
                  </a:lnTo>
                  <a:lnTo>
                    <a:pt x="1465" y="975"/>
                  </a:lnTo>
                  <a:lnTo>
                    <a:pt x="1480" y="892"/>
                  </a:lnTo>
                  <a:lnTo>
                    <a:pt x="1502" y="810"/>
                  </a:lnTo>
                  <a:lnTo>
                    <a:pt x="1531" y="730"/>
                  </a:lnTo>
                  <a:lnTo>
                    <a:pt x="1564" y="652"/>
                  </a:lnTo>
                  <a:lnTo>
                    <a:pt x="1604" y="577"/>
                  </a:lnTo>
                  <a:lnTo>
                    <a:pt x="1649" y="505"/>
                  </a:lnTo>
                  <a:lnTo>
                    <a:pt x="1699" y="435"/>
                  </a:lnTo>
                  <a:lnTo>
                    <a:pt x="1626" y="396"/>
                  </a:lnTo>
                  <a:lnTo>
                    <a:pt x="1550" y="363"/>
                  </a:lnTo>
                  <a:lnTo>
                    <a:pt x="1472" y="336"/>
                  </a:lnTo>
                  <a:lnTo>
                    <a:pt x="1392" y="315"/>
                  </a:lnTo>
                  <a:lnTo>
                    <a:pt x="1311" y="300"/>
                  </a:lnTo>
                  <a:lnTo>
                    <a:pt x="1229" y="290"/>
                  </a:lnTo>
                  <a:lnTo>
                    <a:pt x="1145" y="287"/>
                  </a:lnTo>
                  <a:close/>
                  <a:moveTo>
                    <a:pt x="2597" y="42"/>
                  </a:moveTo>
                  <a:lnTo>
                    <a:pt x="2517" y="44"/>
                  </a:lnTo>
                  <a:lnTo>
                    <a:pt x="2438" y="54"/>
                  </a:lnTo>
                  <a:lnTo>
                    <a:pt x="2360" y="68"/>
                  </a:lnTo>
                  <a:lnTo>
                    <a:pt x="2284" y="87"/>
                  </a:lnTo>
                  <a:lnTo>
                    <a:pt x="2209" y="111"/>
                  </a:lnTo>
                  <a:lnTo>
                    <a:pt x="2136" y="142"/>
                  </a:lnTo>
                  <a:lnTo>
                    <a:pt x="2067" y="177"/>
                  </a:lnTo>
                  <a:lnTo>
                    <a:pt x="1999" y="217"/>
                  </a:lnTo>
                  <a:lnTo>
                    <a:pt x="1935" y="262"/>
                  </a:lnTo>
                  <a:lnTo>
                    <a:pt x="1872" y="312"/>
                  </a:lnTo>
                  <a:lnTo>
                    <a:pt x="1815" y="367"/>
                  </a:lnTo>
                  <a:lnTo>
                    <a:pt x="1760" y="426"/>
                  </a:lnTo>
                  <a:lnTo>
                    <a:pt x="1829" y="473"/>
                  </a:lnTo>
                  <a:lnTo>
                    <a:pt x="1894" y="524"/>
                  </a:lnTo>
                  <a:lnTo>
                    <a:pt x="1953" y="579"/>
                  </a:lnTo>
                  <a:lnTo>
                    <a:pt x="2009" y="638"/>
                  </a:lnTo>
                  <a:lnTo>
                    <a:pt x="2060" y="700"/>
                  </a:lnTo>
                  <a:lnTo>
                    <a:pt x="2106" y="766"/>
                  </a:lnTo>
                  <a:lnTo>
                    <a:pt x="2147" y="835"/>
                  </a:lnTo>
                  <a:lnTo>
                    <a:pt x="2184" y="907"/>
                  </a:lnTo>
                  <a:lnTo>
                    <a:pt x="2215" y="981"/>
                  </a:lnTo>
                  <a:lnTo>
                    <a:pt x="2246" y="908"/>
                  </a:lnTo>
                  <a:lnTo>
                    <a:pt x="2284" y="924"/>
                  </a:lnTo>
                  <a:lnTo>
                    <a:pt x="2250" y="1004"/>
                  </a:lnTo>
                  <a:lnTo>
                    <a:pt x="2330" y="1038"/>
                  </a:lnTo>
                  <a:lnTo>
                    <a:pt x="2313" y="1076"/>
                  </a:lnTo>
                  <a:lnTo>
                    <a:pt x="2237" y="1043"/>
                  </a:lnTo>
                  <a:lnTo>
                    <a:pt x="2260" y="1128"/>
                  </a:lnTo>
                  <a:lnTo>
                    <a:pt x="2277" y="1214"/>
                  </a:lnTo>
                  <a:lnTo>
                    <a:pt x="2287" y="1301"/>
                  </a:lnTo>
                  <a:lnTo>
                    <a:pt x="2291" y="1391"/>
                  </a:lnTo>
                  <a:lnTo>
                    <a:pt x="2287" y="1469"/>
                  </a:lnTo>
                  <a:lnTo>
                    <a:pt x="2280" y="1546"/>
                  </a:lnTo>
                  <a:lnTo>
                    <a:pt x="2280" y="1546"/>
                  </a:lnTo>
                  <a:lnTo>
                    <a:pt x="2280" y="1546"/>
                  </a:lnTo>
                  <a:lnTo>
                    <a:pt x="2360" y="1560"/>
                  </a:lnTo>
                  <a:lnTo>
                    <a:pt x="2439" y="1580"/>
                  </a:lnTo>
                  <a:lnTo>
                    <a:pt x="2516" y="1606"/>
                  </a:lnTo>
                  <a:lnTo>
                    <a:pt x="2590" y="1637"/>
                  </a:lnTo>
                  <a:lnTo>
                    <a:pt x="2662" y="1672"/>
                  </a:lnTo>
                  <a:lnTo>
                    <a:pt x="2732" y="1714"/>
                  </a:lnTo>
                  <a:lnTo>
                    <a:pt x="2798" y="1758"/>
                  </a:lnTo>
                  <a:lnTo>
                    <a:pt x="2860" y="1809"/>
                  </a:lnTo>
                  <a:lnTo>
                    <a:pt x="2919" y="1863"/>
                  </a:lnTo>
                  <a:lnTo>
                    <a:pt x="2975" y="1921"/>
                  </a:lnTo>
                  <a:lnTo>
                    <a:pt x="3026" y="1983"/>
                  </a:lnTo>
                  <a:lnTo>
                    <a:pt x="3073" y="2051"/>
                  </a:lnTo>
                  <a:lnTo>
                    <a:pt x="3116" y="2120"/>
                  </a:lnTo>
                  <a:lnTo>
                    <a:pt x="3179" y="2084"/>
                  </a:lnTo>
                  <a:lnTo>
                    <a:pt x="3241" y="2042"/>
                  </a:lnTo>
                  <a:lnTo>
                    <a:pt x="3298" y="1999"/>
                  </a:lnTo>
                  <a:lnTo>
                    <a:pt x="3353" y="1952"/>
                  </a:lnTo>
                  <a:lnTo>
                    <a:pt x="3331" y="1942"/>
                  </a:lnTo>
                  <a:lnTo>
                    <a:pt x="3367" y="1862"/>
                  </a:lnTo>
                  <a:lnTo>
                    <a:pt x="3285" y="1828"/>
                  </a:lnTo>
                  <a:lnTo>
                    <a:pt x="3302" y="1790"/>
                  </a:lnTo>
                  <a:lnTo>
                    <a:pt x="3382" y="1824"/>
                  </a:lnTo>
                  <a:lnTo>
                    <a:pt x="3417" y="1744"/>
                  </a:lnTo>
                  <a:lnTo>
                    <a:pt x="3454" y="1761"/>
                  </a:lnTo>
                  <a:lnTo>
                    <a:pt x="3420" y="1841"/>
                  </a:lnTo>
                  <a:lnTo>
                    <a:pt x="3446" y="1851"/>
                  </a:lnTo>
                  <a:lnTo>
                    <a:pt x="3498" y="1785"/>
                  </a:lnTo>
                  <a:lnTo>
                    <a:pt x="3543" y="1715"/>
                  </a:lnTo>
                  <a:lnTo>
                    <a:pt x="3585" y="1641"/>
                  </a:lnTo>
                  <a:lnTo>
                    <a:pt x="3619" y="1564"/>
                  </a:lnTo>
                  <a:lnTo>
                    <a:pt x="3648" y="1485"/>
                  </a:lnTo>
                  <a:lnTo>
                    <a:pt x="3671" y="1403"/>
                  </a:lnTo>
                  <a:lnTo>
                    <a:pt x="3688" y="1319"/>
                  </a:lnTo>
                  <a:lnTo>
                    <a:pt x="3698" y="1233"/>
                  </a:lnTo>
                  <a:lnTo>
                    <a:pt x="3701" y="1146"/>
                  </a:lnTo>
                  <a:lnTo>
                    <a:pt x="3699" y="1070"/>
                  </a:lnTo>
                  <a:lnTo>
                    <a:pt x="3691" y="996"/>
                  </a:lnTo>
                  <a:lnTo>
                    <a:pt x="3679" y="923"/>
                  </a:lnTo>
                  <a:lnTo>
                    <a:pt x="3661" y="852"/>
                  </a:lnTo>
                  <a:lnTo>
                    <a:pt x="3654" y="871"/>
                  </a:lnTo>
                  <a:lnTo>
                    <a:pt x="3573" y="837"/>
                  </a:lnTo>
                  <a:lnTo>
                    <a:pt x="3539" y="917"/>
                  </a:lnTo>
                  <a:lnTo>
                    <a:pt x="3501" y="901"/>
                  </a:lnTo>
                  <a:lnTo>
                    <a:pt x="3535" y="821"/>
                  </a:lnTo>
                  <a:lnTo>
                    <a:pt x="3455" y="786"/>
                  </a:lnTo>
                  <a:lnTo>
                    <a:pt x="3472" y="749"/>
                  </a:lnTo>
                  <a:lnTo>
                    <a:pt x="3552" y="783"/>
                  </a:lnTo>
                  <a:lnTo>
                    <a:pt x="3586" y="703"/>
                  </a:lnTo>
                  <a:lnTo>
                    <a:pt x="3613" y="714"/>
                  </a:lnTo>
                  <a:lnTo>
                    <a:pt x="3579" y="640"/>
                  </a:lnTo>
                  <a:lnTo>
                    <a:pt x="3539" y="568"/>
                  </a:lnTo>
                  <a:lnTo>
                    <a:pt x="3493" y="501"/>
                  </a:lnTo>
                  <a:lnTo>
                    <a:pt x="3443" y="438"/>
                  </a:lnTo>
                  <a:lnTo>
                    <a:pt x="3389" y="378"/>
                  </a:lnTo>
                  <a:lnTo>
                    <a:pt x="3330" y="321"/>
                  </a:lnTo>
                  <a:lnTo>
                    <a:pt x="3268" y="269"/>
                  </a:lnTo>
                  <a:lnTo>
                    <a:pt x="3202" y="222"/>
                  </a:lnTo>
                  <a:lnTo>
                    <a:pt x="3132" y="181"/>
                  </a:lnTo>
                  <a:lnTo>
                    <a:pt x="3059" y="143"/>
                  </a:lnTo>
                  <a:lnTo>
                    <a:pt x="2983" y="111"/>
                  </a:lnTo>
                  <a:lnTo>
                    <a:pt x="2905" y="85"/>
                  </a:lnTo>
                  <a:lnTo>
                    <a:pt x="2823" y="65"/>
                  </a:lnTo>
                  <a:lnTo>
                    <a:pt x="2740" y="51"/>
                  </a:lnTo>
                  <a:lnTo>
                    <a:pt x="2749" y="56"/>
                  </a:lnTo>
                  <a:lnTo>
                    <a:pt x="2715" y="136"/>
                  </a:lnTo>
                  <a:lnTo>
                    <a:pt x="2795" y="170"/>
                  </a:lnTo>
                  <a:lnTo>
                    <a:pt x="2779" y="208"/>
                  </a:lnTo>
                  <a:lnTo>
                    <a:pt x="2699" y="174"/>
                  </a:lnTo>
                  <a:lnTo>
                    <a:pt x="2664" y="254"/>
                  </a:lnTo>
                  <a:lnTo>
                    <a:pt x="2627" y="237"/>
                  </a:lnTo>
                  <a:lnTo>
                    <a:pt x="2661" y="157"/>
                  </a:lnTo>
                  <a:lnTo>
                    <a:pt x="2581" y="123"/>
                  </a:lnTo>
                  <a:lnTo>
                    <a:pt x="2597" y="85"/>
                  </a:lnTo>
                  <a:lnTo>
                    <a:pt x="2677" y="119"/>
                  </a:lnTo>
                  <a:lnTo>
                    <a:pt x="2708" y="48"/>
                  </a:lnTo>
                  <a:lnTo>
                    <a:pt x="2653" y="43"/>
                  </a:lnTo>
                  <a:lnTo>
                    <a:pt x="2597" y="42"/>
                  </a:lnTo>
                  <a:close/>
                  <a:moveTo>
                    <a:pt x="2597" y="0"/>
                  </a:moveTo>
                  <a:lnTo>
                    <a:pt x="2687" y="4"/>
                  </a:lnTo>
                  <a:lnTo>
                    <a:pt x="2774" y="15"/>
                  </a:lnTo>
                  <a:lnTo>
                    <a:pt x="2859" y="31"/>
                  </a:lnTo>
                  <a:lnTo>
                    <a:pt x="2942" y="54"/>
                  </a:lnTo>
                  <a:lnTo>
                    <a:pt x="3023" y="83"/>
                  </a:lnTo>
                  <a:lnTo>
                    <a:pt x="3100" y="117"/>
                  </a:lnTo>
                  <a:lnTo>
                    <a:pt x="3175" y="157"/>
                  </a:lnTo>
                  <a:lnTo>
                    <a:pt x="3245" y="202"/>
                  </a:lnTo>
                  <a:lnTo>
                    <a:pt x="3313" y="253"/>
                  </a:lnTo>
                  <a:lnTo>
                    <a:pt x="3376" y="307"/>
                  </a:lnTo>
                  <a:lnTo>
                    <a:pt x="3435" y="367"/>
                  </a:lnTo>
                  <a:lnTo>
                    <a:pt x="3490" y="431"/>
                  </a:lnTo>
                  <a:lnTo>
                    <a:pt x="3541" y="498"/>
                  </a:lnTo>
                  <a:lnTo>
                    <a:pt x="3586" y="568"/>
                  </a:lnTo>
                  <a:lnTo>
                    <a:pt x="3626" y="643"/>
                  </a:lnTo>
                  <a:lnTo>
                    <a:pt x="3660" y="720"/>
                  </a:lnTo>
                  <a:lnTo>
                    <a:pt x="3690" y="800"/>
                  </a:lnTo>
                  <a:lnTo>
                    <a:pt x="3712" y="883"/>
                  </a:lnTo>
                  <a:lnTo>
                    <a:pt x="3729" y="969"/>
                  </a:lnTo>
                  <a:lnTo>
                    <a:pt x="3739" y="1056"/>
                  </a:lnTo>
                  <a:lnTo>
                    <a:pt x="3743" y="1146"/>
                  </a:lnTo>
                  <a:lnTo>
                    <a:pt x="3739" y="1231"/>
                  </a:lnTo>
                  <a:lnTo>
                    <a:pt x="3730" y="1313"/>
                  </a:lnTo>
                  <a:lnTo>
                    <a:pt x="3716" y="1395"/>
                  </a:lnTo>
                  <a:lnTo>
                    <a:pt x="3694" y="1474"/>
                  </a:lnTo>
                  <a:lnTo>
                    <a:pt x="3668" y="1552"/>
                  </a:lnTo>
                  <a:lnTo>
                    <a:pt x="3637" y="1628"/>
                  </a:lnTo>
                  <a:lnTo>
                    <a:pt x="3600" y="1701"/>
                  </a:lnTo>
                  <a:lnTo>
                    <a:pt x="3558" y="1770"/>
                  </a:lnTo>
                  <a:lnTo>
                    <a:pt x="3510" y="1836"/>
                  </a:lnTo>
                  <a:lnTo>
                    <a:pt x="3459" y="1900"/>
                  </a:lnTo>
                  <a:lnTo>
                    <a:pt x="3403" y="1960"/>
                  </a:lnTo>
                  <a:lnTo>
                    <a:pt x="3342" y="2015"/>
                  </a:lnTo>
                  <a:lnTo>
                    <a:pt x="3277" y="2067"/>
                  </a:lnTo>
                  <a:lnTo>
                    <a:pt x="3208" y="2113"/>
                  </a:lnTo>
                  <a:lnTo>
                    <a:pt x="3135" y="2155"/>
                  </a:lnTo>
                  <a:lnTo>
                    <a:pt x="3168" y="2226"/>
                  </a:lnTo>
                  <a:lnTo>
                    <a:pt x="3196" y="2298"/>
                  </a:lnTo>
                  <a:lnTo>
                    <a:pt x="3219" y="2372"/>
                  </a:lnTo>
                  <a:lnTo>
                    <a:pt x="3238" y="2448"/>
                  </a:lnTo>
                  <a:lnTo>
                    <a:pt x="3251" y="2524"/>
                  </a:lnTo>
                  <a:lnTo>
                    <a:pt x="3259" y="2601"/>
                  </a:lnTo>
                  <a:lnTo>
                    <a:pt x="3262" y="2680"/>
                  </a:lnTo>
                  <a:lnTo>
                    <a:pt x="3258" y="2768"/>
                  </a:lnTo>
                  <a:lnTo>
                    <a:pt x="3248" y="2856"/>
                  </a:lnTo>
                  <a:lnTo>
                    <a:pt x="3231" y="2941"/>
                  </a:lnTo>
                  <a:lnTo>
                    <a:pt x="3209" y="3025"/>
                  </a:lnTo>
                  <a:lnTo>
                    <a:pt x="3179" y="3105"/>
                  </a:lnTo>
                  <a:lnTo>
                    <a:pt x="3145" y="3183"/>
                  </a:lnTo>
                  <a:lnTo>
                    <a:pt x="3105" y="3257"/>
                  </a:lnTo>
                  <a:lnTo>
                    <a:pt x="3060" y="3328"/>
                  </a:lnTo>
                  <a:lnTo>
                    <a:pt x="3010" y="3395"/>
                  </a:lnTo>
                  <a:lnTo>
                    <a:pt x="2955" y="3458"/>
                  </a:lnTo>
                  <a:lnTo>
                    <a:pt x="2895" y="3517"/>
                  </a:lnTo>
                  <a:lnTo>
                    <a:pt x="2833" y="3573"/>
                  </a:lnTo>
                  <a:lnTo>
                    <a:pt x="2766" y="3622"/>
                  </a:lnTo>
                  <a:lnTo>
                    <a:pt x="2694" y="3667"/>
                  </a:lnTo>
                  <a:lnTo>
                    <a:pt x="2620" y="3707"/>
                  </a:lnTo>
                  <a:lnTo>
                    <a:pt x="2542" y="3742"/>
                  </a:lnTo>
                  <a:lnTo>
                    <a:pt x="2462" y="3771"/>
                  </a:lnTo>
                  <a:lnTo>
                    <a:pt x="2379" y="3794"/>
                  </a:lnTo>
                  <a:lnTo>
                    <a:pt x="2293" y="3811"/>
                  </a:lnTo>
                  <a:lnTo>
                    <a:pt x="2206" y="3820"/>
                  </a:lnTo>
                  <a:lnTo>
                    <a:pt x="2116" y="3824"/>
                  </a:lnTo>
                  <a:lnTo>
                    <a:pt x="2027" y="3820"/>
                  </a:lnTo>
                  <a:lnTo>
                    <a:pt x="1940" y="3811"/>
                  </a:lnTo>
                  <a:lnTo>
                    <a:pt x="1855" y="3794"/>
                  </a:lnTo>
                  <a:lnTo>
                    <a:pt x="1771" y="3771"/>
                  </a:lnTo>
                  <a:lnTo>
                    <a:pt x="1691" y="3742"/>
                  </a:lnTo>
                  <a:lnTo>
                    <a:pt x="1613" y="3707"/>
                  </a:lnTo>
                  <a:lnTo>
                    <a:pt x="1539" y="3667"/>
                  </a:lnTo>
                  <a:lnTo>
                    <a:pt x="1468" y="3622"/>
                  </a:lnTo>
                  <a:lnTo>
                    <a:pt x="1401" y="3573"/>
                  </a:lnTo>
                  <a:lnTo>
                    <a:pt x="1337" y="3517"/>
                  </a:lnTo>
                  <a:lnTo>
                    <a:pt x="1278" y="3458"/>
                  </a:lnTo>
                  <a:lnTo>
                    <a:pt x="1223" y="3395"/>
                  </a:lnTo>
                  <a:lnTo>
                    <a:pt x="1174" y="3328"/>
                  </a:lnTo>
                  <a:lnTo>
                    <a:pt x="1128" y="3257"/>
                  </a:lnTo>
                  <a:lnTo>
                    <a:pt x="1088" y="3183"/>
                  </a:lnTo>
                  <a:lnTo>
                    <a:pt x="1053" y="3105"/>
                  </a:lnTo>
                  <a:lnTo>
                    <a:pt x="1025" y="3025"/>
                  </a:lnTo>
                  <a:lnTo>
                    <a:pt x="1002" y="2941"/>
                  </a:lnTo>
                  <a:lnTo>
                    <a:pt x="985" y="2856"/>
                  </a:lnTo>
                  <a:lnTo>
                    <a:pt x="974" y="2768"/>
                  </a:lnTo>
                  <a:lnTo>
                    <a:pt x="971" y="2680"/>
                  </a:lnTo>
                  <a:lnTo>
                    <a:pt x="974" y="2601"/>
                  </a:lnTo>
                  <a:lnTo>
                    <a:pt x="983" y="2524"/>
                  </a:lnTo>
                  <a:lnTo>
                    <a:pt x="895" y="2508"/>
                  </a:lnTo>
                  <a:lnTo>
                    <a:pt x="811" y="2485"/>
                  </a:lnTo>
                  <a:lnTo>
                    <a:pt x="728" y="2457"/>
                  </a:lnTo>
                  <a:lnTo>
                    <a:pt x="649" y="2423"/>
                  </a:lnTo>
                  <a:lnTo>
                    <a:pt x="574" y="2383"/>
                  </a:lnTo>
                  <a:lnTo>
                    <a:pt x="502" y="2337"/>
                  </a:lnTo>
                  <a:lnTo>
                    <a:pt x="433" y="2287"/>
                  </a:lnTo>
                  <a:lnTo>
                    <a:pt x="369" y="2232"/>
                  </a:lnTo>
                  <a:lnTo>
                    <a:pt x="309" y="2172"/>
                  </a:lnTo>
                  <a:lnTo>
                    <a:pt x="253" y="2108"/>
                  </a:lnTo>
                  <a:lnTo>
                    <a:pt x="203" y="2041"/>
                  </a:lnTo>
                  <a:lnTo>
                    <a:pt x="158" y="1969"/>
                  </a:lnTo>
                  <a:lnTo>
                    <a:pt x="118" y="1895"/>
                  </a:lnTo>
                  <a:lnTo>
                    <a:pt x="82" y="1817"/>
                  </a:lnTo>
                  <a:lnTo>
                    <a:pt x="53" y="1736"/>
                  </a:lnTo>
                  <a:lnTo>
                    <a:pt x="30" y="1653"/>
                  </a:lnTo>
                  <a:lnTo>
                    <a:pt x="14" y="1567"/>
                  </a:lnTo>
                  <a:lnTo>
                    <a:pt x="3" y="1480"/>
                  </a:lnTo>
                  <a:lnTo>
                    <a:pt x="0" y="1391"/>
                  </a:lnTo>
                  <a:lnTo>
                    <a:pt x="3" y="1301"/>
                  </a:lnTo>
                  <a:lnTo>
                    <a:pt x="14" y="1214"/>
                  </a:lnTo>
                  <a:lnTo>
                    <a:pt x="30" y="1129"/>
                  </a:lnTo>
                  <a:lnTo>
                    <a:pt x="53" y="1046"/>
                  </a:lnTo>
                  <a:lnTo>
                    <a:pt x="82" y="965"/>
                  </a:lnTo>
                  <a:lnTo>
                    <a:pt x="116" y="888"/>
                  </a:lnTo>
                  <a:lnTo>
                    <a:pt x="157" y="813"/>
                  </a:lnTo>
                  <a:lnTo>
                    <a:pt x="201" y="743"/>
                  </a:lnTo>
                  <a:lnTo>
                    <a:pt x="252" y="676"/>
                  </a:lnTo>
                  <a:lnTo>
                    <a:pt x="306" y="612"/>
                  </a:lnTo>
                  <a:lnTo>
                    <a:pt x="366" y="553"/>
                  </a:lnTo>
                  <a:lnTo>
                    <a:pt x="429" y="498"/>
                  </a:lnTo>
                  <a:lnTo>
                    <a:pt x="497" y="448"/>
                  </a:lnTo>
                  <a:lnTo>
                    <a:pt x="568" y="402"/>
                  </a:lnTo>
                  <a:lnTo>
                    <a:pt x="642" y="362"/>
                  </a:lnTo>
                  <a:lnTo>
                    <a:pt x="720" y="328"/>
                  </a:lnTo>
                  <a:lnTo>
                    <a:pt x="800" y="300"/>
                  </a:lnTo>
                  <a:lnTo>
                    <a:pt x="882" y="276"/>
                  </a:lnTo>
                  <a:lnTo>
                    <a:pt x="969" y="260"/>
                  </a:lnTo>
                  <a:lnTo>
                    <a:pt x="1056" y="249"/>
                  </a:lnTo>
                  <a:lnTo>
                    <a:pt x="1145" y="247"/>
                  </a:lnTo>
                  <a:lnTo>
                    <a:pt x="1233" y="249"/>
                  </a:lnTo>
                  <a:lnTo>
                    <a:pt x="1319" y="260"/>
                  </a:lnTo>
                  <a:lnTo>
                    <a:pt x="1405" y="276"/>
                  </a:lnTo>
                  <a:lnTo>
                    <a:pt x="1487" y="299"/>
                  </a:lnTo>
                  <a:lnTo>
                    <a:pt x="1570" y="328"/>
                  </a:lnTo>
                  <a:lnTo>
                    <a:pt x="1649" y="363"/>
                  </a:lnTo>
                  <a:lnTo>
                    <a:pt x="1725" y="405"/>
                  </a:lnTo>
                  <a:lnTo>
                    <a:pt x="1782" y="342"/>
                  </a:lnTo>
                  <a:lnTo>
                    <a:pt x="1842" y="286"/>
                  </a:lnTo>
                  <a:lnTo>
                    <a:pt x="1907" y="233"/>
                  </a:lnTo>
                  <a:lnTo>
                    <a:pt x="1974" y="185"/>
                  </a:lnTo>
                  <a:lnTo>
                    <a:pt x="2043" y="143"/>
                  </a:lnTo>
                  <a:lnTo>
                    <a:pt x="2116" y="107"/>
                  </a:lnTo>
                  <a:lnTo>
                    <a:pt x="2192" y="75"/>
                  </a:lnTo>
                  <a:lnTo>
                    <a:pt x="2270" y="49"/>
                  </a:lnTo>
                  <a:lnTo>
                    <a:pt x="2350" y="28"/>
                  </a:lnTo>
                  <a:lnTo>
                    <a:pt x="2431" y="12"/>
                  </a:lnTo>
                  <a:lnTo>
                    <a:pt x="2513" y="4"/>
                  </a:lnTo>
                  <a:lnTo>
                    <a:pt x="259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9" name="Freeform 543"/>
            <p:cNvSpPr>
              <a:spLocks/>
            </p:cNvSpPr>
            <p:nvPr/>
          </p:nvSpPr>
          <p:spPr bwMode="auto">
            <a:xfrm>
              <a:off x="8950326" y="5375276"/>
              <a:ext cx="47625" cy="47625"/>
            </a:xfrm>
            <a:custGeom>
              <a:avLst/>
              <a:gdLst>
                <a:gd name="T0" fmla="*/ 28 w 181"/>
                <a:gd name="T1" fmla="*/ 0 h 182"/>
                <a:gd name="T2" fmla="*/ 91 w 181"/>
                <a:gd name="T3" fmla="*/ 61 h 182"/>
                <a:gd name="T4" fmla="*/ 152 w 181"/>
                <a:gd name="T5" fmla="*/ 0 h 182"/>
                <a:gd name="T6" fmla="*/ 181 w 181"/>
                <a:gd name="T7" fmla="*/ 30 h 182"/>
                <a:gd name="T8" fmla="*/ 119 w 181"/>
                <a:gd name="T9" fmla="*/ 91 h 182"/>
                <a:gd name="T10" fmla="*/ 181 w 181"/>
                <a:gd name="T11" fmla="*/ 152 h 182"/>
                <a:gd name="T12" fmla="*/ 152 w 181"/>
                <a:gd name="T13" fmla="*/ 182 h 182"/>
                <a:gd name="T14" fmla="*/ 91 w 181"/>
                <a:gd name="T15" fmla="*/ 119 h 182"/>
                <a:gd name="T16" fmla="*/ 28 w 181"/>
                <a:gd name="T17" fmla="*/ 182 h 182"/>
                <a:gd name="T18" fmla="*/ 0 w 181"/>
                <a:gd name="T19" fmla="*/ 152 h 182"/>
                <a:gd name="T20" fmla="*/ 61 w 181"/>
                <a:gd name="T21" fmla="*/ 91 h 182"/>
                <a:gd name="T22" fmla="*/ 0 w 181"/>
                <a:gd name="T23" fmla="*/ 30 h 182"/>
                <a:gd name="T24" fmla="*/ 28 w 181"/>
                <a:gd name="T25" fmla="*/ 0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1" h="182">
                  <a:moveTo>
                    <a:pt x="28" y="0"/>
                  </a:moveTo>
                  <a:lnTo>
                    <a:pt x="91" y="61"/>
                  </a:lnTo>
                  <a:lnTo>
                    <a:pt x="152" y="0"/>
                  </a:lnTo>
                  <a:lnTo>
                    <a:pt x="181" y="30"/>
                  </a:lnTo>
                  <a:lnTo>
                    <a:pt x="119" y="91"/>
                  </a:lnTo>
                  <a:lnTo>
                    <a:pt x="181" y="152"/>
                  </a:lnTo>
                  <a:lnTo>
                    <a:pt x="152" y="182"/>
                  </a:lnTo>
                  <a:lnTo>
                    <a:pt x="91" y="119"/>
                  </a:lnTo>
                  <a:lnTo>
                    <a:pt x="28" y="182"/>
                  </a:lnTo>
                  <a:lnTo>
                    <a:pt x="0" y="152"/>
                  </a:lnTo>
                  <a:lnTo>
                    <a:pt x="61" y="91"/>
                  </a:lnTo>
                  <a:lnTo>
                    <a:pt x="0" y="30"/>
                  </a:lnTo>
                  <a:lnTo>
                    <a:pt x="2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0" name="Freeform 544"/>
            <p:cNvSpPr>
              <a:spLocks/>
            </p:cNvSpPr>
            <p:nvPr/>
          </p:nvSpPr>
          <p:spPr bwMode="auto">
            <a:xfrm>
              <a:off x="9051926" y="5375276"/>
              <a:ext cx="47625" cy="47625"/>
            </a:xfrm>
            <a:custGeom>
              <a:avLst/>
              <a:gdLst>
                <a:gd name="T0" fmla="*/ 28 w 182"/>
                <a:gd name="T1" fmla="*/ 0 h 182"/>
                <a:gd name="T2" fmla="*/ 91 w 182"/>
                <a:gd name="T3" fmla="*/ 61 h 182"/>
                <a:gd name="T4" fmla="*/ 152 w 182"/>
                <a:gd name="T5" fmla="*/ 0 h 182"/>
                <a:gd name="T6" fmla="*/ 182 w 182"/>
                <a:gd name="T7" fmla="*/ 30 h 182"/>
                <a:gd name="T8" fmla="*/ 119 w 182"/>
                <a:gd name="T9" fmla="*/ 91 h 182"/>
                <a:gd name="T10" fmla="*/ 182 w 182"/>
                <a:gd name="T11" fmla="*/ 152 h 182"/>
                <a:gd name="T12" fmla="*/ 152 w 182"/>
                <a:gd name="T13" fmla="*/ 182 h 182"/>
                <a:gd name="T14" fmla="*/ 91 w 182"/>
                <a:gd name="T15" fmla="*/ 119 h 182"/>
                <a:gd name="T16" fmla="*/ 28 w 182"/>
                <a:gd name="T17" fmla="*/ 182 h 182"/>
                <a:gd name="T18" fmla="*/ 0 w 182"/>
                <a:gd name="T19" fmla="*/ 152 h 182"/>
                <a:gd name="T20" fmla="*/ 61 w 182"/>
                <a:gd name="T21" fmla="*/ 91 h 182"/>
                <a:gd name="T22" fmla="*/ 0 w 182"/>
                <a:gd name="T23" fmla="*/ 30 h 182"/>
                <a:gd name="T24" fmla="*/ 28 w 182"/>
                <a:gd name="T25" fmla="*/ 0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2" h="182">
                  <a:moveTo>
                    <a:pt x="28" y="0"/>
                  </a:moveTo>
                  <a:lnTo>
                    <a:pt x="91" y="61"/>
                  </a:lnTo>
                  <a:lnTo>
                    <a:pt x="152" y="0"/>
                  </a:lnTo>
                  <a:lnTo>
                    <a:pt x="182" y="30"/>
                  </a:lnTo>
                  <a:lnTo>
                    <a:pt x="119" y="91"/>
                  </a:lnTo>
                  <a:lnTo>
                    <a:pt x="182" y="152"/>
                  </a:lnTo>
                  <a:lnTo>
                    <a:pt x="152" y="182"/>
                  </a:lnTo>
                  <a:lnTo>
                    <a:pt x="91" y="119"/>
                  </a:lnTo>
                  <a:lnTo>
                    <a:pt x="28" y="182"/>
                  </a:lnTo>
                  <a:lnTo>
                    <a:pt x="0" y="152"/>
                  </a:lnTo>
                  <a:lnTo>
                    <a:pt x="61" y="91"/>
                  </a:lnTo>
                  <a:lnTo>
                    <a:pt x="0" y="30"/>
                  </a:lnTo>
                  <a:lnTo>
                    <a:pt x="2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1" name="Freeform 545"/>
            <p:cNvSpPr>
              <a:spLocks/>
            </p:cNvSpPr>
            <p:nvPr/>
          </p:nvSpPr>
          <p:spPr bwMode="auto">
            <a:xfrm>
              <a:off x="9153526" y="5375276"/>
              <a:ext cx="47625" cy="47625"/>
            </a:xfrm>
            <a:custGeom>
              <a:avLst/>
              <a:gdLst>
                <a:gd name="T0" fmla="*/ 29 w 182"/>
                <a:gd name="T1" fmla="*/ 0 h 182"/>
                <a:gd name="T2" fmla="*/ 91 w 182"/>
                <a:gd name="T3" fmla="*/ 61 h 182"/>
                <a:gd name="T4" fmla="*/ 152 w 182"/>
                <a:gd name="T5" fmla="*/ 0 h 182"/>
                <a:gd name="T6" fmla="*/ 182 w 182"/>
                <a:gd name="T7" fmla="*/ 30 h 182"/>
                <a:gd name="T8" fmla="*/ 119 w 182"/>
                <a:gd name="T9" fmla="*/ 91 h 182"/>
                <a:gd name="T10" fmla="*/ 182 w 182"/>
                <a:gd name="T11" fmla="*/ 152 h 182"/>
                <a:gd name="T12" fmla="*/ 152 w 182"/>
                <a:gd name="T13" fmla="*/ 182 h 182"/>
                <a:gd name="T14" fmla="*/ 91 w 182"/>
                <a:gd name="T15" fmla="*/ 119 h 182"/>
                <a:gd name="T16" fmla="*/ 29 w 182"/>
                <a:gd name="T17" fmla="*/ 182 h 182"/>
                <a:gd name="T18" fmla="*/ 0 w 182"/>
                <a:gd name="T19" fmla="*/ 152 h 182"/>
                <a:gd name="T20" fmla="*/ 62 w 182"/>
                <a:gd name="T21" fmla="*/ 91 h 182"/>
                <a:gd name="T22" fmla="*/ 0 w 182"/>
                <a:gd name="T23" fmla="*/ 30 h 182"/>
                <a:gd name="T24" fmla="*/ 29 w 182"/>
                <a:gd name="T25" fmla="*/ 0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2" h="182">
                  <a:moveTo>
                    <a:pt x="29" y="0"/>
                  </a:moveTo>
                  <a:lnTo>
                    <a:pt x="91" y="61"/>
                  </a:lnTo>
                  <a:lnTo>
                    <a:pt x="152" y="0"/>
                  </a:lnTo>
                  <a:lnTo>
                    <a:pt x="182" y="30"/>
                  </a:lnTo>
                  <a:lnTo>
                    <a:pt x="119" y="91"/>
                  </a:lnTo>
                  <a:lnTo>
                    <a:pt x="182" y="152"/>
                  </a:lnTo>
                  <a:lnTo>
                    <a:pt x="152" y="182"/>
                  </a:lnTo>
                  <a:lnTo>
                    <a:pt x="91" y="119"/>
                  </a:lnTo>
                  <a:lnTo>
                    <a:pt x="29" y="182"/>
                  </a:lnTo>
                  <a:lnTo>
                    <a:pt x="0" y="152"/>
                  </a:lnTo>
                  <a:lnTo>
                    <a:pt x="62" y="91"/>
                  </a:lnTo>
                  <a:lnTo>
                    <a:pt x="0" y="30"/>
                  </a:lnTo>
                  <a:lnTo>
                    <a:pt x="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2" name="Freeform 546"/>
            <p:cNvSpPr>
              <a:spLocks/>
            </p:cNvSpPr>
            <p:nvPr/>
          </p:nvSpPr>
          <p:spPr bwMode="auto">
            <a:xfrm>
              <a:off x="8902701" y="5459413"/>
              <a:ext cx="47625" cy="47625"/>
            </a:xfrm>
            <a:custGeom>
              <a:avLst/>
              <a:gdLst>
                <a:gd name="T0" fmla="*/ 29 w 182"/>
                <a:gd name="T1" fmla="*/ 0 h 182"/>
                <a:gd name="T2" fmla="*/ 91 w 182"/>
                <a:gd name="T3" fmla="*/ 61 h 182"/>
                <a:gd name="T4" fmla="*/ 152 w 182"/>
                <a:gd name="T5" fmla="*/ 0 h 182"/>
                <a:gd name="T6" fmla="*/ 182 w 182"/>
                <a:gd name="T7" fmla="*/ 28 h 182"/>
                <a:gd name="T8" fmla="*/ 121 w 182"/>
                <a:gd name="T9" fmla="*/ 91 h 182"/>
                <a:gd name="T10" fmla="*/ 182 w 182"/>
                <a:gd name="T11" fmla="*/ 152 h 182"/>
                <a:gd name="T12" fmla="*/ 152 w 182"/>
                <a:gd name="T13" fmla="*/ 182 h 182"/>
                <a:gd name="T14" fmla="*/ 91 w 182"/>
                <a:gd name="T15" fmla="*/ 119 h 182"/>
                <a:gd name="T16" fmla="*/ 29 w 182"/>
                <a:gd name="T17" fmla="*/ 182 h 182"/>
                <a:gd name="T18" fmla="*/ 0 w 182"/>
                <a:gd name="T19" fmla="*/ 152 h 182"/>
                <a:gd name="T20" fmla="*/ 62 w 182"/>
                <a:gd name="T21" fmla="*/ 91 h 182"/>
                <a:gd name="T22" fmla="*/ 0 w 182"/>
                <a:gd name="T23" fmla="*/ 28 h 182"/>
                <a:gd name="T24" fmla="*/ 29 w 182"/>
                <a:gd name="T25" fmla="*/ 0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2" h="182">
                  <a:moveTo>
                    <a:pt x="29" y="0"/>
                  </a:moveTo>
                  <a:lnTo>
                    <a:pt x="91" y="61"/>
                  </a:lnTo>
                  <a:lnTo>
                    <a:pt x="152" y="0"/>
                  </a:lnTo>
                  <a:lnTo>
                    <a:pt x="182" y="28"/>
                  </a:lnTo>
                  <a:lnTo>
                    <a:pt x="121" y="91"/>
                  </a:lnTo>
                  <a:lnTo>
                    <a:pt x="182" y="152"/>
                  </a:lnTo>
                  <a:lnTo>
                    <a:pt x="152" y="182"/>
                  </a:lnTo>
                  <a:lnTo>
                    <a:pt x="91" y="119"/>
                  </a:lnTo>
                  <a:lnTo>
                    <a:pt x="29" y="182"/>
                  </a:lnTo>
                  <a:lnTo>
                    <a:pt x="0" y="152"/>
                  </a:lnTo>
                  <a:lnTo>
                    <a:pt x="62" y="91"/>
                  </a:lnTo>
                  <a:lnTo>
                    <a:pt x="0" y="28"/>
                  </a:lnTo>
                  <a:lnTo>
                    <a:pt x="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3" name="Freeform 547"/>
            <p:cNvSpPr>
              <a:spLocks/>
            </p:cNvSpPr>
            <p:nvPr/>
          </p:nvSpPr>
          <p:spPr bwMode="auto">
            <a:xfrm>
              <a:off x="9004301" y="5459413"/>
              <a:ext cx="47625" cy="47625"/>
            </a:xfrm>
            <a:custGeom>
              <a:avLst/>
              <a:gdLst>
                <a:gd name="T0" fmla="*/ 28 w 181"/>
                <a:gd name="T1" fmla="*/ 0 h 182"/>
                <a:gd name="T2" fmla="*/ 90 w 181"/>
                <a:gd name="T3" fmla="*/ 61 h 182"/>
                <a:gd name="T4" fmla="*/ 152 w 181"/>
                <a:gd name="T5" fmla="*/ 0 h 182"/>
                <a:gd name="T6" fmla="*/ 181 w 181"/>
                <a:gd name="T7" fmla="*/ 28 h 182"/>
                <a:gd name="T8" fmla="*/ 119 w 181"/>
                <a:gd name="T9" fmla="*/ 91 h 182"/>
                <a:gd name="T10" fmla="*/ 181 w 181"/>
                <a:gd name="T11" fmla="*/ 152 h 182"/>
                <a:gd name="T12" fmla="*/ 152 w 181"/>
                <a:gd name="T13" fmla="*/ 182 h 182"/>
                <a:gd name="T14" fmla="*/ 90 w 181"/>
                <a:gd name="T15" fmla="*/ 119 h 182"/>
                <a:gd name="T16" fmla="*/ 28 w 181"/>
                <a:gd name="T17" fmla="*/ 182 h 182"/>
                <a:gd name="T18" fmla="*/ 0 w 181"/>
                <a:gd name="T19" fmla="*/ 152 h 182"/>
                <a:gd name="T20" fmla="*/ 61 w 181"/>
                <a:gd name="T21" fmla="*/ 91 h 182"/>
                <a:gd name="T22" fmla="*/ 0 w 181"/>
                <a:gd name="T23" fmla="*/ 28 h 182"/>
                <a:gd name="T24" fmla="*/ 28 w 181"/>
                <a:gd name="T25" fmla="*/ 0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1" h="182">
                  <a:moveTo>
                    <a:pt x="28" y="0"/>
                  </a:moveTo>
                  <a:lnTo>
                    <a:pt x="90" y="61"/>
                  </a:lnTo>
                  <a:lnTo>
                    <a:pt x="152" y="0"/>
                  </a:lnTo>
                  <a:lnTo>
                    <a:pt x="181" y="28"/>
                  </a:lnTo>
                  <a:lnTo>
                    <a:pt x="119" y="91"/>
                  </a:lnTo>
                  <a:lnTo>
                    <a:pt x="181" y="152"/>
                  </a:lnTo>
                  <a:lnTo>
                    <a:pt x="152" y="182"/>
                  </a:lnTo>
                  <a:lnTo>
                    <a:pt x="90" y="119"/>
                  </a:lnTo>
                  <a:lnTo>
                    <a:pt x="28" y="182"/>
                  </a:lnTo>
                  <a:lnTo>
                    <a:pt x="0" y="152"/>
                  </a:lnTo>
                  <a:lnTo>
                    <a:pt x="61" y="91"/>
                  </a:lnTo>
                  <a:lnTo>
                    <a:pt x="0" y="28"/>
                  </a:lnTo>
                  <a:lnTo>
                    <a:pt x="2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4" name="Freeform 548"/>
            <p:cNvSpPr>
              <a:spLocks/>
            </p:cNvSpPr>
            <p:nvPr/>
          </p:nvSpPr>
          <p:spPr bwMode="auto">
            <a:xfrm>
              <a:off x="9105901" y="5459413"/>
              <a:ext cx="47625" cy="47625"/>
            </a:xfrm>
            <a:custGeom>
              <a:avLst/>
              <a:gdLst>
                <a:gd name="T0" fmla="*/ 28 w 181"/>
                <a:gd name="T1" fmla="*/ 0 h 182"/>
                <a:gd name="T2" fmla="*/ 91 w 181"/>
                <a:gd name="T3" fmla="*/ 61 h 182"/>
                <a:gd name="T4" fmla="*/ 152 w 181"/>
                <a:gd name="T5" fmla="*/ 0 h 182"/>
                <a:gd name="T6" fmla="*/ 181 w 181"/>
                <a:gd name="T7" fmla="*/ 28 h 182"/>
                <a:gd name="T8" fmla="*/ 119 w 181"/>
                <a:gd name="T9" fmla="*/ 91 h 182"/>
                <a:gd name="T10" fmla="*/ 181 w 181"/>
                <a:gd name="T11" fmla="*/ 152 h 182"/>
                <a:gd name="T12" fmla="*/ 152 w 181"/>
                <a:gd name="T13" fmla="*/ 182 h 182"/>
                <a:gd name="T14" fmla="*/ 91 w 181"/>
                <a:gd name="T15" fmla="*/ 119 h 182"/>
                <a:gd name="T16" fmla="*/ 28 w 181"/>
                <a:gd name="T17" fmla="*/ 182 h 182"/>
                <a:gd name="T18" fmla="*/ 0 w 181"/>
                <a:gd name="T19" fmla="*/ 152 h 182"/>
                <a:gd name="T20" fmla="*/ 61 w 181"/>
                <a:gd name="T21" fmla="*/ 91 h 182"/>
                <a:gd name="T22" fmla="*/ 0 w 181"/>
                <a:gd name="T23" fmla="*/ 28 h 182"/>
                <a:gd name="T24" fmla="*/ 28 w 181"/>
                <a:gd name="T25" fmla="*/ 0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1" h="182">
                  <a:moveTo>
                    <a:pt x="28" y="0"/>
                  </a:moveTo>
                  <a:lnTo>
                    <a:pt x="91" y="61"/>
                  </a:lnTo>
                  <a:lnTo>
                    <a:pt x="152" y="0"/>
                  </a:lnTo>
                  <a:lnTo>
                    <a:pt x="181" y="28"/>
                  </a:lnTo>
                  <a:lnTo>
                    <a:pt x="119" y="91"/>
                  </a:lnTo>
                  <a:lnTo>
                    <a:pt x="181" y="152"/>
                  </a:lnTo>
                  <a:lnTo>
                    <a:pt x="152" y="182"/>
                  </a:lnTo>
                  <a:lnTo>
                    <a:pt x="91" y="119"/>
                  </a:lnTo>
                  <a:lnTo>
                    <a:pt x="28" y="182"/>
                  </a:lnTo>
                  <a:lnTo>
                    <a:pt x="0" y="152"/>
                  </a:lnTo>
                  <a:lnTo>
                    <a:pt x="61" y="91"/>
                  </a:lnTo>
                  <a:lnTo>
                    <a:pt x="0" y="28"/>
                  </a:lnTo>
                  <a:lnTo>
                    <a:pt x="2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5" name="Freeform 549"/>
            <p:cNvSpPr>
              <a:spLocks/>
            </p:cNvSpPr>
            <p:nvPr/>
          </p:nvSpPr>
          <p:spPr bwMode="auto">
            <a:xfrm>
              <a:off x="8848726" y="5541963"/>
              <a:ext cx="47625" cy="49213"/>
            </a:xfrm>
            <a:custGeom>
              <a:avLst/>
              <a:gdLst>
                <a:gd name="T0" fmla="*/ 28 w 181"/>
                <a:gd name="T1" fmla="*/ 0 h 182"/>
                <a:gd name="T2" fmla="*/ 90 w 181"/>
                <a:gd name="T3" fmla="*/ 61 h 182"/>
                <a:gd name="T4" fmla="*/ 152 w 181"/>
                <a:gd name="T5" fmla="*/ 0 h 182"/>
                <a:gd name="T6" fmla="*/ 181 w 181"/>
                <a:gd name="T7" fmla="*/ 28 h 182"/>
                <a:gd name="T8" fmla="*/ 119 w 181"/>
                <a:gd name="T9" fmla="*/ 91 h 182"/>
                <a:gd name="T10" fmla="*/ 181 w 181"/>
                <a:gd name="T11" fmla="*/ 152 h 182"/>
                <a:gd name="T12" fmla="*/ 152 w 181"/>
                <a:gd name="T13" fmla="*/ 182 h 182"/>
                <a:gd name="T14" fmla="*/ 90 w 181"/>
                <a:gd name="T15" fmla="*/ 119 h 182"/>
                <a:gd name="T16" fmla="*/ 28 w 181"/>
                <a:gd name="T17" fmla="*/ 182 h 182"/>
                <a:gd name="T18" fmla="*/ 0 w 181"/>
                <a:gd name="T19" fmla="*/ 152 h 182"/>
                <a:gd name="T20" fmla="*/ 61 w 181"/>
                <a:gd name="T21" fmla="*/ 91 h 182"/>
                <a:gd name="T22" fmla="*/ 0 w 181"/>
                <a:gd name="T23" fmla="*/ 28 h 182"/>
                <a:gd name="T24" fmla="*/ 28 w 181"/>
                <a:gd name="T25" fmla="*/ 0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1" h="182">
                  <a:moveTo>
                    <a:pt x="28" y="0"/>
                  </a:moveTo>
                  <a:lnTo>
                    <a:pt x="90" y="61"/>
                  </a:lnTo>
                  <a:lnTo>
                    <a:pt x="152" y="0"/>
                  </a:lnTo>
                  <a:lnTo>
                    <a:pt x="181" y="28"/>
                  </a:lnTo>
                  <a:lnTo>
                    <a:pt x="119" y="91"/>
                  </a:lnTo>
                  <a:lnTo>
                    <a:pt x="181" y="152"/>
                  </a:lnTo>
                  <a:lnTo>
                    <a:pt x="152" y="182"/>
                  </a:lnTo>
                  <a:lnTo>
                    <a:pt x="90" y="119"/>
                  </a:lnTo>
                  <a:lnTo>
                    <a:pt x="28" y="182"/>
                  </a:lnTo>
                  <a:lnTo>
                    <a:pt x="0" y="152"/>
                  </a:lnTo>
                  <a:lnTo>
                    <a:pt x="61" y="91"/>
                  </a:lnTo>
                  <a:lnTo>
                    <a:pt x="0" y="28"/>
                  </a:lnTo>
                  <a:lnTo>
                    <a:pt x="2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6" name="Freeform 550"/>
            <p:cNvSpPr>
              <a:spLocks/>
            </p:cNvSpPr>
            <p:nvPr/>
          </p:nvSpPr>
          <p:spPr bwMode="auto">
            <a:xfrm>
              <a:off x="8950326" y="5541963"/>
              <a:ext cx="47625" cy="49213"/>
            </a:xfrm>
            <a:custGeom>
              <a:avLst/>
              <a:gdLst>
                <a:gd name="T0" fmla="*/ 28 w 181"/>
                <a:gd name="T1" fmla="*/ 0 h 182"/>
                <a:gd name="T2" fmla="*/ 91 w 181"/>
                <a:gd name="T3" fmla="*/ 61 h 182"/>
                <a:gd name="T4" fmla="*/ 152 w 181"/>
                <a:gd name="T5" fmla="*/ 0 h 182"/>
                <a:gd name="T6" fmla="*/ 181 w 181"/>
                <a:gd name="T7" fmla="*/ 28 h 182"/>
                <a:gd name="T8" fmla="*/ 119 w 181"/>
                <a:gd name="T9" fmla="*/ 91 h 182"/>
                <a:gd name="T10" fmla="*/ 181 w 181"/>
                <a:gd name="T11" fmla="*/ 152 h 182"/>
                <a:gd name="T12" fmla="*/ 152 w 181"/>
                <a:gd name="T13" fmla="*/ 182 h 182"/>
                <a:gd name="T14" fmla="*/ 91 w 181"/>
                <a:gd name="T15" fmla="*/ 119 h 182"/>
                <a:gd name="T16" fmla="*/ 28 w 181"/>
                <a:gd name="T17" fmla="*/ 182 h 182"/>
                <a:gd name="T18" fmla="*/ 0 w 181"/>
                <a:gd name="T19" fmla="*/ 152 h 182"/>
                <a:gd name="T20" fmla="*/ 61 w 181"/>
                <a:gd name="T21" fmla="*/ 91 h 182"/>
                <a:gd name="T22" fmla="*/ 0 w 181"/>
                <a:gd name="T23" fmla="*/ 28 h 182"/>
                <a:gd name="T24" fmla="*/ 28 w 181"/>
                <a:gd name="T25" fmla="*/ 0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1" h="182">
                  <a:moveTo>
                    <a:pt x="28" y="0"/>
                  </a:moveTo>
                  <a:lnTo>
                    <a:pt x="91" y="61"/>
                  </a:lnTo>
                  <a:lnTo>
                    <a:pt x="152" y="0"/>
                  </a:lnTo>
                  <a:lnTo>
                    <a:pt x="181" y="28"/>
                  </a:lnTo>
                  <a:lnTo>
                    <a:pt x="119" y="91"/>
                  </a:lnTo>
                  <a:lnTo>
                    <a:pt x="181" y="152"/>
                  </a:lnTo>
                  <a:lnTo>
                    <a:pt x="152" y="182"/>
                  </a:lnTo>
                  <a:lnTo>
                    <a:pt x="91" y="119"/>
                  </a:lnTo>
                  <a:lnTo>
                    <a:pt x="28" y="182"/>
                  </a:lnTo>
                  <a:lnTo>
                    <a:pt x="0" y="152"/>
                  </a:lnTo>
                  <a:lnTo>
                    <a:pt x="61" y="91"/>
                  </a:lnTo>
                  <a:lnTo>
                    <a:pt x="0" y="28"/>
                  </a:lnTo>
                  <a:lnTo>
                    <a:pt x="2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7" name="Freeform 551"/>
            <p:cNvSpPr>
              <a:spLocks/>
            </p:cNvSpPr>
            <p:nvPr/>
          </p:nvSpPr>
          <p:spPr bwMode="auto">
            <a:xfrm>
              <a:off x="8950326" y="5711826"/>
              <a:ext cx="47625" cy="47625"/>
            </a:xfrm>
            <a:custGeom>
              <a:avLst/>
              <a:gdLst>
                <a:gd name="T0" fmla="*/ 28 w 181"/>
                <a:gd name="T1" fmla="*/ 0 h 182"/>
                <a:gd name="T2" fmla="*/ 91 w 181"/>
                <a:gd name="T3" fmla="*/ 63 h 182"/>
                <a:gd name="T4" fmla="*/ 152 w 181"/>
                <a:gd name="T5" fmla="*/ 0 h 182"/>
                <a:gd name="T6" fmla="*/ 181 w 181"/>
                <a:gd name="T7" fmla="*/ 30 h 182"/>
                <a:gd name="T8" fmla="*/ 119 w 181"/>
                <a:gd name="T9" fmla="*/ 91 h 182"/>
                <a:gd name="T10" fmla="*/ 181 w 181"/>
                <a:gd name="T11" fmla="*/ 154 h 182"/>
                <a:gd name="T12" fmla="*/ 152 w 181"/>
                <a:gd name="T13" fmla="*/ 182 h 182"/>
                <a:gd name="T14" fmla="*/ 91 w 181"/>
                <a:gd name="T15" fmla="*/ 121 h 182"/>
                <a:gd name="T16" fmla="*/ 28 w 181"/>
                <a:gd name="T17" fmla="*/ 182 h 182"/>
                <a:gd name="T18" fmla="*/ 0 w 181"/>
                <a:gd name="T19" fmla="*/ 154 h 182"/>
                <a:gd name="T20" fmla="*/ 61 w 181"/>
                <a:gd name="T21" fmla="*/ 91 h 182"/>
                <a:gd name="T22" fmla="*/ 0 w 181"/>
                <a:gd name="T23" fmla="*/ 30 h 182"/>
                <a:gd name="T24" fmla="*/ 28 w 181"/>
                <a:gd name="T25" fmla="*/ 0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1" h="182">
                  <a:moveTo>
                    <a:pt x="28" y="0"/>
                  </a:moveTo>
                  <a:lnTo>
                    <a:pt x="91" y="63"/>
                  </a:lnTo>
                  <a:lnTo>
                    <a:pt x="152" y="0"/>
                  </a:lnTo>
                  <a:lnTo>
                    <a:pt x="181" y="30"/>
                  </a:lnTo>
                  <a:lnTo>
                    <a:pt x="119" y="91"/>
                  </a:lnTo>
                  <a:lnTo>
                    <a:pt x="181" y="154"/>
                  </a:lnTo>
                  <a:lnTo>
                    <a:pt x="152" y="182"/>
                  </a:lnTo>
                  <a:lnTo>
                    <a:pt x="91" y="121"/>
                  </a:lnTo>
                  <a:lnTo>
                    <a:pt x="28" y="182"/>
                  </a:lnTo>
                  <a:lnTo>
                    <a:pt x="0" y="154"/>
                  </a:lnTo>
                  <a:lnTo>
                    <a:pt x="61" y="91"/>
                  </a:lnTo>
                  <a:lnTo>
                    <a:pt x="0" y="30"/>
                  </a:lnTo>
                  <a:lnTo>
                    <a:pt x="2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8" name="Freeform 552"/>
            <p:cNvSpPr>
              <a:spLocks/>
            </p:cNvSpPr>
            <p:nvPr/>
          </p:nvSpPr>
          <p:spPr bwMode="auto">
            <a:xfrm>
              <a:off x="9051926" y="5541963"/>
              <a:ext cx="47625" cy="49213"/>
            </a:xfrm>
            <a:custGeom>
              <a:avLst/>
              <a:gdLst>
                <a:gd name="T0" fmla="*/ 28 w 182"/>
                <a:gd name="T1" fmla="*/ 0 h 182"/>
                <a:gd name="T2" fmla="*/ 91 w 182"/>
                <a:gd name="T3" fmla="*/ 61 h 182"/>
                <a:gd name="T4" fmla="*/ 152 w 182"/>
                <a:gd name="T5" fmla="*/ 0 h 182"/>
                <a:gd name="T6" fmla="*/ 182 w 182"/>
                <a:gd name="T7" fmla="*/ 28 h 182"/>
                <a:gd name="T8" fmla="*/ 119 w 182"/>
                <a:gd name="T9" fmla="*/ 91 h 182"/>
                <a:gd name="T10" fmla="*/ 182 w 182"/>
                <a:gd name="T11" fmla="*/ 152 h 182"/>
                <a:gd name="T12" fmla="*/ 152 w 182"/>
                <a:gd name="T13" fmla="*/ 182 h 182"/>
                <a:gd name="T14" fmla="*/ 91 w 182"/>
                <a:gd name="T15" fmla="*/ 119 h 182"/>
                <a:gd name="T16" fmla="*/ 28 w 182"/>
                <a:gd name="T17" fmla="*/ 182 h 182"/>
                <a:gd name="T18" fmla="*/ 0 w 182"/>
                <a:gd name="T19" fmla="*/ 152 h 182"/>
                <a:gd name="T20" fmla="*/ 61 w 182"/>
                <a:gd name="T21" fmla="*/ 91 h 182"/>
                <a:gd name="T22" fmla="*/ 0 w 182"/>
                <a:gd name="T23" fmla="*/ 28 h 182"/>
                <a:gd name="T24" fmla="*/ 28 w 182"/>
                <a:gd name="T25" fmla="*/ 0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2" h="182">
                  <a:moveTo>
                    <a:pt x="28" y="0"/>
                  </a:moveTo>
                  <a:lnTo>
                    <a:pt x="91" y="61"/>
                  </a:lnTo>
                  <a:lnTo>
                    <a:pt x="152" y="0"/>
                  </a:lnTo>
                  <a:lnTo>
                    <a:pt x="182" y="28"/>
                  </a:lnTo>
                  <a:lnTo>
                    <a:pt x="119" y="91"/>
                  </a:lnTo>
                  <a:lnTo>
                    <a:pt x="182" y="152"/>
                  </a:lnTo>
                  <a:lnTo>
                    <a:pt x="152" y="182"/>
                  </a:lnTo>
                  <a:lnTo>
                    <a:pt x="91" y="119"/>
                  </a:lnTo>
                  <a:lnTo>
                    <a:pt x="28" y="182"/>
                  </a:lnTo>
                  <a:lnTo>
                    <a:pt x="0" y="152"/>
                  </a:lnTo>
                  <a:lnTo>
                    <a:pt x="61" y="91"/>
                  </a:lnTo>
                  <a:lnTo>
                    <a:pt x="0" y="28"/>
                  </a:lnTo>
                  <a:lnTo>
                    <a:pt x="2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9" name="Freeform 553"/>
            <p:cNvSpPr>
              <a:spLocks/>
            </p:cNvSpPr>
            <p:nvPr/>
          </p:nvSpPr>
          <p:spPr bwMode="auto">
            <a:xfrm>
              <a:off x="8902701" y="5622926"/>
              <a:ext cx="47625" cy="49213"/>
            </a:xfrm>
            <a:custGeom>
              <a:avLst/>
              <a:gdLst>
                <a:gd name="T0" fmla="*/ 29 w 182"/>
                <a:gd name="T1" fmla="*/ 0 h 182"/>
                <a:gd name="T2" fmla="*/ 91 w 182"/>
                <a:gd name="T3" fmla="*/ 63 h 182"/>
                <a:gd name="T4" fmla="*/ 152 w 182"/>
                <a:gd name="T5" fmla="*/ 0 h 182"/>
                <a:gd name="T6" fmla="*/ 182 w 182"/>
                <a:gd name="T7" fmla="*/ 30 h 182"/>
                <a:gd name="T8" fmla="*/ 121 w 182"/>
                <a:gd name="T9" fmla="*/ 91 h 182"/>
                <a:gd name="T10" fmla="*/ 182 w 182"/>
                <a:gd name="T11" fmla="*/ 154 h 182"/>
                <a:gd name="T12" fmla="*/ 152 w 182"/>
                <a:gd name="T13" fmla="*/ 182 h 182"/>
                <a:gd name="T14" fmla="*/ 91 w 182"/>
                <a:gd name="T15" fmla="*/ 121 h 182"/>
                <a:gd name="T16" fmla="*/ 29 w 182"/>
                <a:gd name="T17" fmla="*/ 182 h 182"/>
                <a:gd name="T18" fmla="*/ 0 w 182"/>
                <a:gd name="T19" fmla="*/ 154 h 182"/>
                <a:gd name="T20" fmla="*/ 62 w 182"/>
                <a:gd name="T21" fmla="*/ 91 h 182"/>
                <a:gd name="T22" fmla="*/ 0 w 182"/>
                <a:gd name="T23" fmla="*/ 30 h 182"/>
                <a:gd name="T24" fmla="*/ 29 w 182"/>
                <a:gd name="T25" fmla="*/ 0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2" h="182">
                  <a:moveTo>
                    <a:pt x="29" y="0"/>
                  </a:moveTo>
                  <a:lnTo>
                    <a:pt x="91" y="63"/>
                  </a:lnTo>
                  <a:lnTo>
                    <a:pt x="152" y="0"/>
                  </a:lnTo>
                  <a:lnTo>
                    <a:pt x="182" y="30"/>
                  </a:lnTo>
                  <a:lnTo>
                    <a:pt x="121" y="91"/>
                  </a:lnTo>
                  <a:lnTo>
                    <a:pt x="182" y="154"/>
                  </a:lnTo>
                  <a:lnTo>
                    <a:pt x="152" y="182"/>
                  </a:lnTo>
                  <a:lnTo>
                    <a:pt x="91" y="121"/>
                  </a:lnTo>
                  <a:lnTo>
                    <a:pt x="29" y="182"/>
                  </a:lnTo>
                  <a:lnTo>
                    <a:pt x="0" y="154"/>
                  </a:lnTo>
                  <a:lnTo>
                    <a:pt x="62" y="91"/>
                  </a:lnTo>
                  <a:lnTo>
                    <a:pt x="0" y="30"/>
                  </a:lnTo>
                  <a:lnTo>
                    <a:pt x="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0" name="Freeform 554"/>
            <p:cNvSpPr>
              <a:spLocks/>
            </p:cNvSpPr>
            <p:nvPr/>
          </p:nvSpPr>
          <p:spPr bwMode="auto">
            <a:xfrm>
              <a:off x="9004301" y="5622926"/>
              <a:ext cx="47625" cy="49213"/>
            </a:xfrm>
            <a:custGeom>
              <a:avLst/>
              <a:gdLst>
                <a:gd name="T0" fmla="*/ 28 w 181"/>
                <a:gd name="T1" fmla="*/ 0 h 182"/>
                <a:gd name="T2" fmla="*/ 90 w 181"/>
                <a:gd name="T3" fmla="*/ 63 h 182"/>
                <a:gd name="T4" fmla="*/ 152 w 181"/>
                <a:gd name="T5" fmla="*/ 0 h 182"/>
                <a:gd name="T6" fmla="*/ 181 w 181"/>
                <a:gd name="T7" fmla="*/ 30 h 182"/>
                <a:gd name="T8" fmla="*/ 119 w 181"/>
                <a:gd name="T9" fmla="*/ 91 h 182"/>
                <a:gd name="T10" fmla="*/ 181 w 181"/>
                <a:gd name="T11" fmla="*/ 154 h 182"/>
                <a:gd name="T12" fmla="*/ 152 w 181"/>
                <a:gd name="T13" fmla="*/ 182 h 182"/>
                <a:gd name="T14" fmla="*/ 90 w 181"/>
                <a:gd name="T15" fmla="*/ 121 h 182"/>
                <a:gd name="T16" fmla="*/ 28 w 181"/>
                <a:gd name="T17" fmla="*/ 182 h 182"/>
                <a:gd name="T18" fmla="*/ 0 w 181"/>
                <a:gd name="T19" fmla="*/ 154 h 182"/>
                <a:gd name="T20" fmla="*/ 61 w 181"/>
                <a:gd name="T21" fmla="*/ 91 h 182"/>
                <a:gd name="T22" fmla="*/ 0 w 181"/>
                <a:gd name="T23" fmla="*/ 30 h 182"/>
                <a:gd name="T24" fmla="*/ 28 w 181"/>
                <a:gd name="T25" fmla="*/ 0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1" h="182">
                  <a:moveTo>
                    <a:pt x="28" y="0"/>
                  </a:moveTo>
                  <a:lnTo>
                    <a:pt x="90" y="63"/>
                  </a:lnTo>
                  <a:lnTo>
                    <a:pt x="152" y="0"/>
                  </a:lnTo>
                  <a:lnTo>
                    <a:pt x="181" y="30"/>
                  </a:lnTo>
                  <a:lnTo>
                    <a:pt x="119" y="91"/>
                  </a:lnTo>
                  <a:lnTo>
                    <a:pt x="181" y="154"/>
                  </a:lnTo>
                  <a:lnTo>
                    <a:pt x="152" y="182"/>
                  </a:lnTo>
                  <a:lnTo>
                    <a:pt x="90" y="121"/>
                  </a:lnTo>
                  <a:lnTo>
                    <a:pt x="28" y="182"/>
                  </a:lnTo>
                  <a:lnTo>
                    <a:pt x="0" y="154"/>
                  </a:lnTo>
                  <a:lnTo>
                    <a:pt x="61" y="91"/>
                  </a:lnTo>
                  <a:lnTo>
                    <a:pt x="0" y="30"/>
                  </a:lnTo>
                  <a:lnTo>
                    <a:pt x="2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1" name="Freeform 555"/>
            <p:cNvSpPr>
              <a:spLocks/>
            </p:cNvSpPr>
            <p:nvPr/>
          </p:nvSpPr>
          <p:spPr bwMode="auto">
            <a:xfrm>
              <a:off x="9105901" y="5622926"/>
              <a:ext cx="47625" cy="49213"/>
            </a:xfrm>
            <a:custGeom>
              <a:avLst/>
              <a:gdLst>
                <a:gd name="T0" fmla="*/ 28 w 181"/>
                <a:gd name="T1" fmla="*/ 0 h 182"/>
                <a:gd name="T2" fmla="*/ 91 w 181"/>
                <a:gd name="T3" fmla="*/ 63 h 182"/>
                <a:gd name="T4" fmla="*/ 152 w 181"/>
                <a:gd name="T5" fmla="*/ 0 h 182"/>
                <a:gd name="T6" fmla="*/ 181 w 181"/>
                <a:gd name="T7" fmla="*/ 30 h 182"/>
                <a:gd name="T8" fmla="*/ 119 w 181"/>
                <a:gd name="T9" fmla="*/ 91 h 182"/>
                <a:gd name="T10" fmla="*/ 181 w 181"/>
                <a:gd name="T11" fmla="*/ 154 h 182"/>
                <a:gd name="T12" fmla="*/ 152 w 181"/>
                <a:gd name="T13" fmla="*/ 182 h 182"/>
                <a:gd name="T14" fmla="*/ 91 w 181"/>
                <a:gd name="T15" fmla="*/ 121 h 182"/>
                <a:gd name="T16" fmla="*/ 28 w 181"/>
                <a:gd name="T17" fmla="*/ 182 h 182"/>
                <a:gd name="T18" fmla="*/ 0 w 181"/>
                <a:gd name="T19" fmla="*/ 154 h 182"/>
                <a:gd name="T20" fmla="*/ 61 w 181"/>
                <a:gd name="T21" fmla="*/ 91 h 182"/>
                <a:gd name="T22" fmla="*/ 0 w 181"/>
                <a:gd name="T23" fmla="*/ 30 h 182"/>
                <a:gd name="T24" fmla="*/ 28 w 181"/>
                <a:gd name="T25" fmla="*/ 0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1" h="182">
                  <a:moveTo>
                    <a:pt x="28" y="0"/>
                  </a:moveTo>
                  <a:lnTo>
                    <a:pt x="91" y="63"/>
                  </a:lnTo>
                  <a:lnTo>
                    <a:pt x="152" y="0"/>
                  </a:lnTo>
                  <a:lnTo>
                    <a:pt x="181" y="30"/>
                  </a:lnTo>
                  <a:lnTo>
                    <a:pt x="119" y="91"/>
                  </a:lnTo>
                  <a:lnTo>
                    <a:pt x="181" y="154"/>
                  </a:lnTo>
                  <a:lnTo>
                    <a:pt x="152" y="182"/>
                  </a:lnTo>
                  <a:lnTo>
                    <a:pt x="91" y="121"/>
                  </a:lnTo>
                  <a:lnTo>
                    <a:pt x="28" y="182"/>
                  </a:lnTo>
                  <a:lnTo>
                    <a:pt x="0" y="154"/>
                  </a:lnTo>
                  <a:lnTo>
                    <a:pt x="61" y="91"/>
                  </a:lnTo>
                  <a:lnTo>
                    <a:pt x="0" y="30"/>
                  </a:lnTo>
                  <a:lnTo>
                    <a:pt x="2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2" name="Freeform 556"/>
            <p:cNvSpPr>
              <a:spLocks/>
            </p:cNvSpPr>
            <p:nvPr/>
          </p:nvSpPr>
          <p:spPr bwMode="auto">
            <a:xfrm>
              <a:off x="8899526" y="5784851"/>
              <a:ext cx="47625" cy="47625"/>
            </a:xfrm>
            <a:custGeom>
              <a:avLst/>
              <a:gdLst>
                <a:gd name="T0" fmla="*/ 28 w 181"/>
                <a:gd name="T1" fmla="*/ 0 h 182"/>
                <a:gd name="T2" fmla="*/ 91 w 181"/>
                <a:gd name="T3" fmla="*/ 62 h 182"/>
                <a:gd name="T4" fmla="*/ 152 w 181"/>
                <a:gd name="T5" fmla="*/ 0 h 182"/>
                <a:gd name="T6" fmla="*/ 181 w 181"/>
                <a:gd name="T7" fmla="*/ 29 h 182"/>
                <a:gd name="T8" fmla="*/ 119 w 181"/>
                <a:gd name="T9" fmla="*/ 91 h 182"/>
                <a:gd name="T10" fmla="*/ 181 w 181"/>
                <a:gd name="T11" fmla="*/ 152 h 182"/>
                <a:gd name="T12" fmla="*/ 152 w 181"/>
                <a:gd name="T13" fmla="*/ 182 h 182"/>
                <a:gd name="T14" fmla="*/ 91 w 181"/>
                <a:gd name="T15" fmla="*/ 119 h 182"/>
                <a:gd name="T16" fmla="*/ 28 w 181"/>
                <a:gd name="T17" fmla="*/ 182 h 182"/>
                <a:gd name="T18" fmla="*/ 0 w 181"/>
                <a:gd name="T19" fmla="*/ 152 h 182"/>
                <a:gd name="T20" fmla="*/ 61 w 181"/>
                <a:gd name="T21" fmla="*/ 91 h 182"/>
                <a:gd name="T22" fmla="*/ 0 w 181"/>
                <a:gd name="T23" fmla="*/ 29 h 182"/>
                <a:gd name="T24" fmla="*/ 28 w 181"/>
                <a:gd name="T25" fmla="*/ 0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1" h="182">
                  <a:moveTo>
                    <a:pt x="28" y="0"/>
                  </a:moveTo>
                  <a:lnTo>
                    <a:pt x="91" y="62"/>
                  </a:lnTo>
                  <a:lnTo>
                    <a:pt x="152" y="0"/>
                  </a:lnTo>
                  <a:lnTo>
                    <a:pt x="181" y="29"/>
                  </a:lnTo>
                  <a:lnTo>
                    <a:pt x="119" y="91"/>
                  </a:lnTo>
                  <a:lnTo>
                    <a:pt x="181" y="152"/>
                  </a:lnTo>
                  <a:lnTo>
                    <a:pt x="152" y="182"/>
                  </a:lnTo>
                  <a:lnTo>
                    <a:pt x="91" y="119"/>
                  </a:lnTo>
                  <a:lnTo>
                    <a:pt x="28" y="182"/>
                  </a:lnTo>
                  <a:lnTo>
                    <a:pt x="0" y="152"/>
                  </a:lnTo>
                  <a:lnTo>
                    <a:pt x="61" y="91"/>
                  </a:lnTo>
                  <a:lnTo>
                    <a:pt x="0" y="29"/>
                  </a:lnTo>
                  <a:lnTo>
                    <a:pt x="2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3" name="Freeform 557"/>
            <p:cNvSpPr>
              <a:spLocks/>
            </p:cNvSpPr>
            <p:nvPr/>
          </p:nvSpPr>
          <p:spPr bwMode="auto">
            <a:xfrm>
              <a:off x="9001126" y="5784851"/>
              <a:ext cx="47625" cy="47625"/>
            </a:xfrm>
            <a:custGeom>
              <a:avLst/>
              <a:gdLst>
                <a:gd name="T0" fmla="*/ 28 w 181"/>
                <a:gd name="T1" fmla="*/ 0 h 182"/>
                <a:gd name="T2" fmla="*/ 91 w 181"/>
                <a:gd name="T3" fmla="*/ 62 h 182"/>
                <a:gd name="T4" fmla="*/ 152 w 181"/>
                <a:gd name="T5" fmla="*/ 0 h 182"/>
                <a:gd name="T6" fmla="*/ 181 w 181"/>
                <a:gd name="T7" fmla="*/ 29 h 182"/>
                <a:gd name="T8" fmla="*/ 119 w 181"/>
                <a:gd name="T9" fmla="*/ 91 h 182"/>
                <a:gd name="T10" fmla="*/ 181 w 181"/>
                <a:gd name="T11" fmla="*/ 152 h 182"/>
                <a:gd name="T12" fmla="*/ 152 w 181"/>
                <a:gd name="T13" fmla="*/ 182 h 182"/>
                <a:gd name="T14" fmla="*/ 91 w 181"/>
                <a:gd name="T15" fmla="*/ 119 h 182"/>
                <a:gd name="T16" fmla="*/ 28 w 181"/>
                <a:gd name="T17" fmla="*/ 182 h 182"/>
                <a:gd name="T18" fmla="*/ 0 w 181"/>
                <a:gd name="T19" fmla="*/ 152 h 182"/>
                <a:gd name="T20" fmla="*/ 61 w 181"/>
                <a:gd name="T21" fmla="*/ 91 h 182"/>
                <a:gd name="T22" fmla="*/ 0 w 181"/>
                <a:gd name="T23" fmla="*/ 29 h 182"/>
                <a:gd name="T24" fmla="*/ 28 w 181"/>
                <a:gd name="T25" fmla="*/ 0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1" h="182">
                  <a:moveTo>
                    <a:pt x="28" y="0"/>
                  </a:moveTo>
                  <a:lnTo>
                    <a:pt x="91" y="62"/>
                  </a:lnTo>
                  <a:lnTo>
                    <a:pt x="152" y="0"/>
                  </a:lnTo>
                  <a:lnTo>
                    <a:pt x="181" y="29"/>
                  </a:lnTo>
                  <a:lnTo>
                    <a:pt x="119" y="91"/>
                  </a:lnTo>
                  <a:lnTo>
                    <a:pt x="181" y="152"/>
                  </a:lnTo>
                  <a:lnTo>
                    <a:pt x="152" y="182"/>
                  </a:lnTo>
                  <a:lnTo>
                    <a:pt x="91" y="119"/>
                  </a:lnTo>
                  <a:lnTo>
                    <a:pt x="28" y="182"/>
                  </a:lnTo>
                  <a:lnTo>
                    <a:pt x="0" y="152"/>
                  </a:lnTo>
                  <a:lnTo>
                    <a:pt x="61" y="91"/>
                  </a:lnTo>
                  <a:lnTo>
                    <a:pt x="0" y="29"/>
                  </a:lnTo>
                  <a:lnTo>
                    <a:pt x="2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4" name="Freeform 558"/>
            <p:cNvSpPr>
              <a:spLocks/>
            </p:cNvSpPr>
            <p:nvPr/>
          </p:nvSpPr>
          <p:spPr bwMode="auto">
            <a:xfrm>
              <a:off x="8848726" y="5711826"/>
              <a:ext cx="47625" cy="47625"/>
            </a:xfrm>
            <a:custGeom>
              <a:avLst/>
              <a:gdLst>
                <a:gd name="T0" fmla="*/ 28 w 181"/>
                <a:gd name="T1" fmla="*/ 0 h 182"/>
                <a:gd name="T2" fmla="*/ 90 w 181"/>
                <a:gd name="T3" fmla="*/ 63 h 182"/>
                <a:gd name="T4" fmla="*/ 152 w 181"/>
                <a:gd name="T5" fmla="*/ 0 h 182"/>
                <a:gd name="T6" fmla="*/ 181 w 181"/>
                <a:gd name="T7" fmla="*/ 30 h 182"/>
                <a:gd name="T8" fmla="*/ 119 w 181"/>
                <a:gd name="T9" fmla="*/ 91 h 182"/>
                <a:gd name="T10" fmla="*/ 181 w 181"/>
                <a:gd name="T11" fmla="*/ 154 h 182"/>
                <a:gd name="T12" fmla="*/ 152 w 181"/>
                <a:gd name="T13" fmla="*/ 182 h 182"/>
                <a:gd name="T14" fmla="*/ 90 w 181"/>
                <a:gd name="T15" fmla="*/ 121 h 182"/>
                <a:gd name="T16" fmla="*/ 28 w 181"/>
                <a:gd name="T17" fmla="*/ 182 h 182"/>
                <a:gd name="T18" fmla="*/ 0 w 181"/>
                <a:gd name="T19" fmla="*/ 154 h 182"/>
                <a:gd name="T20" fmla="*/ 61 w 181"/>
                <a:gd name="T21" fmla="*/ 91 h 182"/>
                <a:gd name="T22" fmla="*/ 0 w 181"/>
                <a:gd name="T23" fmla="*/ 30 h 182"/>
                <a:gd name="T24" fmla="*/ 28 w 181"/>
                <a:gd name="T25" fmla="*/ 0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1" h="182">
                  <a:moveTo>
                    <a:pt x="28" y="0"/>
                  </a:moveTo>
                  <a:lnTo>
                    <a:pt x="90" y="63"/>
                  </a:lnTo>
                  <a:lnTo>
                    <a:pt x="152" y="0"/>
                  </a:lnTo>
                  <a:lnTo>
                    <a:pt x="181" y="30"/>
                  </a:lnTo>
                  <a:lnTo>
                    <a:pt x="119" y="91"/>
                  </a:lnTo>
                  <a:lnTo>
                    <a:pt x="181" y="154"/>
                  </a:lnTo>
                  <a:lnTo>
                    <a:pt x="152" y="182"/>
                  </a:lnTo>
                  <a:lnTo>
                    <a:pt x="90" y="121"/>
                  </a:lnTo>
                  <a:lnTo>
                    <a:pt x="28" y="182"/>
                  </a:lnTo>
                  <a:lnTo>
                    <a:pt x="0" y="154"/>
                  </a:lnTo>
                  <a:lnTo>
                    <a:pt x="61" y="91"/>
                  </a:lnTo>
                  <a:lnTo>
                    <a:pt x="0" y="30"/>
                  </a:lnTo>
                  <a:lnTo>
                    <a:pt x="2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5" name="Freeform 559"/>
            <p:cNvSpPr>
              <a:spLocks/>
            </p:cNvSpPr>
            <p:nvPr/>
          </p:nvSpPr>
          <p:spPr bwMode="auto">
            <a:xfrm>
              <a:off x="9051926" y="5711826"/>
              <a:ext cx="47625" cy="47625"/>
            </a:xfrm>
            <a:custGeom>
              <a:avLst/>
              <a:gdLst>
                <a:gd name="T0" fmla="*/ 28 w 182"/>
                <a:gd name="T1" fmla="*/ 0 h 182"/>
                <a:gd name="T2" fmla="*/ 91 w 182"/>
                <a:gd name="T3" fmla="*/ 63 h 182"/>
                <a:gd name="T4" fmla="*/ 152 w 182"/>
                <a:gd name="T5" fmla="*/ 0 h 182"/>
                <a:gd name="T6" fmla="*/ 182 w 182"/>
                <a:gd name="T7" fmla="*/ 30 h 182"/>
                <a:gd name="T8" fmla="*/ 119 w 182"/>
                <a:gd name="T9" fmla="*/ 91 h 182"/>
                <a:gd name="T10" fmla="*/ 182 w 182"/>
                <a:gd name="T11" fmla="*/ 154 h 182"/>
                <a:gd name="T12" fmla="*/ 152 w 182"/>
                <a:gd name="T13" fmla="*/ 182 h 182"/>
                <a:gd name="T14" fmla="*/ 91 w 182"/>
                <a:gd name="T15" fmla="*/ 121 h 182"/>
                <a:gd name="T16" fmla="*/ 28 w 182"/>
                <a:gd name="T17" fmla="*/ 182 h 182"/>
                <a:gd name="T18" fmla="*/ 0 w 182"/>
                <a:gd name="T19" fmla="*/ 154 h 182"/>
                <a:gd name="T20" fmla="*/ 61 w 182"/>
                <a:gd name="T21" fmla="*/ 91 h 182"/>
                <a:gd name="T22" fmla="*/ 0 w 182"/>
                <a:gd name="T23" fmla="*/ 30 h 182"/>
                <a:gd name="T24" fmla="*/ 28 w 182"/>
                <a:gd name="T25" fmla="*/ 0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2" h="182">
                  <a:moveTo>
                    <a:pt x="28" y="0"/>
                  </a:moveTo>
                  <a:lnTo>
                    <a:pt x="91" y="63"/>
                  </a:lnTo>
                  <a:lnTo>
                    <a:pt x="152" y="0"/>
                  </a:lnTo>
                  <a:lnTo>
                    <a:pt x="182" y="30"/>
                  </a:lnTo>
                  <a:lnTo>
                    <a:pt x="119" y="91"/>
                  </a:lnTo>
                  <a:lnTo>
                    <a:pt x="182" y="154"/>
                  </a:lnTo>
                  <a:lnTo>
                    <a:pt x="152" y="182"/>
                  </a:lnTo>
                  <a:lnTo>
                    <a:pt x="91" y="121"/>
                  </a:lnTo>
                  <a:lnTo>
                    <a:pt x="28" y="182"/>
                  </a:lnTo>
                  <a:lnTo>
                    <a:pt x="0" y="154"/>
                  </a:lnTo>
                  <a:lnTo>
                    <a:pt x="61" y="91"/>
                  </a:lnTo>
                  <a:lnTo>
                    <a:pt x="0" y="30"/>
                  </a:lnTo>
                  <a:lnTo>
                    <a:pt x="2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6" name="Freeform 560"/>
            <p:cNvSpPr>
              <a:spLocks/>
            </p:cNvSpPr>
            <p:nvPr/>
          </p:nvSpPr>
          <p:spPr bwMode="auto">
            <a:xfrm>
              <a:off x="9161463" y="6111876"/>
              <a:ext cx="58738" cy="58738"/>
            </a:xfrm>
            <a:custGeom>
              <a:avLst/>
              <a:gdLst>
                <a:gd name="T0" fmla="*/ 119 w 219"/>
                <a:gd name="T1" fmla="*/ 0 h 219"/>
                <a:gd name="T2" fmla="*/ 159 w 219"/>
                <a:gd name="T3" fmla="*/ 12 h 219"/>
                <a:gd name="T4" fmla="*/ 134 w 219"/>
                <a:gd name="T5" fmla="*/ 95 h 219"/>
                <a:gd name="T6" fmla="*/ 219 w 219"/>
                <a:gd name="T7" fmla="*/ 119 h 219"/>
                <a:gd name="T8" fmla="*/ 207 w 219"/>
                <a:gd name="T9" fmla="*/ 159 h 219"/>
                <a:gd name="T10" fmla="*/ 124 w 219"/>
                <a:gd name="T11" fmla="*/ 134 h 219"/>
                <a:gd name="T12" fmla="*/ 99 w 219"/>
                <a:gd name="T13" fmla="*/ 219 h 219"/>
                <a:gd name="T14" fmla="*/ 60 w 219"/>
                <a:gd name="T15" fmla="*/ 207 h 219"/>
                <a:gd name="T16" fmla="*/ 84 w 219"/>
                <a:gd name="T17" fmla="*/ 124 h 219"/>
                <a:gd name="T18" fmla="*/ 0 w 219"/>
                <a:gd name="T19" fmla="*/ 99 h 219"/>
                <a:gd name="T20" fmla="*/ 12 w 219"/>
                <a:gd name="T21" fmla="*/ 60 h 219"/>
                <a:gd name="T22" fmla="*/ 95 w 219"/>
                <a:gd name="T23" fmla="*/ 83 h 219"/>
                <a:gd name="T24" fmla="*/ 119 w 219"/>
                <a:gd name="T25" fmla="*/ 0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19" h="219">
                  <a:moveTo>
                    <a:pt x="119" y="0"/>
                  </a:moveTo>
                  <a:lnTo>
                    <a:pt x="159" y="12"/>
                  </a:lnTo>
                  <a:lnTo>
                    <a:pt x="134" y="95"/>
                  </a:lnTo>
                  <a:lnTo>
                    <a:pt x="219" y="119"/>
                  </a:lnTo>
                  <a:lnTo>
                    <a:pt x="207" y="159"/>
                  </a:lnTo>
                  <a:lnTo>
                    <a:pt x="124" y="134"/>
                  </a:lnTo>
                  <a:lnTo>
                    <a:pt x="99" y="219"/>
                  </a:lnTo>
                  <a:lnTo>
                    <a:pt x="60" y="207"/>
                  </a:lnTo>
                  <a:lnTo>
                    <a:pt x="84" y="124"/>
                  </a:lnTo>
                  <a:lnTo>
                    <a:pt x="0" y="99"/>
                  </a:lnTo>
                  <a:lnTo>
                    <a:pt x="12" y="60"/>
                  </a:lnTo>
                  <a:lnTo>
                    <a:pt x="95" y="83"/>
                  </a:lnTo>
                  <a:lnTo>
                    <a:pt x="11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7" name="Freeform 561"/>
            <p:cNvSpPr>
              <a:spLocks/>
            </p:cNvSpPr>
            <p:nvPr/>
          </p:nvSpPr>
          <p:spPr bwMode="auto">
            <a:xfrm>
              <a:off x="9112251" y="6022976"/>
              <a:ext cx="58738" cy="58738"/>
            </a:xfrm>
            <a:custGeom>
              <a:avLst/>
              <a:gdLst>
                <a:gd name="T0" fmla="*/ 120 w 219"/>
                <a:gd name="T1" fmla="*/ 0 h 218"/>
                <a:gd name="T2" fmla="*/ 159 w 219"/>
                <a:gd name="T3" fmla="*/ 11 h 218"/>
                <a:gd name="T4" fmla="*/ 134 w 219"/>
                <a:gd name="T5" fmla="*/ 95 h 218"/>
                <a:gd name="T6" fmla="*/ 219 w 219"/>
                <a:gd name="T7" fmla="*/ 119 h 218"/>
                <a:gd name="T8" fmla="*/ 207 w 219"/>
                <a:gd name="T9" fmla="*/ 159 h 218"/>
                <a:gd name="T10" fmla="*/ 123 w 219"/>
                <a:gd name="T11" fmla="*/ 134 h 218"/>
                <a:gd name="T12" fmla="*/ 99 w 219"/>
                <a:gd name="T13" fmla="*/ 218 h 218"/>
                <a:gd name="T14" fmla="*/ 60 w 219"/>
                <a:gd name="T15" fmla="*/ 207 h 218"/>
                <a:gd name="T16" fmla="*/ 83 w 219"/>
                <a:gd name="T17" fmla="*/ 123 h 218"/>
                <a:gd name="T18" fmla="*/ 0 w 219"/>
                <a:gd name="T19" fmla="*/ 99 h 218"/>
                <a:gd name="T20" fmla="*/ 12 w 219"/>
                <a:gd name="T21" fmla="*/ 60 h 218"/>
                <a:gd name="T22" fmla="*/ 95 w 219"/>
                <a:gd name="T23" fmla="*/ 84 h 218"/>
                <a:gd name="T24" fmla="*/ 120 w 219"/>
                <a:gd name="T25" fmla="*/ 0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19" h="218">
                  <a:moveTo>
                    <a:pt x="120" y="0"/>
                  </a:moveTo>
                  <a:lnTo>
                    <a:pt x="159" y="11"/>
                  </a:lnTo>
                  <a:lnTo>
                    <a:pt x="134" y="95"/>
                  </a:lnTo>
                  <a:lnTo>
                    <a:pt x="219" y="119"/>
                  </a:lnTo>
                  <a:lnTo>
                    <a:pt x="207" y="159"/>
                  </a:lnTo>
                  <a:lnTo>
                    <a:pt x="123" y="134"/>
                  </a:lnTo>
                  <a:lnTo>
                    <a:pt x="99" y="218"/>
                  </a:lnTo>
                  <a:lnTo>
                    <a:pt x="60" y="207"/>
                  </a:lnTo>
                  <a:lnTo>
                    <a:pt x="83" y="123"/>
                  </a:lnTo>
                  <a:lnTo>
                    <a:pt x="0" y="99"/>
                  </a:lnTo>
                  <a:lnTo>
                    <a:pt x="12" y="60"/>
                  </a:lnTo>
                  <a:lnTo>
                    <a:pt x="95" y="84"/>
                  </a:lnTo>
                  <a:lnTo>
                    <a:pt x="12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8" name="Freeform 562"/>
            <p:cNvSpPr>
              <a:spLocks/>
            </p:cNvSpPr>
            <p:nvPr/>
          </p:nvSpPr>
          <p:spPr bwMode="auto">
            <a:xfrm>
              <a:off x="9063038" y="5934076"/>
              <a:ext cx="58738" cy="58738"/>
            </a:xfrm>
            <a:custGeom>
              <a:avLst/>
              <a:gdLst>
                <a:gd name="T0" fmla="*/ 120 w 219"/>
                <a:gd name="T1" fmla="*/ 0 h 218"/>
                <a:gd name="T2" fmla="*/ 159 w 219"/>
                <a:gd name="T3" fmla="*/ 11 h 218"/>
                <a:gd name="T4" fmla="*/ 135 w 219"/>
                <a:gd name="T5" fmla="*/ 96 h 218"/>
                <a:gd name="T6" fmla="*/ 219 w 219"/>
                <a:gd name="T7" fmla="*/ 119 h 218"/>
                <a:gd name="T8" fmla="*/ 207 w 219"/>
                <a:gd name="T9" fmla="*/ 158 h 218"/>
                <a:gd name="T10" fmla="*/ 123 w 219"/>
                <a:gd name="T11" fmla="*/ 135 h 218"/>
                <a:gd name="T12" fmla="*/ 100 w 219"/>
                <a:gd name="T13" fmla="*/ 218 h 218"/>
                <a:gd name="T14" fmla="*/ 60 w 219"/>
                <a:gd name="T15" fmla="*/ 208 h 218"/>
                <a:gd name="T16" fmla="*/ 84 w 219"/>
                <a:gd name="T17" fmla="*/ 123 h 218"/>
                <a:gd name="T18" fmla="*/ 0 w 219"/>
                <a:gd name="T19" fmla="*/ 99 h 218"/>
                <a:gd name="T20" fmla="*/ 11 w 219"/>
                <a:gd name="T21" fmla="*/ 59 h 218"/>
                <a:gd name="T22" fmla="*/ 95 w 219"/>
                <a:gd name="T23" fmla="*/ 84 h 218"/>
                <a:gd name="T24" fmla="*/ 120 w 219"/>
                <a:gd name="T25" fmla="*/ 0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19" h="218">
                  <a:moveTo>
                    <a:pt x="120" y="0"/>
                  </a:moveTo>
                  <a:lnTo>
                    <a:pt x="159" y="11"/>
                  </a:lnTo>
                  <a:lnTo>
                    <a:pt x="135" y="96"/>
                  </a:lnTo>
                  <a:lnTo>
                    <a:pt x="219" y="119"/>
                  </a:lnTo>
                  <a:lnTo>
                    <a:pt x="207" y="158"/>
                  </a:lnTo>
                  <a:lnTo>
                    <a:pt x="123" y="135"/>
                  </a:lnTo>
                  <a:lnTo>
                    <a:pt x="100" y="218"/>
                  </a:lnTo>
                  <a:lnTo>
                    <a:pt x="60" y="208"/>
                  </a:lnTo>
                  <a:lnTo>
                    <a:pt x="84" y="123"/>
                  </a:lnTo>
                  <a:lnTo>
                    <a:pt x="0" y="99"/>
                  </a:lnTo>
                  <a:lnTo>
                    <a:pt x="11" y="59"/>
                  </a:lnTo>
                  <a:lnTo>
                    <a:pt x="95" y="84"/>
                  </a:lnTo>
                  <a:lnTo>
                    <a:pt x="12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9" name="Freeform 563"/>
            <p:cNvSpPr>
              <a:spLocks/>
            </p:cNvSpPr>
            <p:nvPr/>
          </p:nvSpPr>
          <p:spPr bwMode="auto">
            <a:xfrm>
              <a:off x="9258301" y="6113463"/>
              <a:ext cx="58738" cy="58738"/>
            </a:xfrm>
            <a:custGeom>
              <a:avLst/>
              <a:gdLst>
                <a:gd name="T0" fmla="*/ 119 w 218"/>
                <a:gd name="T1" fmla="*/ 0 h 219"/>
                <a:gd name="T2" fmla="*/ 159 w 218"/>
                <a:gd name="T3" fmla="*/ 11 h 219"/>
                <a:gd name="T4" fmla="*/ 135 w 218"/>
                <a:gd name="T5" fmla="*/ 95 h 219"/>
                <a:gd name="T6" fmla="*/ 218 w 218"/>
                <a:gd name="T7" fmla="*/ 120 h 219"/>
                <a:gd name="T8" fmla="*/ 208 w 218"/>
                <a:gd name="T9" fmla="*/ 159 h 219"/>
                <a:gd name="T10" fmla="*/ 124 w 218"/>
                <a:gd name="T11" fmla="*/ 135 h 219"/>
                <a:gd name="T12" fmla="*/ 99 w 218"/>
                <a:gd name="T13" fmla="*/ 219 h 219"/>
                <a:gd name="T14" fmla="*/ 60 w 218"/>
                <a:gd name="T15" fmla="*/ 207 h 219"/>
                <a:gd name="T16" fmla="*/ 84 w 218"/>
                <a:gd name="T17" fmla="*/ 123 h 219"/>
                <a:gd name="T18" fmla="*/ 0 w 218"/>
                <a:gd name="T19" fmla="*/ 100 h 219"/>
                <a:gd name="T20" fmla="*/ 12 w 218"/>
                <a:gd name="T21" fmla="*/ 60 h 219"/>
                <a:gd name="T22" fmla="*/ 96 w 218"/>
                <a:gd name="T23" fmla="*/ 84 h 219"/>
                <a:gd name="T24" fmla="*/ 119 w 218"/>
                <a:gd name="T25" fmla="*/ 0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18" h="219">
                  <a:moveTo>
                    <a:pt x="119" y="0"/>
                  </a:moveTo>
                  <a:lnTo>
                    <a:pt x="159" y="11"/>
                  </a:lnTo>
                  <a:lnTo>
                    <a:pt x="135" y="95"/>
                  </a:lnTo>
                  <a:lnTo>
                    <a:pt x="218" y="120"/>
                  </a:lnTo>
                  <a:lnTo>
                    <a:pt x="208" y="159"/>
                  </a:lnTo>
                  <a:lnTo>
                    <a:pt x="124" y="135"/>
                  </a:lnTo>
                  <a:lnTo>
                    <a:pt x="99" y="219"/>
                  </a:lnTo>
                  <a:lnTo>
                    <a:pt x="60" y="207"/>
                  </a:lnTo>
                  <a:lnTo>
                    <a:pt x="84" y="123"/>
                  </a:lnTo>
                  <a:lnTo>
                    <a:pt x="0" y="100"/>
                  </a:lnTo>
                  <a:lnTo>
                    <a:pt x="12" y="60"/>
                  </a:lnTo>
                  <a:lnTo>
                    <a:pt x="96" y="84"/>
                  </a:lnTo>
                  <a:lnTo>
                    <a:pt x="11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0" name="Freeform 564"/>
            <p:cNvSpPr>
              <a:spLocks/>
            </p:cNvSpPr>
            <p:nvPr/>
          </p:nvSpPr>
          <p:spPr bwMode="auto">
            <a:xfrm>
              <a:off x="9209088" y="6024563"/>
              <a:ext cx="58738" cy="58738"/>
            </a:xfrm>
            <a:custGeom>
              <a:avLst/>
              <a:gdLst>
                <a:gd name="T0" fmla="*/ 119 w 219"/>
                <a:gd name="T1" fmla="*/ 0 h 219"/>
                <a:gd name="T2" fmla="*/ 159 w 219"/>
                <a:gd name="T3" fmla="*/ 12 h 219"/>
                <a:gd name="T4" fmla="*/ 134 w 219"/>
                <a:gd name="T5" fmla="*/ 95 h 219"/>
                <a:gd name="T6" fmla="*/ 219 w 219"/>
                <a:gd name="T7" fmla="*/ 120 h 219"/>
                <a:gd name="T8" fmla="*/ 207 w 219"/>
                <a:gd name="T9" fmla="*/ 159 h 219"/>
                <a:gd name="T10" fmla="*/ 124 w 219"/>
                <a:gd name="T11" fmla="*/ 134 h 219"/>
                <a:gd name="T12" fmla="*/ 99 w 219"/>
                <a:gd name="T13" fmla="*/ 219 h 219"/>
                <a:gd name="T14" fmla="*/ 60 w 219"/>
                <a:gd name="T15" fmla="*/ 207 h 219"/>
                <a:gd name="T16" fmla="*/ 84 w 219"/>
                <a:gd name="T17" fmla="*/ 123 h 219"/>
                <a:gd name="T18" fmla="*/ 0 w 219"/>
                <a:gd name="T19" fmla="*/ 99 h 219"/>
                <a:gd name="T20" fmla="*/ 12 w 219"/>
                <a:gd name="T21" fmla="*/ 60 h 219"/>
                <a:gd name="T22" fmla="*/ 95 w 219"/>
                <a:gd name="T23" fmla="*/ 85 h 219"/>
                <a:gd name="T24" fmla="*/ 119 w 219"/>
                <a:gd name="T25" fmla="*/ 0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19" h="219">
                  <a:moveTo>
                    <a:pt x="119" y="0"/>
                  </a:moveTo>
                  <a:lnTo>
                    <a:pt x="159" y="12"/>
                  </a:lnTo>
                  <a:lnTo>
                    <a:pt x="134" y="95"/>
                  </a:lnTo>
                  <a:lnTo>
                    <a:pt x="219" y="120"/>
                  </a:lnTo>
                  <a:lnTo>
                    <a:pt x="207" y="159"/>
                  </a:lnTo>
                  <a:lnTo>
                    <a:pt x="124" y="134"/>
                  </a:lnTo>
                  <a:lnTo>
                    <a:pt x="99" y="219"/>
                  </a:lnTo>
                  <a:lnTo>
                    <a:pt x="60" y="207"/>
                  </a:lnTo>
                  <a:lnTo>
                    <a:pt x="84" y="123"/>
                  </a:lnTo>
                  <a:lnTo>
                    <a:pt x="0" y="99"/>
                  </a:lnTo>
                  <a:lnTo>
                    <a:pt x="12" y="60"/>
                  </a:lnTo>
                  <a:lnTo>
                    <a:pt x="95" y="85"/>
                  </a:lnTo>
                  <a:lnTo>
                    <a:pt x="11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1" name="Freeform 565"/>
            <p:cNvSpPr>
              <a:spLocks/>
            </p:cNvSpPr>
            <p:nvPr/>
          </p:nvSpPr>
          <p:spPr bwMode="auto">
            <a:xfrm>
              <a:off x="9159876" y="5935663"/>
              <a:ext cx="58738" cy="58738"/>
            </a:xfrm>
            <a:custGeom>
              <a:avLst/>
              <a:gdLst>
                <a:gd name="T0" fmla="*/ 119 w 219"/>
                <a:gd name="T1" fmla="*/ 0 h 219"/>
                <a:gd name="T2" fmla="*/ 159 w 219"/>
                <a:gd name="T3" fmla="*/ 12 h 219"/>
                <a:gd name="T4" fmla="*/ 134 w 219"/>
                <a:gd name="T5" fmla="*/ 95 h 219"/>
                <a:gd name="T6" fmla="*/ 219 w 219"/>
                <a:gd name="T7" fmla="*/ 119 h 219"/>
                <a:gd name="T8" fmla="*/ 207 w 219"/>
                <a:gd name="T9" fmla="*/ 159 h 219"/>
                <a:gd name="T10" fmla="*/ 124 w 219"/>
                <a:gd name="T11" fmla="*/ 134 h 219"/>
                <a:gd name="T12" fmla="*/ 99 w 219"/>
                <a:gd name="T13" fmla="*/ 219 h 219"/>
                <a:gd name="T14" fmla="*/ 60 w 219"/>
                <a:gd name="T15" fmla="*/ 207 h 219"/>
                <a:gd name="T16" fmla="*/ 84 w 219"/>
                <a:gd name="T17" fmla="*/ 124 h 219"/>
                <a:gd name="T18" fmla="*/ 0 w 219"/>
                <a:gd name="T19" fmla="*/ 99 h 219"/>
                <a:gd name="T20" fmla="*/ 12 w 219"/>
                <a:gd name="T21" fmla="*/ 60 h 219"/>
                <a:gd name="T22" fmla="*/ 95 w 219"/>
                <a:gd name="T23" fmla="*/ 84 h 219"/>
                <a:gd name="T24" fmla="*/ 119 w 219"/>
                <a:gd name="T25" fmla="*/ 0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19" h="219">
                  <a:moveTo>
                    <a:pt x="119" y="0"/>
                  </a:moveTo>
                  <a:lnTo>
                    <a:pt x="159" y="12"/>
                  </a:lnTo>
                  <a:lnTo>
                    <a:pt x="134" y="95"/>
                  </a:lnTo>
                  <a:lnTo>
                    <a:pt x="219" y="119"/>
                  </a:lnTo>
                  <a:lnTo>
                    <a:pt x="207" y="159"/>
                  </a:lnTo>
                  <a:lnTo>
                    <a:pt x="124" y="134"/>
                  </a:lnTo>
                  <a:lnTo>
                    <a:pt x="99" y="219"/>
                  </a:lnTo>
                  <a:lnTo>
                    <a:pt x="60" y="207"/>
                  </a:lnTo>
                  <a:lnTo>
                    <a:pt x="84" y="124"/>
                  </a:lnTo>
                  <a:lnTo>
                    <a:pt x="0" y="99"/>
                  </a:lnTo>
                  <a:lnTo>
                    <a:pt x="12" y="60"/>
                  </a:lnTo>
                  <a:lnTo>
                    <a:pt x="95" y="84"/>
                  </a:lnTo>
                  <a:lnTo>
                    <a:pt x="11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2" name="Freeform 566"/>
            <p:cNvSpPr>
              <a:spLocks/>
            </p:cNvSpPr>
            <p:nvPr/>
          </p:nvSpPr>
          <p:spPr bwMode="auto">
            <a:xfrm>
              <a:off x="9358313" y="6119813"/>
              <a:ext cx="57150" cy="58738"/>
            </a:xfrm>
            <a:custGeom>
              <a:avLst/>
              <a:gdLst>
                <a:gd name="T0" fmla="*/ 120 w 219"/>
                <a:gd name="T1" fmla="*/ 0 h 218"/>
                <a:gd name="T2" fmla="*/ 159 w 219"/>
                <a:gd name="T3" fmla="*/ 11 h 218"/>
                <a:gd name="T4" fmla="*/ 136 w 219"/>
                <a:gd name="T5" fmla="*/ 95 h 218"/>
                <a:gd name="T6" fmla="*/ 219 w 219"/>
                <a:gd name="T7" fmla="*/ 119 h 218"/>
                <a:gd name="T8" fmla="*/ 207 w 219"/>
                <a:gd name="T9" fmla="*/ 158 h 218"/>
                <a:gd name="T10" fmla="*/ 124 w 219"/>
                <a:gd name="T11" fmla="*/ 135 h 218"/>
                <a:gd name="T12" fmla="*/ 99 w 219"/>
                <a:gd name="T13" fmla="*/ 218 h 218"/>
                <a:gd name="T14" fmla="*/ 60 w 219"/>
                <a:gd name="T15" fmla="*/ 206 h 218"/>
                <a:gd name="T16" fmla="*/ 85 w 219"/>
                <a:gd name="T17" fmla="*/ 123 h 218"/>
                <a:gd name="T18" fmla="*/ 0 w 219"/>
                <a:gd name="T19" fmla="*/ 99 h 218"/>
                <a:gd name="T20" fmla="*/ 12 w 219"/>
                <a:gd name="T21" fmla="*/ 59 h 218"/>
                <a:gd name="T22" fmla="*/ 95 w 219"/>
                <a:gd name="T23" fmla="*/ 84 h 218"/>
                <a:gd name="T24" fmla="*/ 120 w 219"/>
                <a:gd name="T25" fmla="*/ 0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19" h="218">
                  <a:moveTo>
                    <a:pt x="120" y="0"/>
                  </a:moveTo>
                  <a:lnTo>
                    <a:pt x="159" y="11"/>
                  </a:lnTo>
                  <a:lnTo>
                    <a:pt x="136" y="95"/>
                  </a:lnTo>
                  <a:lnTo>
                    <a:pt x="219" y="119"/>
                  </a:lnTo>
                  <a:lnTo>
                    <a:pt x="207" y="158"/>
                  </a:lnTo>
                  <a:lnTo>
                    <a:pt x="124" y="135"/>
                  </a:lnTo>
                  <a:lnTo>
                    <a:pt x="99" y="218"/>
                  </a:lnTo>
                  <a:lnTo>
                    <a:pt x="60" y="206"/>
                  </a:lnTo>
                  <a:lnTo>
                    <a:pt x="85" y="123"/>
                  </a:lnTo>
                  <a:lnTo>
                    <a:pt x="0" y="99"/>
                  </a:lnTo>
                  <a:lnTo>
                    <a:pt x="12" y="59"/>
                  </a:lnTo>
                  <a:lnTo>
                    <a:pt x="95" y="84"/>
                  </a:lnTo>
                  <a:lnTo>
                    <a:pt x="12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3" name="Freeform 567"/>
            <p:cNvSpPr>
              <a:spLocks/>
            </p:cNvSpPr>
            <p:nvPr/>
          </p:nvSpPr>
          <p:spPr bwMode="auto">
            <a:xfrm>
              <a:off x="9309101" y="6030913"/>
              <a:ext cx="57150" cy="58738"/>
            </a:xfrm>
            <a:custGeom>
              <a:avLst/>
              <a:gdLst>
                <a:gd name="T0" fmla="*/ 120 w 219"/>
                <a:gd name="T1" fmla="*/ 0 h 218"/>
                <a:gd name="T2" fmla="*/ 159 w 219"/>
                <a:gd name="T3" fmla="*/ 11 h 218"/>
                <a:gd name="T4" fmla="*/ 135 w 219"/>
                <a:gd name="T5" fmla="*/ 95 h 218"/>
                <a:gd name="T6" fmla="*/ 219 w 219"/>
                <a:gd name="T7" fmla="*/ 119 h 218"/>
                <a:gd name="T8" fmla="*/ 207 w 219"/>
                <a:gd name="T9" fmla="*/ 158 h 218"/>
                <a:gd name="T10" fmla="*/ 124 w 219"/>
                <a:gd name="T11" fmla="*/ 135 h 218"/>
                <a:gd name="T12" fmla="*/ 100 w 219"/>
                <a:gd name="T13" fmla="*/ 218 h 218"/>
                <a:gd name="T14" fmla="*/ 60 w 219"/>
                <a:gd name="T15" fmla="*/ 207 h 218"/>
                <a:gd name="T16" fmla="*/ 85 w 219"/>
                <a:gd name="T17" fmla="*/ 123 h 218"/>
                <a:gd name="T18" fmla="*/ 0 w 219"/>
                <a:gd name="T19" fmla="*/ 99 h 218"/>
                <a:gd name="T20" fmla="*/ 12 w 219"/>
                <a:gd name="T21" fmla="*/ 59 h 218"/>
                <a:gd name="T22" fmla="*/ 95 w 219"/>
                <a:gd name="T23" fmla="*/ 84 h 218"/>
                <a:gd name="T24" fmla="*/ 120 w 219"/>
                <a:gd name="T25" fmla="*/ 0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19" h="218">
                  <a:moveTo>
                    <a:pt x="120" y="0"/>
                  </a:moveTo>
                  <a:lnTo>
                    <a:pt x="159" y="11"/>
                  </a:lnTo>
                  <a:lnTo>
                    <a:pt x="135" y="95"/>
                  </a:lnTo>
                  <a:lnTo>
                    <a:pt x="219" y="119"/>
                  </a:lnTo>
                  <a:lnTo>
                    <a:pt x="207" y="158"/>
                  </a:lnTo>
                  <a:lnTo>
                    <a:pt x="124" y="135"/>
                  </a:lnTo>
                  <a:lnTo>
                    <a:pt x="100" y="218"/>
                  </a:lnTo>
                  <a:lnTo>
                    <a:pt x="60" y="207"/>
                  </a:lnTo>
                  <a:lnTo>
                    <a:pt x="85" y="123"/>
                  </a:lnTo>
                  <a:lnTo>
                    <a:pt x="0" y="99"/>
                  </a:lnTo>
                  <a:lnTo>
                    <a:pt x="12" y="59"/>
                  </a:lnTo>
                  <a:lnTo>
                    <a:pt x="95" y="84"/>
                  </a:lnTo>
                  <a:lnTo>
                    <a:pt x="12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4" name="Freeform 568"/>
            <p:cNvSpPr>
              <a:spLocks/>
            </p:cNvSpPr>
            <p:nvPr/>
          </p:nvSpPr>
          <p:spPr bwMode="auto">
            <a:xfrm>
              <a:off x="9456738" y="5949951"/>
              <a:ext cx="57150" cy="57150"/>
            </a:xfrm>
            <a:custGeom>
              <a:avLst/>
              <a:gdLst>
                <a:gd name="T0" fmla="*/ 121 w 220"/>
                <a:gd name="T1" fmla="*/ 0 h 219"/>
                <a:gd name="T2" fmla="*/ 159 w 220"/>
                <a:gd name="T3" fmla="*/ 11 h 219"/>
                <a:gd name="T4" fmla="*/ 136 w 220"/>
                <a:gd name="T5" fmla="*/ 95 h 219"/>
                <a:gd name="T6" fmla="*/ 220 w 220"/>
                <a:gd name="T7" fmla="*/ 119 h 219"/>
                <a:gd name="T8" fmla="*/ 208 w 220"/>
                <a:gd name="T9" fmla="*/ 159 h 219"/>
                <a:gd name="T10" fmla="*/ 124 w 220"/>
                <a:gd name="T11" fmla="*/ 134 h 219"/>
                <a:gd name="T12" fmla="*/ 101 w 220"/>
                <a:gd name="T13" fmla="*/ 219 h 219"/>
                <a:gd name="T14" fmla="*/ 60 w 220"/>
                <a:gd name="T15" fmla="*/ 207 h 219"/>
                <a:gd name="T16" fmla="*/ 85 w 220"/>
                <a:gd name="T17" fmla="*/ 123 h 219"/>
                <a:gd name="T18" fmla="*/ 0 w 220"/>
                <a:gd name="T19" fmla="*/ 99 h 219"/>
                <a:gd name="T20" fmla="*/ 12 w 220"/>
                <a:gd name="T21" fmla="*/ 60 h 219"/>
                <a:gd name="T22" fmla="*/ 96 w 220"/>
                <a:gd name="T23" fmla="*/ 83 h 219"/>
                <a:gd name="T24" fmla="*/ 121 w 220"/>
                <a:gd name="T25" fmla="*/ 0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0" h="219">
                  <a:moveTo>
                    <a:pt x="121" y="0"/>
                  </a:moveTo>
                  <a:lnTo>
                    <a:pt x="159" y="11"/>
                  </a:lnTo>
                  <a:lnTo>
                    <a:pt x="136" y="95"/>
                  </a:lnTo>
                  <a:lnTo>
                    <a:pt x="220" y="119"/>
                  </a:lnTo>
                  <a:lnTo>
                    <a:pt x="208" y="159"/>
                  </a:lnTo>
                  <a:lnTo>
                    <a:pt x="124" y="134"/>
                  </a:lnTo>
                  <a:lnTo>
                    <a:pt x="101" y="219"/>
                  </a:lnTo>
                  <a:lnTo>
                    <a:pt x="60" y="207"/>
                  </a:lnTo>
                  <a:lnTo>
                    <a:pt x="85" y="123"/>
                  </a:lnTo>
                  <a:lnTo>
                    <a:pt x="0" y="99"/>
                  </a:lnTo>
                  <a:lnTo>
                    <a:pt x="12" y="60"/>
                  </a:lnTo>
                  <a:lnTo>
                    <a:pt x="96" y="83"/>
                  </a:lnTo>
                  <a:lnTo>
                    <a:pt x="1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5" name="Freeform 569"/>
            <p:cNvSpPr>
              <a:spLocks/>
            </p:cNvSpPr>
            <p:nvPr/>
          </p:nvSpPr>
          <p:spPr bwMode="auto">
            <a:xfrm>
              <a:off x="9259888" y="5942013"/>
              <a:ext cx="57150" cy="58738"/>
            </a:xfrm>
            <a:custGeom>
              <a:avLst/>
              <a:gdLst>
                <a:gd name="T0" fmla="*/ 119 w 218"/>
                <a:gd name="T1" fmla="*/ 0 h 219"/>
                <a:gd name="T2" fmla="*/ 158 w 218"/>
                <a:gd name="T3" fmla="*/ 11 h 219"/>
                <a:gd name="T4" fmla="*/ 134 w 218"/>
                <a:gd name="T5" fmla="*/ 95 h 219"/>
                <a:gd name="T6" fmla="*/ 218 w 218"/>
                <a:gd name="T7" fmla="*/ 120 h 219"/>
                <a:gd name="T8" fmla="*/ 206 w 218"/>
                <a:gd name="T9" fmla="*/ 159 h 219"/>
                <a:gd name="T10" fmla="*/ 122 w 218"/>
                <a:gd name="T11" fmla="*/ 135 h 219"/>
                <a:gd name="T12" fmla="*/ 99 w 218"/>
                <a:gd name="T13" fmla="*/ 219 h 219"/>
                <a:gd name="T14" fmla="*/ 59 w 218"/>
                <a:gd name="T15" fmla="*/ 207 h 219"/>
                <a:gd name="T16" fmla="*/ 83 w 218"/>
                <a:gd name="T17" fmla="*/ 123 h 219"/>
                <a:gd name="T18" fmla="*/ 0 w 218"/>
                <a:gd name="T19" fmla="*/ 100 h 219"/>
                <a:gd name="T20" fmla="*/ 10 w 218"/>
                <a:gd name="T21" fmla="*/ 60 h 219"/>
                <a:gd name="T22" fmla="*/ 94 w 218"/>
                <a:gd name="T23" fmla="*/ 84 h 219"/>
                <a:gd name="T24" fmla="*/ 119 w 218"/>
                <a:gd name="T25" fmla="*/ 0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18" h="219">
                  <a:moveTo>
                    <a:pt x="119" y="0"/>
                  </a:moveTo>
                  <a:lnTo>
                    <a:pt x="158" y="11"/>
                  </a:lnTo>
                  <a:lnTo>
                    <a:pt x="134" y="95"/>
                  </a:lnTo>
                  <a:lnTo>
                    <a:pt x="218" y="120"/>
                  </a:lnTo>
                  <a:lnTo>
                    <a:pt x="206" y="159"/>
                  </a:lnTo>
                  <a:lnTo>
                    <a:pt x="122" y="135"/>
                  </a:lnTo>
                  <a:lnTo>
                    <a:pt x="99" y="219"/>
                  </a:lnTo>
                  <a:lnTo>
                    <a:pt x="59" y="207"/>
                  </a:lnTo>
                  <a:lnTo>
                    <a:pt x="83" y="123"/>
                  </a:lnTo>
                  <a:lnTo>
                    <a:pt x="0" y="100"/>
                  </a:lnTo>
                  <a:lnTo>
                    <a:pt x="10" y="60"/>
                  </a:lnTo>
                  <a:lnTo>
                    <a:pt x="94" y="84"/>
                  </a:lnTo>
                  <a:lnTo>
                    <a:pt x="11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6" name="Freeform 570"/>
            <p:cNvSpPr>
              <a:spLocks/>
            </p:cNvSpPr>
            <p:nvPr/>
          </p:nvSpPr>
          <p:spPr bwMode="auto">
            <a:xfrm>
              <a:off x="9451976" y="6122988"/>
              <a:ext cx="58738" cy="57150"/>
            </a:xfrm>
            <a:custGeom>
              <a:avLst/>
              <a:gdLst>
                <a:gd name="T0" fmla="*/ 119 w 218"/>
                <a:gd name="T1" fmla="*/ 0 h 218"/>
                <a:gd name="T2" fmla="*/ 159 w 218"/>
                <a:gd name="T3" fmla="*/ 11 h 218"/>
                <a:gd name="T4" fmla="*/ 134 w 218"/>
                <a:gd name="T5" fmla="*/ 95 h 218"/>
                <a:gd name="T6" fmla="*/ 218 w 218"/>
                <a:gd name="T7" fmla="*/ 119 h 218"/>
                <a:gd name="T8" fmla="*/ 207 w 218"/>
                <a:gd name="T9" fmla="*/ 159 h 218"/>
                <a:gd name="T10" fmla="*/ 124 w 218"/>
                <a:gd name="T11" fmla="*/ 134 h 218"/>
                <a:gd name="T12" fmla="*/ 99 w 218"/>
                <a:gd name="T13" fmla="*/ 218 h 218"/>
                <a:gd name="T14" fmla="*/ 60 w 218"/>
                <a:gd name="T15" fmla="*/ 207 h 218"/>
                <a:gd name="T16" fmla="*/ 84 w 218"/>
                <a:gd name="T17" fmla="*/ 123 h 218"/>
                <a:gd name="T18" fmla="*/ 0 w 218"/>
                <a:gd name="T19" fmla="*/ 99 h 218"/>
                <a:gd name="T20" fmla="*/ 12 w 218"/>
                <a:gd name="T21" fmla="*/ 60 h 218"/>
                <a:gd name="T22" fmla="*/ 96 w 218"/>
                <a:gd name="T23" fmla="*/ 83 h 218"/>
                <a:gd name="T24" fmla="*/ 119 w 218"/>
                <a:gd name="T25" fmla="*/ 0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18" h="218">
                  <a:moveTo>
                    <a:pt x="119" y="0"/>
                  </a:moveTo>
                  <a:lnTo>
                    <a:pt x="159" y="11"/>
                  </a:lnTo>
                  <a:lnTo>
                    <a:pt x="134" y="95"/>
                  </a:lnTo>
                  <a:lnTo>
                    <a:pt x="218" y="119"/>
                  </a:lnTo>
                  <a:lnTo>
                    <a:pt x="207" y="159"/>
                  </a:lnTo>
                  <a:lnTo>
                    <a:pt x="124" y="134"/>
                  </a:lnTo>
                  <a:lnTo>
                    <a:pt x="99" y="218"/>
                  </a:lnTo>
                  <a:lnTo>
                    <a:pt x="60" y="207"/>
                  </a:lnTo>
                  <a:lnTo>
                    <a:pt x="84" y="123"/>
                  </a:lnTo>
                  <a:lnTo>
                    <a:pt x="0" y="99"/>
                  </a:lnTo>
                  <a:lnTo>
                    <a:pt x="12" y="60"/>
                  </a:lnTo>
                  <a:lnTo>
                    <a:pt x="96" y="83"/>
                  </a:lnTo>
                  <a:lnTo>
                    <a:pt x="11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7" name="Freeform 571"/>
            <p:cNvSpPr>
              <a:spLocks/>
            </p:cNvSpPr>
            <p:nvPr/>
          </p:nvSpPr>
          <p:spPr bwMode="auto">
            <a:xfrm>
              <a:off x="9402763" y="6034088"/>
              <a:ext cx="58738" cy="57150"/>
            </a:xfrm>
            <a:custGeom>
              <a:avLst/>
              <a:gdLst>
                <a:gd name="T0" fmla="*/ 119 w 219"/>
                <a:gd name="T1" fmla="*/ 0 h 218"/>
                <a:gd name="T2" fmla="*/ 159 w 219"/>
                <a:gd name="T3" fmla="*/ 12 h 218"/>
                <a:gd name="T4" fmla="*/ 134 w 219"/>
                <a:gd name="T5" fmla="*/ 95 h 218"/>
                <a:gd name="T6" fmla="*/ 219 w 219"/>
                <a:gd name="T7" fmla="*/ 119 h 218"/>
                <a:gd name="T8" fmla="*/ 207 w 219"/>
                <a:gd name="T9" fmla="*/ 158 h 218"/>
                <a:gd name="T10" fmla="*/ 124 w 219"/>
                <a:gd name="T11" fmla="*/ 134 h 218"/>
                <a:gd name="T12" fmla="*/ 99 w 219"/>
                <a:gd name="T13" fmla="*/ 218 h 218"/>
                <a:gd name="T14" fmla="*/ 60 w 219"/>
                <a:gd name="T15" fmla="*/ 207 h 218"/>
                <a:gd name="T16" fmla="*/ 84 w 219"/>
                <a:gd name="T17" fmla="*/ 124 h 218"/>
                <a:gd name="T18" fmla="*/ 0 w 219"/>
                <a:gd name="T19" fmla="*/ 99 h 218"/>
                <a:gd name="T20" fmla="*/ 12 w 219"/>
                <a:gd name="T21" fmla="*/ 60 h 218"/>
                <a:gd name="T22" fmla="*/ 95 w 219"/>
                <a:gd name="T23" fmla="*/ 84 h 218"/>
                <a:gd name="T24" fmla="*/ 119 w 219"/>
                <a:gd name="T25" fmla="*/ 0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19" h="218">
                  <a:moveTo>
                    <a:pt x="119" y="0"/>
                  </a:moveTo>
                  <a:lnTo>
                    <a:pt x="159" y="12"/>
                  </a:lnTo>
                  <a:lnTo>
                    <a:pt x="134" y="95"/>
                  </a:lnTo>
                  <a:lnTo>
                    <a:pt x="219" y="119"/>
                  </a:lnTo>
                  <a:lnTo>
                    <a:pt x="207" y="158"/>
                  </a:lnTo>
                  <a:lnTo>
                    <a:pt x="124" y="134"/>
                  </a:lnTo>
                  <a:lnTo>
                    <a:pt x="99" y="218"/>
                  </a:lnTo>
                  <a:lnTo>
                    <a:pt x="60" y="207"/>
                  </a:lnTo>
                  <a:lnTo>
                    <a:pt x="84" y="124"/>
                  </a:lnTo>
                  <a:lnTo>
                    <a:pt x="0" y="99"/>
                  </a:lnTo>
                  <a:lnTo>
                    <a:pt x="12" y="60"/>
                  </a:lnTo>
                  <a:lnTo>
                    <a:pt x="95" y="84"/>
                  </a:lnTo>
                  <a:lnTo>
                    <a:pt x="11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8" name="Freeform 572"/>
            <p:cNvSpPr>
              <a:spLocks/>
            </p:cNvSpPr>
            <p:nvPr/>
          </p:nvSpPr>
          <p:spPr bwMode="auto">
            <a:xfrm>
              <a:off x="9353551" y="5945188"/>
              <a:ext cx="58738" cy="57150"/>
            </a:xfrm>
            <a:custGeom>
              <a:avLst/>
              <a:gdLst>
                <a:gd name="T0" fmla="*/ 119 w 219"/>
                <a:gd name="T1" fmla="*/ 0 h 218"/>
                <a:gd name="T2" fmla="*/ 159 w 219"/>
                <a:gd name="T3" fmla="*/ 11 h 218"/>
                <a:gd name="T4" fmla="*/ 135 w 219"/>
                <a:gd name="T5" fmla="*/ 96 h 218"/>
                <a:gd name="T6" fmla="*/ 219 w 219"/>
                <a:gd name="T7" fmla="*/ 119 h 218"/>
                <a:gd name="T8" fmla="*/ 207 w 219"/>
                <a:gd name="T9" fmla="*/ 158 h 218"/>
                <a:gd name="T10" fmla="*/ 123 w 219"/>
                <a:gd name="T11" fmla="*/ 134 h 218"/>
                <a:gd name="T12" fmla="*/ 99 w 219"/>
                <a:gd name="T13" fmla="*/ 218 h 218"/>
                <a:gd name="T14" fmla="*/ 60 w 219"/>
                <a:gd name="T15" fmla="*/ 207 h 218"/>
                <a:gd name="T16" fmla="*/ 85 w 219"/>
                <a:gd name="T17" fmla="*/ 123 h 218"/>
                <a:gd name="T18" fmla="*/ 0 w 219"/>
                <a:gd name="T19" fmla="*/ 99 h 218"/>
                <a:gd name="T20" fmla="*/ 11 w 219"/>
                <a:gd name="T21" fmla="*/ 60 h 218"/>
                <a:gd name="T22" fmla="*/ 95 w 219"/>
                <a:gd name="T23" fmla="*/ 84 h 218"/>
                <a:gd name="T24" fmla="*/ 119 w 219"/>
                <a:gd name="T25" fmla="*/ 0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19" h="218">
                  <a:moveTo>
                    <a:pt x="119" y="0"/>
                  </a:moveTo>
                  <a:lnTo>
                    <a:pt x="159" y="11"/>
                  </a:lnTo>
                  <a:lnTo>
                    <a:pt x="135" y="96"/>
                  </a:lnTo>
                  <a:lnTo>
                    <a:pt x="219" y="119"/>
                  </a:lnTo>
                  <a:lnTo>
                    <a:pt x="207" y="158"/>
                  </a:lnTo>
                  <a:lnTo>
                    <a:pt x="123" y="134"/>
                  </a:lnTo>
                  <a:lnTo>
                    <a:pt x="99" y="218"/>
                  </a:lnTo>
                  <a:lnTo>
                    <a:pt x="60" y="207"/>
                  </a:lnTo>
                  <a:lnTo>
                    <a:pt x="85" y="123"/>
                  </a:lnTo>
                  <a:lnTo>
                    <a:pt x="0" y="99"/>
                  </a:lnTo>
                  <a:lnTo>
                    <a:pt x="11" y="60"/>
                  </a:lnTo>
                  <a:lnTo>
                    <a:pt x="95" y="84"/>
                  </a:lnTo>
                  <a:lnTo>
                    <a:pt x="11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9" name="Freeform 573"/>
            <p:cNvSpPr>
              <a:spLocks/>
            </p:cNvSpPr>
            <p:nvPr/>
          </p:nvSpPr>
          <p:spPr bwMode="auto">
            <a:xfrm>
              <a:off x="9304338" y="5856288"/>
              <a:ext cx="58738" cy="57150"/>
            </a:xfrm>
            <a:custGeom>
              <a:avLst/>
              <a:gdLst>
                <a:gd name="T0" fmla="*/ 121 w 220"/>
                <a:gd name="T1" fmla="*/ 0 h 218"/>
                <a:gd name="T2" fmla="*/ 160 w 220"/>
                <a:gd name="T3" fmla="*/ 11 h 218"/>
                <a:gd name="T4" fmla="*/ 136 w 220"/>
                <a:gd name="T5" fmla="*/ 95 h 218"/>
                <a:gd name="T6" fmla="*/ 220 w 220"/>
                <a:gd name="T7" fmla="*/ 119 h 218"/>
                <a:gd name="T8" fmla="*/ 208 w 220"/>
                <a:gd name="T9" fmla="*/ 158 h 218"/>
                <a:gd name="T10" fmla="*/ 124 w 220"/>
                <a:gd name="T11" fmla="*/ 135 h 218"/>
                <a:gd name="T12" fmla="*/ 101 w 220"/>
                <a:gd name="T13" fmla="*/ 218 h 218"/>
                <a:gd name="T14" fmla="*/ 61 w 220"/>
                <a:gd name="T15" fmla="*/ 207 h 218"/>
                <a:gd name="T16" fmla="*/ 85 w 220"/>
                <a:gd name="T17" fmla="*/ 123 h 218"/>
                <a:gd name="T18" fmla="*/ 0 w 220"/>
                <a:gd name="T19" fmla="*/ 99 h 218"/>
                <a:gd name="T20" fmla="*/ 12 w 220"/>
                <a:gd name="T21" fmla="*/ 59 h 218"/>
                <a:gd name="T22" fmla="*/ 96 w 220"/>
                <a:gd name="T23" fmla="*/ 84 h 218"/>
                <a:gd name="T24" fmla="*/ 121 w 220"/>
                <a:gd name="T25" fmla="*/ 0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0" h="218">
                  <a:moveTo>
                    <a:pt x="121" y="0"/>
                  </a:moveTo>
                  <a:lnTo>
                    <a:pt x="160" y="11"/>
                  </a:lnTo>
                  <a:lnTo>
                    <a:pt x="136" y="95"/>
                  </a:lnTo>
                  <a:lnTo>
                    <a:pt x="220" y="119"/>
                  </a:lnTo>
                  <a:lnTo>
                    <a:pt x="208" y="158"/>
                  </a:lnTo>
                  <a:lnTo>
                    <a:pt x="124" y="135"/>
                  </a:lnTo>
                  <a:lnTo>
                    <a:pt x="101" y="218"/>
                  </a:lnTo>
                  <a:lnTo>
                    <a:pt x="61" y="207"/>
                  </a:lnTo>
                  <a:lnTo>
                    <a:pt x="85" y="123"/>
                  </a:lnTo>
                  <a:lnTo>
                    <a:pt x="0" y="99"/>
                  </a:lnTo>
                  <a:lnTo>
                    <a:pt x="12" y="59"/>
                  </a:lnTo>
                  <a:lnTo>
                    <a:pt x="96" y="84"/>
                  </a:lnTo>
                  <a:lnTo>
                    <a:pt x="1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0" name="Freeform 574"/>
            <p:cNvSpPr>
              <a:spLocks/>
            </p:cNvSpPr>
            <p:nvPr/>
          </p:nvSpPr>
          <p:spPr bwMode="auto">
            <a:xfrm>
              <a:off x="9545638" y="5957888"/>
              <a:ext cx="57150" cy="58738"/>
            </a:xfrm>
            <a:custGeom>
              <a:avLst/>
              <a:gdLst>
                <a:gd name="T0" fmla="*/ 120 w 219"/>
                <a:gd name="T1" fmla="*/ 0 h 219"/>
                <a:gd name="T2" fmla="*/ 159 w 219"/>
                <a:gd name="T3" fmla="*/ 12 h 219"/>
                <a:gd name="T4" fmla="*/ 136 w 219"/>
                <a:gd name="T5" fmla="*/ 95 h 219"/>
                <a:gd name="T6" fmla="*/ 219 w 219"/>
                <a:gd name="T7" fmla="*/ 119 h 219"/>
                <a:gd name="T8" fmla="*/ 207 w 219"/>
                <a:gd name="T9" fmla="*/ 159 h 219"/>
                <a:gd name="T10" fmla="*/ 124 w 219"/>
                <a:gd name="T11" fmla="*/ 134 h 219"/>
                <a:gd name="T12" fmla="*/ 99 w 219"/>
                <a:gd name="T13" fmla="*/ 219 h 219"/>
                <a:gd name="T14" fmla="*/ 60 w 219"/>
                <a:gd name="T15" fmla="*/ 207 h 219"/>
                <a:gd name="T16" fmla="*/ 84 w 219"/>
                <a:gd name="T17" fmla="*/ 123 h 219"/>
                <a:gd name="T18" fmla="*/ 0 w 219"/>
                <a:gd name="T19" fmla="*/ 99 h 219"/>
                <a:gd name="T20" fmla="*/ 12 w 219"/>
                <a:gd name="T21" fmla="*/ 60 h 219"/>
                <a:gd name="T22" fmla="*/ 96 w 219"/>
                <a:gd name="T23" fmla="*/ 83 h 219"/>
                <a:gd name="T24" fmla="*/ 120 w 219"/>
                <a:gd name="T25" fmla="*/ 0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19" h="219">
                  <a:moveTo>
                    <a:pt x="120" y="0"/>
                  </a:moveTo>
                  <a:lnTo>
                    <a:pt x="159" y="12"/>
                  </a:lnTo>
                  <a:lnTo>
                    <a:pt x="136" y="95"/>
                  </a:lnTo>
                  <a:lnTo>
                    <a:pt x="219" y="119"/>
                  </a:lnTo>
                  <a:lnTo>
                    <a:pt x="207" y="159"/>
                  </a:lnTo>
                  <a:lnTo>
                    <a:pt x="124" y="134"/>
                  </a:lnTo>
                  <a:lnTo>
                    <a:pt x="99" y="219"/>
                  </a:lnTo>
                  <a:lnTo>
                    <a:pt x="60" y="207"/>
                  </a:lnTo>
                  <a:lnTo>
                    <a:pt x="84" y="123"/>
                  </a:lnTo>
                  <a:lnTo>
                    <a:pt x="0" y="99"/>
                  </a:lnTo>
                  <a:lnTo>
                    <a:pt x="12" y="60"/>
                  </a:lnTo>
                  <a:lnTo>
                    <a:pt x="96" y="83"/>
                  </a:lnTo>
                  <a:lnTo>
                    <a:pt x="12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1" name="Freeform 575"/>
            <p:cNvSpPr>
              <a:spLocks/>
            </p:cNvSpPr>
            <p:nvPr/>
          </p:nvSpPr>
          <p:spPr bwMode="auto">
            <a:xfrm>
              <a:off x="9494838" y="5868988"/>
              <a:ext cx="58738" cy="58738"/>
            </a:xfrm>
            <a:custGeom>
              <a:avLst/>
              <a:gdLst>
                <a:gd name="T0" fmla="*/ 120 w 219"/>
                <a:gd name="T1" fmla="*/ 0 h 219"/>
                <a:gd name="T2" fmla="*/ 159 w 219"/>
                <a:gd name="T3" fmla="*/ 12 h 219"/>
                <a:gd name="T4" fmla="*/ 135 w 219"/>
                <a:gd name="T5" fmla="*/ 95 h 219"/>
                <a:gd name="T6" fmla="*/ 219 w 219"/>
                <a:gd name="T7" fmla="*/ 119 h 219"/>
                <a:gd name="T8" fmla="*/ 207 w 219"/>
                <a:gd name="T9" fmla="*/ 159 h 219"/>
                <a:gd name="T10" fmla="*/ 124 w 219"/>
                <a:gd name="T11" fmla="*/ 134 h 219"/>
                <a:gd name="T12" fmla="*/ 100 w 219"/>
                <a:gd name="T13" fmla="*/ 219 h 219"/>
                <a:gd name="T14" fmla="*/ 60 w 219"/>
                <a:gd name="T15" fmla="*/ 207 h 219"/>
                <a:gd name="T16" fmla="*/ 85 w 219"/>
                <a:gd name="T17" fmla="*/ 124 h 219"/>
                <a:gd name="T18" fmla="*/ 0 w 219"/>
                <a:gd name="T19" fmla="*/ 99 h 219"/>
                <a:gd name="T20" fmla="*/ 12 w 219"/>
                <a:gd name="T21" fmla="*/ 60 h 219"/>
                <a:gd name="T22" fmla="*/ 95 w 219"/>
                <a:gd name="T23" fmla="*/ 84 h 219"/>
                <a:gd name="T24" fmla="*/ 120 w 219"/>
                <a:gd name="T25" fmla="*/ 0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19" h="219">
                  <a:moveTo>
                    <a:pt x="120" y="0"/>
                  </a:moveTo>
                  <a:lnTo>
                    <a:pt x="159" y="12"/>
                  </a:lnTo>
                  <a:lnTo>
                    <a:pt x="135" y="95"/>
                  </a:lnTo>
                  <a:lnTo>
                    <a:pt x="219" y="119"/>
                  </a:lnTo>
                  <a:lnTo>
                    <a:pt x="207" y="159"/>
                  </a:lnTo>
                  <a:lnTo>
                    <a:pt x="124" y="134"/>
                  </a:lnTo>
                  <a:lnTo>
                    <a:pt x="100" y="219"/>
                  </a:lnTo>
                  <a:lnTo>
                    <a:pt x="60" y="207"/>
                  </a:lnTo>
                  <a:lnTo>
                    <a:pt x="85" y="124"/>
                  </a:lnTo>
                  <a:lnTo>
                    <a:pt x="0" y="99"/>
                  </a:lnTo>
                  <a:lnTo>
                    <a:pt x="12" y="60"/>
                  </a:lnTo>
                  <a:lnTo>
                    <a:pt x="95" y="84"/>
                  </a:lnTo>
                  <a:lnTo>
                    <a:pt x="12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2" name="Freeform 576"/>
            <p:cNvSpPr>
              <a:spLocks/>
            </p:cNvSpPr>
            <p:nvPr/>
          </p:nvSpPr>
          <p:spPr bwMode="auto">
            <a:xfrm>
              <a:off x="9505951" y="6038851"/>
              <a:ext cx="57150" cy="57150"/>
            </a:xfrm>
            <a:custGeom>
              <a:avLst/>
              <a:gdLst>
                <a:gd name="T0" fmla="*/ 120 w 219"/>
                <a:gd name="T1" fmla="*/ 0 h 220"/>
                <a:gd name="T2" fmla="*/ 159 w 219"/>
                <a:gd name="T3" fmla="*/ 12 h 220"/>
                <a:gd name="T4" fmla="*/ 134 w 219"/>
                <a:gd name="T5" fmla="*/ 96 h 220"/>
                <a:gd name="T6" fmla="*/ 219 w 219"/>
                <a:gd name="T7" fmla="*/ 121 h 220"/>
                <a:gd name="T8" fmla="*/ 207 w 219"/>
                <a:gd name="T9" fmla="*/ 159 h 220"/>
                <a:gd name="T10" fmla="*/ 123 w 219"/>
                <a:gd name="T11" fmla="*/ 135 h 220"/>
                <a:gd name="T12" fmla="*/ 99 w 219"/>
                <a:gd name="T13" fmla="*/ 220 h 220"/>
                <a:gd name="T14" fmla="*/ 60 w 219"/>
                <a:gd name="T15" fmla="*/ 208 h 220"/>
                <a:gd name="T16" fmla="*/ 84 w 219"/>
                <a:gd name="T17" fmla="*/ 124 h 220"/>
                <a:gd name="T18" fmla="*/ 0 w 219"/>
                <a:gd name="T19" fmla="*/ 99 h 220"/>
                <a:gd name="T20" fmla="*/ 11 w 219"/>
                <a:gd name="T21" fmla="*/ 60 h 220"/>
                <a:gd name="T22" fmla="*/ 95 w 219"/>
                <a:gd name="T23" fmla="*/ 84 h 220"/>
                <a:gd name="T24" fmla="*/ 120 w 219"/>
                <a:gd name="T25" fmla="*/ 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19" h="220">
                  <a:moveTo>
                    <a:pt x="120" y="0"/>
                  </a:moveTo>
                  <a:lnTo>
                    <a:pt x="159" y="12"/>
                  </a:lnTo>
                  <a:lnTo>
                    <a:pt x="134" y="96"/>
                  </a:lnTo>
                  <a:lnTo>
                    <a:pt x="219" y="121"/>
                  </a:lnTo>
                  <a:lnTo>
                    <a:pt x="207" y="159"/>
                  </a:lnTo>
                  <a:lnTo>
                    <a:pt x="123" y="135"/>
                  </a:lnTo>
                  <a:lnTo>
                    <a:pt x="99" y="220"/>
                  </a:lnTo>
                  <a:lnTo>
                    <a:pt x="60" y="208"/>
                  </a:lnTo>
                  <a:lnTo>
                    <a:pt x="84" y="124"/>
                  </a:lnTo>
                  <a:lnTo>
                    <a:pt x="0" y="99"/>
                  </a:lnTo>
                  <a:lnTo>
                    <a:pt x="11" y="60"/>
                  </a:lnTo>
                  <a:lnTo>
                    <a:pt x="95" y="84"/>
                  </a:lnTo>
                  <a:lnTo>
                    <a:pt x="12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3" name="Freeform 577"/>
            <p:cNvSpPr>
              <a:spLocks/>
            </p:cNvSpPr>
            <p:nvPr/>
          </p:nvSpPr>
          <p:spPr bwMode="auto">
            <a:xfrm>
              <a:off x="9407526" y="5861051"/>
              <a:ext cx="57150" cy="57150"/>
            </a:xfrm>
            <a:custGeom>
              <a:avLst/>
              <a:gdLst>
                <a:gd name="T0" fmla="*/ 120 w 219"/>
                <a:gd name="T1" fmla="*/ 0 h 218"/>
                <a:gd name="T2" fmla="*/ 159 w 219"/>
                <a:gd name="T3" fmla="*/ 12 h 218"/>
                <a:gd name="T4" fmla="*/ 136 w 219"/>
                <a:gd name="T5" fmla="*/ 95 h 218"/>
                <a:gd name="T6" fmla="*/ 219 w 219"/>
                <a:gd name="T7" fmla="*/ 119 h 218"/>
                <a:gd name="T8" fmla="*/ 208 w 219"/>
                <a:gd name="T9" fmla="*/ 159 h 218"/>
                <a:gd name="T10" fmla="*/ 124 w 219"/>
                <a:gd name="T11" fmla="*/ 134 h 218"/>
                <a:gd name="T12" fmla="*/ 100 w 219"/>
                <a:gd name="T13" fmla="*/ 218 h 218"/>
                <a:gd name="T14" fmla="*/ 60 w 219"/>
                <a:gd name="T15" fmla="*/ 207 h 218"/>
                <a:gd name="T16" fmla="*/ 85 w 219"/>
                <a:gd name="T17" fmla="*/ 124 h 218"/>
                <a:gd name="T18" fmla="*/ 0 w 219"/>
                <a:gd name="T19" fmla="*/ 99 h 218"/>
                <a:gd name="T20" fmla="*/ 12 w 219"/>
                <a:gd name="T21" fmla="*/ 60 h 218"/>
                <a:gd name="T22" fmla="*/ 96 w 219"/>
                <a:gd name="T23" fmla="*/ 83 h 218"/>
                <a:gd name="T24" fmla="*/ 120 w 219"/>
                <a:gd name="T25" fmla="*/ 0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19" h="218">
                  <a:moveTo>
                    <a:pt x="120" y="0"/>
                  </a:moveTo>
                  <a:lnTo>
                    <a:pt x="159" y="12"/>
                  </a:lnTo>
                  <a:lnTo>
                    <a:pt x="136" y="95"/>
                  </a:lnTo>
                  <a:lnTo>
                    <a:pt x="219" y="119"/>
                  </a:lnTo>
                  <a:lnTo>
                    <a:pt x="208" y="159"/>
                  </a:lnTo>
                  <a:lnTo>
                    <a:pt x="124" y="134"/>
                  </a:lnTo>
                  <a:lnTo>
                    <a:pt x="100" y="218"/>
                  </a:lnTo>
                  <a:lnTo>
                    <a:pt x="60" y="207"/>
                  </a:lnTo>
                  <a:lnTo>
                    <a:pt x="85" y="124"/>
                  </a:lnTo>
                  <a:lnTo>
                    <a:pt x="0" y="99"/>
                  </a:lnTo>
                  <a:lnTo>
                    <a:pt x="12" y="60"/>
                  </a:lnTo>
                  <a:lnTo>
                    <a:pt x="96" y="83"/>
                  </a:lnTo>
                  <a:lnTo>
                    <a:pt x="12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4" name="Freeform 578"/>
            <p:cNvSpPr>
              <a:spLocks/>
            </p:cNvSpPr>
            <p:nvPr/>
          </p:nvSpPr>
          <p:spPr bwMode="auto">
            <a:xfrm>
              <a:off x="9577388" y="5868988"/>
              <a:ext cx="58738" cy="58738"/>
            </a:xfrm>
            <a:custGeom>
              <a:avLst/>
              <a:gdLst>
                <a:gd name="T0" fmla="*/ 119 w 219"/>
                <a:gd name="T1" fmla="*/ 0 h 219"/>
                <a:gd name="T2" fmla="*/ 159 w 219"/>
                <a:gd name="T3" fmla="*/ 12 h 219"/>
                <a:gd name="T4" fmla="*/ 134 w 219"/>
                <a:gd name="T5" fmla="*/ 95 h 219"/>
                <a:gd name="T6" fmla="*/ 219 w 219"/>
                <a:gd name="T7" fmla="*/ 119 h 219"/>
                <a:gd name="T8" fmla="*/ 207 w 219"/>
                <a:gd name="T9" fmla="*/ 159 h 219"/>
                <a:gd name="T10" fmla="*/ 124 w 219"/>
                <a:gd name="T11" fmla="*/ 134 h 219"/>
                <a:gd name="T12" fmla="*/ 99 w 219"/>
                <a:gd name="T13" fmla="*/ 219 h 219"/>
                <a:gd name="T14" fmla="*/ 60 w 219"/>
                <a:gd name="T15" fmla="*/ 207 h 219"/>
                <a:gd name="T16" fmla="*/ 83 w 219"/>
                <a:gd name="T17" fmla="*/ 124 h 219"/>
                <a:gd name="T18" fmla="*/ 0 w 219"/>
                <a:gd name="T19" fmla="*/ 99 h 219"/>
                <a:gd name="T20" fmla="*/ 12 w 219"/>
                <a:gd name="T21" fmla="*/ 60 h 219"/>
                <a:gd name="T22" fmla="*/ 95 w 219"/>
                <a:gd name="T23" fmla="*/ 84 h 219"/>
                <a:gd name="T24" fmla="*/ 119 w 219"/>
                <a:gd name="T25" fmla="*/ 0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19" h="219">
                  <a:moveTo>
                    <a:pt x="119" y="0"/>
                  </a:moveTo>
                  <a:lnTo>
                    <a:pt x="159" y="12"/>
                  </a:lnTo>
                  <a:lnTo>
                    <a:pt x="134" y="95"/>
                  </a:lnTo>
                  <a:lnTo>
                    <a:pt x="219" y="119"/>
                  </a:lnTo>
                  <a:lnTo>
                    <a:pt x="207" y="159"/>
                  </a:lnTo>
                  <a:lnTo>
                    <a:pt x="124" y="134"/>
                  </a:lnTo>
                  <a:lnTo>
                    <a:pt x="99" y="219"/>
                  </a:lnTo>
                  <a:lnTo>
                    <a:pt x="60" y="207"/>
                  </a:lnTo>
                  <a:lnTo>
                    <a:pt x="83" y="124"/>
                  </a:lnTo>
                  <a:lnTo>
                    <a:pt x="0" y="99"/>
                  </a:lnTo>
                  <a:lnTo>
                    <a:pt x="12" y="60"/>
                  </a:lnTo>
                  <a:lnTo>
                    <a:pt x="95" y="84"/>
                  </a:lnTo>
                  <a:lnTo>
                    <a:pt x="11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5" name="Freeform 579"/>
            <p:cNvSpPr>
              <a:spLocks/>
            </p:cNvSpPr>
            <p:nvPr/>
          </p:nvSpPr>
          <p:spPr bwMode="auto">
            <a:xfrm>
              <a:off x="9378951" y="5299076"/>
              <a:ext cx="55563" cy="57150"/>
            </a:xfrm>
            <a:custGeom>
              <a:avLst/>
              <a:gdLst>
                <a:gd name="T0" fmla="*/ 131 w 213"/>
                <a:gd name="T1" fmla="*/ 0 h 214"/>
                <a:gd name="T2" fmla="*/ 168 w 213"/>
                <a:gd name="T3" fmla="*/ 16 h 214"/>
                <a:gd name="T4" fmla="*/ 134 w 213"/>
                <a:gd name="T5" fmla="*/ 97 h 214"/>
                <a:gd name="T6" fmla="*/ 213 w 213"/>
                <a:gd name="T7" fmla="*/ 131 h 214"/>
                <a:gd name="T8" fmla="*/ 198 w 213"/>
                <a:gd name="T9" fmla="*/ 168 h 214"/>
                <a:gd name="T10" fmla="*/ 118 w 213"/>
                <a:gd name="T11" fmla="*/ 134 h 214"/>
                <a:gd name="T12" fmla="*/ 83 w 213"/>
                <a:gd name="T13" fmla="*/ 214 h 214"/>
                <a:gd name="T14" fmla="*/ 46 w 213"/>
                <a:gd name="T15" fmla="*/ 198 h 214"/>
                <a:gd name="T16" fmla="*/ 80 w 213"/>
                <a:gd name="T17" fmla="*/ 118 h 214"/>
                <a:gd name="T18" fmla="*/ 0 w 213"/>
                <a:gd name="T19" fmla="*/ 84 h 214"/>
                <a:gd name="T20" fmla="*/ 15 w 213"/>
                <a:gd name="T21" fmla="*/ 46 h 214"/>
                <a:gd name="T22" fmla="*/ 96 w 213"/>
                <a:gd name="T23" fmla="*/ 80 h 214"/>
                <a:gd name="T24" fmla="*/ 131 w 213"/>
                <a:gd name="T25" fmla="*/ 0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13" h="214">
                  <a:moveTo>
                    <a:pt x="131" y="0"/>
                  </a:moveTo>
                  <a:lnTo>
                    <a:pt x="168" y="16"/>
                  </a:lnTo>
                  <a:lnTo>
                    <a:pt x="134" y="97"/>
                  </a:lnTo>
                  <a:lnTo>
                    <a:pt x="213" y="131"/>
                  </a:lnTo>
                  <a:lnTo>
                    <a:pt x="198" y="168"/>
                  </a:lnTo>
                  <a:lnTo>
                    <a:pt x="118" y="134"/>
                  </a:lnTo>
                  <a:lnTo>
                    <a:pt x="83" y="214"/>
                  </a:lnTo>
                  <a:lnTo>
                    <a:pt x="46" y="198"/>
                  </a:lnTo>
                  <a:lnTo>
                    <a:pt x="80" y="118"/>
                  </a:lnTo>
                  <a:lnTo>
                    <a:pt x="0" y="84"/>
                  </a:lnTo>
                  <a:lnTo>
                    <a:pt x="15" y="46"/>
                  </a:lnTo>
                  <a:lnTo>
                    <a:pt x="96" y="80"/>
                  </a:lnTo>
                  <a:lnTo>
                    <a:pt x="1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6" name="Freeform 580"/>
            <p:cNvSpPr>
              <a:spLocks/>
            </p:cNvSpPr>
            <p:nvPr/>
          </p:nvSpPr>
          <p:spPr bwMode="auto">
            <a:xfrm>
              <a:off x="9283701" y="5337176"/>
              <a:ext cx="57150" cy="55563"/>
            </a:xfrm>
            <a:custGeom>
              <a:avLst/>
              <a:gdLst>
                <a:gd name="T0" fmla="*/ 131 w 214"/>
                <a:gd name="T1" fmla="*/ 0 h 215"/>
                <a:gd name="T2" fmla="*/ 168 w 214"/>
                <a:gd name="T3" fmla="*/ 17 h 215"/>
                <a:gd name="T4" fmla="*/ 134 w 214"/>
                <a:gd name="T5" fmla="*/ 97 h 215"/>
                <a:gd name="T6" fmla="*/ 214 w 214"/>
                <a:gd name="T7" fmla="*/ 131 h 215"/>
                <a:gd name="T8" fmla="*/ 198 w 214"/>
                <a:gd name="T9" fmla="*/ 169 h 215"/>
                <a:gd name="T10" fmla="*/ 118 w 214"/>
                <a:gd name="T11" fmla="*/ 135 h 215"/>
                <a:gd name="T12" fmla="*/ 83 w 214"/>
                <a:gd name="T13" fmla="*/ 215 h 215"/>
                <a:gd name="T14" fmla="*/ 46 w 214"/>
                <a:gd name="T15" fmla="*/ 198 h 215"/>
                <a:gd name="T16" fmla="*/ 80 w 214"/>
                <a:gd name="T17" fmla="*/ 118 h 215"/>
                <a:gd name="T18" fmla="*/ 0 w 214"/>
                <a:gd name="T19" fmla="*/ 84 h 215"/>
                <a:gd name="T20" fmla="*/ 16 w 214"/>
                <a:gd name="T21" fmla="*/ 46 h 215"/>
                <a:gd name="T22" fmla="*/ 96 w 214"/>
                <a:gd name="T23" fmla="*/ 81 h 215"/>
                <a:gd name="T24" fmla="*/ 131 w 214"/>
                <a:gd name="T25" fmla="*/ 0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14" h="215">
                  <a:moveTo>
                    <a:pt x="131" y="0"/>
                  </a:moveTo>
                  <a:lnTo>
                    <a:pt x="168" y="17"/>
                  </a:lnTo>
                  <a:lnTo>
                    <a:pt x="134" y="97"/>
                  </a:lnTo>
                  <a:lnTo>
                    <a:pt x="214" y="131"/>
                  </a:lnTo>
                  <a:lnTo>
                    <a:pt x="198" y="169"/>
                  </a:lnTo>
                  <a:lnTo>
                    <a:pt x="118" y="135"/>
                  </a:lnTo>
                  <a:lnTo>
                    <a:pt x="83" y="215"/>
                  </a:lnTo>
                  <a:lnTo>
                    <a:pt x="46" y="198"/>
                  </a:lnTo>
                  <a:lnTo>
                    <a:pt x="80" y="118"/>
                  </a:lnTo>
                  <a:lnTo>
                    <a:pt x="0" y="84"/>
                  </a:lnTo>
                  <a:lnTo>
                    <a:pt x="16" y="46"/>
                  </a:lnTo>
                  <a:lnTo>
                    <a:pt x="96" y="81"/>
                  </a:lnTo>
                  <a:lnTo>
                    <a:pt x="1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7" name="Freeform 581"/>
            <p:cNvSpPr>
              <a:spLocks/>
            </p:cNvSpPr>
            <p:nvPr/>
          </p:nvSpPr>
          <p:spPr bwMode="auto">
            <a:xfrm>
              <a:off x="9548813" y="5321301"/>
              <a:ext cx="55563" cy="57150"/>
            </a:xfrm>
            <a:custGeom>
              <a:avLst/>
              <a:gdLst>
                <a:gd name="T0" fmla="*/ 131 w 215"/>
                <a:gd name="T1" fmla="*/ 0 h 214"/>
                <a:gd name="T2" fmla="*/ 169 w 215"/>
                <a:gd name="T3" fmla="*/ 16 h 214"/>
                <a:gd name="T4" fmla="*/ 134 w 215"/>
                <a:gd name="T5" fmla="*/ 96 h 214"/>
                <a:gd name="T6" fmla="*/ 215 w 215"/>
                <a:gd name="T7" fmla="*/ 130 h 214"/>
                <a:gd name="T8" fmla="*/ 198 w 215"/>
                <a:gd name="T9" fmla="*/ 168 h 214"/>
                <a:gd name="T10" fmla="*/ 118 w 215"/>
                <a:gd name="T11" fmla="*/ 134 h 214"/>
                <a:gd name="T12" fmla="*/ 84 w 215"/>
                <a:gd name="T13" fmla="*/ 214 h 214"/>
                <a:gd name="T14" fmla="*/ 46 w 215"/>
                <a:gd name="T15" fmla="*/ 198 h 214"/>
                <a:gd name="T16" fmla="*/ 80 w 215"/>
                <a:gd name="T17" fmla="*/ 117 h 214"/>
                <a:gd name="T18" fmla="*/ 0 w 215"/>
                <a:gd name="T19" fmla="*/ 83 h 214"/>
                <a:gd name="T20" fmla="*/ 17 w 215"/>
                <a:gd name="T21" fmla="*/ 46 h 214"/>
                <a:gd name="T22" fmla="*/ 97 w 215"/>
                <a:gd name="T23" fmla="*/ 80 h 214"/>
                <a:gd name="T24" fmla="*/ 131 w 215"/>
                <a:gd name="T25" fmla="*/ 0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15" h="214">
                  <a:moveTo>
                    <a:pt x="131" y="0"/>
                  </a:moveTo>
                  <a:lnTo>
                    <a:pt x="169" y="16"/>
                  </a:lnTo>
                  <a:lnTo>
                    <a:pt x="134" y="96"/>
                  </a:lnTo>
                  <a:lnTo>
                    <a:pt x="215" y="130"/>
                  </a:lnTo>
                  <a:lnTo>
                    <a:pt x="198" y="168"/>
                  </a:lnTo>
                  <a:lnTo>
                    <a:pt x="118" y="134"/>
                  </a:lnTo>
                  <a:lnTo>
                    <a:pt x="84" y="214"/>
                  </a:lnTo>
                  <a:lnTo>
                    <a:pt x="46" y="198"/>
                  </a:lnTo>
                  <a:lnTo>
                    <a:pt x="80" y="117"/>
                  </a:lnTo>
                  <a:lnTo>
                    <a:pt x="0" y="83"/>
                  </a:lnTo>
                  <a:lnTo>
                    <a:pt x="17" y="46"/>
                  </a:lnTo>
                  <a:lnTo>
                    <a:pt x="97" y="80"/>
                  </a:lnTo>
                  <a:lnTo>
                    <a:pt x="1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8" name="Freeform 582"/>
            <p:cNvSpPr>
              <a:spLocks/>
            </p:cNvSpPr>
            <p:nvPr/>
          </p:nvSpPr>
          <p:spPr bwMode="auto">
            <a:xfrm>
              <a:off x="9453563" y="5359401"/>
              <a:ext cx="57150" cy="55563"/>
            </a:xfrm>
            <a:custGeom>
              <a:avLst/>
              <a:gdLst>
                <a:gd name="T0" fmla="*/ 131 w 213"/>
                <a:gd name="T1" fmla="*/ 0 h 215"/>
                <a:gd name="T2" fmla="*/ 167 w 213"/>
                <a:gd name="T3" fmla="*/ 17 h 215"/>
                <a:gd name="T4" fmla="*/ 133 w 213"/>
                <a:gd name="T5" fmla="*/ 97 h 215"/>
                <a:gd name="T6" fmla="*/ 213 w 213"/>
                <a:gd name="T7" fmla="*/ 131 h 215"/>
                <a:gd name="T8" fmla="*/ 198 w 213"/>
                <a:gd name="T9" fmla="*/ 169 h 215"/>
                <a:gd name="T10" fmla="*/ 118 w 213"/>
                <a:gd name="T11" fmla="*/ 134 h 215"/>
                <a:gd name="T12" fmla="*/ 83 w 213"/>
                <a:gd name="T13" fmla="*/ 215 h 215"/>
                <a:gd name="T14" fmla="*/ 45 w 213"/>
                <a:gd name="T15" fmla="*/ 199 h 215"/>
                <a:gd name="T16" fmla="*/ 80 w 213"/>
                <a:gd name="T17" fmla="*/ 118 h 215"/>
                <a:gd name="T18" fmla="*/ 0 w 213"/>
                <a:gd name="T19" fmla="*/ 84 h 215"/>
                <a:gd name="T20" fmla="*/ 15 w 213"/>
                <a:gd name="T21" fmla="*/ 46 h 215"/>
                <a:gd name="T22" fmla="*/ 96 w 213"/>
                <a:gd name="T23" fmla="*/ 80 h 215"/>
                <a:gd name="T24" fmla="*/ 131 w 213"/>
                <a:gd name="T25" fmla="*/ 0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13" h="215">
                  <a:moveTo>
                    <a:pt x="131" y="0"/>
                  </a:moveTo>
                  <a:lnTo>
                    <a:pt x="167" y="17"/>
                  </a:lnTo>
                  <a:lnTo>
                    <a:pt x="133" y="97"/>
                  </a:lnTo>
                  <a:lnTo>
                    <a:pt x="213" y="131"/>
                  </a:lnTo>
                  <a:lnTo>
                    <a:pt x="198" y="169"/>
                  </a:lnTo>
                  <a:lnTo>
                    <a:pt x="118" y="134"/>
                  </a:lnTo>
                  <a:lnTo>
                    <a:pt x="83" y="215"/>
                  </a:lnTo>
                  <a:lnTo>
                    <a:pt x="45" y="199"/>
                  </a:lnTo>
                  <a:lnTo>
                    <a:pt x="80" y="118"/>
                  </a:lnTo>
                  <a:lnTo>
                    <a:pt x="0" y="84"/>
                  </a:lnTo>
                  <a:lnTo>
                    <a:pt x="15" y="46"/>
                  </a:lnTo>
                  <a:lnTo>
                    <a:pt x="96" y="80"/>
                  </a:lnTo>
                  <a:lnTo>
                    <a:pt x="1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9" name="Freeform 583"/>
            <p:cNvSpPr>
              <a:spLocks/>
            </p:cNvSpPr>
            <p:nvPr/>
          </p:nvSpPr>
          <p:spPr bwMode="auto">
            <a:xfrm>
              <a:off x="9359901" y="5395913"/>
              <a:ext cx="57150" cy="57150"/>
            </a:xfrm>
            <a:custGeom>
              <a:avLst/>
              <a:gdLst>
                <a:gd name="T0" fmla="*/ 131 w 215"/>
                <a:gd name="T1" fmla="*/ 0 h 214"/>
                <a:gd name="T2" fmla="*/ 169 w 215"/>
                <a:gd name="T3" fmla="*/ 16 h 214"/>
                <a:gd name="T4" fmla="*/ 134 w 215"/>
                <a:gd name="T5" fmla="*/ 96 h 214"/>
                <a:gd name="T6" fmla="*/ 215 w 215"/>
                <a:gd name="T7" fmla="*/ 130 h 214"/>
                <a:gd name="T8" fmla="*/ 198 w 215"/>
                <a:gd name="T9" fmla="*/ 168 h 214"/>
                <a:gd name="T10" fmla="*/ 118 w 215"/>
                <a:gd name="T11" fmla="*/ 134 h 214"/>
                <a:gd name="T12" fmla="*/ 84 w 215"/>
                <a:gd name="T13" fmla="*/ 214 h 214"/>
                <a:gd name="T14" fmla="*/ 46 w 215"/>
                <a:gd name="T15" fmla="*/ 199 h 214"/>
                <a:gd name="T16" fmla="*/ 80 w 215"/>
                <a:gd name="T17" fmla="*/ 119 h 214"/>
                <a:gd name="T18" fmla="*/ 0 w 215"/>
                <a:gd name="T19" fmla="*/ 83 h 214"/>
                <a:gd name="T20" fmla="*/ 17 w 215"/>
                <a:gd name="T21" fmla="*/ 46 h 214"/>
                <a:gd name="T22" fmla="*/ 97 w 215"/>
                <a:gd name="T23" fmla="*/ 81 h 214"/>
                <a:gd name="T24" fmla="*/ 131 w 215"/>
                <a:gd name="T25" fmla="*/ 0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15" h="214">
                  <a:moveTo>
                    <a:pt x="131" y="0"/>
                  </a:moveTo>
                  <a:lnTo>
                    <a:pt x="169" y="16"/>
                  </a:lnTo>
                  <a:lnTo>
                    <a:pt x="134" y="96"/>
                  </a:lnTo>
                  <a:lnTo>
                    <a:pt x="215" y="130"/>
                  </a:lnTo>
                  <a:lnTo>
                    <a:pt x="198" y="168"/>
                  </a:lnTo>
                  <a:lnTo>
                    <a:pt x="118" y="134"/>
                  </a:lnTo>
                  <a:lnTo>
                    <a:pt x="84" y="214"/>
                  </a:lnTo>
                  <a:lnTo>
                    <a:pt x="46" y="199"/>
                  </a:lnTo>
                  <a:lnTo>
                    <a:pt x="80" y="119"/>
                  </a:lnTo>
                  <a:lnTo>
                    <a:pt x="0" y="83"/>
                  </a:lnTo>
                  <a:lnTo>
                    <a:pt x="17" y="46"/>
                  </a:lnTo>
                  <a:lnTo>
                    <a:pt x="97" y="81"/>
                  </a:lnTo>
                  <a:lnTo>
                    <a:pt x="1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0" name="Freeform 584"/>
            <p:cNvSpPr>
              <a:spLocks/>
            </p:cNvSpPr>
            <p:nvPr/>
          </p:nvSpPr>
          <p:spPr bwMode="auto">
            <a:xfrm>
              <a:off x="9629776" y="5378451"/>
              <a:ext cx="55563" cy="57150"/>
            </a:xfrm>
            <a:custGeom>
              <a:avLst/>
              <a:gdLst>
                <a:gd name="T0" fmla="*/ 131 w 215"/>
                <a:gd name="T1" fmla="*/ 0 h 214"/>
                <a:gd name="T2" fmla="*/ 169 w 215"/>
                <a:gd name="T3" fmla="*/ 15 h 214"/>
                <a:gd name="T4" fmla="*/ 134 w 215"/>
                <a:gd name="T5" fmla="*/ 96 h 214"/>
                <a:gd name="T6" fmla="*/ 215 w 215"/>
                <a:gd name="T7" fmla="*/ 131 h 214"/>
                <a:gd name="T8" fmla="*/ 198 w 215"/>
                <a:gd name="T9" fmla="*/ 168 h 214"/>
                <a:gd name="T10" fmla="*/ 118 w 215"/>
                <a:gd name="T11" fmla="*/ 134 h 214"/>
                <a:gd name="T12" fmla="*/ 83 w 215"/>
                <a:gd name="T13" fmla="*/ 214 h 214"/>
                <a:gd name="T14" fmla="*/ 46 w 215"/>
                <a:gd name="T15" fmla="*/ 198 h 214"/>
                <a:gd name="T16" fmla="*/ 81 w 215"/>
                <a:gd name="T17" fmla="*/ 118 h 214"/>
                <a:gd name="T18" fmla="*/ 0 w 215"/>
                <a:gd name="T19" fmla="*/ 83 h 214"/>
                <a:gd name="T20" fmla="*/ 16 w 215"/>
                <a:gd name="T21" fmla="*/ 46 h 214"/>
                <a:gd name="T22" fmla="*/ 96 w 215"/>
                <a:gd name="T23" fmla="*/ 80 h 214"/>
                <a:gd name="T24" fmla="*/ 131 w 215"/>
                <a:gd name="T25" fmla="*/ 0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15" h="214">
                  <a:moveTo>
                    <a:pt x="131" y="0"/>
                  </a:moveTo>
                  <a:lnTo>
                    <a:pt x="169" y="15"/>
                  </a:lnTo>
                  <a:lnTo>
                    <a:pt x="134" y="96"/>
                  </a:lnTo>
                  <a:lnTo>
                    <a:pt x="215" y="131"/>
                  </a:lnTo>
                  <a:lnTo>
                    <a:pt x="198" y="168"/>
                  </a:lnTo>
                  <a:lnTo>
                    <a:pt x="118" y="134"/>
                  </a:lnTo>
                  <a:lnTo>
                    <a:pt x="83" y="214"/>
                  </a:lnTo>
                  <a:lnTo>
                    <a:pt x="46" y="198"/>
                  </a:lnTo>
                  <a:lnTo>
                    <a:pt x="81" y="118"/>
                  </a:lnTo>
                  <a:lnTo>
                    <a:pt x="0" y="83"/>
                  </a:lnTo>
                  <a:lnTo>
                    <a:pt x="16" y="46"/>
                  </a:lnTo>
                  <a:lnTo>
                    <a:pt x="96" y="80"/>
                  </a:lnTo>
                  <a:lnTo>
                    <a:pt x="1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1" name="Freeform 585"/>
            <p:cNvSpPr>
              <a:spLocks/>
            </p:cNvSpPr>
            <p:nvPr/>
          </p:nvSpPr>
          <p:spPr bwMode="auto">
            <a:xfrm>
              <a:off x="9534526" y="5416551"/>
              <a:ext cx="57150" cy="57150"/>
            </a:xfrm>
            <a:custGeom>
              <a:avLst/>
              <a:gdLst>
                <a:gd name="T0" fmla="*/ 131 w 215"/>
                <a:gd name="T1" fmla="*/ 0 h 215"/>
                <a:gd name="T2" fmla="*/ 169 w 215"/>
                <a:gd name="T3" fmla="*/ 17 h 215"/>
                <a:gd name="T4" fmla="*/ 135 w 215"/>
                <a:gd name="T5" fmla="*/ 97 h 215"/>
                <a:gd name="T6" fmla="*/ 215 w 215"/>
                <a:gd name="T7" fmla="*/ 131 h 215"/>
                <a:gd name="T8" fmla="*/ 198 w 215"/>
                <a:gd name="T9" fmla="*/ 169 h 215"/>
                <a:gd name="T10" fmla="*/ 118 w 215"/>
                <a:gd name="T11" fmla="*/ 135 h 215"/>
                <a:gd name="T12" fmla="*/ 84 w 215"/>
                <a:gd name="T13" fmla="*/ 215 h 215"/>
                <a:gd name="T14" fmla="*/ 46 w 215"/>
                <a:gd name="T15" fmla="*/ 198 h 215"/>
                <a:gd name="T16" fmla="*/ 81 w 215"/>
                <a:gd name="T17" fmla="*/ 118 h 215"/>
                <a:gd name="T18" fmla="*/ 0 w 215"/>
                <a:gd name="T19" fmla="*/ 84 h 215"/>
                <a:gd name="T20" fmla="*/ 17 w 215"/>
                <a:gd name="T21" fmla="*/ 46 h 215"/>
                <a:gd name="T22" fmla="*/ 97 w 215"/>
                <a:gd name="T23" fmla="*/ 80 h 215"/>
                <a:gd name="T24" fmla="*/ 131 w 215"/>
                <a:gd name="T25" fmla="*/ 0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15" h="215">
                  <a:moveTo>
                    <a:pt x="131" y="0"/>
                  </a:moveTo>
                  <a:lnTo>
                    <a:pt x="169" y="17"/>
                  </a:lnTo>
                  <a:lnTo>
                    <a:pt x="135" y="97"/>
                  </a:lnTo>
                  <a:lnTo>
                    <a:pt x="215" y="131"/>
                  </a:lnTo>
                  <a:lnTo>
                    <a:pt x="198" y="169"/>
                  </a:lnTo>
                  <a:lnTo>
                    <a:pt x="118" y="135"/>
                  </a:lnTo>
                  <a:lnTo>
                    <a:pt x="84" y="215"/>
                  </a:lnTo>
                  <a:lnTo>
                    <a:pt x="46" y="198"/>
                  </a:lnTo>
                  <a:lnTo>
                    <a:pt x="81" y="118"/>
                  </a:lnTo>
                  <a:lnTo>
                    <a:pt x="0" y="84"/>
                  </a:lnTo>
                  <a:lnTo>
                    <a:pt x="17" y="46"/>
                  </a:lnTo>
                  <a:lnTo>
                    <a:pt x="97" y="80"/>
                  </a:lnTo>
                  <a:lnTo>
                    <a:pt x="1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2" name="Freeform 586"/>
            <p:cNvSpPr>
              <a:spLocks/>
            </p:cNvSpPr>
            <p:nvPr/>
          </p:nvSpPr>
          <p:spPr bwMode="auto">
            <a:xfrm>
              <a:off x="9598026" y="5573713"/>
              <a:ext cx="55563" cy="57150"/>
            </a:xfrm>
            <a:custGeom>
              <a:avLst/>
              <a:gdLst>
                <a:gd name="T0" fmla="*/ 131 w 215"/>
                <a:gd name="T1" fmla="*/ 0 h 214"/>
                <a:gd name="T2" fmla="*/ 169 w 215"/>
                <a:gd name="T3" fmla="*/ 16 h 214"/>
                <a:gd name="T4" fmla="*/ 135 w 215"/>
                <a:gd name="T5" fmla="*/ 97 h 214"/>
                <a:gd name="T6" fmla="*/ 215 w 215"/>
                <a:gd name="T7" fmla="*/ 131 h 214"/>
                <a:gd name="T8" fmla="*/ 198 w 215"/>
                <a:gd name="T9" fmla="*/ 168 h 214"/>
                <a:gd name="T10" fmla="*/ 118 w 215"/>
                <a:gd name="T11" fmla="*/ 134 h 214"/>
                <a:gd name="T12" fmla="*/ 84 w 215"/>
                <a:gd name="T13" fmla="*/ 214 h 214"/>
                <a:gd name="T14" fmla="*/ 46 w 215"/>
                <a:gd name="T15" fmla="*/ 198 h 214"/>
                <a:gd name="T16" fmla="*/ 80 w 215"/>
                <a:gd name="T17" fmla="*/ 118 h 214"/>
                <a:gd name="T18" fmla="*/ 0 w 215"/>
                <a:gd name="T19" fmla="*/ 84 h 214"/>
                <a:gd name="T20" fmla="*/ 17 w 215"/>
                <a:gd name="T21" fmla="*/ 46 h 214"/>
                <a:gd name="T22" fmla="*/ 97 w 215"/>
                <a:gd name="T23" fmla="*/ 80 h 214"/>
                <a:gd name="T24" fmla="*/ 131 w 215"/>
                <a:gd name="T25" fmla="*/ 0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15" h="214">
                  <a:moveTo>
                    <a:pt x="131" y="0"/>
                  </a:moveTo>
                  <a:lnTo>
                    <a:pt x="169" y="16"/>
                  </a:lnTo>
                  <a:lnTo>
                    <a:pt x="135" y="97"/>
                  </a:lnTo>
                  <a:lnTo>
                    <a:pt x="215" y="131"/>
                  </a:lnTo>
                  <a:lnTo>
                    <a:pt x="198" y="168"/>
                  </a:lnTo>
                  <a:lnTo>
                    <a:pt x="118" y="134"/>
                  </a:lnTo>
                  <a:lnTo>
                    <a:pt x="84" y="214"/>
                  </a:lnTo>
                  <a:lnTo>
                    <a:pt x="46" y="198"/>
                  </a:lnTo>
                  <a:lnTo>
                    <a:pt x="80" y="118"/>
                  </a:lnTo>
                  <a:lnTo>
                    <a:pt x="0" y="84"/>
                  </a:lnTo>
                  <a:lnTo>
                    <a:pt x="17" y="46"/>
                  </a:lnTo>
                  <a:lnTo>
                    <a:pt x="97" y="80"/>
                  </a:lnTo>
                  <a:lnTo>
                    <a:pt x="1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3" name="Freeform 587"/>
            <p:cNvSpPr>
              <a:spLocks/>
            </p:cNvSpPr>
            <p:nvPr/>
          </p:nvSpPr>
          <p:spPr bwMode="auto">
            <a:xfrm>
              <a:off x="9440863" y="5454651"/>
              <a:ext cx="55563" cy="57150"/>
            </a:xfrm>
            <a:custGeom>
              <a:avLst/>
              <a:gdLst>
                <a:gd name="T0" fmla="*/ 131 w 215"/>
                <a:gd name="T1" fmla="*/ 0 h 214"/>
                <a:gd name="T2" fmla="*/ 169 w 215"/>
                <a:gd name="T3" fmla="*/ 16 h 214"/>
                <a:gd name="T4" fmla="*/ 135 w 215"/>
                <a:gd name="T5" fmla="*/ 96 h 214"/>
                <a:gd name="T6" fmla="*/ 215 w 215"/>
                <a:gd name="T7" fmla="*/ 131 h 214"/>
                <a:gd name="T8" fmla="*/ 199 w 215"/>
                <a:gd name="T9" fmla="*/ 168 h 214"/>
                <a:gd name="T10" fmla="*/ 119 w 215"/>
                <a:gd name="T11" fmla="*/ 134 h 214"/>
                <a:gd name="T12" fmla="*/ 84 w 215"/>
                <a:gd name="T13" fmla="*/ 214 h 214"/>
                <a:gd name="T14" fmla="*/ 46 w 215"/>
                <a:gd name="T15" fmla="*/ 198 h 214"/>
                <a:gd name="T16" fmla="*/ 82 w 215"/>
                <a:gd name="T17" fmla="*/ 118 h 214"/>
                <a:gd name="T18" fmla="*/ 0 w 215"/>
                <a:gd name="T19" fmla="*/ 83 h 214"/>
                <a:gd name="T20" fmla="*/ 17 w 215"/>
                <a:gd name="T21" fmla="*/ 46 h 214"/>
                <a:gd name="T22" fmla="*/ 97 w 215"/>
                <a:gd name="T23" fmla="*/ 80 h 214"/>
                <a:gd name="T24" fmla="*/ 131 w 215"/>
                <a:gd name="T25" fmla="*/ 0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15" h="214">
                  <a:moveTo>
                    <a:pt x="131" y="0"/>
                  </a:moveTo>
                  <a:lnTo>
                    <a:pt x="169" y="16"/>
                  </a:lnTo>
                  <a:lnTo>
                    <a:pt x="135" y="96"/>
                  </a:lnTo>
                  <a:lnTo>
                    <a:pt x="215" y="131"/>
                  </a:lnTo>
                  <a:lnTo>
                    <a:pt x="199" y="168"/>
                  </a:lnTo>
                  <a:lnTo>
                    <a:pt x="119" y="134"/>
                  </a:lnTo>
                  <a:lnTo>
                    <a:pt x="84" y="214"/>
                  </a:lnTo>
                  <a:lnTo>
                    <a:pt x="46" y="198"/>
                  </a:lnTo>
                  <a:lnTo>
                    <a:pt x="82" y="118"/>
                  </a:lnTo>
                  <a:lnTo>
                    <a:pt x="0" y="83"/>
                  </a:lnTo>
                  <a:lnTo>
                    <a:pt x="17" y="46"/>
                  </a:lnTo>
                  <a:lnTo>
                    <a:pt x="97" y="80"/>
                  </a:lnTo>
                  <a:lnTo>
                    <a:pt x="1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4" name="Freeform 588"/>
            <p:cNvSpPr>
              <a:spLocks/>
            </p:cNvSpPr>
            <p:nvPr/>
          </p:nvSpPr>
          <p:spPr bwMode="auto">
            <a:xfrm>
              <a:off x="9609138" y="5475288"/>
              <a:ext cx="57150" cy="55563"/>
            </a:xfrm>
            <a:custGeom>
              <a:avLst/>
              <a:gdLst>
                <a:gd name="T0" fmla="*/ 131 w 215"/>
                <a:gd name="T1" fmla="*/ 0 h 215"/>
                <a:gd name="T2" fmla="*/ 169 w 215"/>
                <a:gd name="T3" fmla="*/ 17 h 215"/>
                <a:gd name="T4" fmla="*/ 135 w 215"/>
                <a:gd name="T5" fmla="*/ 97 h 215"/>
                <a:gd name="T6" fmla="*/ 215 w 215"/>
                <a:gd name="T7" fmla="*/ 131 h 215"/>
                <a:gd name="T8" fmla="*/ 198 w 215"/>
                <a:gd name="T9" fmla="*/ 169 h 215"/>
                <a:gd name="T10" fmla="*/ 118 w 215"/>
                <a:gd name="T11" fmla="*/ 135 h 215"/>
                <a:gd name="T12" fmla="*/ 84 w 215"/>
                <a:gd name="T13" fmla="*/ 215 h 215"/>
                <a:gd name="T14" fmla="*/ 46 w 215"/>
                <a:gd name="T15" fmla="*/ 198 h 215"/>
                <a:gd name="T16" fmla="*/ 80 w 215"/>
                <a:gd name="T17" fmla="*/ 118 h 215"/>
                <a:gd name="T18" fmla="*/ 0 w 215"/>
                <a:gd name="T19" fmla="*/ 84 h 215"/>
                <a:gd name="T20" fmla="*/ 16 w 215"/>
                <a:gd name="T21" fmla="*/ 46 h 215"/>
                <a:gd name="T22" fmla="*/ 97 w 215"/>
                <a:gd name="T23" fmla="*/ 80 h 215"/>
                <a:gd name="T24" fmla="*/ 131 w 215"/>
                <a:gd name="T25" fmla="*/ 0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15" h="215">
                  <a:moveTo>
                    <a:pt x="131" y="0"/>
                  </a:moveTo>
                  <a:lnTo>
                    <a:pt x="169" y="17"/>
                  </a:lnTo>
                  <a:lnTo>
                    <a:pt x="135" y="97"/>
                  </a:lnTo>
                  <a:lnTo>
                    <a:pt x="215" y="131"/>
                  </a:lnTo>
                  <a:lnTo>
                    <a:pt x="198" y="169"/>
                  </a:lnTo>
                  <a:lnTo>
                    <a:pt x="118" y="135"/>
                  </a:lnTo>
                  <a:lnTo>
                    <a:pt x="84" y="215"/>
                  </a:lnTo>
                  <a:lnTo>
                    <a:pt x="46" y="198"/>
                  </a:lnTo>
                  <a:lnTo>
                    <a:pt x="80" y="118"/>
                  </a:lnTo>
                  <a:lnTo>
                    <a:pt x="0" y="84"/>
                  </a:lnTo>
                  <a:lnTo>
                    <a:pt x="16" y="46"/>
                  </a:lnTo>
                  <a:lnTo>
                    <a:pt x="97" y="80"/>
                  </a:lnTo>
                  <a:lnTo>
                    <a:pt x="1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5" name="Freeform 589"/>
            <p:cNvSpPr>
              <a:spLocks/>
            </p:cNvSpPr>
            <p:nvPr/>
          </p:nvSpPr>
          <p:spPr bwMode="auto">
            <a:xfrm>
              <a:off x="9515476" y="5511801"/>
              <a:ext cx="57150" cy="57150"/>
            </a:xfrm>
            <a:custGeom>
              <a:avLst/>
              <a:gdLst>
                <a:gd name="T0" fmla="*/ 131 w 215"/>
                <a:gd name="T1" fmla="*/ 0 h 214"/>
                <a:gd name="T2" fmla="*/ 169 w 215"/>
                <a:gd name="T3" fmla="*/ 16 h 214"/>
                <a:gd name="T4" fmla="*/ 134 w 215"/>
                <a:gd name="T5" fmla="*/ 96 h 214"/>
                <a:gd name="T6" fmla="*/ 215 w 215"/>
                <a:gd name="T7" fmla="*/ 131 h 214"/>
                <a:gd name="T8" fmla="*/ 198 w 215"/>
                <a:gd name="T9" fmla="*/ 168 h 214"/>
                <a:gd name="T10" fmla="*/ 118 w 215"/>
                <a:gd name="T11" fmla="*/ 134 h 214"/>
                <a:gd name="T12" fmla="*/ 84 w 215"/>
                <a:gd name="T13" fmla="*/ 214 h 214"/>
                <a:gd name="T14" fmla="*/ 46 w 215"/>
                <a:gd name="T15" fmla="*/ 198 h 214"/>
                <a:gd name="T16" fmla="*/ 80 w 215"/>
                <a:gd name="T17" fmla="*/ 118 h 214"/>
                <a:gd name="T18" fmla="*/ 0 w 215"/>
                <a:gd name="T19" fmla="*/ 83 h 214"/>
                <a:gd name="T20" fmla="*/ 17 w 215"/>
                <a:gd name="T21" fmla="*/ 46 h 214"/>
                <a:gd name="T22" fmla="*/ 97 w 215"/>
                <a:gd name="T23" fmla="*/ 80 h 214"/>
                <a:gd name="T24" fmla="*/ 131 w 215"/>
                <a:gd name="T25" fmla="*/ 0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15" h="214">
                  <a:moveTo>
                    <a:pt x="131" y="0"/>
                  </a:moveTo>
                  <a:lnTo>
                    <a:pt x="169" y="16"/>
                  </a:lnTo>
                  <a:lnTo>
                    <a:pt x="134" y="96"/>
                  </a:lnTo>
                  <a:lnTo>
                    <a:pt x="215" y="131"/>
                  </a:lnTo>
                  <a:lnTo>
                    <a:pt x="198" y="168"/>
                  </a:lnTo>
                  <a:lnTo>
                    <a:pt x="118" y="134"/>
                  </a:lnTo>
                  <a:lnTo>
                    <a:pt x="84" y="214"/>
                  </a:lnTo>
                  <a:lnTo>
                    <a:pt x="46" y="198"/>
                  </a:lnTo>
                  <a:lnTo>
                    <a:pt x="80" y="118"/>
                  </a:lnTo>
                  <a:lnTo>
                    <a:pt x="0" y="83"/>
                  </a:lnTo>
                  <a:lnTo>
                    <a:pt x="17" y="46"/>
                  </a:lnTo>
                  <a:lnTo>
                    <a:pt x="97" y="80"/>
                  </a:lnTo>
                  <a:lnTo>
                    <a:pt x="1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6" name="Freeform 590"/>
            <p:cNvSpPr>
              <a:spLocks/>
            </p:cNvSpPr>
            <p:nvPr/>
          </p:nvSpPr>
          <p:spPr bwMode="auto">
            <a:xfrm>
              <a:off x="9421813" y="5549901"/>
              <a:ext cx="55563" cy="57150"/>
            </a:xfrm>
            <a:custGeom>
              <a:avLst/>
              <a:gdLst>
                <a:gd name="T0" fmla="*/ 131 w 214"/>
                <a:gd name="T1" fmla="*/ 0 h 215"/>
                <a:gd name="T2" fmla="*/ 168 w 214"/>
                <a:gd name="T3" fmla="*/ 17 h 215"/>
                <a:gd name="T4" fmla="*/ 133 w 214"/>
                <a:gd name="T5" fmla="*/ 97 h 215"/>
                <a:gd name="T6" fmla="*/ 214 w 214"/>
                <a:gd name="T7" fmla="*/ 131 h 215"/>
                <a:gd name="T8" fmla="*/ 198 w 214"/>
                <a:gd name="T9" fmla="*/ 169 h 215"/>
                <a:gd name="T10" fmla="*/ 118 w 214"/>
                <a:gd name="T11" fmla="*/ 135 h 215"/>
                <a:gd name="T12" fmla="*/ 84 w 214"/>
                <a:gd name="T13" fmla="*/ 215 h 215"/>
                <a:gd name="T14" fmla="*/ 46 w 214"/>
                <a:gd name="T15" fmla="*/ 198 h 215"/>
                <a:gd name="T16" fmla="*/ 80 w 214"/>
                <a:gd name="T17" fmla="*/ 118 h 215"/>
                <a:gd name="T18" fmla="*/ 0 w 214"/>
                <a:gd name="T19" fmla="*/ 84 h 215"/>
                <a:gd name="T20" fmla="*/ 16 w 214"/>
                <a:gd name="T21" fmla="*/ 46 h 215"/>
                <a:gd name="T22" fmla="*/ 96 w 214"/>
                <a:gd name="T23" fmla="*/ 80 h 215"/>
                <a:gd name="T24" fmla="*/ 131 w 214"/>
                <a:gd name="T25" fmla="*/ 0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14" h="215">
                  <a:moveTo>
                    <a:pt x="131" y="0"/>
                  </a:moveTo>
                  <a:lnTo>
                    <a:pt x="168" y="17"/>
                  </a:lnTo>
                  <a:lnTo>
                    <a:pt x="133" y="97"/>
                  </a:lnTo>
                  <a:lnTo>
                    <a:pt x="214" y="131"/>
                  </a:lnTo>
                  <a:lnTo>
                    <a:pt x="198" y="169"/>
                  </a:lnTo>
                  <a:lnTo>
                    <a:pt x="118" y="135"/>
                  </a:lnTo>
                  <a:lnTo>
                    <a:pt x="84" y="215"/>
                  </a:lnTo>
                  <a:lnTo>
                    <a:pt x="46" y="198"/>
                  </a:lnTo>
                  <a:lnTo>
                    <a:pt x="80" y="118"/>
                  </a:lnTo>
                  <a:lnTo>
                    <a:pt x="0" y="84"/>
                  </a:lnTo>
                  <a:lnTo>
                    <a:pt x="16" y="46"/>
                  </a:lnTo>
                  <a:lnTo>
                    <a:pt x="96" y="80"/>
                  </a:lnTo>
                  <a:lnTo>
                    <a:pt x="1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7" name="Freeform 591"/>
            <p:cNvSpPr>
              <a:spLocks/>
            </p:cNvSpPr>
            <p:nvPr/>
          </p:nvSpPr>
          <p:spPr bwMode="auto">
            <a:xfrm>
              <a:off x="9672638" y="5622926"/>
              <a:ext cx="55563" cy="57150"/>
            </a:xfrm>
            <a:custGeom>
              <a:avLst/>
              <a:gdLst>
                <a:gd name="T0" fmla="*/ 131 w 214"/>
                <a:gd name="T1" fmla="*/ 0 h 214"/>
                <a:gd name="T2" fmla="*/ 168 w 214"/>
                <a:gd name="T3" fmla="*/ 16 h 214"/>
                <a:gd name="T4" fmla="*/ 133 w 214"/>
                <a:gd name="T5" fmla="*/ 96 h 214"/>
                <a:gd name="T6" fmla="*/ 214 w 214"/>
                <a:gd name="T7" fmla="*/ 131 h 214"/>
                <a:gd name="T8" fmla="*/ 198 w 214"/>
                <a:gd name="T9" fmla="*/ 168 h 214"/>
                <a:gd name="T10" fmla="*/ 118 w 214"/>
                <a:gd name="T11" fmla="*/ 134 h 214"/>
                <a:gd name="T12" fmla="*/ 82 w 214"/>
                <a:gd name="T13" fmla="*/ 214 h 214"/>
                <a:gd name="T14" fmla="*/ 46 w 214"/>
                <a:gd name="T15" fmla="*/ 198 h 214"/>
                <a:gd name="T16" fmla="*/ 80 w 214"/>
                <a:gd name="T17" fmla="*/ 118 h 214"/>
                <a:gd name="T18" fmla="*/ 0 w 214"/>
                <a:gd name="T19" fmla="*/ 84 h 214"/>
                <a:gd name="T20" fmla="*/ 15 w 214"/>
                <a:gd name="T21" fmla="*/ 46 h 214"/>
                <a:gd name="T22" fmla="*/ 95 w 214"/>
                <a:gd name="T23" fmla="*/ 80 h 214"/>
                <a:gd name="T24" fmla="*/ 131 w 214"/>
                <a:gd name="T25" fmla="*/ 0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14" h="214">
                  <a:moveTo>
                    <a:pt x="131" y="0"/>
                  </a:moveTo>
                  <a:lnTo>
                    <a:pt x="168" y="16"/>
                  </a:lnTo>
                  <a:lnTo>
                    <a:pt x="133" y="96"/>
                  </a:lnTo>
                  <a:lnTo>
                    <a:pt x="214" y="131"/>
                  </a:lnTo>
                  <a:lnTo>
                    <a:pt x="198" y="168"/>
                  </a:lnTo>
                  <a:lnTo>
                    <a:pt x="118" y="134"/>
                  </a:lnTo>
                  <a:lnTo>
                    <a:pt x="82" y="214"/>
                  </a:lnTo>
                  <a:lnTo>
                    <a:pt x="46" y="198"/>
                  </a:lnTo>
                  <a:lnTo>
                    <a:pt x="80" y="118"/>
                  </a:lnTo>
                  <a:lnTo>
                    <a:pt x="0" y="84"/>
                  </a:lnTo>
                  <a:lnTo>
                    <a:pt x="15" y="46"/>
                  </a:lnTo>
                  <a:lnTo>
                    <a:pt x="95" y="80"/>
                  </a:lnTo>
                  <a:lnTo>
                    <a:pt x="1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8" name="Freeform 592"/>
            <p:cNvSpPr>
              <a:spLocks/>
            </p:cNvSpPr>
            <p:nvPr/>
          </p:nvSpPr>
          <p:spPr bwMode="auto">
            <a:xfrm>
              <a:off x="9577388" y="5661026"/>
              <a:ext cx="57150" cy="55563"/>
            </a:xfrm>
            <a:custGeom>
              <a:avLst/>
              <a:gdLst>
                <a:gd name="T0" fmla="*/ 131 w 214"/>
                <a:gd name="T1" fmla="*/ 0 h 215"/>
                <a:gd name="T2" fmla="*/ 168 w 214"/>
                <a:gd name="T3" fmla="*/ 17 h 215"/>
                <a:gd name="T4" fmla="*/ 134 w 214"/>
                <a:gd name="T5" fmla="*/ 97 h 215"/>
                <a:gd name="T6" fmla="*/ 214 w 214"/>
                <a:gd name="T7" fmla="*/ 131 h 215"/>
                <a:gd name="T8" fmla="*/ 198 w 214"/>
                <a:gd name="T9" fmla="*/ 169 h 215"/>
                <a:gd name="T10" fmla="*/ 118 w 214"/>
                <a:gd name="T11" fmla="*/ 135 h 215"/>
                <a:gd name="T12" fmla="*/ 83 w 214"/>
                <a:gd name="T13" fmla="*/ 215 h 215"/>
                <a:gd name="T14" fmla="*/ 46 w 214"/>
                <a:gd name="T15" fmla="*/ 198 h 215"/>
                <a:gd name="T16" fmla="*/ 80 w 214"/>
                <a:gd name="T17" fmla="*/ 118 h 215"/>
                <a:gd name="T18" fmla="*/ 0 w 214"/>
                <a:gd name="T19" fmla="*/ 84 h 215"/>
                <a:gd name="T20" fmla="*/ 16 w 214"/>
                <a:gd name="T21" fmla="*/ 46 h 215"/>
                <a:gd name="T22" fmla="*/ 96 w 214"/>
                <a:gd name="T23" fmla="*/ 81 h 215"/>
                <a:gd name="T24" fmla="*/ 131 w 214"/>
                <a:gd name="T25" fmla="*/ 0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14" h="215">
                  <a:moveTo>
                    <a:pt x="131" y="0"/>
                  </a:moveTo>
                  <a:lnTo>
                    <a:pt x="168" y="17"/>
                  </a:lnTo>
                  <a:lnTo>
                    <a:pt x="134" y="97"/>
                  </a:lnTo>
                  <a:lnTo>
                    <a:pt x="214" y="131"/>
                  </a:lnTo>
                  <a:lnTo>
                    <a:pt x="198" y="169"/>
                  </a:lnTo>
                  <a:lnTo>
                    <a:pt x="118" y="135"/>
                  </a:lnTo>
                  <a:lnTo>
                    <a:pt x="83" y="215"/>
                  </a:lnTo>
                  <a:lnTo>
                    <a:pt x="46" y="198"/>
                  </a:lnTo>
                  <a:lnTo>
                    <a:pt x="80" y="118"/>
                  </a:lnTo>
                  <a:lnTo>
                    <a:pt x="0" y="84"/>
                  </a:lnTo>
                  <a:lnTo>
                    <a:pt x="16" y="46"/>
                  </a:lnTo>
                  <a:lnTo>
                    <a:pt x="96" y="81"/>
                  </a:lnTo>
                  <a:lnTo>
                    <a:pt x="1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9" name="Freeform 593"/>
            <p:cNvSpPr>
              <a:spLocks/>
            </p:cNvSpPr>
            <p:nvPr/>
          </p:nvSpPr>
          <p:spPr bwMode="auto">
            <a:xfrm>
              <a:off x="9691688" y="5535613"/>
              <a:ext cx="57150" cy="57150"/>
            </a:xfrm>
            <a:custGeom>
              <a:avLst/>
              <a:gdLst>
                <a:gd name="T0" fmla="*/ 131 w 215"/>
                <a:gd name="T1" fmla="*/ 0 h 215"/>
                <a:gd name="T2" fmla="*/ 169 w 215"/>
                <a:gd name="T3" fmla="*/ 17 h 215"/>
                <a:gd name="T4" fmla="*/ 135 w 215"/>
                <a:gd name="T5" fmla="*/ 97 h 215"/>
                <a:gd name="T6" fmla="*/ 215 w 215"/>
                <a:gd name="T7" fmla="*/ 131 h 215"/>
                <a:gd name="T8" fmla="*/ 198 w 215"/>
                <a:gd name="T9" fmla="*/ 169 h 215"/>
                <a:gd name="T10" fmla="*/ 118 w 215"/>
                <a:gd name="T11" fmla="*/ 133 h 215"/>
                <a:gd name="T12" fmla="*/ 84 w 215"/>
                <a:gd name="T13" fmla="*/ 215 h 215"/>
                <a:gd name="T14" fmla="*/ 46 w 215"/>
                <a:gd name="T15" fmla="*/ 198 h 215"/>
                <a:gd name="T16" fmla="*/ 80 w 215"/>
                <a:gd name="T17" fmla="*/ 118 h 215"/>
                <a:gd name="T18" fmla="*/ 0 w 215"/>
                <a:gd name="T19" fmla="*/ 84 h 215"/>
                <a:gd name="T20" fmla="*/ 17 w 215"/>
                <a:gd name="T21" fmla="*/ 46 h 215"/>
                <a:gd name="T22" fmla="*/ 97 w 215"/>
                <a:gd name="T23" fmla="*/ 80 h 215"/>
                <a:gd name="T24" fmla="*/ 131 w 215"/>
                <a:gd name="T25" fmla="*/ 0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15" h="215">
                  <a:moveTo>
                    <a:pt x="131" y="0"/>
                  </a:moveTo>
                  <a:lnTo>
                    <a:pt x="169" y="17"/>
                  </a:lnTo>
                  <a:lnTo>
                    <a:pt x="135" y="97"/>
                  </a:lnTo>
                  <a:lnTo>
                    <a:pt x="215" y="131"/>
                  </a:lnTo>
                  <a:lnTo>
                    <a:pt x="198" y="169"/>
                  </a:lnTo>
                  <a:lnTo>
                    <a:pt x="118" y="133"/>
                  </a:lnTo>
                  <a:lnTo>
                    <a:pt x="84" y="215"/>
                  </a:lnTo>
                  <a:lnTo>
                    <a:pt x="46" y="198"/>
                  </a:lnTo>
                  <a:lnTo>
                    <a:pt x="80" y="118"/>
                  </a:lnTo>
                  <a:lnTo>
                    <a:pt x="0" y="84"/>
                  </a:lnTo>
                  <a:lnTo>
                    <a:pt x="17" y="46"/>
                  </a:lnTo>
                  <a:lnTo>
                    <a:pt x="97" y="80"/>
                  </a:lnTo>
                  <a:lnTo>
                    <a:pt x="1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0" name="Freeform 594"/>
            <p:cNvSpPr>
              <a:spLocks/>
            </p:cNvSpPr>
            <p:nvPr/>
          </p:nvSpPr>
          <p:spPr bwMode="auto">
            <a:xfrm>
              <a:off x="9502776" y="5611813"/>
              <a:ext cx="57150" cy="55563"/>
            </a:xfrm>
            <a:custGeom>
              <a:avLst/>
              <a:gdLst>
                <a:gd name="T0" fmla="*/ 131 w 215"/>
                <a:gd name="T1" fmla="*/ 0 h 215"/>
                <a:gd name="T2" fmla="*/ 169 w 215"/>
                <a:gd name="T3" fmla="*/ 17 h 215"/>
                <a:gd name="T4" fmla="*/ 135 w 215"/>
                <a:gd name="T5" fmla="*/ 97 h 215"/>
                <a:gd name="T6" fmla="*/ 215 w 215"/>
                <a:gd name="T7" fmla="*/ 131 h 215"/>
                <a:gd name="T8" fmla="*/ 198 w 215"/>
                <a:gd name="T9" fmla="*/ 169 h 215"/>
                <a:gd name="T10" fmla="*/ 118 w 215"/>
                <a:gd name="T11" fmla="*/ 135 h 215"/>
                <a:gd name="T12" fmla="*/ 84 w 215"/>
                <a:gd name="T13" fmla="*/ 215 h 215"/>
                <a:gd name="T14" fmla="*/ 46 w 215"/>
                <a:gd name="T15" fmla="*/ 198 h 215"/>
                <a:gd name="T16" fmla="*/ 80 w 215"/>
                <a:gd name="T17" fmla="*/ 118 h 215"/>
                <a:gd name="T18" fmla="*/ 0 w 215"/>
                <a:gd name="T19" fmla="*/ 84 h 215"/>
                <a:gd name="T20" fmla="*/ 16 w 215"/>
                <a:gd name="T21" fmla="*/ 46 h 215"/>
                <a:gd name="T22" fmla="*/ 97 w 215"/>
                <a:gd name="T23" fmla="*/ 81 h 215"/>
                <a:gd name="T24" fmla="*/ 131 w 215"/>
                <a:gd name="T25" fmla="*/ 0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15" h="215">
                  <a:moveTo>
                    <a:pt x="131" y="0"/>
                  </a:moveTo>
                  <a:lnTo>
                    <a:pt x="169" y="17"/>
                  </a:lnTo>
                  <a:lnTo>
                    <a:pt x="135" y="97"/>
                  </a:lnTo>
                  <a:lnTo>
                    <a:pt x="215" y="131"/>
                  </a:lnTo>
                  <a:lnTo>
                    <a:pt x="198" y="169"/>
                  </a:lnTo>
                  <a:lnTo>
                    <a:pt x="118" y="135"/>
                  </a:lnTo>
                  <a:lnTo>
                    <a:pt x="84" y="215"/>
                  </a:lnTo>
                  <a:lnTo>
                    <a:pt x="46" y="198"/>
                  </a:lnTo>
                  <a:lnTo>
                    <a:pt x="80" y="118"/>
                  </a:lnTo>
                  <a:lnTo>
                    <a:pt x="0" y="84"/>
                  </a:lnTo>
                  <a:lnTo>
                    <a:pt x="16" y="46"/>
                  </a:lnTo>
                  <a:lnTo>
                    <a:pt x="97" y="81"/>
                  </a:lnTo>
                  <a:lnTo>
                    <a:pt x="1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901" name="Freeform 721"/>
          <p:cNvSpPr>
            <a:spLocks noEditPoints="1"/>
          </p:cNvSpPr>
          <p:nvPr/>
        </p:nvSpPr>
        <p:spPr bwMode="auto">
          <a:xfrm>
            <a:off x="10043595" y="5835132"/>
            <a:ext cx="515003" cy="438049"/>
          </a:xfrm>
          <a:custGeom>
            <a:avLst/>
            <a:gdLst>
              <a:gd name="T0" fmla="*/ 2025 w 3479"/>
              <a:gd name="T1" fmla="*/ 2440 h 2958"/>
              <a:gd name="T2" fmla="*/ 1064 w 3479"/>
              <a:gd name="T3" fmla="*/ 2440 h 2958"/>
              <a:gd name="T4" fmla="*/ 2505 w 3479"/>
              <a:gd name="T5" fmla="*/ 2424 h 2958"/>
              <a:gd name="T6" fmla="*/ 2478 w 3479"/>
              <a:gd name="T7" fmla="*/ 1961 h 2958"/>
              <a:gd name="T8" fmla="*/ 2348 w 3479"/>
              <a:gd name="T9" fmla="*/ 2033 h 2958"/>
              <a:gd name="T10" fmla="*/ 1544 w 3479"/>
              <a:gd name="T11" fmla="*/ 1961 h 2958"/>
              <a:gd name="T12" fmla="*/ 1528 w 3479"/>
              <a:gd name="T13" fmla="*/ 2424 h 2958"/>
              <a:gd name="T14" fmla="*/ 1064 w 3479"/>
              <a:gd name="T15" fmla="*/ 1961 h 2958"/>
              <a:gd name="T16" fmla="*/ 992 w 3479"/>
              <a:gd name="T17" fmla="*/ 2018 h 2958"/>
              <a:gd name="T18" fmla="*/ 2757 w 3479"/>
              <a:gd name="T19" fmla="*/ 1525 h 2958"/>
              <a:gd name="T20" fmla="*/ 2640 w 3479"/>
              <a:gd name="T21" fmla="*/ 1878 h 2958"/>
              <a:gd name="T22" fmla="*/ 2576 w 3479"/>
              <a:gd name="T23" fmla="*/ 1859 h 2958"/>
              <a:gd name="T24" fmla="*/ 2699 w 3479"/>
              <a:gd name="T25" fmla="*/ 1482 h 2958"/>
              <a:gd name="T26" fmla="*/ 2201 w 3479"/>
              <a:gd name="T27" fmla="*/ 1786 h 2958"/>
              <a:gd name="T28" fmla="*/ 2025 w 3479"/>
              <a:gd name="T29" fmla="*/ 1946 h 2958"/>
              <a:gd name="T30" fmla="*/ 2068 w 3479"/>
              <a:gd name="T31" fmla="*/ 1612 h 2958"/>
              <a:gd name="T32" fmla="*/ 1544 w 3479"/>
              <a:gd name="T33" fmla="*/ 1482 h 2958"/>
              <a:gd name="T34" fmla="*/ 1434 w 3479"/>
              <a:gd name="T35" fmla="*/ 1525 h 2958"/>
              <a:gd name="T36" fmla="*/ 1318 w 3479"/>
              <a:gd name="T37" fmla="*/ 1878 h 2958"/>
              <a:gd name="T38" fmla="*/ 1232 w 3479"/>
              <a:gd name="T39" fmla="*/ 1893 h 2958"/>
              <a:gd name="T40" fmla="*/ 1372 w 3479"/>
              <a:gd name="T41" fmla="*/ 1512 h 2958"/>
              <a:gd name="T42" fmla="*/ 861 w 3479"/>
              <a:gd name="T43" fmla="*/ 1746 h 2958"/>
              <a:gd name="T44" fmla="*/ 584 w 3479"/>
              <a:gd name="T45" fmla="*/ 1482 h 2958"/>
              <a:gd name="T46" fmla="*/ 757 w 3479"/>
              <a:gd name="T47" fmla="*/ 1647 h 2958"/>
              <a:gd name="T48" fmla="*/ 584 w 3479"/>
              <a:gd name="T49" fmla="*/ 1482 h 2958"/>
              <a:gd name="T50" fmla="*/ 3379 w 3479"/>
              <a:gd name="T51" fmla="*/ 1961 h 2958"/>
              <a:gd name="T52" fmla="*/ 96 w 3479"/>
              <a:gd name="T53" fmla="*/ 2862 h 2958"/>
              <a:gd name="T54" fmla="*/ 568 w 3479"/>
              <a:gd name="T55" fmla="*/ 1482 h 2958"/>
              <a:gd name="T56" fmla="*/ 2030 w 3479"/>
              <a:gd name="T57" fmla="*/ 1443 h 2958"/>
              <a:gd name="T58" fmla="*/ 1528 w 3479"/>
              <a:gd name="T59" fmla="*/ 1467 h 2958"/>
              <a:gd name="T60" fmla="*/ 644 w 3479"/>
              <a:gd name="T61" fmla="*/ 1233 h 2958"/>
              <a:gd name="T62" fmla="*/ 2836 w 3479"/>
              <a:gd name="T63" fmla="*/ 1200 h 2958"/>
              <a:gd name="T64" fmla="*/ 2984 w 3479"/>
              <a:gd name="T65" fmla="*/ 1005 h 2958"/>
              <a:gd name="T66" fmla="*/ 3254 w 3479"/>
              <a:gd name="T67" fmla="*/ 1158 h 2958"/>
              <a:gd name="T68" fmla="*/ 2703 w 3479"/>
              <a:gd name="T69" fmla="*/ 1453 h 2958"/>
              <a:gd name="T70" fmla="*/ 2806 w 3479"/>
              <a:gd name="T71" fmla="*/ 1110 h 2958"/>
              <a:gd name="T72" fmla="*/ 2074 w 3479"/>
              <a:gd name="T73" fmla="*/ 1353 h 2958"/>
              <a:gd name="T74" fmla="*/ 1936 w 3479"/>
              <a:gd name="T75" fmla="*/ 1040 h 2958"/>
              <a:gd name="T76" fmla="*/ 1562 w 3479"/>
              <a:gd name="T77" fmla="*/ 1101 h 2958"/>
              <a:gd name="T78" fmla="*/ 1910 w 3479"/>
              <a:gd name="T79" fmla="*/ 1117 h 2958"/>
              <a:gd name="T80" fmla="*/ 1064 w 3479"/>
              <a:gd name="T81" fmla="*/ 1005 h 2958"/>
              <a:gd name="T82" fmla="*/ 1435 w 3479"/>
              <a:gd name="T83" fmla="*/ 1230 h 2958"/>
              <a:gd name="T84" fmla="*/ 636 w 3479"/>
              <a:gd name="T85" fmla="*/ 1073 h 2958"/>
              <a:gd name="T86" fmla="*/ 772 w 3479"/>
              <a:gd name="T87" fmla="*/ 1434 h 2958"/>
              <a:gd name="T88" fmla="*/ 230 w 3479"/>
              <a:gd name="T89" fmla="*/ 1120 h 2958"/>
              <a:gd name="T90" fmla="*/ 568 w 3479"/>
              <a:gd name="T91" fmla="*/ 1467 h 2958"/>
              <a:gd name="T92" fmla="*/ 3100 w 3479"/>
              <a:gd name="T93" fmla="*/ 989 h 2958"/>
              <a:gd name="T94" fmla="*/ 382 w 3479"/>
              <a:gd name="T95" fmla="*/ 982 h 2958"/>
              <a:gd name="T96" fmla="*/ 2969 w 3479"/>
              <a:gd name="T97" fmla="*/ 933 h 2958"/>
              <a:gd name="T98" fmla="*/ 1568 w 3479"/>
              <a:gd name="T99" fmla="*/ 989 h 2958"/>
              <a:gd name="T100" fmla="*/ 1842 w 3479"/>
              <a:gd name="T101" fmla="*/ 950 h 2958"/>
              <a:gd name="T102" fmla="*/ 1064 w 3479"/>
              <a:gd name="T103" fmla="*/ 526 h 2958"/>
              <a:gd name="T104" fmla="*/ 2984 w 3479"/>
              <a:gd name="T105" fmla="*/ 526 h 2958"/>
              <a:gd name="T106" fmla="*/ 3212 w 3479"/>
              <a:gd name="T107" fmla="*/ 989 h 2958"/>
              <a:gd name="T108" fmla="*/ 3383 w 3479"/>
              <a:gd name="T109" fmla="*/ 1311 h 2958"/>
              <a:gd name="T110" fmla="*/ 2489 w 3479"/>
              <a:gd name="T111" fmla="*/ 510 h 2958"/>
              <a:gd name="T112" fmla="*/ 1528 w 3479"/>
              <a:gd name="T113" fmla="*/ 510 h 2958"/>
              <a:gd name="T114" fmla="*/ 109 w 3479"/>
              <a:gd name="T115" fmla="*/ 1244 h 2958"/>
              <a:gd name="T116" fmla="*/ 269 w 3479"/>
              <a:gd name="T117" fmla="*/ 968 h 2958"/>
              <a:gd name="T118" fmla="*/ 545 w 3479"/>
              <a:gd name="T119" fmla="*/ 967 h 2958"/>
              <a:gd name="T120" fmla="*/ 3479 w 3479"/>
              <a:gd name="T121" fmla="*/ 2958 h 29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479" h="2958">
                <a:moveTo>
                  <a:pt x="2505" y="2440"/>
                </a:moveTo>
                <a:lnTo>
                  <a:pt x="2505" y="2862"/>
                </a:lnTo>
                <a:lnTo>
                  <a:pt x="2969" y="2862"/>
                </a:lnTo>
                <a:lnTo>
                  <a:pt x="2969" y="2440"/>
                </a:lnTo>
                <a:lnTo>
                  <a:pt x="2505" y="2440"/>
                </a:lnTo>
                <a:close/>
                <a:moveTo>
                  <a:pt x="2025" y="2440"/>
                </a:moveTo>
                <a:lnTo>
                  <a:pt x="2025" y="2862"/>
                </a:lnTo>
                <a:lnTo>
                  <a:pt x="2489" y="2862"/>
                </a:lnTo>
                <a:lnTo>
                  <a:pt x="2489" y="2440"/>
                </a:lnTo>
                <a:lnTo>
                  <a:pt x="2025" y="2440"/>
                </a:lnTo>
                <a:close/>
                <a:moveTo>
                  <a:pt x="1544" y="2440"/>
                </a:moveTo>
                <a:lnTo>
                  <a:pt x="1544" y="2862"/>
                </a:lnTo>
                <a:lnTo>
                  <a:pt x="2009" y="2862"/>
                </a:lnTo>
                <a:lnTo>
                  <a:pt x="2009" y="2440"/>
                </a:lnTo>
                <a:lnTo>
                  <a:pt x="1544" y="2440"/>
                </a:lnTo>
                <a:close/>
                <a:moveTo>
                  <a:pt x="1064" y="2440"/>
                </a:moveTo>
                <a:lnTo>
                  <a:pt x="1064" y="2862"/>
                </a:lnTo>
                <a:lnTo>
                  <a:pt x="1528" y="2862"/>
                </a:lnTo>
                <a:lnTo>
                  <a:pt x="1528" y="2440"/>
                </a:lnTo>
                <a:lnTo>
                  <a:pt x="1064" y="2440"/>
                </a:lnTo>
                <a:close/>
                <a:moveTo>
                  <a:pt x="584" y="2440"/>
                </a:moveTo>
                <a:lnTo>
                  <a:pt x="584" y="2862"/>
                </a:lnTo>
                <a:lnTo>
                  <a:pt x="1048" y="2862"/>
                </a:lnTo>
                <a:lnTo>
                  <a:pt x="1048" y="2440"/>
                </a:lnTo>
                <a:lnTo>
                  <a:pt x="584" y="2440"/>
                </a:lnTo>
                <a:close/>
                <a:moveTo>
                  <a:pt x="2579" y="1961"/>
                </a:moveTo>
                <a:lnTo>
                  <a:pt x="2556" y="1984"/>
                </a:lnTo>
                <a:lnTo>
                  <a:pt x="2531" y="2004"/>
                </a:lnTo>
                <a:lnTo>
                  <a:pt x="2505" y="2020"/>
                </a:lnTo>
                <a:lnTo>
                  <a:pt x="2505" y="2424"/>
                </a:lnTo>
                <a:lnTo>
                  <a:pt x="2969" y="2424"/>
                </a:lnTo>
                <a:lnTo>
                  <a:pt x="2969" y="1961"/>
                </a:lnTo>
                <a:lnTo>
                  <a:pt x="2579" y="1961"/>
                </a:lnTo>
                <a:close/>
                <a:moveTo>
                  <a:pt x="2344" y="1961"/>
                </a:moveTo>
                <a:lnTo>
                  <a:pt x="2366" y="1971"/>
                </a:lnTo>
                <a:lnTo>
                  <a:pt x="2389" y="1977"/>
                </a:lnTo>
                <a:lnTo>
                  <a:pt x="2412" y="1979"/>
                </a:lnTo>
                <a:lnTo>
                  <a:pt x="2435" y="1977"/>
                </a:lnTo>
                <a:lnTo>
                  <a:pt x="2457" y="1971"/>
                </a:lnTo>
                <a:lnTo>
                  <a:pt x="2478" y="1961"/>
                </a:lnTo>
                <a:lnTo>
                  <a:pt x="2344" y="1961"/>
                </a:lnTo>
                <a:close/>
                <a:moveTo>
                  <a:pt x="2025" y="1961"/>
                </a:moveTo>
                <a:lnTo>
                  <a:pt x="2025" y="2424"/>
                </a:lnTo>
                <a:lnTo>
                  <a:pt x="2489" y="2424"/>
                </a:lnTo>
                <a:lnTo>
                  <a:pt x="2489" y="2028"/>
                </a:lnTo>
                <a:lnTo>
                  <a:pt x="2464" y="2036"/>
                </a:lnTo>
                <a:lnTo>
                  <a:pt x="2439" y="2041"/>
                </a:lnTo>
                <a:lnTo>
                  <a:pt x="2412" y="2042"/>
                </a:lnTo>
                <a:lnTo>
                  <a:pt x="2379" y="2040"/>
                </a:lnTo>
                <a:lnTo>
                  <a:pt x="2348" y="2033"/>
                </a:lnTo>
                <a:lnTo>
                  <a:pt x="2319" y="2020"/>
                </a:lnTo>
                <a:lnTo>
                  <a:pt x="2292" y="2004"/>
                </a:lnTo>
                <a:lnTo>
                  <a:pt x="2265" y="1984"/>
                </a:lnTo>
                <a:lnTo>
                  <a:pt x="2241" y="1961"/>
                </a:lnTo>
                <a:lnTo>
                  <a:pt x="2025" y="1961"/>
                </a:lnTo>
                <a:close/>
                <a:moveTo>
                  <a:pt x="1544" y="1961"/>
                </a:moveTo>
                <a:lnTo>
                  <a:pt x="1544" y="2424"/>
                </a:lnTo>
                <a:lnTo>
                  <a:pt x="2009" y="2424"/>
                </a:lnTo>
                <a:lnTo>
                  <a:pt x="2009" y="1961"/>
                </a:lnTo>
                <a:lnTo>
                  <a:pt x="1544" y="1961"/>
                </a:lnTo>
                <a:close/>
                <a:moveTo>
                  <a:pt x="1258" y="1961"/>
                </a:moveTo>
                <a:lnTo>
                  <a:pt x="1235" y="1984"/>
                </a:lnTo>
                <a:lnTo>
                  <a:pt x="1210" y="2004"/>
                </a:lnTo>
                <a:lnTo>
                  <a:pt x="1182" y="2020"/>
                </a:lnTo>
                <a:lnTo>
                  <a:pt x="1154" y="2033"/>
                </a:lnTo>
                <a:lnTo>
                  <a:pt x="1123" y="2040"/>
                </a:lnTo>
                <a:lnTo>
                  <a:pt x="1090" y="2042"/>
                </a:lnTo>
                <a:lnTo>
                  <a:pt x="1064" y="2041"/>
                </a:lnTo>
                <a:lnTo>
                  <a:pt x="1064" y="2424"/>
                </a:lnTo>
                <a:lnTo>
                  <a:pt x="1528" y="2424"/>
                </a:lnTo>
                <a:lnTo>
                  <a:pt x="1528" y="1961"/>
                </a:lnTo>
                <a:lnTo>
                  <a:pt x="1258" y="1961"/>
                </a:lnTo>
                <a:close/>
                <a:moveTo>
                  <a:pt x="1064" y="1961"/>
                </a:moveTo>
                <a:lnTo>
                  <a:pt x="1064" y="1976"/>
                </a:lnTo>
                <a:lnTo>
                  <a:pt x="1078" y="1978"/>
                </a:lnTo>
                <a:lnTo>
                  <a:pt x="1090" y="1979"/>
                </a:lnTo>
                <a:lnTo>
                  <a:pt x="1114" y="1977"/>
                </a:lnTo>
                <a:lnTo>
                  <a:pt x="1136" y="1971"/>
                </a:lnTo>
                <a:lnTo>
                  <a:pt x="1157" y="1961"/>
                </a:lnTo>
                <a:lnTo>
                  <a:pt x="1064" y="1961"/>
                </a:lnTo>
                <a:close/>
                <a:moveTo>
                  <a:pt x="1023" y="1961"/>
                </a:moveTo>
                <a:lnTo>
                  <a:pt x="1048" y="1972"/>
                </a:lnTo>
                <a:lnTo>
                  <a:pt x="1048" y="1961"/>
                </a:lnTo>
                <a:lnTo>
                  <a:pt x="1023" y="1961"/>
                </a:lnTo>
                <a:close/>
                <a:moveTo>
                  <a:pt x="584" y="1961"/>
                </a:moveTo>
                <a:lnTo>
                  <a:pt x="584" y="2424"/>
                </a:lnTo>
                <a:lnTo>
                  <a:pt x="1048" y="2424"/>
                </a:lnTo>
                <a:lnTo>
                  <a:pt x="1048" y="2038"/>
                </a:lnTo>
                <a:lnTo>
                  <a:pt x="1020" y="2030"/>
                </a:lnTo>
                <a:lnTo>
                  <a:pt x="992" y="2018"/>
                </a:lnTo>
                <a:lnTo>
                  <a:pt x="967" y="2002"/>
                </a:lnTo>
                <a:lnTo>
                  <a:pt x="943" y="1983"/>
                </a:lnTo>
                <a:lnTo>
                  <a:pt x="920" y="1961"/>
                </a:lnTo>
                <a:lnTo>
                  <a:pt x="584" y="1961"/>
                </a:lnTo>
                <a:close/>
                <a:moveTo>
                  <a:pt x="2763" y="1482"/>
                </a:moveTo>
                <a:lnTo>
                  <a:pt x="2763" y="1483"/>
                </a:lnTo>
                <a:lnTo>
                  <a:pt x="2763" y="1483"/>
                </a:lnTo>
                <a:lnTo>
                  <a:pt x="2762" y="1491"/>
                </a:lnTo>
                <a:lnTo>
                  <a:pt x="2760" y="1505"/>
                </a:lnTo>
                <a:lnTo>
                  <a:pt x="2757" y="1525"/>
                </a:lnTo>
                <a:lnTo>
                  <a:pt x="2751" y="1550"/>
                </a:lnTo>
                <a:lnTo>
                  <a:pt x="2746" y="1579"/>
                </a:lnTo>
                <a:lnTo>
                  <a:pt x="2739" y="1611"/>
                </a:lnTo>
                <a:lnTo>
                  <a:pt x="2729" y="1647"/>
                </a:lnTo>
                <a:lnTo>
                  <a:pt x="2719" y="1684"/>
                </a:lnTo>
                <a:lnTo>
                  <a:pt x="2707" y="1723"/>
                </a:lnTo>
                <a:lnTo>
                  <a:pt x="2693" y="1763"/>
                </a:lnTo>
                <a:lnTo>
                  <a:pt x="2677" y="1802"/>
                </a:lnTo>
                <a:lnTo>
                  <a:pt x="2660" y="1840"/>
                </a:lnTo>
                <a:lnTo>
                  <a:pt x="2640" y="1878"/>
                </a:lnTo>
                <a:lnTo>
                  <a:pt x="2617" y="1913"/>
                </a:lnTo>
                <a:lnTo>
                  <a:pt x="2593" y="1946"/>
                </a:lnTo>
                <a:lnTo>
                  <a:pt x="2969" y="1946"/>
                </a:lnTo>
                <a:lnTo>
                  <a:pt x="2969" y="1482"/>
                </a:lnTo>
                <a:lnTo>
                  <a:pt x="2763" y="1482"/>
                </a:lnTo>
                <a:close/>
                <a:moveTo>
                  <a:pt x="2505" y="1482"/>
                </a:moveTo>
                <a:lnTo>
                  <a:pt x="2505" y="1945"/>
                </a:lnTo>
                <a:lnTo>
                  <a:pt x="2531" y="1920"/>
                </a:lnTo>
                <a:lnTo>
                  <a:pt x="2554" y="1892"/>
                </a:lnTo>
                <a:lnTo>
                  <a:pt x="2576" y="1859"/>
                </a:lnTo>
                <a:lnTo>
                  <a:pt x="2596" y="1823"/>
                </a:lnTo>
                <a:lnTo>
                  <a:pt x="2615" y="1785"/>
                </a:lnTo>
                <a:lnTo>
                  <a:pt x="2631" y="1744"/>
                </a:lnTo>
                <a:lnTo>
                  <a:pt x="2646" y="1703"/>
                </a:lnTo>
                <a:lnTo>
                  <a:pt x="2659" y="1662"/>
                </a:lnTo>
                <a:lnTo>
                  <a:pt x="2670" y="1622"/>
                </a:lnTo>
                <a:lnTo>
                  <a:pt x="2680" y="1583"/>
                </a:lnTo>
                <a:lnTo>
                  <a:pt x="2687" y="1546"/>
                </a:lnTo>
                <a:lnTo>
                  <a:pt x="2693" y="1512"/>
                </a:lnTo>
                <a:lnTo>
                  <a:pt x="2699" y="1482"/>
                </a:lnTo>
                <a:lnTo>
                  <a:pt x="2505" y="1482"/>
                </a:lnTo>
                <a:close/>
                <a:moveTo>
                  <a:pt x="2104" y="1482"/>
                </a:moveTo>
                <a:lnTo>
                  <a:pt x="2109" y="1512"/>
                </a:lnTo>
                <a:lnTo>
                  <a:pt x="2118" y="1546"/>
                </a:lnTo>
                <a:lnTo>
                  <a:pt x="2127" y="1583"/>
                </a:lnTo>
                <a:lnTo>
                  <a:pt x="2138" y="1623"/>
                </a:lnTo>
                <a:lnTo>
                  <a:pt x="2151" y="1663"/>
                </a:lnTo>
                <a:lnTo>
                  <a:pt x="2166" y="1705"/>
                </a:lnTo>
                <a:lnTo>
                  <a:pt x="2182" y="1746"/>
                </a:lnTo>
                <a:lnTo>
                  <a:pt x="2201" y="1786"/>
                </a:lnTo>
                <a:lnTo>
                  <a:pt x="2221" y="1825"/>
                </a:lnTo>
                <a:lnTo>
                  <a:pt x="2243" y="1860"/>
                </a:lnTo>
                <a:lnTo>
                  <a:pt x="2266" y="1893"/>
                </a:lnTo>
                <a:lnTo>
                  <a:pt x="2293" y="1922"/>
                </a:lnTo>
                <a:lnTo>
                  <a:pt x="2319" y="1946"/>
                </a:lnTo>
                <a:lnTo>
                  <a:pt x="2489" y="1946"/>
                </a:lnTo>
                <a:lnTo>
                  <a:pt x="2489" y="1482"/>
                </a:lnTo>
                <a:lnTo>
                  <a:pt x="2104" y="1482"/>
                </a:lnTo>
                <a:close/>
                <a:moveTo>
                  <a:pt x="2025" y="1482"/>
                </a:moveTo>
                <a:lnTo>
                  <a:pt x="2025" y="1946"/>
                </a:lnTo>
                <a:lnTo>
                  <a:pt x="2227" y="1946"/>
                </a:lnTo>
                <a:lnTo>
                  <a:pt x="2202" y="1913"/>
                </a:lnTo>
                <a:lnTo>
                  <a:pt x="2178" y="1878"/>
                </a:lnTo>
                <a:lnTo>
                  <a:pt x="2157" y="1840"/>
                </a:lnTo>
                <a:lnTo>
                  <a:pt x="2138" y="1802"/>
                </a:lnTo>
                <a:lnTo>
                  <a:pt x="2120" y="1763"/>
                </a:lnTo>
                <a:lnTo>
                  <a:pt x="2105" y="1724"/>
                </a:lnTo>
                <a:lnTo>
                  <a:pt x="2091" y="1685"/>
                </a:lnTo>
                <a:lnTo>
                  <a:pt x="2079" y="1647"/>
                </a:lnTo>
                <a:lnTo>
                  <a:pt x="2068" y="1612"/>
                </a:lnTo>
                <a:lnTo>
                  <a:pt x="2060" y="1580"/>
                </a:lnTo>
                <a:lnTo>
                  <a:pt x="2053" y="1551"/>
                </a:lnTo>
                <a:lnTo>
                  <a:pt x="2047" y="1526"/>
                </a:lnTo>
                <a:lnTo>
                  <a:pt x="2043" y="1507"/>
                </a:lnTo>
                <a:lnTo>
                  <a:pt x="2041" y="1492"/>
                </a:lnTo>
                <a:lnTo>
                  <a:pt x="2038" y="1485"/>
                </a:lnTo>
                <a:lnTo>
                  <a:pt x="2038" y="1485"/>
                </a:lnTo>
                <a:lnTo>
                  <a:pt x="2038" y="1482"/>
                </a:lnTo>
                <a:lnTo>
                  <a:pt x="2025" y="1482"/>
                </a:lnTo>
                <a:close/>
                <a:moveTo>
                  <a:pt x="1544" y="1482"/>
                </a:moveTo>
                <a:lnTo>
                  <a:pt x="1544" y="1946"/>
                </a:lnTo>
                <a:lnTo>
                  <a:pt x="2009" y="1946"/>
                </a:lnTo>
                <a:lnTo>
                  <a:pt x="2009" y="1482"/>
                </a:lnTo>
                <a:lnTo>
                  <a:pt x="1544" y="1482"/>
                </a:lnTo>
                <a:close/>
                <a:moveTo>
                  <a:pt x="1442" y="1482"/>
                </a:moveTo>
                <a:lnTo>
                  <a:pt x="1442" y="1483"/>
                </a:lnTo>
                <a:lnTo>
                  <a:pt x="1441" y="1483"/>
                </a:lnTo>
                <a:lnTo>
                  <a:pt x="1439" y="1491"/>
                </a:lnTo>
                <a:lnTo>
                  <a:pt x="1437" y="1505"/>
                </a:lnTo>
                <a:lnTo>
                  <a:pt x="1434" y="1525"/>
                </a:lnTo>
                <a:lnTo>
                  <a:pt x="1430" y="1550"/>
                </a:lnTo>
                <a:lnTo>
                  <a:pt x="1424" y="1579"/>
                </a:lnTo>
                <a:lnTo>
                  <a:pt x="1416" y="1611"/>
                </a:lnTo>
                <a:lnTo>
                  <a:pt x="1408" y="1647"/>
                </a:lnTo>
                <a:lnTo>
                  <a:pt x="1397" y="1684"/>
                </a:lnTo>
                <a:lnTo>
                  <a:pt x="1386" y="1723"/>
                </a:lnTo>
                <a:lnTo>
                  <a:pt x="1371" y="1763"/>
                </a:lnTo>
                <a:lnTo>
                  <a:pt x="1355" y="1802"/>
                </a:lnTo>
                <a:lnTo>
                  <a:pt x="1338" y="1840"/>
                </a:lnTo>
                <a:lnTo>
                  <a:pt x="1318" y="1878"/>
                </a:lnTo>
                <a:lnTo>
                  <a:pt x="1296" y="1913"/>
                </a:lnTo>
                <a:lnTo>
                  <a:pt x="1272" y="1946"/>
                </a:lnTo>
                <a:lnTo>
                  <a:pt x="1528" y="1946"/>
                </a:lnTo>
                <a:lnTo>
                  <a:pt x="1528" y="1482"/>
                </a:lnTo>
                <a:lnTo>
                  <a:pt x="1442" y="1482"/>
                </a:lnTo>
                <a:close/>
                <a:moveTo>
                  <a:pt x="1064" y="1482"/>
                </a:moveTo>
                <a:lnTo>
                  <a:pt x="1064" y="1946"/>
                </a:lnTo>
                <a:lnTo>
                  <a:pt x="1181" y="1946"/>
                </a:lnTo>
                <a:lnTo>
                  <a:pt x="1207" y="1921"/>
                </a:lnTo>
                <a:lnTo>
                  <a:pt x="1232" y="1893"/>
                </a:lnTo>
                <a:lnTo>
                  <a:pt x="1254" y="1860"/>
                </a:lnTo>
                <a:lnTo>
                  <a:pt x="1274" y="1825"/>
                </a:lnTo>
                <a:lnTo>
                  <a:pt x="1293" y="1786"/>
                </a:lnTo>
                <a:lnTo>
                  <a:pt x="1310" y="1745"/>
                </a:lnTo>
                <a:lnTo>
                  <a:pt x="1325" y="1704"/>
                </a:lnTo>
                <a:lnTo>
                  <a:pt x="1337" y="1663"/>
                </a:lnTo>
                <a:lnTo>
                  <a:pt x="1349" y="1622"/>
                </a:lnTo>
                <a:lnTo>
                  <a:pt x="1358" y="1583"/>
                </a:lnTo>
                <a:lnTo>
                  <a:pt x="1366" y="1546"/>
                </a:lnTo>
                <a:lnTo>
                  <a:pt x="1372" y="1512"/>
                </a:lnTo>
                <a:lnTo>
                  <a:pt x="1376" y="1482"/>
                </a:lnTo>
                <a:lnTo>
                  <a:pt x="1064" y="1482"/>
                </a:lnTo>
                <a:close/>
                <a:moveTo>
                  <a:pt x="781" y="1482"/>
                </a:moveTo>
                <a:lnTo>
                  <a:pt x="788" y="1512"/>
                </a:lnTo>
                <a:lnTo>
                  <a:pt x="795" y="1546"/>
                </a:lnTo>
                <a:lnTo>
                  <a:pt x="805" y="1583"/>
                </a:lnTo>
                <a:lnTo>
                  <a:pt x="816" y="1623"/>
                </a:lnTo>
                <a:lnTo>
                  <a:pt x="829" y="1663"/>
                </a:lnTo>
                <a:lnTo>
                  <a:pt x="844" y="1705"/>
                </a:lnTo>
                <a:lnTo>
                  <a:pt x="861" y="1746"/>
                </a:lnTo>
                <a:lnTo>
                  <a:pt x="878" y="1786"/>
                </a:lnTo>
                <a:lnTo>
                  <a:pt x="900" y="1825"/>
                </a:lnTo>
                <a:lnTo>
                  <a:pt x="921" y="1860"/>
                </a:lnTo>
                <a:lnTo>
                  <a:pt x="945" y="1893"/>
                </a:lnTo>
                <a:lnTo>
                  <a:pt x="970" y="1922"/>
                </a:lnTo>
                <a:lnTo>
                  <a:pt x="998" y="1946"/>
                </a:lnTo>
                <a:lnTo>
                  <a:pt x="1048" y="1946"/>
                </a:lnTo>
                <a:lnTo>
                  <a:pt x="1048" y="1482"/>
                </a:lnTo>
                <a:lnTo>
                  <a:pt x="781" y="1482"/>
                </a:lnTo>
                <a:close/>
                <a:moveTo>
                  <a:pt x="584" y="1482"/>
                </a:moveTo>
                <a:lnTo>
                  <a:pt x="584" y="1946"/>
                </a:lnTo>
                <a:lnTo>
                  <a:pt x="905" y="1946"/>
                </a:lnTo>
                <a:lnTo>
                  <a:pt x="879" y="1913"/>
                </a:lnTo>
                <a:lnTo>
                  <a:pt x="856" y="1878"/>
                </a:lnTo>
                <a:lnTo>
                  <a:pt x="835" y="1840"/>
                </a:lnTo>
                <a:lnTo>
                  <a:pt x="815" y="1802"/>
                </a:lnTo>
                <a:lnTo>
                  <a:pt x="798" y="1763"/>
                </a:lnTo>
                <a:lnTo>
                  <a:pt x="782" y="1724"/>
                </a:lnTo>
                <a:lnTo>
                  <a:pt x="769" y="1685"/>
                </a:lnTo>
                <a:lnTo>
                  <a:pt x="757" y="1647"/>
                </a:lnTo>
                <a:lnTo>
                  <a:pt x="747" y="1612"/>
                </a:lnTo>
                <a:lnTo>
                  <a:pt x="738" y="1580"/>
                </a:lnTo>
                <a:lnTo>
                  <a:pt x="731" y="1551"/>
                </a:lnTo>
                <a:lnTo>
                  <a:pt x="726" y="1526"/>
                </a:lnTo>
                <a:lnTo>
                  <a:pt x="721" y="1507"/>
                </a:lnTo>
                <a:lnTo>
                  <a:pt x="718" y="1492"/>
                </a:lnTo>
                <a:lnTo>
                  <a:pt x="717" y="1485"/>
                </a:lnTo>
                <a:lnTo>
                  <a:pt x="717" y="1485"/>
                </a:lnTo>
                <a:lnTo>
                  <a:pt x="716" y="1482"/>
                </a:lnTo>
                <a:lnTo>
                  <a:pt x="584" y="1482"/>
                </a:lnTo>
                <a:close/>
                <a:moveTo>
                  <a:pt x="3383" y="1481"/>
                </a:moveTo>
                <a:lnTo>
                  <a:pt x="3379" y="1482"/>
                </a:lnTo>
                <a:lnTo>
                  <a:pt x="3379" y="1482"/>
                </a:lnTo>
                <a:lnTo>
                  <a:pt x="3371" y="1482"/>
                </a:lnTo>
                <a:lnTo>
                  <a:pt x="3361" y="1485"/>
                </a:lnTo>
                <a:lnTo>
                  <a:pt x="3360" y="1482"/>
                </a:lnTo>
                <a:lnTo>
                  <a:pt x="2984" y="1482"/>
                </a:lnTo>
                <a:lnTo>
                  <a:pt x="2984" y="1946"/>
                </a:lnTo>
                <a:lnTo>
                  <a:pt x="3379" y="1946"/>
                </a:lnTo>
                <a:lnTo>
                  <a:pt x="3379" y="1961"/>
                </a:lnTo>
                <a:lnTo>
                  <a:pt x="2984" y="1961"/>
                </a:lnTo>
                <a:lnTo>
                  <a:pt x="2984" y="2424"/>
                </a:lnTo>
                <a:lnTo>
                  <a:pt x="3379" y="2424"/>
                </a:lnTo>
                <a:lnTo>
                  <a:pt x="3379" y="2440"/>
                </a:lnTo>
                <a:lnTo>
                  <a:pt x="2984" y="2440"/>
                </a:lnTo>
                <a:lnTo>
                  <a:pt x="2984" y="2862"/>
                </a:lnTo>
                <a:lnTo>
                  <a:pt x="3383" y="2862"/>
                </a:lnTo>
                <a:lnTo>
                  <a:pt x="3383" y="1481"/>
                </a:lnTo>
                <a:close/>
                <a:moveTo>
                  <a:pt x="96" y="1481"/>
                </a:moveTo>
                <a:lnTo>
                  <a:pt x="96" y="2862"/>
                </a:lnTo>
                <a:lnTo>
                  <a:pt x="568" y="2862"/>
                </a:lnTo>
                <a:lnTo>
                  <a:pt x="568" y="2440"/>
                </a:lnTo>
                <a:lnTo>
                  <a:pt x="100" y="2440"/>
                </a:lnTo>
                <a:lnTo>
                  <a:pt x="100" y="2424"/>
                </a:lnTo>
                <a:lnTo>
                  <a:pt x="568" y="2424"/>
                </a:lnTo>
                <a:lnTo>
                  <a:pt x="568" y="1961"/>
                </a:lnTo>
                <a:lnTo>
                  <a:pt x="100" y="1961"/>
                </a:lnTo>
                <a:lnTo>
                  <a:pt x="100" y="1946"/>
                </a:lnTo>
                <a:lnTo>
                  <a:pt x="568" y="1946"/>
                </a:lnTo>
                <a:lnTo>
                  <a:pt x="568" y="1482"/>
                </a:lnTo>
                <a:lnTo>
                  <a:pt x="119" y="1482"/>
                </a:lnTo>
                <a:lnTo>
                  <a:pt x="119" y="1484"/>
                </a:lnTo>
                <a:lnTo>
                  <a:pt x="115" y="1482"/>
                </a:lnTo>
                <a:lnTo>
                  <a:pt x="100" y="1482"/>
                </a:lnTo>
                <a:lnTo>
                  <a:pt x="100" y="1481"/>
                </a:lnTo>
                <a:lnTo>
                  <a:pt x="96" y="1481"/>
                </a:lnTo>
                <a:close/>
                <a:moveTo>
                  <a:pt x="2025" y="1417"/>
                </a:moveTo>
                <a:lnTo>
                  <a:pt x="2025" y="1467"/>
                </a:lnTo>
                <a:lnTo>
                  <a:pt x="2035" y="1467"/>
                </a:lnTo>
                <a:lnTo>
                  <a:pt x="2030" y="1443"/>
                </a:lnTo>
                <a:lnTo>
                  <a:pt x="2025" y="1417"/>
                </a:lnTo>
                <a:close/>
                <a:moveTo>
                  <a:pt x="1528" y="1167"/>
                </a:moveTo>
                <a:lnTo>
                  <a:pt x="1510" y="1212"/>
                </a:lnTo>
                <a:lnTo>
                  <a:pt x="1493" y="1258"/>
                </a:lnTo>
                <a:lnTo>
                  <a:pt x="1478" y="1304"/>
                </a:lnTo>
                <a:lnTo>
                  <a:pt x="1467" y="1349"/>
                </a:lnTo>
                <a:lnTo>
                  <a:pt x="1457" y="1393"/>
                </a:lnTo>
                <a:lnTo>
                  <a:pt x="1449" y="1433"/>
                </a:lnTo>
                <a:lnTo>
                  <a:pt x="1444" y="1467"/>
                </a:lnTo>
                <a:lnTo>
                  <a:pt x="1528" y="1467"/>
                </a:lnTo>
                <a:lnTo>
                  <a:pt x="1528" y="1167"/>
                </a:lnTo>
                <a:close/>
                <a:moveTo>
                  <a:pt x="584" y="1111"/>
                </a:moveTo>
                <a:lnTo>
                  <a:pt x="584" y="1467"/>
                </a:lnTo>
                <a:lnTo>
                  <a:pt x="714" y="1467"/>
                </a:lnTo>
                <a:lnTo>
                  <a:pt x="707" y="1435"/>
                </a:lnTo>
                <a:lnTo>
                  <a:pt x="698" y="1399"/>
                </a:lnTo>
                <a:lnTo>
                  <a:pt x="688" y="1360"/>
                </a:lnTo>
                <a:lnTo>
                  <a:pt x="675" y="1318"/>
                </a:lnTo>
                <a:lnTo>
                  <a:pt x="661" y="1276"/>
                </a:lnTo>
                <a:lnTo>
                  <a:pt x="644" y="1233"/>
                </a:lnTo>
                <a:lnTo>
                  <a:pt x="626" y="1191"/>
                </a:lnTo>
                <a:lnTo>
                  <a:pt x="606" y="1150"/>
                </a:lnTo>
                <a:lnTo>
                  <a:pt x="584" y="1111"/>
                </a:lnTo>
                <a:close/>
                <a:moveTo>
                  <a:pt x="2969" y="1006"/>
                </a:moveTo>
                <a:lnTo>
                  <a:pt x="2941" y="1028"/>
                </a:lnTo>
                <a:lnTo>
                  <a:pt x="2917" y="1055"/>
                </a:lnTo>
                <a:lnTo>
                  <a:pt x="2894" y="1087"/>
                </a:lnTo>
                <a:lnTo>
                  <a:pt x="2873" y="1122"/>
                </a:lnTo>
                <a:lnTo>
                  <a:pt x="2854" y="1160"/>
                </a:lnTo>
                <a:lnTo>
                  <a:pt x="2836" y="1200"/>
                </a:lnTo>
                <a:lnTo>
                  <a:pt x="2821" y="1241"/>
                </a:lnTo>
                <a:lnTo>
                  <a:pt x="2807" y="1283"/>
                </a:lnTo>
                <a:lnTo>
                  <a:pt x="2796" y="1324"/>
                </a:lnTo>
                <a:lnTo>
                  <a:pt x="2785" y="1364"/>
                </a:lnTo>
                <a:lnTo>
                  <a:pt x="2777" y="1401"/>
                </a:lnTo>
                <a:lnTo>
                  <a:pt x="2770" y="1436"/>
                </a:lnTo>
                <a:lnTo>
                  <a:pt x="2765" y="1467"/>
                </a:lnTo>
                <a:lnTo>
                  <a:pt x="2969" y="1467"/>
                </a:lnTo>
                <a:lnTo>
                  <a:pt x="2969" y="1006"/>
                </a:lnTo>
                <a:close/>
                <a:moveTo>
                  <a:pt x="2984" y="1005"/>
                </a:moveTo>
                <a:lnTo>
                  <a:pt x="2984" y="1467"/>
                </a:lnTo>
                <a:lnTo>
                  <a:pt x="3358" y="1467"/>
                </a:lnTo>
                <a:lnTo>
                  <a:pt x="3350" y="1436"/>
                </a:lnTo>
                <a:lnTo>
                  <a:pt x="3342" y="1401"/>
                </a:lnTo>
                <a:lnTo>
                  <a:pt x="3332" y="1363"/>
                </a:lnTo>
                <a:lnTo>
                  <a:pt x="3321" y="1322"/>
                </a:lnTo>
                <a:lnTo>
                  <a:pt x="3307" y="1281"/>
                </a:lnTo>
                <a:lnTo>
                  <a:pt x="3291" y="1239"/>
                </a:lnTo>
                <a:lnTo>
                  <a:pt x="3273" y="1198"/>
                </a:lnTo>
                <a:lnTo>
                  <a:pt x="3254" y="1158"/>
                </a:lnTo>
                <a:lnTo>
                  <a:pt x="3233" y="1120"/>
                </a:lnTo>
                <a:lnTo>
                  <a:pt x="3211" y="1085"/>
                </a:lnTo>
                <a:lnTo>
                  <a:pt x="3186" y="1053"/>
                </a:lnTo>
                <a:lnTo>
                  <a:pt x="3159" y="1026"/>
                </a:lnTo>
                <a:lnTo>
                  <a:pt x="3131" y="1005"/>
                </a:lnTo>
                <a:lnTo>
                  <a:pt x="2984" y="1005"/>
                </a:lnTo>
                <a:close/>
                <a:moveTo>
                  <a:pt x="2505" y="1005"/>
                </a:moveTo>
                <a:lnTo>
                  <a:pt x="2505" y="1467"/>
                </a:lnTo>
                <a:lnTo>
                  <a:pt x="2701" y="1467"/>
                </a:lnTo>
                <a:lnTo>
                  <a:pt x="2703" y="1453"/>
                </a:lnTo>
                <a:lnTo>
                  <a:pt x="2706" y="1433"/>
                </a:lnTo>
                <a:lnTo>
                  <a:pt x="2710" y="1407"/>
                </a:lnTo>
                <a:lnTo>
                  <a:pt x="2717" y="1378"/>
                </a:lnTo>
                <a:lnTo>
                  <a:pt x="2724" y="1344"/>
                </a:lnTo>
                <a:lnTo>
                  <a:pt x="2733" y="1308"/>
                </a:lnTo>
                <a:lnTo>
                  <a:pt x="2744" y="1271"/>
                </a:lnTo>
                <a:lnTo>
                  <a:pt x="2757" y="1231"/>
                </a:lnTo>
                <a:lnTo>
                  <a:pt x="2771" y="1190"/>
                </a:lnTo>
                <a:lnTo>
                  <a:pt x="2788" y="1150"/>
                </a:lnTo>
                <a:lnTo>
                  <a:pt x="2806" y="1110"/>
                </a:lnTo>
                <a:lnTo>
                  <a:pt x="2827" y="1072"/>
                </a:lnTo>
                <a:lnTo>
                  <a:pt x="2850" y="1037"/>
                </a:lnTo>
                <a:lnTo>
                  <a:pt x="2876" y="1005"/>
                </a:lnTo>
                <a:lnTo>
                  <a:pt x="2505" y="1005"/>
                </a:lnTo>
                <a:close/>
                <a:moveTo>
                  <a:pt x="2025" y="1005"/>
                </a:moveTo>
                <a:lnTo>
                  <a:pt x="2025" y="1205"/>
                </a:lnTo>
                <a:lnTo>
                  <a:pt x="2039" y="1244"/>
                </a:lnTo>
                <a:lnTo>
                  <a:pt x="2052" y="1282"/>
                </a:lnTo>
                <a:lnTo>
                  <a:pt x="2064" y="1319"/>
                </a:lnTo>
                <a:lnTo>
                  <a:pt x="2074" y="1353"/>
                </a:lnTo>
                <a:lnTo>
                  <a:pt x="2082" y="1384"/>
                </a:lnTo>
                <a:lnTo>
                  <a:pt x="2089" y="1413"/>
                </a:lnTo>
                <a:lnTo>
                  <a:pt x="2094" y="1436"/>
                </a:lnTo>
                <a:lnTo>
                  <a:pt x="2097" y="1455"/>
                </a:lnTo>
                <a:lnTo>
                  <a:pt x="2101" y="1467"/>
                </a:lnTo>
                <a:lnTo>
                  <a:pt x="2489" y="1467"/>
                </a:lnTo>
                <a:lnTo>
                  <a:pt x="2489" y="1005"/>
                </a:lnTo>
                <a:lnTo>
                  <a:pt x="2025" y="1005"/>
                </a:lnTo>
                <a:close/>
                <a:moveTo>
                  <a:pt x="1907" y="1005"/>
                </a:moveTo>
                <a:lnTo>
                  <a:pt x="1936" y="1040"/>
                </a:lnTo>
                <a:lnTo>
                  <a:pt x="1963" y="1080"/>
                </a:lnTo>
                <a:lnTo>
                  <a:pt x="1987" y="1123"/>
                </a:lnTo>
                <a:lnTo>
                  <a:pt x="2009" y="1169"/>
                </a:lnTo>
                <a:lnTo>
                  <a:pt x="2009" y="1005"/>
                </a:lnTo>
                <a:lnTo>
                  <a:pt x="1907" y="1005"/>
                </a:lnTo>
                <a:close/>
                <a:moveTo>
                  <a:pt x="1648" y="1005"/>
                </a:moveTo>
                <a:lnTo>
                  <a:pt x="1625" y="1023"/>
                </a:lnTo>
                <a:lnTo>
                  <a:pt x="1602" y="1046"/>
                </a:lnTo>
                <a:lnTo>
                  <a:pt x="1582" y="1072"/>
                </a:lnTo>
                <a:lnTo>
                  <a:pt x="1562" y="1101"/>
                </a:lnTo>
                <a:lnTo>
                  <a:pt x="1544" y="1133"/>
                </a:lnTo>
                <a:lnTo>
                  <a:pt x="1544" y="1467"/>
                </a:lnTo>
                <a:lnTo>
                  <a:pt x="2009" y="1467"/>
                </a:lnTo>
                <a:lnTo>
                  <a:pt x="2009" y="1356"/>
                </a:lnTo>
                <a:lnTo>
                  <a:pt x="1996" y="1317"/>
                </a:lnTo>
                <a:lnTo>
                  <a:pt x="1983" y="1276"/>
                </a:lnTo>
                <a:lnTo>
                  <a:pt x="1967" y="1235"/>
                </a:lnTo>
                <a:lnTo>
                  <a:pt x="1950" y="1194"/>
                </a:lnTo>
                <a:lnTo>
                  <a:pt x="1931" y="1155"/>
                </a:lnTo>
                <a:lnTo>
                  <a:pt x="1910" y="1117"/>
                </a:lnTo>
                <a:lnTo>
                  <a:pt x="1888" y="1082"/>
                </a:lnTo>
                <a:lnTo>
                  <a:pt x="1863" y="1052"/>
                </a:lnTo>
                <a:lnTo>
                  <a:pt x="1837" y="1026"/>
                </a:lnTo>
                <a:lnTo>
                  <a:pt x="1810" y="1005"/>
                </a:lnTo>
                <a:lnTo>
                  <a:pt x="1648" y="1005"/>
                </a:lnTo>
                <a:close/>
                <a:moveTo>
                  <a:pt x="1545" y="1005"/>
                </a:moveTo>
                <a:lnTo>
                  <a:pt x="1545" y="1015"/>
                </a:lnTo>
                <a:lnTo>
                  <a:pt x="1553" y="1005"/>
                </a:lnTo>
                <a:lnTo>
                  <a:pt x="1545" y="1005"/>
                </a:lnTo>
                <a:close/>
                <a:moveTo>
                  <a:pt x="1064" y="1005"/>
                </a:moveTo>
                <a:lnTo>
                  <a:pt x="1064" y="1467"/>
                </a:lnTo>
                <a:lnTo>
                  <a:pt x="1378" y="1467"/>
                </a:lnTo>
                <a:lnTo>
                  <a:pt x="1380" y="1453"/>
                </a:lnTo>
                <a:lnTo>
                  <a:pt x="1385" y="1433"/>
                </a:lnTo>
                <a:lnTo>
                  <a:pt x="1389" y="1407"/>
                </a:lnTo>
                <a:lnTo>
                  <a:pt x="1395" y="1378"/>
                </a:lnTo>
                <a:lnTo>
                  <a:pt x="1403" y="1344"/>
                </a:lnTo>
                <a:lnTo>
                  <a:pt x="1412" y="1308"/>
                </a:lnTo>
                <a:lnTo>
                  <a:pt x="1423" y="1270"/>
                </a:lnTo>
                <a:lnTo>
                  <a:pt x="1435" y="1230"/>
                </a:lnTo>
                <a:lnTo>
                  <a:pt x="1450" y="1190"/>
                </a:lnTo>
                <a:lnTo>
                  <a:pt x="1466" y="1150"/>
                </a:lnTo>
                <a:lnTo>
                  <a:pt x="1485" y="1110"/>
                </a:lnTo>
                <a:lnTo>
                  <a:pt x="1506" y="1072"/>
                </a:lnTo>
                <a:lnTo>
                  <a:pt x="1528" y="1036"/>
                </a:lnTo>
                <a:lnTo>
                  <a:pt x="1528" y="1005"/>
                </a:lnTo>
                <a:lnTo>
                  <a:pt x="1064" y="1005"/>
                </a:lnTo>
                <a:close/>
                <a:moveTo>
                  <a:pt x="584" y="1005"/>
                </a:moveTo>
                <a:lnTo>
                  <a:pt x="612" y="1037"/>
                </a:lnTo>
                <a:lnTo>
                  <a:pt x="636" y="1073"/>
                </a:lnTo>
                <a:lnTo>
                  <a:pt x="658" y="1111"/>
                </a:lnTo>
                <a:lnTo>
                  <a:pt x="678" y="1151"/>
                </a:lnTo>
                <a:lnTo>
                  <a:pt x="697" y="1191"/>
                </a:lnTo>
                <a:lnTo>
                  <a:pt x="713" y="1232"/>
                </a:lnTo>
                <a:lnTo>
                  <a:pt x="728" y="1272"/>
                </a:lnTo>
                <a:lnTo>
                  <a:pt x="739" y="1311"/>
                </a:lnTo>
                <a:lnTo>
                  <a:pt x="750" y="1346"/>
                </a:lnTo>
                <a:lnTo>
                  <a:pt x="759" y="1380"/>
                </a:lnTo>
                <a:lnTo>
                  <a:pt x="767" y="1409"/>
                </a:lnTo>
                <a:lnTo>
                  <a:pt x="772" y="1434"/>
                </a:lnTo>
                <a:lnTo>
                  <a:pt x="776" y="1454"/>
                </a:lnTo>
                <a:lnTo>
                  <a:pt x="778" y="1467"/>
                </a:lnTo>
                <a:lnTo>
                  <a:pt x="1048" y="1467"/>
                </a:lnTo>
                <a:lnTo>
                  <a:pt x="1048" y="1005"/>
                </a:lnTo>
                <a:lnTo>
                  <a:pt x="584" y="1005"/>
                </a:lnTo>
                <a:close/>
                <a:moveTo>
                  <a:pt x="327" y="1005"/>
                </a:moveTo>
                <a:lnTo>
                  <a:pt x="299" y="1026"/>
                </a:lnTo>
                <a:lnTo>
                  <a:pt x="274" y="1053"/>
                </a:lnTo>
                <a:lnTo>
                  <a:pt x="251" y="1085"/>
                </a:lnTo>
                <a:lnTo>
                  <a:pt x="230" y="1120"/>
                </a:lnTo>
                <a:lnTo>
                  <a:pt x="211" y="1158"/>
                </a:lnTo>
                <a:lnTo>
                  <a:pt x="193" y="1198"/>
                </a:lnTo>
                <a:lnTo>
                  <a:pt x="177" y="1240"/>
                </a:lnTo>
                <a:lnTo>
                  <a:pt x="163" y="1282"/>
                </a:lnTo>
                <a:lnTo>
                  <a:pt x="152" y="1323"/>
                </a:lnTo>
                <a:lnTo>
                  <a:pt x="142" y="1363"/>
                </a:lnTo>
                <a:lnTo>
                  <a:pt x="134" y="1401"/>
                </a:lnTo>
                <a:lnTo>
                  <a:pt x="127" y="1436"/>
                </a:lnTo>
                <a:lnTo>
                  <a:pt x="121" y="1467"/>
                </a:lnTo>
                <a:lnTo>
                  <a:pt x="568" y="1467"/>
                </a:lnTo>
                <a:lnTo>
                  <a:pt x="568" y="1087"/>
                </a:lnTo>
                <a:lnTo>
                  <a:pt x="549" y="1062"/>
                </a:lnTo>
                <a:lnTo>
                  <a:pt x="530" y="1039"/>
                </a:lnTo>
                <a:lnTo>
                  <a:pt x="509" y="1020"/>
                </a:lnTo>
                <a:lnTo>
                  <a:pt x="487" y="1005"/>
                </a:lnTo>
                <a:lnTo>
                  <a:pt x="327" y="1005"/>
                </a:lnTo>
                <a:close/>
                <a:moveTo>
                  <a:pt x="3050" y="979"/>
                </a:moveTo>
                <a:lnTo>
                  <a:pt x="3024" y="982"/>
                </a:lnTo>
                <a:lnTo>
                  <a:pt x="3001" y="989"/>
                </a:lnTo>
                <a:lnTo>
                  <a:pt x="3100" y="989"/>
                </a:lnTo>
                <a:lnTo>
                  <a:pt x="3076" y="982"/>
                </a:lnTo>
                <a:lnTo>
                  <a:pt x="3050" y="979"/>
                </a:lnTo>
                <a:close/>
                <a:moveTo>
                  <a:pt x="1728" y="979"/>
                </a:moveTo>
                <a:lnTo>
                  <a:pt x="1703" y="982"/>
                </a:lnTo>
                <a:lnTo>
                  <a:pt x="1679" y="989"/>
                </a:lnTo>
                <a:lnTo>
                  <a:pt x="1778" y="989"/>
                </a:lnTo>
                <a:lnTo>
                  <a:pt x="1754" y="982"/>
                </a:lnTo>
                <a:lnTo>
                  <a:pt x="1728" y="979"/>
                </a:lnTo>
                <a:close/>
                <a:moveTo>
                  <a:pt x="407" y="979"/>
                </a:moveTo>
                <a:lnTo>
                  <a:pt x="382" y="982"/>
                </a:lnTo>
                <a:lnTo>
                  <a:pt x="357" y="989"/>
                </a:lnTo>
                <a:lnTo>
                  <a:pt x="457" y="989"/>
                </a:lnTo>
                <a:lnTo>
                  <a:pt x="432" y="982"/>
                </a:lnTo>
                <a:lnTo>
                  <a:pt x="407" y="979"/>
                </a:lnTo>
                <a:close/>
                <a:moveTo>
                  <a:pt x="2505" y="526"/>
                </a:moveTo>
                <a:lnTo>
                  <a:pt x="2505" y="989"/>
                </a:lnTo>
                <a:lnTo>
                  <a:pt x="2891" y="989"/>
                </a:lnTo>
                <a:lnTo>
                  <a:pt x="2915" y="967"/>
                </a:lnTo>
                <a:lnTo>
                  <a:pt x="2940" y="948"/>
                </a:lnTo>
                <a:lnTo>
                  <a:pt x="2969" y="933"/>
                </a:lnTo>
                <a:lnTo>
                  <a:pt x="2969" y="526"/>
                </a:lnTo>
                <a:lnTo>
                  <a:pt x="2505" y="526"/>
                </a:lnTo>
                <a:close/>
                <a:moveTo>
                  <a:pt x="2025" y="526"/>
                </a:moveTo>
                <a:lnTo>
                  <a:pt x="2025" y="989"/>
                </a:lnTo>
                <a:lnTo>
                  <a:pt x="2489" y="989"/>
                </a:lnTo>
                <a:lnTo>
                  <a:pt x="2489" y="526"/>
                </a:lnTo>
                <a:lnTo>
                  <a:pt x="2025" y="526"/>
                </a:lnTo>
                <a:close/>
                <a:moveTo>
                  <a:pt x="1544" y="526"/>
                </a:moveTo>
                <a:lnTo>
                  <a:pt x="1544" y="989"/>
                </a:lnTo>
                <a:lnTo>
                  <a:pt x="1568" y="989"/>
                </a:lnTo>
                <a:lnTo>
                  <a:pt x="1591" y="968"/>
                </a:lnTo>
                <a:lnTo>
                  <a:pt x="1616" y="950"/>
                </a:lnTo>
                <a:lnTo>
                  <a:pt x="1641" y="935"/>
                </a:lnTo>
                <a:lnTo>
                  <a:pt x="1668" y="925"/>
                </a:lnTo>
                <a:lnTo>
                  <a:pt x="1698" y="917"/>
                </a:lnTo>
                <a:lnTo>
                  <a:pt x="1728" y="915"/>
                </a:lnTo>
                <a:lnTo>
                  <a:pt x="1759" y="917"/>
                </a:lnTo>
                <a:lnTo>
                  <a:pt x="1789" y="925"/>
                </a:lnTo>
                <a:lnTo>
                  <a:pt x="1816" y="935"/>
                </a:lnTo>
                <a:lnTo>
                  <a:pt x="1842" y="950"/>
                </a:lnTo>
                <a:lnTo>
                  <a:pt x="1868" y="968"/>
                </a:lnTo>
                <a:lnTo>
                  <a:pt x="1891" y="989"/>
                </a:lnTo>
                <a:lnTo>
                  <a:pt x="2009" y="989"/>
                </a:lnTo>
                <a:lnTo>
                  <a:pt x="2009" y="526"/>
                </a:lnTo>
                <a:lnTo>
                  <a:pt x="1544" y="526"/>
                </a:lnTo>
                <a:close/>
                <a:moveTo>
                  <a:pt x="1064" y="526"/>
                </a:moveTo>
                <a:lnTo>
                  <a:pt x="1064" y="989"/>
                </a:lnTo>
                <a:lnTo>
                  <a:pt x="1528" y="989"/>
                </a:lnTo>
                <a:lnTo>
                  <a:pt x="1528" y="526"/>
                </a:lnTo>
                <a:lnTo>
                  <a:pt x="1064" y="526"/>
                </a:lnTo>
                <a:close/>
                <a:moveTo>
                  <a:pt x="584" y="526"/>
                </a:moveTo>
                <a:lnTo>
                  <a:pt x="584" y="989"/>
                </a:lnTo>
                <a:lnTo>
                  <a:pt x="1048" y="989"/>
                </a:lnTo>
                <a:lnTo>
                  <a:pt x="1048" y="526"/>
                </a:lnTo>
                <a:lnTo>
                  <a:pt x="584" y="526"/>
                </a:lnTo>
                <a:close/>
                <a:moveTo>
                  <a:pt x="2984" y="95"/>
                </a:moveTo>
                <a:lnTo>
                  <a:pt x="2984" y="510"/>
                </a:lnTo>
                <a:lnTo>
                  <a:pt x="3379" y="510"/>
                </a:lnTo>
                <a:lnTo>
                  <a:pt x="3379" y="526"/>
                </a:lnTo>
                <a:lnTo>
                  <a:pt x="2984" y="526"/>
                </a:lnTo>
                <a:lnTo>
                  <a:pt x="2984" y="927"/>
                </a:lnTo>
                <a:lnTo>
                  <a:pt x="3005" y="921"/>
                </a:lnTo>
                <a:lnTo>
                  <a:pt x="3028" y="916"/>
                </a:lnTo>
                <a:lnTo>
                  <a:pt x="3050" y="915"/>
                </a:lnTo>
                <a:lnTo>
                  <a:pt x="3081" y="917"/>
                </a:lnTo>
                <a:lnTo>
                  <a:pt x="3110" y="925"/>
                </a:lnTo>
                <a:lnTo>
                  <a:pt x="3138" y="935"/>
                </a:lnTo>
                <a:lnTo>
                  <a:pt x="3165" y="950"/>
                </a:lnTo>
                <a:lnTo>
                  <a:pt x="3189" y="968"/>
                </a:lnTo>
                <a:lnTo>
                  <a:pt x="3212" y="989"/>
                </a:lnTo>
                <a:lnTo>
                  <a:pt x="3379" y="989"/>
                </a:lnTo>
                <a:lnTo>
                  <a:pt x="3379" y="1005"/>
                </a:lnTo>
                <a:lnTo>
                  <a:pt x="3228" y="1005"/>
                </a:lnTo>
                <a:lnTo>
                  <a:pt x="3259" y="1042"/>
                </a:lnTo>
                <a:lnTo>
                  <a:pt x="3286" y="1083"/>
                </a:lnTo>
                <a:lnTo>
                  <a:pt x="3311" y="1128"/>
                </a:lnTo>
                <a:lnTo>
                  <a:pt x="3332" y="1174"/>
                </a:lnTo>
                <a:lnTo>
                  <a:pt x="3352" y="1220"/>
                </a:lnTo>
                <a:lnTo>
                  <a:pt x="3369" y="1266"/>
                </a:lnTo>
                <a:lnTo>
                  <a:pt x="3383" y="1311"/>
                </a:lnTo>
                <a:lnTo>
                  <a:pt x="3383" y="95"/>
                </a:lnTo>
                <a:lnTo>
                  <a:pt x="2984" y="95"/>
                </a:lnTo>
                <a:close/>
                <a:moveTo>
                  <a:pt x="2505" y="95"/>
                </a:moveTo>
                <a:lnTo>
                  <a:pt x="2505" y="510"/>
                </a:lnTo>
                <a:lnTo>
                  <a:pt x="2969" y="510"/>
                </a:lnTo>
                <a:lnTo>
                  <a:pt x="2969" y="95"/>
                </a:lnTo>
                <a:lnTo>
                  <a:pt x="2505" y="95"/>
                </a:lnTo>
                <a:close/>
                <a:moveTo>
                  <a:pt x="2025" y="95"/>
                </a:moveTo>
                <a:lnTo>
                  <a:pt x="2025" y="510"/>
                </a:lnTo>
                <a:lnTo>
                  <a:pt x="2489" y="510"/>
                </a:lnTo>
                <a:lnTo>
                  <a:pt x="2489" y="95"/>
                </a:lnTo>
                <a:lnTo>
                  <a:pt x="2025" y="95"/>
                </a:lnTo>
                <a:close/>
                <a:moveTo>
                  <a:pt x="1544" y="95"/>
                </a:moveTo>
                <a:lnTo>
                  <a:pt x="1544" y="510"/>
                </a:lnTo>
                <a:lnTo>
                  <a:pt x="2009" y="510"/>
                </a:lnTo>
                <a:lnTo>
                  <a:pt x="2009" y="95"/>
                </a:lnTo>
                <a:lnTo>
                  <a:pt x="1544" y="95"/>
                </a:lnTo>
                <a:close/>
                <a:moveTo>
                  <a:pt x="1064" y="95"/>
                </a:moveTo>
                <a:lnTo>
                  <a:pt x="1064" y="510"/>
                </a:lnTo>
                <a:lnTo>
                  <a:pt x="1528" y="510"/>
                </a:lnTo>
                <a:lnTo>
                  <a:pt x="1528" y="95"/>
                </a:lnTo>
                <a:lnTo>
                  <a:pt x="1064" y="95"/>
                </a:lnTo>
                <a:close/>
                <a:moveTo>
                  <a:pt x="584" y="95"/>
                </a:moveTo>
                <a:lnTo>
                  <a:pt x="584" y="510"/>
                </a:lnTo>
                <a:lnTo>
                  <a:pt x="1048" y="510"/>
                </a:lnTo>
                <a:lnTo>
                  <a:pt x="1048" y="95"/>
                </a:lnTo>
                <a:lnTo>
                  <a:pt x="584" y="95"/>
                </a:lnTo>
                <a:close/>
                <a:moveTo>
                  <a:pt x="96" y="95"/>
                </a:moveTo>
                <a:lnTo>
                  <a:pt x="96" y="1286"/>
                </a:lnTo>
                <a:lnTo>
                  <a:pt x="109" y="1244"/>
                </a:lnTo>
                <a:lnTo>
                  <a:pt x="123" y="1201"/>
                </a:lnTo>
                <a:lnTo>
                  <a:pt x="140" y="1159"/>
                </a:lnTo>
                <a:lnTo>
                  <a:pt x="159" y="1117"/>
                </a:lnTo>
                <a:lnTo>
                  <a:pt x="181" y="1076"/>
                </a:lnTo>
                <a:lnTo>
                  <a:pt x="205" y="1038"/>
                </a:lnTo>
                <a:lnTo>
                  <a:pt x="232" y="1005"/>
                </a:lnTo>
                <a:lnTo>
                  <a:pt x="100" y="1005"/>
                </a:lnTo>
                <a:lnTo>
                  <a:pt x="100" y="989"/>
                </a:lnTo>
                <a:lnTo>
                  <a:pt x="247" y="989"/>
                </a:lnTo>
                <a:lnTo>
                  <a:pt x="269" y="968"/>
                </a:lnTo>
                <a:lnTo>
                  <a:pt x="293" y="950"/>
                </a:lnTo>
                <a:lnTo>
                  <a:pt x="318" y="935"/>
                </a:lnTo>
                <a:lnTo>
                  <a:pt x="347" y="925"/>
                </a:lnTo>
                <a:lnTo>
                  <a:pt x="375" y="917"/>
                </a:lnTo>
                <a:lnTo>
                  <a:pt x="407" y="915"/>
                </a:lnTo>
                <a:lnTo>
                  <a:pt x="438" y="917"/>
                </a:lnTo>
                <a:lnTo>
                  <a:pt x="466" y="925"/>
                </a:lnTo>
                <a:lnTo>
                  <a:pt x="495" y="935"/>
                </a:lnTo>
                <a:lnTo>
                  <a:pt x="521" y="950"/>
                </a:lnTo>
                <a:lnTo>
                  <a:pt x="545" y="967"/>
                </a:lnTo>
                <a:lnTo>
                  <a:pt x="568" y="988"/>
                </a:lnTo>
                <a:lnTo>
                  <a:pt x="568" y="526"/>
                </a:lnTo>
                <a:lnTo>
                  <a:pt x="100" y="526"/>
                </a:lnTo>
                <a:lnTo>
                  <a:pt x="100" y="510"/>
                </a:lnTo>
                <a:lnTo>
                  <a:pt x="568" y="510"/>
                </a:lnTo>
                <a:lnTo>
                  <a:pt x="568" y="95"/>
                </a:lnTo>
                <a:lnTo>
                  <a:pt x="96" y="95"/>
                </a:lnTo>
                <a:close/>
                <a:moveTo>
                  <a:pt x="0" y="0"/>
                </a:moveTo>
                <a:lnTo>
                  <a:pt x="3479" y="0"/>
                </a:lnTo>
                <a:lnTo>
                  <a:pt x="3479" y="2958"/>
                </a:lnTo>
                <a:lnTo>
                  <a:pt x="0" y="2958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90000"/>
              <a:lumOff val="1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02" name="Freeform 120"/>
          <p:cNvSpPr>
            <a:spLocks noEditPoints="1"/>
          </p:cNvSpPr>
          <p:nvPr/>
        </p:nvSpPr>
        <p:spPr bwMode="auto">
          <a:xfrm>
            <a:off x="10051448" y="1927096"/>
            <a:ext cx="499296" cy="522992"/>
          </a:xfrm>
          <a:custGeom>
            <a:avLst/>
            <a:gdLst>
              <a:gd name="T0" fmla="*/ 1667 w 3543"/>
              <a:gd name="T1" fmla="*/ 3616 h 3709"/>
              <a:gd name="T2" fmla="*/ 2394 w 3543"/>
              <a:gd name="T3" fmla="*/ 2966 h 3709"/>
              <a:gd name="T4" fmla="*/ 1817 w 3543"/>
              <a:gd name="T5" fmla="*/ 3602 h 3709"/>
              <a:gd name="T6" fmla="*/ 948 w 3543"/>
              <a:gd name="T7" fmla="*/ 3120 h 3709"/>
              <a:gd name="T8" fmla="*/ 1430 w 3543"/>
              <a:gd name="T9" fmla="*/ 3421 h 3709"/>
              <a:gd name="T10" fmla="*/ 2938 w 3543"/>
              <a:gd name="T11" fmla="*/ 2685 h 3709"/>
              <a:gd name="T12" fmla="*/ 2075 w 3543"/>
              <a:gd name="T13" fmla="*/ 3543 h 3709"/>
              <a:gd name="T14" fmla="*/ 3042 w 3543"/>
              <a:gd name="T15" fmla="*/ 2745 h 3709"/>
              <a:gd name="T16" fmla="*/ 718 w 3543"/>
              <a:gd name="T17" fmla="*/ 3336 h 3709"/>
              <a:gd name="T18" fmla="*/ 815 w 3543"/>
              <a:gd name="T19" fmla="*/ 3019 h 3709"/>
              <a:gd name="T20" fmla="*/ 1400 w 3543"/>
              <a:gd name="T21" fmla="*/ 2786 h 3709"/>
              <a:gd name="T22" fmla="*/ 1551 w 3543"/>
              <a:gd name="T23" fmla="*/ 2426 h 3709"/>
              <a:gd name="T24" fmla="*/ 2335 w 3543"/>
              <a:gd name="T25" fmla="*/ 2907 h 3709"/>
              <a:gd name="T26" fmla="*/ 1133 w 3543"/>
              <a:gd name="T27" fmla="*/ 2956 h 3709"/>
              <a:gd name="T28" fmla="*/ 2977 w 3543"/>
              <a:gd name="T29" fmla="*/ 2288 h 3709"/>
              <a:gd name="T30" fmla="*/ 2874 w 3543"/>
              <a:gd name="T31" fmla="*/ 2640 h 3709"/>
              <a:gd name="T32" fmla="*/ 285 w 3543"/>
              <a:gd name="T33" fmla="*/ 2543 h 3709"/>
              <a:gd name="T34" fmla="*/ 422 w 3543"/>
              <a:gd name="T35" fmla="*/ 2322 h 3709"/>
              <a:gd name="T36" fmla="*/ 2690 w 3543"/>
              <a:gd name="T37" fmla="*/ 2030 h 3709"/>
              <a:gd name="T38" fmla="*/ 3153 w 3543"/>
              <a:gd name="T39" fmla="*/ 2136 h 3709"/>
              <a:gd name="T40" fmla="*/ 553 w 3543"/>
              <a:gd name="T41" fmla="*/ 1902 h 3709"/>
              <a:gd name="T42" fmla="*/ 143 w 3543"/>
              <a:gd name="T43" fmla="*/ 2154 h 3709"/>
              <a:gd name="T44" fmla="*/ 1975 w 3543"/>
              <a:gd name="T45" fmla="*/ 2003 h 3709"/>
              <a:gd name="T46" fmla="*/ 2338 w 3543"/>
              <a:gd name="T47" fmla="*/ 1853 h 3709"/>
              <a:gd name="T48" fmla="*/ 929 w 3543"/>
              <a:gd name="T49" fmla="*/ 2319 h 3709"/>
              <a:gd name="T50" fmla="*/ 1370 w 3543"/>
              <a:gd name="T51" fmla="*/ 2219 h 3709"/>
              <a:gd name="T52" fmla="*/ 2908 w 3543"/>
              <a:gd name="T53" fmla="*/ 1758 h 3709"/>
              <a:gd name="T54" fmla="*/ 3110 w 3543"/>
              <a:gd name="T55" fmla="*/ 1593 h 3709"/>
              <a:gd name="T56" fmla="*/ 197 w 3543"/>
              <a:gd name="T57" fmla="*/ 1734 h 3709"/>
              <a:gd name="T58" fmla="*/ 676 w 3543"/>
              <a:gd name="T59" fmla="*/ 1611 h 3709"/>
              <a:gd name="T60" fmla="*/ 2456 w 3543"/>
              <a:gd name="T61" fmla="*/ 1708 h 3709"/>
              <a:gd name="T62" fmla="*/ 1347 w 3543"/>
              <a:gd name="T63" fmla="*/ 1183 h 3709"/>
              <a:gd name="T64" fmla="*/ 1306 w 3543"/>
              <a:gd name="T65" fmla="*/ 1610 h 3709"/>
              <a:gd name="T66" fmla="*/ 1718 w 3543"/>
              <a:gd name="T67" fmla="*/ 1747 h 3709"/>
              <a:gd name="T68" fmla="*/ 2554 w 3543"/>
              <a:gd name="T69" fmla="*/ 1535 h 3709"/>
              <a:gd name="T70" fmla="*/ 2792 w 3543"/>
              <a:gd name="T71" fmla="*/ 1529 h 3709"/>
              <a:gd name="T72" fmla="*/ 568 w 3543"/>
              <a:gd name="T73" fmla="*/ 960 h 3709"/>
              <a:gd name="T74" fmla="*/ 462 w 3543"/>
              <a:gd name="T75" fmla="*/ 1394 h 3709"/>
              <a:gd name="T76" fmla="*/ 1756 w 3543"/>
              <a:gd name="T77" fmla="*/ 554 h 3709"/>
              <a:gd name="T78" fmla="*/ 1226 w 3543"/>
              <a:gd name="T79" fmla="*/ 700 h 3709"/>
              <a:gd name="T80" fmla="*/ 1382 w 3543"/>
              <a:gd name="T81" fmla="*/ 953 h 3709"/>
              <a:gd name="T82" fmla="*/ 1514 w 3543"/>
              <a:gd name="T83" fmla="*/ 736 h 3709"/>
              <a:gd name="T84" fmla="*/ 1737 w 3543"/>
              <a:gd name="T85" fmla="*/ 685 h 3709"/>
              <a:gd name="T86" fmla="*/ 2187 w 3543"/>
              <a:gd name="T87" fmla="*/ 357 h 3709"/>
              <a:gd name="T88" fmla="*/ 2114 w 3543"/>
              <a:gd name="T89" fmla="*/ 1230 h 3709"/>
              <a:gd name="T90" fmla="*/ 2505 w 3543"/>
              <a:gd name="T91" fmla="*/ 996 h 3709"/>
              <a:gd name="T92" fmla="*/ 2505 w 3543"/>
              <a:gd name="T93" fmla="*/ 830 h 3709"/>
              <a:gd name="T94" fmla="*/ 2483 w 3543"/>
              <a:gd name="T95" fmla="*/ 638 h 3709"/>
              <a:gd name="T96" fmla="*/ 2593 w 3543"/>
              <a:gd name="T97" fmla="*/ 396 h 3709"/>
              <a:gd name="T98" fmla="*/ 2774 w 3543"/>
              <a:gd name="T99" fmla="*/ 400 h 3709"/>
              <a:gd name="T100" fmla="*/ 2887 w 3543"/>
              <a:gd name="T101" fmla="*/ 658 h 3709"/>
              <a:gd name="T102" fmla="*/ 2831 w 3543"/>
              <a:gd name="T103" fmla="*/ 869 h 3709"/>
              <a:gd name="T104" fmla="*/ 2865 w 3543"/>
              <a:gd name="T105" fmla="*/ 1057 h 3709"/>
              <a:gd name="T106" fmla="*/ 3344 w 3543"/>
              <a:gd name="T107" fmla="*/ 971 h 3709"/>
              <a:gd name="T108" fmla="*/ 2875 w 3543"/>
              <a:gd name="T109" fmla="*/ 188 h 3709"/>
              <a:gd name="T110" fmla="*/ 3386 w 3543"/>
              <a:gd name="T111" fmla="*/ 362 h 3709"/>
              <a:gd name="T112" fmla="*/ 3372 w 3543"/>
              <a:gd name="T113" fmla="*/ 1362 h 3709"/>
              <a:gd name="T114" fmla="*/ 3185 w 3543"/>
              <a:gd name="T115" fmla="*/ 2599 h 3709"/>
              <a:gd name="T116" fmla="*/ 2149 w 3543"/>
              <a:gd name="T117" fmla="*/ 3626 h 3709"/>
              <a:gd name="T118" fmla="*/ 670 w 3543"/>
              <a:gd name="T119" fmla="*/ 3395 h 3709"/>
              <a:gd name="T120" fmla="*/ 0 w 3543"/>
              <a:gd name="T121" fmla="*/ 2087 h 3709"/>
              <a:gd name="T122" fmla="*/ 670 w 3543"/>
              <a:gd name="T123" fmla="*/ 776 h 3709"/>
              <a:gd name="T124" fmla="*/ 1984 w 3543"/>
              <a:gd name="T125" fmla="*/ 361 h 37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543" h="3709">
                <a:moveTo>
                  <a:pt x="1435" y="3074"/>
                </a:moveTo>
                <a:lnTo>
                  <a:pt x="1449" y="3160"/>
                </a:lnTo>
                <a:lnTo>
                  <a:pt x="1464" y="3239"/>
                </a:lnTo>
                <a:lnTo>
                  <a:pt x="1480" y="3312"/>
                </a:lnTo>
                <a:lnTo>
                  <a:pt x="1496" y="3378"/>
                </a:lnTo>
                <a:lnTo>
                  <a:pt x="1514" y="3436"/>
                </a:lnTo>
                <a:lnTo>
                  <a:pt x="1531" y="3488"/>
                </a:lnTo>
                <a:lnTo>
                  <a:pt x="1548" y="3531"/>
                </a:lnTo>
                <a:lnTo>
                  <a:pt x="1566" y="3567"/>
                </a:lnTo>
                <a:lnTo>
                  <a:pt x="1583" y="3595"/>
                </a:lnTo>
                <a:lnTo>
                  <a:pt x="1600" y="3616"/>
                </a:lnTo>
                <a:lnTo>
                  <a:pt x="1618" y="3629"/>
                </a:lnTo>
                <a:lnTo>
                  <a:pt x="1634" y="3632"/>
                </a:lnTo>
                <a:lnTo>
                  <a:pt x="1650" y="3629"/>
                </a:lnTo>
                <a:lnTo>
                  <a:pt x="1667" y="3616"/>
                </a:lnTo>
                <a:lnTo>
                  <a:pt x="1684" y="3595"/>
                </a:lnTo>
                <a:lnTo>
                  <a:pt x="1702" y="3567"/>
                </a:lnTo>
                <a:lnTo>
                  <a:pt x="1719" y="3531"/>
                </a:lnTo>
                <a:lnTo>
                  <a:pt x="1737" y="3488"/>
                </a:lnTo>
                <a:lnTo>
                  <a:pt x="1755" y="3436"/>
                </a:lnTo>
                <a:lnTo>
                  <a:pt x="1771" y="3378"/>
                </a:lnTo>
                <a:lnTo>
                  <a:pt x="1788" y="3312"/>
                </a:lnTo>
                <a:lnTo>
                  <a:pt x="1803" y="3239"/>
                </a:lnTo>
                <a:lnTo>
                  <a:pt x="1818" y="3160"/>
                </a:lnTo>
                <a:lnTo>
                  <a:pt x="1833" y="3074"/>
                </a:lnTo>
                <a:lnTo>
                  <a:pt x="1734" y="3080"/>
                </a:lnTo>
                <a:lnTo>
                  <a:pt x="1634" y="3081"/>
                </a:lnTo>
                <a:lnTo>
                  <a:pt x="1533" y="3080"/>
                </a:lnTo>
                <a:lnTo>
                  <a:pt x="1435" y="3074"/>
                </a:lnTo>
                <a:close/>
                <a:moveTo>
                  <a:pt x="2394" y="2966"/>
                </a:moveTo>
                <a:lnTo>
                  <a:pt x="2302" y="2994"/>
                </a:lnTo>
                <a:lnTo>
                  <a:pt x="2209" y="3018"/>
                </a:lnTo>
                <a:lnTo>
                  <a:pt x="2112" y="3038"/>
                </a:lnTo>
                <a:lnTo>
                  <a:pt x="2013" y="3055"/>
                </a:lnTo>
                <a:lnTo>
                  <a:pt x="1910" y="3067"/>
                </a:lnTo>
                <a:lnTo>
                  <a:pt x="1899" y="3145"/>
                </a:lnTo>
                <a:lnTo>
                  <a:pt x="1885" y="3220"/>
                </a:lnTo>
                <a:lnTo>
                  <a:pt x="1870" y="3291"/>
                </a:lnTo>
                <a:lnTo>
                  <a:pt x="1855" y="3358"/>
                </a:lnTo>
                <a:lnTo>
                  <a:pt x="1838" y="3421"/>
                </a:lnTo>
                <a:lnTo>
                  <a:pt x="1819" y="3479"/>
                </a:lnTo>
                <a:lnTo>
                  <a:pt x="1800" y="3531"/>
                </a:lnTo>
                <a:lnTo>
                  <a:pt x="1779" y="3578"/>
                </a:lnTo>
                <a:lnTo>
                  <a:pt x="1756" y="3618"/>
                </a:lnTo>
                <a:lnTo>
                  <a:pt x="1817" y="3602"/>
                </a:lnTo>
                <a:lnTo>
                  <a:pt x="1876" y="3578"/>
                </a:lnTo>
                <a:lnTo>
                  <a:pt x="1932" y="3550"/>
                </a:lnTo>
                <a:lnTo>
                  <a:pt x="1988" y="3514"/>
                </a:lnTo>
                <a:lnTo>
                  <a:pt x="2042" y="3473"/>
                </a:lnTo>
                <a:lnTo>
                  <a:pt x="2094" y="3427"/>
                </a:lnTo>
                <a:lnTo>
                  <a:pt x="2144" y="3375"/>
                </a:lnTo>
                <a:lnTo>
                  <a:pt x="2192" y="3318"/>
                </a:lnTo>
                <a:lnTo>
                  <a:pt x="2237" y="3256"/>
                </a:lnTo>
                <a:lnTo>
                  <a:pt x="2281" y="3191"/>
                </a:lnTo>
                <a:lnTo>
                  <a:pt x="2321" y="3120"/>
                </a:lnTo>
                <a:lnTo>
                  <a:pt x="2359" y="3046"/>
                </a:lnTo>
                <a:lnTo>
                  <a:pt x="2394" y="2966"/>
                </a:lnTo>
                <a:close/>
                <a:moveTo>
                  <a:pt x="875" y="2966"/>
                </a:moveTo>
                <a:lnTo>
                  <a:pt x="910" y="3046"/>
                </a:lnTo>
                <a:lnTo>
                  <a:pt x="948" y="3120"/>
                </a:lnTo>
                <a:lnTo>
                  <a:pt x="988" y="3191"/>
                </a:lnTo>
                <a:lnTo>
                  <a:pt x="1031" y="3256"/>
                </a:lnTo>
                <a:lnTo>
                  <a:pt x="1076" y="3318"/>
                </a:lnTo>
                <a:lnTo>
                  <a:pt x="1124" y="3375"/>
                </a:lnTo>
                <a:lnTo>
                  <a:pt x="1174" y="3427"/>
                </a:lnTo>
                <a:lnTo>
                  <a:pt x="1226" y="3473"/>
                </a:lnTo>
                <a:lnTo>
                  <a:pt x="1280" y="3514"/>
                </a:lnTo>
                <a:lnTo>
                  <a:pt x="1335" y="3550"/>
                </a:lnTo>
                <a:lnTo>
                  <a:pt x="1393" y="3578"/>
                </a:lnTo>
                <a:lnTo>
                  <a:pt x="1452" y="3602"/>
                </a:lnTo>
                <a:lnTo>
                  <a:pt x="1511" y="3618"/>
                </a:lnTo>
                <a:lnTo>
                  <a:pt x="1490" y="3578"/>
                </a:lnTo>
                <a:lnTo>
                  <a:pt x="1468" y="3531"/>
                </a:lnTo>
                <a:lnTo>
                  <a:pt x="1448" y="3479"/>
                </a:lnTo>
                <a:lnTo>
                  <a:pt x="1430" y="3421"/>
                </a:lnTo>
                <a:lnTo>
                  <a:pt x="1413" y="3358"/>
                </a:lnTo>
                <a:lnTo>
                  <a:pt x="1397" y="3291"/>
                </a:lnTo>
                <a:lnTo>
                  <a:pt x="1382" y="3220"/>
                </a:lnTo>
                <a:lnTo>
                  <a:pt x="1370" y="3145"/>
                </a:lnTo>
                <a:lnTo>
                  <a:pt x="1357" y="3067"/>
                </a:lnTo>
                <a:lnTo>
                  <a:pt x="1255" y="3055"/>
                </a:lnTo>
                <a:lnTo>
                  <a:pt x="1156" y="3038"/>
                </a:lnTo>
                <a:lnTo>
                  <a:pt x="1059" y="3018"/>
                </a:lnTo>
                <a:lnTo>
                  <a:pt x="965" y="2994"/>
                </a:lnTo>
                <a:lnTo>
                  <a:pt x="875" y="2966"/>
                </a:lnTo>
                <a:close/>
                <a:moveTo>
                  <a:pt x="3142" y="2468"/>
                </a:moveTo>
                <a:lnTo>
                  <a:pt x="3099" y="2525"/>
                </a:lnTo>
                <a:lnTo>
                  <a:pt x="3051" y="2580"/>
                </a:lnTo>
                <a:lnTo>
                  <a:pt x="2998" y="2633"/>
                </a:lnTo>
                <a:lnTo>
                  <a:pt x="2938" y="2685"/>
                </a:lnTo>
                <a:lnTo>
                  <a:pt x="2874" y="2733"/>
                </a:lnTo>
                <a:lnTo>
                  <a:pt x="2805" y="2779"/>
                </a:lnTo>
                <a:lnTo>
                  <a:pt x="2733" y="2822"/>
                </a:lnTo>
                <a:lnTo>
                  <a:pt x="2655" y="2862"/>
                </a:lnTo>
                <a:lnTo>
                  <a:pt x="2573" y="2900"/>
                </a:lnTo>
                <a:lnTo>
                  <a:pt x="2488" y="2934"/>
                </a:lnTo>
                <a:lnTo>
                  <a:pt x="2453" y="3019"/>
                </a:lnTo>
                <a:lnTo>
                  <a:pt x="2415" y="3101"/>
                </a:lnTo>
                <a:lnTo>
                  <a:pt x="2375" y="3177"/>
                </a:lnTo>
                <a:lnTo>
                  <a:pt x="2331" y="3251"/>
                </a:lnTo>
                <a:lnTo>
                  <a:pt x="2285" y="3318"/>
                </a:lnTo>
                <a:lnTo>
                  <a:pt x="2237" y="3382"/>
                </a:lnTo>
                <a:lnTo>
                  <a:pt x="2185" y="3441"/>
                </a:lnTo>
                <a:lnTo>
                  <a:pt x="2132" y="3495"/>
                </a:lnTo>
                <a:lnTo>
                  <a:pt x="2075" y="3543"/>
                </a:lnTo>
                <a:lnTo>
                  <a:pt x="2018" y="3585"/>
                </a:lnTo>
                <a:lnTo>
                  <a:pt x="2114" y="3558"/>
                </a:lnTo>
                <a:lnTo>
                  <a:pt x="2207" y="3523"/>
                </a:lnTo>
                <a:lnTo>
                  <a:pt x="2298" y="3484"/>
                </a:lnTo>
                <a:lnTo>
                  <a:pt x="2384" y="3441"/>
                </a:lnTo>
                <a:lnTo>
                  <a:pt x="2468" y="3390"/>
                </a:lnTo>
                <a:lnTo>
                  <a:pt x="2549" y="3336"/>
                </a:lnTo>
                <a:lnTo>
                  <a:pt x="2626" y="3277"/>
                </a:lnTo>
                <a:lnTo>
                  <a:pt x="2699" y="3213"/>
                </a:lnTo>
                <a:lnTo>
                  <a:pt x="2767" y="3144"/>
                </a:lnTo>
                <a:lnTo>
                  <a:pt x="2832" y="3072"/>
                </a:lnTo>
                <a:lnTo>
                  <a:pt x="2892" y="2995"/>
                </a:lnTo>
                <a:lnTo>
                  <a:pt x="2947" y="2916"/>
                </a:lnTo>
                <a:lnTo>
                  <a:pt x="2997" y="2832"/>
                </a:lnTo>
                <a:lnTo>
                  <a:pt x="3042" y="2745"/>
                </a:lnTo>
                <a:lnTo>
                  <a:pt x="3081" y="2656"/>
                </a:lnTo>
                <a:lnTo>
                  <a:pt x="3114" y="2563"/>
                </a:lnTo>
                <a:lnTo>
                  <a:pt x="3142" y="2468"/>
                </a:lnTo>
                <a:close/>
                <a:moveTo>
                  <a:pt x="126" y="2468"/>
                </a:moveTo>
                <a:lnTo>
                  <a:pt x="153" y="2563"/>
                </a:lnTo>
                <a:lnTo>
                  <a:pt x="187" y="2656"/>
                </a:lnTo>
                <a:lnTo>
                  <a:pt x="226" y="2745"/>
                </a:lnTo>
                <a:lnTo>
                  <a:pt x="271" y="2832"/>
                </a:lnTo>
                <a:lnTo>
                  <a:pt x="322" y="2916"/>
                </a:lnTo>
                <a:lnTo>
                  <a:pt x="376" y="2995"/>
                </a:lnTo>
                <a:lnTo>
                  <a:pt x="436" y="3072"/>
                </a:lnTo>
                <a:lnTo>
                  <a:pt x="500" y="3144"/>
                </a:lnTo>
                <a:lnTo>
                  <a:pt x="568" y="3213"/>
                </a:lnTo>
                <a:lnTo>
                  <a:pt x="642" y="3277"/>
                </a:lnTo>
                <a:lnTo>
                  <a:pt x="718" y="3336"/>
                </a:lnTo>
                <a:lnTo>
                  <a:pt x="799" y="3390"/>
                </a:lnTo>
                <a:lnTo>
                  <a:pt x="883" y="3441"/>
                </a:lnTo>
                <a:lnTo>
                  <a:pt x="971" y="3484"/>
                </a:lnTo>
                <a:lnTo>
                  <a:pt x="1061" y="3523"/>
                </a:lnTo>
                <a:lnTo>
                  <a:pt x="1154" y="3558"/>
                </a:lnTo>
                <a:lnTo>
                  <a:pt x="1250" y="3585"/>
                </a:lnTo>
                <a:lnTo>
                  <a:pt x="1192" y="3543"/>
                </a:lnTo>
                <a:lnTo>
                  <a:pt x="1137" y="3495"/>
                </a:lnTo>
                <a:lnTo>
                  <a:pt x="1083" y="3441"/>
                </a:lnTo>
                <a:lnTo>
                  <a:pt x="1032" y="3382"/>
                </a:lnTo>
                <a:lnTo>
                  <a:pt x="983" y="3318"/>
                </a:lnTo>
                <a:lnTo>
                  <a:pt x="936" y="3251"/>
                </a:lnTo>
                <a:lnTo>
                  <a:pt x="893" y="3177"/>
                </a:lnTo>
                <a:lnTo>
                  <a:pt x="852" y="3101"/>
                </a:lnTo>
                <a:lnTo>
                  <a:pt x="815" y="3019"/>
                </a:lnTo>
                <a:lnTo>
                  <a:pt x="780" y="2934"/>
                </a:lnTo>
                <a:lnTo>
                  <a:pt x="695" y="2900"/>
                </a:lnTo>
                <a:lnTo>
                  <a:pt x="613" y="2862"/>
                </a:lnTo>
                <a:lnTo>
                  <a:pt x="536" y="2822"/>
                </a:lnTo>
                <a:lnTo>
                  <a:pt x="462" y="2779"/>
                </a:lnTo>
                <a:lnTo>
                  <a:pt x="393" y="2733"/>
                </a:lnTo>
                <a:lnTo>
                  <a:pt x="330" y="2685"/>
                </a:lnTo>
                <a:lnTo>
                  <a:pt x="271" y="2633"/>
                </a:lnTo>
                <a:lnTo>
                  <a:pt x="217" y="2580"/>
                </a:lnTo>
                <a:lnTo>
                  <a:pt x="168" y="2525"/>
                </a:lnTo>
                <a:lnTo>
                  <a:pt x="126" y="2468"/>
                </a:lnTo>
                <a:close/>
                <a:moveTo>
                  <a:pt x="1375" y="2421"/>
                </a:moveTo>
                <a:lnTo>
                  <a:pt x="1382" y="2550"/>
                </a:lnTo>
                <a:lnTo>
                  <a:pt x="1390" y="2671"/>
                </a:lnTo>
                <a:lnTo>
                  <a:pt x="1400" y="2786"/>
                </a:lnTo>
                <a:lnTo>
                  <a:pt x="1411" y="2894"/>
                </a:lnTo>
                <a:lnTo>
                  <a:pt x="1424" y="2996"/>
                </a:lnTo>
                <a:lnTo>
                  <a:pt x="1528" y="3003"/>
                </a:lnTo>
                <a:lnTo>
                  <a:pt x="1634" y="3005"/>
                </a:lnTo>
                <a:lnTo>
                  <a:pt x="1740" y="3003"/>
                </a:lnTo>
                <a:lnTo>
                  <a:pt x="1845" y="2996"/>
                </a:lnTo>
                <a:lnTo>
                  <a:pt x="1856" y="2894"/>
                </a:lnTo>
                <a:lnTo>
                  <a:pt x="1868" y="2786"/>
                </a:lnTo>
                <a:lnTo>
                  <a:pt x="1878" y="2671"/>
                </a:lnTo>
                <a:lnTo>
                  <a:pt x="1886" y="2550"/>
                </a:lnTo>
                <a:lnTo>
                  <a:pt x="1892" y="2421"/>
                </a:lnTo>
                <a:lnTo>
                  <a:pt x="1803" y="2424"/>
                </a:lnTo>
                <a:lnTo>
                  <a:pt x="1718" y="2426"/>
                </a:lnTo>
                <a:lnTo>
                  <a:pt x="1634" y="2426"/>
                </a:lnTo>
                <a:lnTo>
                  <a:pt x="1551" y="2426"/>
                </a:lnTo>
                <a:lnTo>
                  <a:pt x="1464" y="2424"/>
                </a:lnTo>
                <a:lnTo>
                  <a:pt x="1375" y="2421"/>
                </a:lnTo>
                <a:close/>
                <a:moveTo>
                  <a:pt x="2542" y="2372"/>
                </a:moveTo>
                <a:lnTo>
                  <a:pt x="2403" y="2388"/>
                </a:lnTo>
                <a:lnTo>
                  <a:pt x="2259" y="2401"/>
                </a:lnTo>
                <a:lnTo>
                  <a:pt x="2113" y="2411"/>
                </a:lnTo>
                <a:lnTo>
                  <a:pt x="1968" y="2419"/>
                </a:lnTo>
                <a:lnTo>
                  <a:pt x="1961" y="2562"/>
                </a:lnTo>
                <a:lnTo>
                  <a:pt x="1951" y="2706"/>
                </a:lnTo>
                <a:lnTo>
                  <a:pt x="1938" y="2850"/>
                </a:lnTo>
                <a:lnTo>
                  <a:pt x="1922" y="2989"/>
                </a:lnTo>
                <a:lnTo>
                  <a:pt x="2029" y="2975"/>
                </a:lnTo>
                <a:lnTo>
                  <a:pt x="2134" y="2956"/>
                </a:lnTo>
                <a:lnTo>
                  <a:pt x="2236" y="2933"/>
                </a:lnTo>
                <a:lnTo>
                  <a:pt x="2335" y="2907"/>
                </a:lnTo>
                <a:lnTo>
                  <a:pt x="2428" y="2876"/>
                </a:lnTo>
                <a:lnTo>
                  <a:pt x="2459" y="2782"/>
                </a:lnTo>
                <a:lnTo>
                  <a:pt x="2487" y="2685"/>
                </a:lnTo>
                <a:lnTo>
                  <a:pt x="2509" y="2584"/>
                </a:lnTo>
                <a:lnTo>
                  <a:pt x="2528" y="2479"/>
                </a:lnTo>
                <a:lnTo>
                  <a:pt x="2542" y="2372"/>
                </a:lnTo>
                <a:close/>
                <a:moveTo>
                  <a:pt x="725" y="2372"/>
                </a:moveTo>
                <a:lnTo>
                  <a:pt x="740" y="2479"/>
                </a:lnTo>
                <a:lnTo>
                  <a:pt x="759" y="2583"/>
                </a:lnTo>
                <a:lnTo>
                  <a:pt x="782" y="2685"/>
                </a:lnTo>
                <a:lnTo>
                  <a:pt x="808" y="2782"/>
                </a:lnTo>
                <a:lnTo>
                  <a:pt x="839" y="2876"/>
                </a:lnTo>
                <a:lnTo>
                  <a:pt x="934" y="2907"/>
                </a:lnTo>
                <a:lnTo>
                  <a:pt x="1032" y="2933"/>
                </a:lnTo>
                <a:lnTo>
                  <a:pt x="1133" y="2956"/>
                </a:lnTo>
                <a:lnTo>
                  <a:pt x="1238" y="2975"/>
                </a:lnTo>
                <a:lnTo>
                  <a:pt x="1347" y="2988"/>
                </a:lnTo>
                <a:lnTo>
                  <a:pt x="1330" y="2850"/>
                </a:lnTo>
                <a:lnTo>
                  <a:pt x="1317" y="2706"/>
                </a:lnTo>
                <a:lnTo>
                  <a:pt x="1306" y="2562"/>
                </a:lnTo>
                <a:lnTo>
                  <a:pt x="1299" y="2419"/>
                </a:lnTo>
                <a:lnTo>
                  <a:pt x="1154" y="2411"/>
                </a:lnTo>
                <a:lnTo>
                  <a:pt x="1009" y="2401"/>
                </a:lnTo>
                <a:lnTo>
                  <a:pt x="866" y="2388"/>
                </a:lnTo>
                <a:lnTo>
                  <a:pt x="725" y="2372"/>
                </a:lnTo>
                <a:close/>
                <a:moveTo>
                  <a:pt x="3176" y="2208"/>
                </a:moveTo>
                <a:lnTo>
                  <a:pt x="3136" y="2230"/>
                </a:lnTo>
                <a:lnTo>
                  <a:pt x="3089" y="2251"/>
                </a:lnTo>
                <a:lnTo>
                  <a:pt x="3036" y="2270"/>
                </a:lnTo>
                <a:lnTo>
                  <a:pt x="2977" y="2288"/>
                </a:lnTo>
                <a:lnTo>
                  <a:pt x="2915" y="2306"/>
                </a:lnTo>
                <a:lnTo>
                  <a:pt x="2847" y="2322"/>
                </a:lnTo>
                <a:lnTo>
                  <a:pt x="2775" y="2335"/>
                </a:lnTo>
                <a:lnTo>
                  <a:pt x="2699" y="2349"/>
                </a:lnTo>
                <a:lnTo>
                  <a:pt x="2621" y="2362"/>
                </a:lnTo>
                <a:lnTo>
                  <a:pt x="2608" y="2462"/>
                </a:lnTo>
                <a:lnTo>
                  <a:pt x="2592" y="2561"/>
                </a:lnTo>
                <a:lnTo>
                  <a:pt x="2571" y="2657"/>
                </a:lnTo>
                <a:lnTo>
                  <a:pt x="2548" y="2750"/>
                </a:lnTo>
                <a:lnTo>
                  <a:pt x="2520" y="2840"/>
                </a:lnTo>
                <a:lnTo>
                  <a:pt x="2600" y="2806"/>
                </a:lnTo>
                <a:lnTo>
                  <a:pt x="2675" y="2768"/>
                </a:lnTo>
                <a:lnTo>
                  <a:pt x="2745" y="2728"/>
                </a:lnTo>
                <a:lnTo>
                  <a:pt x="2812" y="2686"/>
                </a:lnTo>
                <a:lnTo>
                  <a:pt x="2874" y="2640"/>
                </a:lnTo>
                <a:lnTo>
                  <a:pt x="2931" y="2593"/>
                </a:lnTo>
                <a:lnTo>
                  <a:pt x="2983" y="2543"/>
                </a:lnTo>
                <a:lnTo>
                  <a:pt x="3030" y="2491"/>
                </a:lnTo>
                <a:lnTo>
                  <a:pt x="3072" y="2438"/>
                </a:lnTo>
                <a:lnTo>
                  <a:pt x="3106" y="2382"/>
                </a:lnTo>
                <a:lnTo>
                  <a:pt x="3136" y="2326"/>
                </a:lnTo>
                <a:lnTo>
                  <a:pt x="3159" y="2268"/>
                </a:lnTo>
                <a:lnTo>
                  <a:pt x="3176" y="2208"/>
                </a:lnTo>
                <a:close/>
                <a:moveTo>
                  <a:pt x="91" y="2208"/>
                </a:moveTo>
                <a:lnTo>
                  <a:pt x="108" y="2268"/>
                </a:lnTo>
                <a:lnTo>
                  <a:pt x="131" y="2326"/>
                </a:lnTo>
                <a:lnTo>
                  <a:pt x="161" y="2382"/>
                </a:lnTo>
                <a:lnTo>
                  <a:pt x="197" y="2438"/>
                </a:lnTo>
                <a:lnTo>
                  <a:pt x="237" y="2491"/>
                </a:lnTo>
                <a:lnTo>
                  <a:pt x="285" y="2543"/>
                </a:lnTo>
                <a:lnTo>
                  <a:pt x="337" y="2593"/>
                </a:lnTo>
                <a:lnTo>
                  <a:pt x="394" y="2640"/>
                </a:lnTo>
                <a:lnTo>
                  <a:pt x="455" y="2686"/>
                </a:lnTo>
                <a:lnTo>
                  <a:pt x="522" y="2728"/>
                </a:lnTo>
                <a:lnTo>
                  <a:pt x="594" y="2768"/>
                </a:lnTo>
                <a:lnTo>
                  <a:pt x="669" y="2806"/>
                </a:lnTo>
                <a:lnTo>
                  <a:pt x="747" y="2840"/>
                </a:lnTo>
                <a:lnTo>
                  <a:pt x="720" y="2750"/>
                </a:lnTo>
                <a:lnTo>
                  <a:pt x="696" y="2657"/>
                </a:lnTo>
                <a:lnTo>
                  <a:pt x="677" y="2561"/>
                </a:lnTo>
                <a:lnTo>
                  <a:pt x="659" y="2462"/>
                </a:lnTo>
                <a:lnTo>
                  <a:pt x="647" y="2362"/>
                </a:lnTo>
                <a:lnTo>
                  <a:pt x="568" y="2349"/>
                </a:lnTo>
                <a:lnTo>
                  <a:pt x="493" y="2335"/>
                </a:lnTo>
                <a:lnTo>
                  <a:pt x="422" y="2322"/>
                </a:lnTo>
                <a:lnTo>
                  <a:pt x="354" y="2306"/>
                </a:lnTo>
                <a:lnTo>
                  <a:pt x="290" y="2288"/>
                </a:lnTo>
                <a:lnTo>
                  <a:pt x="232" y="2270"/>
                </a:lnTo>
                <a:lnTo>
                  <a:pt x="179" y="2251"/>
                </a:lnTo>
                <a:lnTo>
                  <a:pt x="132" y="2230"/>
                </a:lnTo>
                <a:lnTo>
                  <a:pt x="91" y="2208"/>
                </a:lnTo>
                <a:close/>
                <a:moveTo>
                  <a:pt x="2812" y="1921"/>
                </a:moveTo>
                <a:lnTo>
                  <a:pt x="2806" y="1936"/>
                </a:lnTo>
                <a:lnTo>
                  <a:pt x="2801" y="1950"/>
                </a:lnTo>
                <a:lnTo>
                  <a:pt x="2790" y="1973"/>
                </a:lnTo>
                <a:lnTo>
                  <a:pt x="2776" y="1993"/>
                </a:lnTo>
                <a:lnTo>
                  <a:pt x="2758" y="2008"/>
                </a:lnTo>
                <a:lnTo>
                  <a:pt x="2738" y="2020"/>
                </a:lnTo>
                <a:lnTo>
                  <a:pt x="2715" y="2027"/>
                </a:lnTo>
                <a:lnTo>
                  <a:pt x="2690" y="2030"/>
                </a:lnTo>
                <a:lnTo>
                  <a:pt x="2688" y="2030"/>
                </a:lnTo>
                <a:lnTo>
                  <a:pt x="2660" y="2026"/>
                </a:lnTo>
                <a:lnTo>
                  <a:pt x="2635" y="2016"/>
                </a:lnTo>
                <a:lnTo>
                  <a:pt x="2636" y="2087"/>
                </a:lnTo>
                <a:lnTo>
                  <a:pt x="2633" y="2185"/>
                </a:lnTo>
                <a:lnTo>
                  <a:pt x="2628" y="2284"/>
                </a:lnTo>
                <a:lnTo>
                  <a:pt x="2715" y="2270"/>
                </a:lnTo>
                <a:lnTo>
                  <a:pt x="2795" y="2255"/>
                </a:lnTo>
                <a:lnTo>
                  <a:pt x="2867" y="2239"/>
                </a:lnTo>
                <a:lnTo>
                  <a:pt x="2934" y="2223"/>
                </a:lnTo>
                <a:lnTo>
                  <a:pt x="2993" y="2206"/>
                </a:lnTo>
                <a:lnTo>
                  <a:pt x="3044" y="2189"/>
                </a:lnTo>
                <a:lnTo>
                  <a:pt x="3088" y="2172"/>
                </a:lnTo>
                <a:lnTo>
                  <a:pt x="3125" y="2154"/>
                </a:lnTo>
                <a:lnTo>
                  <a:pt x="3153" y="2136"/>
                </a:lnTo>
                <a:lnTo>
                  <a:pt x="3174" y="2119"/>
                </a:lnTo>
                <a:lnTo>
                  <a:pt x="3186" y="2103"/>
                </a:lnTo>
                <a:lnTo>
                  <a:pt x="3190" y="2087"/>
                </a:lnTo>
                <a:lnTo>
                  <a:pt x="3187" y="2071"/>
                </a:lnTo>
                <a:lnTo>
                  <a:pt x="3174" y="2054"/>
                </a:lnTo>
                <a:lnTo>
                  <a:pt x="3155" y="2038"/>
                </a:lnTo>
                <a:lnTo>
                  <a:pt x="3127" y="2020"/>
                </a:lnTo>
                <a:lnTo>
                  <a:pt x="3092" y="2003"/>
                </a:lnTo>
                <a:lnTo>
                  <a:pt x="3051" y="1986"/>
                </a:lnTo>
                <a:lnTo>
                  <a:pt x="3001" y="1969"/>
                </a:lnTo>
                <a:lnTo>
                  <a:pt x="2945" y="1953"/>
                </a:lnTo>
                <a:lnTo>
                  <a:pt x="2882" y="1937"/>
                </a:lnTo>
                <a:lnTo>
                  <a:pt x="2812" y="1921"/>
                </a:lnTo>
                <a:close/>
                <a:moveTo>
                  <a:pt x="640" y="1889"/>
                </a:moveTo>
                <a:lnTo>
                  <a:pt x="553" y="1902"/>
                </a:lnTo>
                <a:lnTo>
                  <a:pt x="473" y="1917"/>
                </a:lnTo>
                <a:lnTo>
                  <a:pt x="400" y="1933"/>
                </a:lnTo>
                <a:lnTo>
                  <a:pt x="334" y="1949"/>
                </a:lnTo>
                <a:lnTo>
                  <a:pt x="275" y="1967"/>
                </a:lnTo>
                <a:lnTo>
                  <a:pt x="224" y="1984"/>
                </a:lnTo>
                <a:lnTo>
                  <a:pt x="180" y="2001"/>
                </a:lnTo>
                <a:lnTo>
                  <a:pt x="143" y="2018"/>
                </a:lnTo>
                <a:lnTo>
                  <a:pt x="115" y="2036"/>
                </a:lnTo>
                <a:lnTo>
                  <a:pt x="94" y="2054"/>
                </a:lnTo>
                <a:lnTo>
                  <a:pt x="82" y="2070"/>
                </a:lnTo>
                <a:lnTo>
                  <a:pt x="77" y="2087"/>
                </a:lnTo>
                <a:lnTo>
                  <a:pt x="82" y="2103"/>
                </a:lnTo>
                <a:lnTo>
                  <a:pt x="94" y="2119"/>
                </a:lnTo>
                <a:lnTo>
                  <a:pt x="115" y="2136"/>
                </a:lnTo>
                <a:lnTo>
                  <a:pt x="143" y="2154"/>
                </a:lnTo>
                <a:lnTo>
                  <a:pt x="180" y="2172"/>
                </a:lnTo>
                <a:lnTo>
                  <a:pt x="224" y="2189"/>
                </a:lnTo>
                <a:lnTo>
                  <a:pt x="275" y="2206"/>
                </a:lnTo>
                <a:lnTo>
                  <a:pt x="334" y="2223"/>
                </a:lnTo>
                <a:lnTo>
                  <a:pt x="400" y="2239"/>
                </a:lnTo>
                <a:lnTo>
                  <a:pt x="473" y="2255"/>
                </a:lnTo>
                <a:lnTo>
                  <a:pt x="553" y="2270"/>
                </a:lnTo>
                <a:lnTo>
                  <a:pt x="640" y="2284"/>
                </a:lnTo>
                <a:lnTo>
                  <a:pt x="634" y="2185"/>
                </a:lnTo>
                <a:lnTo>
                  <a:pt x="632" y="2087"/>
                </a:lnTo>
                <a:lnTo>
                  <a:pt x="634" y="1986"/>
                </a:lnTo>
                <a:lnTo>
                  <a:pt x="640" y="1889"/>
                </a:lnTo>
                <a:close/>
                <a:moveTo>
                  <a:pt x="1972" y="1830"/>
                </a:moveTo>
                <a:lnTo>
                  <a:pt x="1974" y="1917"/>
                </a:lnTo>
                <a:lnTo>
                  <a:pt x="1975" y="2003"/>
                </a:lnTo>
                <a:lnTo>
                  <a:pt x="1976" y="2087"/>
                </a:lnTo>
                <a:lnTo>
                  <a:pt x="1975" y="2169"/>
                </a:lnTo>
                <a:lnTo>
                  <a:pt x="1974" y="2255"/>
                </a:lnTo>
                <a:lnTo>
                  <a:pt x="1972" y="2343"/>
                </a:lnTo>
                <a:lnTo>
                  <a:pt x="2100" y="2336"/>
                </a:lnTo>
                <a:lnTo>
                  <a:pt x="2223" y="2328"/>
                </a:lnTo>
                <a:lnTo>
                  <a:pt x="2338" y="2319"/>
                </a:lnTo>
                <a:lnTo>
                  <a:pt x="2448" y="2308"/>
                </a:lnTo>
                <a:lnTo>
                  <a:pt x="2550" y="2295"/>
                </a:lnTo>
                <a:lnTo>
                  <a:pt x="2556" y="2191"/>
                </a:lnTo>
                <a:lnTo>
                  <a:pt x="2558" y="2087"/>
                </a:lnTo>
                <a:lnTo>
                  <a:pt x="2556" y="1980"/>
                </a:lnTo>
                <a:lnTo>
                  <a:pt x="2550" y="1877"/>
                </a:lnTo>
                <a:lnTo>
                  <a:pt x="2448" y="1865"/>
                </a:lnTo>
                <a:lnTo>
                  <a:pt x="2338" y="1853"/>
                </a:lnTo>
                <a:lnTo>
                  <a:pt x="2223" y="1844"/>
                </a:lnTo>
                <a:lnTo>
                  <a:pt x="2100" y="1836"/>
                </a:lnTo>
                <a:lnTo>
                  <a:pt x="1972" y="1830"/>
                </a:lnTo>
                <a:close/>
                <a:moveTo>
                  <a:pt x="1296" y="1830"/>
                </a:moveTo>
                <a:lnTo>
                  <a:pt x="1168" y="1836"/>
                </a:lnTo>
                <a:lnTo>
                  <a:pt x="1046" y="1844"/>
                </a:lnTo>
                <a:lnTo>
                  <a:pt x="929" y="1853"/>
                </a:lnTo>
                <a:lnTo>
                  <a:pt x="821" y="1865"/>
                </a:lnTo>
                <a:lnTo>
                  <a:pt x="718" y="1877"/>
                </a:lnTo>
                <a:lnTo>
                  <a:pt x="711" y="1980"/>
                </a:lnTo>
                <a:lnTo>
                  <a:pt x="709" y="2087"/>
                </a:lnTo>
                <a:lnTo>
                  <a:pt x="711" y="2191"/>
                </a:lnTo>
                <a:lnTo>
                  <a:pt x="718" y="2295"/>
                </a:lnTo>
                <a:lnTo>
                  <a:pt x="821" y="2308"/>
                </a:lnTo>
                <a:lnTo>
                  <a:pt x="929" y="2319"/>
                </a:lnTo>
                <a:lnTo>
                  <a:pt x="1046" y="2328"/>
                </a:lnTo>
                <a:lnTo>
                  <a:pt x="1168" y="2336"/>
                </a:lnTo>
                <a:lnTo>
                  <a:pt x="1296" y="2343"/>
                </a:lnTo>
                <a:lnTo>
                  <a:pt x="1294" y="2255"/>
                </a:lnTo>
                <a:lnTo>
                  <a:pt x="1292" y="2169"/>
                </a:lnTo>
                <a:lnTo>
                  <a:pt x="1292" y="2087"/>
                </a:lnTo>
                <a:lnTo>
                  <a:pt x="1292" y="2003"/>
                </a:lnTo>
                <a:lnTo>
                  <a:pt x="1294" y="1917"/>
                </a:lnTo>
                <a:lnTo>
                  <a:pt x="1296" y="1830"/>
                </a:lnTo>
                <a:close/>
                <a:moveTo>
                  <a:pt x="1634" y="1823"/>
                </a:moveTo>
                <a:lnTo>
                  <a:pt x="1501" y="1824"/>
                </a:lnTo>
                <a:lnTo>
                  <a:pt x="1373" y="1827"/>
                </a:lnTo>
                <a:lnTo>
                  <a:pt x="1370" y="1954"/>
                </a:lnTo>
                <a:lnTo>
                  <a:pt x="1368" y="2087"/>
                </a:lnTo>
                <a:lnTo>
                  <a:pt x="1370" y="2219"/>
                </a:lnTo>
                <a:lnTo>
                  <a:pt x="1373" y="2346"/>
                </a:lnTo>
                <a:lnTo>
                  <a:pt x="1501" y="2348"/>
                </a:lnTo>
                <a:lnTo>
                  <a:pt x="1634" y="2349"/>
                </a:lnTo>
                <a:lnTo>
                  <a:pt x="1767" y="2348"/>
                </a:lnTo>
                <a:lnTo>
                  <a:pt x="1895" y="2346"/>
                </a:lnTo>
                <a:lnTo>
                  <a:pt x="1898" y="2219"/>
                </a:lnTo>
                <a:lnTo>
                  <a:pt x="1899" y="2087"/>
                </a:lnTo>
                <a:lnTo>
                  <a:pt x="1898" y="1954"/>
                </a:lnTo>
                <a:lnTo>
                  <a:pt x="1895" y="1827"/>
                </a:lnTo>
                <a:lnTo>
                  <a:pt x="1767" y="1824"/>
                </a:lnTo>
                <a:lnTo>
                  <a:pt x="1634" y="1823"/>
                </a:lnTo>
                <a:close/>
                <a:moveTo>
                  <a:pt x="3009" y="1657"/>
                </a:moveTo>
                <a:lnTo>
                  <a:pt x="2976" y="1686"/>
                </a:lnTo>
                <a:lnTo>
                  <a:pt x="2942" y="1719"/>
                </a:lnTo>
                <a:lnTo>
                  <a:pt x="2908" y="1758"/>
                </a:lnTo>
                <a:lnTo>
                  <a:pt x="2875" y="1802"/>
                </a:lnTo>
                <a:lnTo>
                  <a:pt x="2844" y="1851"/>
                </a:lnTo>
                <a:lnTo>
                  <a:pt x="2912" y="1866"/>
                </a:lnTo>
                <a:lnTo>
                  <a:pt x="2977" y="1884"/>
                </a:lnTo>
                <a:lnTo>
                  <a:pt x="3035" y="1902"/>
                </a:lnTo>
                <a:lnTo>
                  <a:pt x="3089" y="1922"/>
                </a:lnTo>
                <a:lnTo>
                  <a:pt x="3136" y="1942"/>
                </a:lnTo>
                <a:lnTo>
                  <a:pt x="3176" y="1964"/>
                </a:lnTo>
                <a:lnTo>
                  <a:pt x="3161" y="1910"/>
                </a:lnTo>
                <a:lnTo>
                  <a:pt x="3141" y="1857"/>
                </a:lnTo>
                <a:lnTo>
                  <a:pt x="3115" y="1805"/>
                </a:lnTo>
                <a:lnTo>
                  <a:pt x="3084" y="1755"/>
                </a:lnTo>
                <a:lnTo>
                  <a:pt x="3048" y="1705"/>
                </a:lnTo>
                <a:lnTo>
                  <a:pt x="3009" y="1657"/>
                </a:lnTo>
                <a:close/>
                <a:moveTo>
                  <a:pt x="3110" y="1593"/>
                </a:moveTo>
                <a:lnTo>
                  <a:pt x="3070" y="1614"/>
                </a:lnTo>
                <a:lnTo>
                  <a:pt x="3108" y="1658"/>
                </a:lnTo>
                <a:lnTo>
                  <a:pt x="3142" y="1704"/>
                </a:lnTo>
                <a:lnTo>
                  <a:pt x="3127" y="1648"/>
                </a:lnTo>
                <a:lnTo>
                  <a:pt x="3110" y="1593"/>
                </a:lnTo>
                <a:close/>
                <a:moveTo>
                  <a:pt x="747" y="1332"/>
                </a:moveTo>
                <a:lnTo>
                  <a:pt x="669" y="1366"/>
                </a:lnTo>
                <a:lnTo>
                  <a:pt x="594" y="1404"/>
                </a:lnTo>
                <a:lnTo>
                  <a:pt x="522" y="1444"/>
                </a:lnTo>
                <a:lnTo>
                  <a:pt x="455" y="1487"/>
                </a:lnTo>
                <a:lnTo>
                  <a:pt x="394" y="1532"/>
                </a:lnTo>
                <a:lnTo>
                  <a:pt x="337" y="1579"/>
                </a:lnTo>
                <a:lnTo>
                  <a:pt x="285" y="1629"/>
                </a:lnTo>
                <a:lnTo>
                  <a:pt x="237" y="1681"/>
                </a:lnTo>
                <a:lnTo>
                  <a:pt x="197" y="1734"/>
                </a:lnTo>
                <a:lnTo>
                  <a:pt x="161" y="1789"/>
                </a:lnTo>
                <a:lnTo>
                  <a:pt x="131" y="1846"/>
                </a:lnTo>
                <a:lnTo>
                  <a:pt x="108" y="1905"/>
                </a:lnTo>
                <a:lnTo>
                  <a:pt x="92" y="1964"/>
                </a:lnTo>
                <a:lnTo>
                  <a:pt x="132" y="1942"/>
                </a:lnTo>
                <a:lnTo>
                  <a:pt x="179" y="1922"/>
                </a:lnTo>
                <a:lnTo>
                  <a:pt x="232" y="1902"/>
                </a:lnTo>
                <a:lnTo>
                  <a:pt x="290" y="1884"/>
                </a:lnTo>
                <a:lnTo>
                  <a:pt x="354" y="1866"/>
                </a:lnTo>
                <a:lnTo>
                  <a:pt x="422" y="1851"/>
                </a:lnTo>
                <a:lnTo>
                  <a:pt x="493" y="1837"/>
                </a:lnTo>
                <a:lnTo>
                  <a:pt x="568" y="1823"/>
                </a:lnTo>
                <a:lnTo>
                  <a:pt x="647" y="1811"/>
                </a:lnTo>
                <a:lnTo>
                  <a:pt x="659" y="1710"/>
                </a:lnTo>
                <a:lnTo>
                  <a:pt x="676" y="1611"/>
                </a:lnTo>
                <a:lnTo>
                  <a:pt x="696" y="1515"/>
                </a:lnTo>
                <a:lnTo>
                  <a:pt x="720" y="1422"/>
                </a:lnTo>
                <a:lnTo>
                  <a:pt x="747" y="1332"/>
                </a:lnTo>
                <a:close/>
                <a:moveTo>
                  <a:pt x="1930" y="1254"/>
                </a:moveTo>
                <a:lnTo>
                  <a:pt x="1943" y="1378"/>
                </a:lnTo>
                <a:lnTo>
                  <a:pt x="1953" y="1503"/>
                </a:lnTo>
                <a:lnTo>
                  <a:pt x="1962" y="1629"/>
                </a:lnTo>
                <a:lnTo>
                  <a:pt x="1968" y="1753"/>
                </a:lnTo>
                <a:lnTo>
                  <a:pt x="2108" y="1760"/>
                </a:lnTo>
                <a:lnTo>
                  <a:pt x="2246" y="1771"/>
                </a:lnTo>
                <a:lnTo>
                  <a:pt x="2384" y="1783"/>
                </a:lnTo>
                <a:lnTo>
                  <a:pt x="2519" y="1798"/>
                </a:lnTo>
                <a:lnTo>
                  <a:pt x="2498" y="1764"/>
                </a:lnTo>
                <a:lnTo>
                  <a:pt x="2478" y="1733"/>
                </a:lnTo>
                <a:lnTo>
                  <a:pt x="2456" y="1708"/>
                </a:lnTo>
                <a:lnTo>
                  <a:pt x="2435" y="1686"/>
                </a:lnTo>
                <a:lnTo>
                  <a:pt x="2415" y="1669"/>
                </a:lnTo>
                <a:lnTo>
                  <a:pt x="2398" y="1657"/>
                </a:lnTo>
                <a:lnTo>
                  <a:pt x="2382" y="1650"/>
                </a:lnTo>
                <a:lnTo>
                  <a:pt x="2374" y="1647"/>
                </a:lnTo>
                <a:lnTo>
                  <a:pt x="2312" y="1619"/>
                </a:lnTo>
                <a:lnTo>
                  <a:pt x="2251" y="1587"/>
                </a:lnTo>
                <a:lnTo>
                  <a:pt x="2194" y="1551"/>
                </a:lnTo>
                <a:lnTo>
                  <a:pt x="2141" y="1511"/>
                </a:lnTo>
                <a:lnTo>
                  <a:pt x="2090" y="1466"/>
                </a:lnTo>
                <a:lnTo>
                  <a:pt x="2044" y="1418"/>
                </a:lnTo>
                <a:lnTo>
                  <a:pt x="2001" y="1366"/>
                </a:lnTo>
                <a:lnTo>
                  <a:pt x="1963" y="1311"/>
                </a:lnTo>
                <a:lnTo>
                  <a:pt x="1930" y="1254"/>
                </a:lnTo>
                <a:close/>
                <a:moveTo>
                  <a:pt x="1347" y="1183"/>
                </a:moveTo>
                <a:lnTo>
                  <a:pt x="1238" y="1198"/>
                </a:lnTo>
                <a:lnTo>
                  <a:pt x="1133" y="1216"/>
                </a:lnTo>
                <a:lnTo>
                  <a:pt x="1032" y="1239"/>
                </a:lnTo>
                <a:lnTo>
                  <a:pt x="934" y="1267"/>
                </a:lnTo>
                <a:lnTo>
                  <a:pt x="839" y="1296"/>
                </a:lnTo>
                <a:lnTo>
                  <a:pt x="808" y="1390"/>
                </a:lnTo>
                <a:lnTo>
                  <a:pt x="782" y="1488"/>
                </a:lnTo>
                <a:lnTo>
                  <a:pt x="759" y="1589"/>
                </a:lnTo>
                <a:lnTo>
                  <a:pt x="740" y="1693"/>
                </a:lnTo>
                <a:lnTo>
                  <a:pt x="725" y="1800"/>
                </a:lnTo>
                <a:lnTo>
                  <a:pt x="866" y="1784"/>
                </a:lnTo>
                <a:lnTo>
                  <a:pt x="1009" y="1772"/>
                </a:lnTo>
                <a:lnTo>
                  <a:pt x="1154" y="1761"/>
                </a:lnTo>
                <a:lnTo>
                  <a:pt x="1299" y="1753"/>
                </a:lnTo>
                <a:lnTo>
                  <a:pt x="1306" y="1610"/>
                </a:lnTo>
                <a:lnTo>
                  <a:pt x="1317" y="1466"/>
                </a:lnTo>
                <a:lnTo>
                  <a:pt x="1330" y="1323"/>
                </a:lnTo>
                <a:lnTo>
                  <a:pt x="1347" y="1183"/>
                </a:lnTo>
                <a:close/>
                <a:moveTo>
                  <a:pt x="1634" y="1168"/>
                </a:moveTo>
                <a:lnTo>
                  <a:pt x="1528" y="1169"/>
                </a:lnTo>
                <a:lnTo>
                  <a:pt x="1424" y="1176"/>
                </a:lnTo>
                <a:lnTo>
                  <a:pt x="1411" y="1278"/>
                </a:lnTo>
                <a:lnTo>
                  <a:pt x="1400" y="1387"/>
                </a:lnTo>
                <a:lnTo>
                  <a:pt x="1390" y="1501"/>
                </a:lnTo>
                <a:lnTo>
                  <a:pt x="1382" y="1623"/>
                </a:lnTo>
                <a:lnTo>
                  <a:pt x="1375" y="1751"/>
                </a:lnTo>
                <a:lnTo>
                  <a:pt x="1464" y="1749"/>
                </a:lnTo>
                <a:lnTo>
                  <a:pt x="1551" y="1747"/>
                </a:lnTo>
                <a:lnTo>
                  <a:pt x="1634" y="1747"/>
                </a:lnTo>
                <a:lnTo>
                  <a:pt x="1718" y="1747"/>
                </a:lnTo>
                <a:lnTo>
                  <a:pt x="1803" y="1749"/>
                </a:lnTo>
                <a:lnTo>
                  <a:pt x="1892" y="1751"/>
                </a:lnTo>
                <a:lnTo>
                  <a:pt x="1886" y="1623"/>
                </a:lnTo>
                <a:lnTo>
                  <a:pt x="1878" y="1501"/>
                </a:lnTo>
                <a:lnTo>
                  <a:pt x="1868" y="1387"/>
                </a:lnTo>
                <a:lnTo>
                  <a:pt x="1857" y="1278"/>
                </a:lnTo>
                <a:lnTo>
                  <a:pt x="1845" y="1176"/>
                </a:lnTo>
                <a:lnTo>
                  <a:pt x="1740" y="1169"/>
                </a:lnTo>
                <a:lnTo>
                  <a:pt x="1634" y="1168"/>
                </a:lnTo>
                <a:close/>
                <a:moveTo>
                  <a:pt x="2640" y="1044"/>
                </a:moveTo>
                <a:lnTo>
                  <a:pt x="2677" y="1123"/>
                </a:lnTo>
                <a:lnTo>
                  <a:pt x="2558" y="1444"/>
                </a:lnTo>
                <a:lnTo>
                  <a:pt x="2635" y="1550"/>
                </a:lnTo>
                <a:lnTo>
                  <a:pt x="2593" y="1544"/>
                </a:lnTo>
                <a:lnTo>
                  <a:pt x="2554" y="1535"/>
                </a:lnTo>
                <a:lnTo>
                  <a:pt x="2517" y="1524"/>
                </a:lnTo>
                <a:lnTo>
                  <a:pt x="2554" y="1558"/>
                </a:lnTo>
                <a:lnTo>
                  <a:pt x="2590" y="1597"/>
                </a:lnTo>
                <a:lnTo>
                  <a:pt x="2623" y="1641"/>
                </a:lnTo>
                <a:lnTo>
                  <a:pt x="2654" y="1692"/>
                </a:lnTo>
                <a:lnTo>
                  <a:pt x="2683" y="1747"/>
                </a:lnTo>
                <a:lnTo>
                  <a:pt x="2716" y="1690"/>
                </a:lnTo>
                <a:lnTo>
                  <a:pt x="2754" y="1640"/>
                </a:lnTo>
                <a:lnTo>
                  <a:pt x="2792" y="1595"/>
                </a:lnTo>
                <a:lnTo>
                  <a:pt x="2833" y="1555"/>
                </a:lnTo>
                <a:lnTo>
                  <a:pt x="2873" y="1519"/>
                </a:lnTo>
                <a:lnTo>
                  <a:pt x="2912" y="1488"/>
                </a:lnTo>
                <a:lnTo>
                  <a:pt x="2871" y="1503"/>
                </a:lnTo>
                <a:lnTo>
                  <a:pt x="2832" y="1517"/>
                </a:lnTo>
                <a:lnTo>
                  <a:pt x="2792" y="1529"/>
                </a:lnTo>
                <a:lnTo>
                  <a:pt x="2756" y="1539"/>
                </a:lnTo>
                <a:lnTo>
                  <a:pt x="2721" y="1546"/>
                </a:lnTo>
                <a:lnTo>
                  <a:pt x="2796" y="1444"/>
                </a:lnTo>
                <a:lnTo>
                  <a:pt x="2677" y="1123"/>
                </a:lnTo>
                <a:lnTo>
                  <a:pt x="2714" y="1044"/>
                </a:lnTo>
                <a:lnTo>
                  <a:pt x="2640" y="1044"/>
                </a:lnTo>
                <a:close/>
                <a:moveTo>
                  <a:pt x="1250" y="587"/>
                </a:moveTo>
                <a:lnTo>
                  <a:pt x="1154" y="615"/>
                </a:lnTo>
                <a:lnTo>
                  <a:pt x="1061" y="649"/>
                </a:lnTo>
                <a:lnTo>
                  <a:pt x="971" y="688"/>
                </a:lnTo>
                <a:lnTo>
                  <a:pt x="883" y="732"/>
                </a:lnTo>
                <a:lnTo>
                  <a:pt x="799" y="782"/>
                </a:lnTo>
                <a:lnTo>
                  <a:pt x="718" y="836"/>
                </a:lnTo>
                <a:lnTo>
                  <a:pt x="642" y="896"/>
                </a:lnTo>
                <a:lnTo>
                  <a:pt x="568" y="960"/>
                </a:lnTo>
                <a:lnTo>
                  <a:pt x="500" y="1028"/>
                </a:lnTo>
                <a:lnTo>
                  <a:pt x="436" y="1101"/>
                </a:lnTo>
                <a:lnTo>
                  <a:pt x="376" y="1177"/>
                </a:lnTo>
                <a:lnTo>
                  <a:pt x="322" y="1256"/>
                </a:lnTo>
                <a:lnTo>
                  <a:pt x="271" y="1340"/>
                </a:lnTo>
                <a:lnTo>
                  <a:pt x="226" y="1427"/>
                </a:lnTo>
                <a:lnTo>
                  <a:pt x="187" y="1516"/>
                </a:lnTo>
                <a:lnTo>
                  <a:pt x="153" y="1609"/>
                </a:lnTo>
                <a:lnTo>
                  <a:pt x="126" y="1704"/>
                </a:lnTo>
                <a:lnTo>
                  <a:pt x="168" y="1647"/>
                </a:lnTo>
                <a:lnTo>
                  <a:pt x="217" y="1592"/>
                </a:lnTo>
                <a:lnTo>
                  <a:pt x="271" y="1539"/>
                </a:lnTo>
                <a:lnTo>
                  <a:pt x="330" y="1488"/>
                </a:lnTo>
                <a:lnTo>
                  <a:pt x="393" y="1440"/>
                </a:lnTo>
                <a:lnTo>
                  <a:pt x="462" y="1394"/>
                </a:lnTo>
                <a:lnTo>
                  <a:pt x="536" y="1350"/>
                </a:lnTo>
                <a:lnTo>
                  <a:pt x="613" y="1310"/>
                </a:lnTo>
                <a:lnTo>
                  <a:pt x="695" y="1272"/>
                </a:lnTo>
                <a:lnTo>
                  <a:pt x="780" y="1238"/>
                </a:lnTo>
                <a:lnTo>
                  <a:pt x="815" y="1153"/>
                </a:lnTo>
                <a:lnTo>
                  <a:pt x="852" y="1072"/>
                </a:lnTo>
                <a:lnTo>
                  <a:pt x="893" y="995"/>
                </a:lnTo>
                <a:lnTo>
                  <a:pt x="936" y="922"/>
                </a:lnTo>
                <a:lnTo>
                  <a:pt x="983" y="854"/>
                </a:lnTo>
                <a:lnTo>
                  <a:pt x="1032" y="790"/>
                </a:lnTo>
                <a:lnTo>
                  <a:pt x="1083" y="732"/>
                </a:lnTo>
                <a:lnTo>
                  <a:pt x="1137" y="678"/>
                </a:lnTo>
                <a:lnTo>
                  <a:pt x="1192" y="630"/>
                </a:lnTo>
                <a:lnTo>
                  <a:pt x="1250" y="587"/>
                </a:lnTo>
                <a:close/>
                <a:moveTo>
                  <a:pt x="1756" y="554"/>
                </a:moveTo>
                <a:lnTo>
                  <a:pt x="1778" y="592"/>
                </a:lnTo>
                <a:lnTo>
                  <a:pt x="1797" y="637"/>
                </a:lnTo>
                <a:lnTo>
                  <a:pt x="1817" y="687"/>
                </a:lnTo>
                <a:lnTo>
                  <a:pt x="1834" y="741"/>
                </a:lnTo>
                <a:lnTo>
                  <a:pt x="1842" y="690"/>
                </a:lnTo>
                <a:lnTo>
                  <a:pt x="1854" y="640"/>
                </a:lnTo>
                <a:lnTo>
                  <a:pt x="1868" y="591"/>
                </a:lnTo>
                <a:lnTo>
                  <a:pt x="1812" y="570"/>
                </a:lnTo>
                <a:lnTo>
                  <a:pt x="1756" y="554"/>
                </a:lnTo>
                <a:close/>
                <a:moveTo>
                  <a:pt x="1511" y="554"/>
                </a:moveTo>
                <a:lnTo>
                  <a:pt x="1452" y="570"/>
                </a:lnTo>
                <a:lnTo>
                  <a:pt x="1393" y="594"/>
                </a:lnTo>
                <a:lnTo>
                  <a:pt x="1335" y="623"/>
                </a:lnTo>
                <a:lnTo>
                  <a:pt x="1280" y="658"/>
                </a:lnTo>
                <a:lnTo>
                  <a:pt x="1226" y="700"/>
                </a:lnTo>
                <a:lnTo>
                  <a:pt x="1174" y="745"/>
                </a:lnTo>
                <a:lnTo>
                  <a:pt x="1124" y="797"/>
                </a:lnTo>
                <a:lnTo>
                  <a:pt x="1076" y="854"/>
                </a:lnTo>
                <a:lnTo>
                  <a:pt x="1031" y="916"/>
                </a:lnTo>
                <a:lnTo>
                  <a:pt x="988" y="981"/>
                </a:lnTo>
                <a:lnTo>
                  <a:pt x="948" y="1052"/>
                </a:lnTo>
                <a:lnTo>
                  <a:pt x="910" y="1127"/>
                </a:lnTo>
                <a:lnTo>
                  <a:pt x="875" y="1206"/>
                </a:lnTo>
                <a:lnTo>
                  <a:pt x="965" y="1178"/>
                </a:lnTo>
                <a:lnTo>
                  <a:pt x="1059" y="1154"/>
                </a:lnTo>
                <a:lnTo>
                  <a:pt x="1156" y="1135"/>
                </a:lnTo>
                <a:lnTo>
                  <a:pt x="1255" y="1118"/>
                </a:lnTo>
                <a:lnTo>
                  <a:pt x="1357" y="1105"/>
                </a:lnTo>
                <a:lnTo>
                  <a:pt x="1370" y="1027"/>
                </a:lnTo>
                <a:lnTo>
                  <a:pt x="1382" y="953"/>
                </a:lnTo>
                <a:lnTo>
                  <a:pt x="1397" y="882"/>
                </a:lnTo>
                <a:lnTo>
                  <a:pt x="1413" y="814"/>
                </a:lnTo>
                <a:lnTo>
                  <a:pt x="1430" y="751"/>
                </a:lnTo>
                <a:lnTo>
                  <a:pt x="1448" y="694"/>
                </a:lnTo>
                <a:lnTo>
                  <a:pt x="1468" y="641"/>
                </a:lnTo>
                <a:lnTo>
                  <a:pt x="1490" y="594"/>
                </a:lnTo>
                <a:lnTo>
                  <a:pt x="1511" y="554"/>
                </a:lnTo>
                <a:close/>
                <a:moveTo>
                  <a:pt x="1634" y="540"/>
                </a:moveTo>
                <a:lnTo>
                  <a:pt x="1618" y="544"/>
                </a:lnTo>
                <a:lnTo>
                  <a:pt x="1600" y="556"/>
                </a:lnTo>
                <a:lnTo>
                  <a:pt x="1583" y="577"/>
                </a:lnTo>
                <a:lnTo>
                  <a:pt x="1566" y="606"/>
                </a:lnTo>
                <a:lnTo>
                  <a:pt x="1548" y="641"/>
                </a:lnTo>
                <a:lnTo>
                  <a:pt x="1531" y="685"/>
                </a:lnTo>
                <a:lnTo>
                  <a:pt x="1514" y="736"/>
                </a:lnTo>
                <a:lnTo>
                  <a:pt x="1496" y="795"/>
                </a:lnTo>
                <a:lnTo>
                  <a:pt x="1480" y="860"/>
                </a:lnTo>
                <a:lnTo>
                  <a:pt x="1464" y="933"/>
                </a:lnTo>
                <a:lnTo>
                  <a:pt x="1449" y="1012"/>
                </a:lnTo>
                <a:lnTo>
                  <a:pt x="1435" y="1098"/>
                </a:lnTo>
                <a:lnTo>
                  <a:pt x="1533" y="1093"/>
                </a:lnTo>
                <a:lnTo>
                  <a:pt x="1634" y="1091"/>
                </a:lnTo>
                <a:lnTo>
                  <a:pt x="1734" y="1093"/>
                </a:lnTo>
                <a:lnTo>
                  <a:pt x="1833" y="1098"/>
                </a:lnTo>
                <a:lnTo>
                  <a:pt x="1818" y="1012"/>
                </a:lnTo>
                <a:lnTo>
                  <a:pt x="1803" y="933"/>
                </a:lnTo>
                <a:lnTo>
                  <a:pt x="1788" y="860"/>
                </a:lnTo>
                <a:lnTo>
                  <a:pt x="1771" y="795"/>
                </a:lnTo>
                <a:lnTo>
                  <a:pt x="1755" y="736"/>
                </a:lnTo>
                <a:lnTo>
                  <a:pt x="1737" y="685"/>
                </a:lnTo>
                <a:lnTo>
                  <a:pt x="1719" y="641"/>
                </a:lnTo>
                <a:lnTo>
                  <a:pt x="1702" y="606"/>
                </a:lnTo>
                <a:lnTo>
                  <a:pt x="1684" y="577"/>
                </a:lnTo>
                <a:lnTo>
                  <a:pt x="1667" y="556"/>
                </a:lnTo>
                <a:lnTo>
                  <a:pt x="1650" y="544"/>
                </a:lnTo>
                <a:lnTo>
                  <a:pt x="1634" y="540"/>
                </a:lnTo>
                <a:close/>
                <a:moveTo>
                  <a:pt x="2671" y="158"/>
                </a:moveTo>
                <a:lnTo>
                  <a:pt x="2602" y="161"/>
                </a:lnTo>
                <a:lnTo>
                  <a:pt x="2534" y="172"/>
                </a:lnTo>
                <a:lnTo>
                  <a:pt x="2468" y="188"/>
                </a:lnTo>
                <a:lnTo>
                  <a:pt x="2405" y="211"/>
                </a:lnTo>
                <a:lnTo>
                  <a:pt x="2345" y="239"/>
                </a:lnTo>
                <a:lnTo>
                  <a:pt x="2289" y="274"/>
                </a:lnTo>
                <a:lnTo>
                  <a:pt x="2237" y="312"/>
                </a:lnTo>
                <a:lnTo>
                  <a:pt x="2187" y="357"/>
                </a:lnTo>
                <a:lnTo>
                  <a:pt x="2143" y="405"/>
                </a:lnTo>
                <a:lnTo>
                  <a:pt x="2104" y="458"/>
                </a:lnTo>
                <a:lnTo>
                  <a:pt x="2070" y="514"/>
                </a:lnTo>
                <a:lnTo>
                  <a:pt x="2041" y="574"/>
                </a:lnTo>
                <a:lnTo>
                  <a:pt x="2018" y="635"/>
                </a:lnTo>
                <a:lnTo>
                  <a:pt x="2000" y="701"/>
                </a:lnTo>
                <a:lnTo>
                  <a:pt x="1990" y="768"/>
                </a:lnTo>
                <a:lnTo>
                  <a:pt x="1987" y="838"/>
                </a:lnTo>
                <a:lnTo>
                  <a:pt x="1990" y="899"/>
                </a:lnTo>
                <a:lnTo>
                  <a:pt x="1998" y="959"/>
                </a:lnTo>
                <a:lnTo>
                  <a:pt x="2012" y="1017"/>
                </a:lnTo>
                <a:lnTo>
                  <a:pt x="2030" y="1073"/>
                </a:lnTo>
                <a:lnTo>
                  <a:pt x="2053" y="1128"/>
                </a:lnTo>
                <a:lnTo>
                  <a:pt x="2082" y="1181"/>
                </a:lnTo>
                <a:lnTo>
                  <a:pt x="2114" y="1230"/>
                </a:lnTo>
                <a:lnTo>
                  <a:pt x="2151" y="1277"/>
                </a:lnTo>
                <a:lnTo>
                  <a:pt x="2166" y="1215"/>
                </a:lnTo>
                <a:lnTo>
                  <a:pt x="2188" y="1198"/>
                </a:lnTo>
                <a:lnTo>
                  <a:pt x="2213" y="1183"/>
                </a:lnTo>
                <a:lnTo>
                  <a:pt x="2256" y="1160"/>
                </a:lnTo>
                <a:lnTo>
                  <a:pt x="2301" y="1137"/>
                </a:lnTo>
                <a:lnTo>
                  <a:pt x="2345" y="1118"/>
                </a:lnTo>
                <a:lnTo>
                  <a:pt x="2390" y="1099"/>
                </a:lnTo>
                <a:lnTo>
                  <a:pt x="2433" y="1082"/>
                </a:lnTo>
                <a:lnTo>
                  <a:pt x="2474" y="1065"/>
                </a:lnTo>
                <a:lnTo>
                  <a:pt x="2479" y="1062"/>
                </a:lnTo>
                <a:lnTo>
                  <a:pt x="2483" y="1057"/>
                </a:lnTo>
                <a:lnTo>
                  <a:pt x="2486" y="1052"/>
                </a:lnTo>
                <a:lnTo>
                  <a:pt x="2502" y="1005"/>
                </a:lnTo>
                <a:lnTo>
                  <a:pt x="2505" y="996"/>
                </a:lnTo>
                <a:lnTo>
                  <a:pt x="2509" y="988"/>
                </a:lnTo>
                <a:lnTo>
                  <a:pt x="2515" y="983"/>
                </a:lnTo>
                <a:lnTo>
                  <a:pt x="2524" y="978"/>
                </a:lnTo>
                <a:lnTo>
                  <a:pt x="2526" y="977"/>
                </a:lnTo>
                <a:lnTo>
                  <a:pt x="2528" y="975"/>
                </a:lnTo>
                <a:lnTo>
                  <a:pt x="2531" y="972"/>
                </a:lnTo>
                <a:lnTo>
                  <a:pt x="2533" y="969"/>
                </a:lnTo>
                <a:lnTo>
                  <a:pt x="2533" y="967"/>
                </a:lnTo>
                <a:lnTo>
                  <a:pt x="2541" y="897"/>
                </a:lnTo>
                <a:lnTo>
                  <a:pt x="2540" y="892"/>
                </a:lnTo>
                <a:lnTo>
                  <a:pt x="2539" y="889"/>
                </a:lnTo>
                <a:lnTo>
                  <a:pt x="2538" y="884"/>
                </a:lnTo>
                <a:lnTo>
                  <a:pt x="2535" y="881"/>
                </a:lnTo>
                <a:lnTo>
                  <a:pt x="2517" y="857"/>
                </a:lnTo>
                <a:lnTo>
                  <a:pt x="2505" y="830"/>
                </a:lnTo>
                <a:lnTo>
                  <a:pt x="2498" y="802"/>
                </a:lnTo>
                <a:lnTo>
                  <a:pt x="2494" y="787"/>
                </a:lnTo>
                <a:lnTo>
                  <a:pt x="2488" y="772"/>
                </a:lnTo>
                <a:lnTo>
                  <a:pt x="2483" y="757"/>
                </a:lnTo>
                <a:lnTo>
                  <a:pt x="2467" y="696"/>
                </a:lnTo>
                <a:lnTo>
                  <a:pt x="2466" y="685"/>
                </a:lnTo>
                <a:lnTo>
                  <a:pt x="2466" y="673"/>
                </a:lnTo>
                <a:lnTo>
                  <a:pt x="2465" y="665"/>
                </a:lnTo>
                <a:lnTo>
                  <a:pt x="2466" y="658"/>
                </a:lnTo>
                <a:lnTo>
                  <a:pt x="2470" y="654"/>
                </a:lnTo>
                <a:lnTo>
                  <a:pt x="2478" y="649"/>
                </a:lnTo>
                <a:lnTo>
                  <a:pt x="2480" y="648"/>
                </a:lnTo>
                <a:lnTo>
                  <a:pt x="2481" y="645"/>
                </a:lnTo>
                <a:lnTo>
                  <a:pt x="2483" y="641"/>
                </a:lnTo>
                <a:lnTo>
                  <a:pt x="2483" y="638"/>
                </a:lnTo>
                <a:lnTo>
                  <a:pt x="2485" y="634"/>
                </a:lnTo>
                <a:lnTo>
                  <a:pt x="2485" y="621"/>
                </a:lnTo>
                <a:lnTo>
                  <a:pt x="2485" y="613"/>
                </a:lnTo>
                <a:lnTo>
                  <a:pt x="2485" y="606"/>
                </a:lnTo>
                <a:lnTo>
                  <a:pt x="2485" y="599"/>
                </a:lnTo>
                <a:lnTo>
                  <a:pt x="2485" y="591"/>
                </a:lnTo>
                <a:lnTo>
                  <a:pt x="2485" y="577"/>
                </a:lnTo>
                <a:lnTo>
                  <a:pt x="2486" y="516"/>
                </a:lnTo>
                <a:lnTo>
                  <a:pt x="2490" y="496"/>
                </a:lnTo>
                <a:lnTo>
                  <a:pt x="2498" y="476"/>
                </a:lnTo>
                <a:lnTo>
                  <a:pt x="2510" y="459"/>
                </a:lnTo>
                <a:lnTo>
                  <a:pt x="2524" y="443"/>
                </a:lnTo>
                <a:lnTo>
                  <a:pt x="2540" y="428"/>
                </a:lnTo>
                <a:lnTo>
                  <a:pt x="2565" y="410"/>
                </a:lnTo>
                <a:lnTo>
                  <a:pt x="2593" y="396"/>
                </a:lnTo>
                <a:lnTo>
                  <a:pt x="2622" y="383"/>
                </a:lnTo>
                <a:lnTo>
                  <a:pt x="2652" y="374"/>
                </a:lnTo>
                <a:lnTo>
                  <a:pt x="2682" y="366"/>
                </a:lnTo>
                <a:lnTo>
                  <a:pt x="2722" y="359"/>
                </a:lnTo>
                <a:lnTo>
                  <a:pt x="2762" y="353"/>
                </a:lnTo>
                <a:lnTo>
                  <a:pt x="2774" y="351"/>
                </a:lnTo>
                <a:lnTo>
                  <a:pt x="2786" y="353"/>
                </a:lnTo>
                <a:lnTo>
                  <a:pt x="2789" y="358"/>
                </a:lnTo>
                <a:lnTo>
                  <a:pt x="2783" y="362"/>
                </a:lnTo>
                <a:lnTo>
                  <a:pt x="2777" y="366"/>
                </a:lnTo>
                <a:lnTo>
                  <a:pt x="2772" y="370"/>
                </a:lnTo>
                <a:lnTo>
                  <a:pt x="2766" y="378"/>
                </a:lnTo>
                <a:lnTo>
                  <a:pt x="2764" y="385"/>
                </a:lnTo>
                <a:lnTo>
                  <a:pt x="2767" y="392"/>
                </a:lnTo>
                <a:lnTo>
                  <a:pt x="2774" y="400"/>
                </a:lnTo>
                <a:lnTo>
                  <a:pt x="2847" y="461"/>
                </a:lnTo>
                <a:lnTo>
                  <a:pt x="2861" y="476"/>
                </a:lnTo>
                <a:lnTo>
                  <a:pt x="2870" y="493"/>
                </a:lnTo>
                <a:lnTo>
                  <a:pt x="2874" y="513"/>
                </a:lnTo>
                <a:lnTo>
                  <a:pt x="2875" y="532"/>
                </a:lnTo>
                <a:lnTo>
                  <a:pt x="2875" y="553"/>
                </a:lnTo>
                <a:lnTo>
                  <a:pt x="2875" y="569"/>
                </a:lnTo>
                <a:lnTo>
                  <a:pt x="2875" y="584"/>
                </a:lnTo>
                <a:lnTo>
                  <a:pt x="2877" y="598"/>
                </a:lnTo>
                <a:lnTo>
                  <a:pt x="2877" y="614"/>
                </a:lnTo>
                <a:lnTo>
                  <a:pt x="2877" y="634"/>
                </a:lnTo>
                <a:lnTo>
                  <a:pt x="2877" y="641"/>
                </a:lnTo>
                <a:lnTo>
                  <a:pt x="2877" y="648"/>
                </a:lnTo>
                <a:lnTo>
                  <a:pt x="2880" y="654"/>
                </a:lnTo>
                <a:lnTo>
                  <a:pt x="2887" y="658"/>
                </a:lnTo>
                <a:lnTo>
                  <a:pt x="2889" y="660"/>
                </a:lnTo>
                <a:lnTo>
                  <a:pt x="2890" y="662"/>
                </a:lnTo>
                <a:lnTo>
                  <a:pt x="2892" y="664"/>
                </a:lnTo>
                <a:lnTo>
                  <a:pt x="2893" y="668"/>
                </a:lnTo>
                <a:lnTo>
                  <a:pt x="2885" y="740"/>
                </a:lnTo>
                <a:lnTo>
                  <a:pt x="2885" y="742"/>
                </a:lnTo>
                <a:lnTo>
                  <a:pt x="2885" y="743"/>
                </a:lnTo>
                <a:lnTo>
                  <a:pt x="2873" y="763"/>
                </a:lnTo>
                <a:lnTo>
                  <a:pt x="2865" y="784"/>
                </a:lnTo>
                <a:lnTo>
                  <a:pt x="2858" y="805"/>
                </a:lnTo>
                <a:lnTo>
                  <a:pt x="2852" y="827"/>
                </a:lnTo>
                <a:lnTo>
                  <a:pt x="2844" y="849"/>
                </a:lnTo>
                <a:lnTo>
                  <a:pt x="2843" y="850"/>
                </a:lnTo>
                <a:lnTo>
                  <a:pt x="2842" y="852"/>
                </a:lnTo>
                <a:lnTo>
                  <a:pt x="2831" y="869"/>
                </a:lnTo>
                <a:lnTo>
                  <a:pt x="2824" y="889"/>
                </a:lnTo>
                <a:lnTo>
                  <a:pt x="2821" y="907"/>
                </a:lnTo>
                <a:lnTo>
                  <a:pt x="2820" y="926"/>
                </a:lnTo>
                <a:lnTo>
                  <a:pt x="2821" y="947"/>
                </a:lnTo>
                <a:lnTo>
                  <a:pt x="2821" y="967"/>
                </a:lnTo>
                <a:lnTo>
                  <a:pt x="2821" y="970"/>
                </a:lnTo>
                <a:lnTo>
                  <a:pt x="2824" y="973"/>
                </a:lnTo>
                <a:lnTo>
                  <a:pt x="2825" y="976"/>
                </a:lnTo>
                <a:lnTo>
                  <a:pt x="2827" y="978"/>
                </a:lnTo>
                <a:lnTo>
                  <a:pt x="2836" y="985"/>
                </a:lnTo>
                <a:lnTo>
                  <a:pt x="2842" y="994"/>
                </a:lnTo>
                <a:lnTo>
                  <a:pt x="2846" y="1004"/>
                </a:lnTo>
                <a:lnTo>
                  <a:pt x="2854" y="1030"/>
                </a:lnTo>
                <a:lnTo>
                  <a:pt x="2863" y="1054"/>
                </a:lnTo>
                <a:lnTo>
                  <a:pt x="2865" y="1057"/>
                </a:lnTo>
                <a:lnTo>
                  <a:pt x="2869" y="1060"/>
                </a:lnTo>
                <a:lnTo>
                  <a:pt x="2872" y="1063"/>
                </a:lnTo>
                <a:lnTo>
                  <a:pt x="2877" y="1065"/>
                </a:lnTo>
                <a:lnTo>
                  <a:pt x="2880" y="1067"/>
                </a:lnTo>
                <a:lnTo>
                  <a:pt x="2970" y="1103"/>
                </a:lnTo>
                <a:lnTo>
                  <a:pt x="3058" y="1139"/>
                </a:lnTo>
                <a:lnTo>
                  <a:pt x="3144" y="1182"/>
                </a:lnTo>
                <a:lnTo>
                  <a:pt x="3168" y="1196"/>
                </a:lnTo>
                <a:lnTo>
                  <a:pt x="3189" y="1214"/>
                </a:lnTo>
                <a:lnTo>
                  <a:pt x="3202" y="1268"/>
                </a:lnTo>
                <a:lnTo>
                  <a:pt x="3241" y="1214"/>
                </a:lnTo>
                <a:lnTo>
                  <a:pt x="3276" y="1158"/>
                </a:lnTo>
                <a:lnTo>
                  <a:pt x="3304" y="1098"/>
                </a:lnTo>
                <a:lnTo>
                  <a:pt x="3326" y="1036"/>
                </a:lnTo>
                <a:lnTo>
                  <a:pt x="3344" y="971"/>
                </a:lnTo>
                <a:lnTo>
                  <a:pt x="3354" y="906"/>
                </a:lnTo>
                <a:lnTo>
                  <a:pt x="3357" y="838"/>
                </a:lnTo>
                <a:lnTo>
                  <a:pt x="3354" y="768"/>
                </a:lnTo>
                <a:lnTo>
                  <a:pt x="3344" y="701"/>
                </a:lnTo>
                <a:lnTo>
                  <a:pt x="3326" y="635"/>
                </a:lnTo>
                <a:lnTo>
                  <a:pt x="3303" y="574"/>
                </a:lnTo>
                <a:lnTo>
                  <a:pt x="3274" y="514"/>
                </a:lnTo>
                <a:lnTo>
                  <a:pt x="3240" y="458"/>
                </a:lnTo>
                <a:lnTo>
                  <a:pt x="3201" y="405"/>
                </a:lnTo>
                <a:lnTo>
                  <a:pt x="3156" y="357"/>
                </a:lnTo>
                <a:lnTo>
                  <a:pt x="3107" y="312"/>
                </a:lnTo>
                <a:lnTo>
                  <a:pt x="3054" y="274"/>
                </a:lnTo>
                <a:lnTo>
                  <a:pt x="2998" y="239"/>
                </a:lnTo>
                <a:lnTo>
                  <a:pt x="2939" y="211"/>
                </a:lnTo>
                <a:lnTo>
                  <a:pt x="2875" y="188"/>
                </a:lnTo>
                <a:lnTo>
                  <a:pt x="2810" y="172"/>
                </a:lnTo>
                <a:lnTo>
                  <a:pt x="2742" y="161"/>
                </a:lnTo>
                <a:lnTo>
                  <a:pt x="2671" y="158"/>
                </a:lnTo>
                <a:close/>
                <a:moveTo>
                  <a:pt x="2685" y="0"/>
                </a:moveTo>
                <a:lnTo>
                  <a:pt x="2764" y="3"/>
                </a:lnTo>
                <a:lnTo>
                  <a:pt x="2840" y="14"/>
                </a:lnTo>
                <a:lnTo>
                  <a:pt x="2914" y="31"/>
                </a:lnTo>
                <a:lnTo>
                  <a:pt x="2984" y="54"/>
                </a:lnTo>
                <a:lnTo>
                  <a:pt x="3053" y="82"/>
                </a:lnTo>
                <a:lnTo>
                  <a:pt x="3118" y="117"/>
                </a:lnTo>
                <a:lnTo>
                  <a:pt x="3180" y="157"/>
                </a:lnTo>
                <a:lnTo>
                  <a:pt x="3238" y="201"/>
                </a:lnTo>
                <a:lnTo>
                  <a:pt x="3292" y="251"/>
                </a:lnTo>
                <a:lnTo>
                  <a:pt x="3341" y="303"/>
                </a:lnTo>
                <a:lnTo>
                  <a:pt x="3386" y="362"/>
                </a:lnTo>
                <a:lnTo>
                  <a:pt x="3427" y="422"/>
                </a:lnTo>
                <a:lnTo>
                  <a:pt x="3461" y="488"/>
                </a:lnTo>
                <a:lnTo>
                  <a:pt x="3490" y="555"/>
                </a:lnTo>
                <a:lnTo>
                  <a:pt x="3513" y="626"/>
                </a:lnTo>
                <a:lnTo>
                  <a:pt x="3529" y="700"/>
                </a:lnTo>
                <a:lnTo>
                  <a:pt x="3540" y="775"/>
                </a:lnTo>
                <a:lnTo>
                  <a:pt x="3543" y="853"/>
                </a:lnTo>
                <a:lnTo>
                  <a:pt x="3541" y="923"/>
                </a:lnTo>
                <a:lnTo>
                  <a:pt x="3532" y="991"/>
                </a:lnTo>
                <a:lnTo>
                  <a:pt x="3518" y="1058"/>
                </a:lnTo>
                <a:lnTo>
                  <a:pt x="3498" y="1123"/>
                </a:lnTo>
                <a:lnTo>
                  <a:pt x="3474" y="1186"/>
                </a:lnTo>
                <a:lnTo>
                  <a:pt x="3445" y="1247"/>
                </a:lnTo>
                <a:lnTo>
                  <a:pt x="3410" y="1306"/>
                </a:lnTo>
                <a:lnTo>
                  <a:pt x="3372" y="1362"/>
                </a:lnTo>
                <a:lnTo>
                  <a:pt x="3329" y="1414"/>
                </a:lnTo>
                <a:lnTo>
                  <a:pt x="3281" y="1464"/>
                </a:lnTo>
                <a:lnTo>
                  <a:pt x="3231" y="1509"/>
                </a:lnTo>
                <a:lnTo>
                  <a:pt x="3175" y="1551"/>
                </a:lnTo>
                <a:lnTo>
                  <a:pt x="3203" y="1635"/>
                </a:lnTo>
                <a:lnTo>
                  <a:pt x="3226" y="1723"/>
                </a:lnTo>
                <a:lnTo>
                  <a:pt x="3243" y="1811"/>
                </a:lnTo>
                <a:lnTo>
                  <a:pt x="3257" y="1901"/>
                </a:lnTo>
                <a:lnTo>
                  <a:pt x="3265" y="1993"/>
                </a:lnTo>
                <a:lnTo>
                  <a:pt x="3268" y="2087"/>
                </a:lnTo>
                <a:lnTo>
                  <a:pt x="3264" y="2193"/>
                </a:lnTo>
                <a:lnTo>
                  <a:pt x="3254" y="2298"/>
                </a:lnTo>
                <a:lnTo>
                  <a:pt x="3236" y="2401"/>
                </a:lnTo>
                <a:lnTo>
                  <a:pt x="3213" y="2500"/>
                </a:lnTo>
                <a:lnTo>
                  <a:pt x="3185" y="2599"/>
                </a:lnTo>
                <a:lnTo>
                  <a:pt x="3149" y="2694"/>
                </a:lnTo>
                <a:lnTo>
                  <a:pt x="3107" y="2787"/>
                </a:lnTo>
                <a:lnTo>
                  <a:pt x="3061" y="2876"/>
                </a:lnTo>
                <a:lnTo>
                  <a:pt x="3009" y="2962"/>
                </a:lnTo>
                <a:lnTo>
                  <a:pt x="2952" y="3044"/>
                </a:lnTo>
                <a:lnTo>
                  <a:pt x="2890" y="3122"/>
                </a:lnTo>
                <a:lnTo>
                  <a:pt x="2824" y="3198"/>
                </a:lnTo>
                <a:lnTo>
                  <a:pt x="2752" y="3268"/>
                </a:lnTo>
                <a:lnTo>
                  <a:pt x="2677" y="3334"/>
                </a:lnTo>
                <a:lnTo>
                  <a:pt x="2598" y="3395"/>
                </a:lnTo>
                <a:lnTo>
                  <a:pt x="2515" y="3452"/>
                </a:lnTo>
                <a:lnTo>
                  <a:pt x="2428" y="3504"/>
                </a:lnTo>
                <a:lnTo>
                  <a:pt x="2338" y="3550"/>
                </a:lnTo>
                <a:lnTo>
                  <a:pt x="2246" y="3591"/>
                </a:lnTo>
                <a:lnTo>
                  <a:pt x="2149" y="3626"/>
                </a:lnTo>
                <a:lnTo>
                  <a:pt x="2051" y="3655"/>
                </a:lnTo>
                <a:lnTo>
                  <a:pt x="1950" y="3679"/>
                </a:lnTo>
                <a:lnTo>
                  <a:pt x="1847" y="3695"/>
                </a:lnTo>
                <a:lnTo>
                  <a:pt x="1741" y="3705"/>
                </a:lnTo>
                <a:lnTo>
                  <a:pt x="1634" y="3709"/>
                </a:lnTo>
                <a:lnTo>
                  <a:pt x="1526" y="3705"/>
                </a:lnTo>
                <a:lnTo>
                  <a:pt x="1422" y="3695"/>
                </a:lnTo>
                <a:lnTo>
                  <a:pt x="1318" y="3679"/>
                </a:lnTo>
                <a:lnTo>
                  <a:pt x="1216" y="3655"/>
                </a:lnTo>
                <a:lnTo>
                  <a:pt x="1118" y="3626"/>
                </a:lnTo>
                <a:lnTo>
                  <a:pt x="1023" y="3591"/>
                </a:lnTo>
                <a:lnTo>
                  <a:pt x="929" y="3550"/>
                </a:lnTo>
                <a:lnTo>
                  <a:pt x="839" y="3504"/>
                </a:lnTo>
                <a:lnTo>
                  <a:pt x="753" y="3452"/>
                </a:lnTo>
                <a:lnTo>
                  <a:pt x="670" y="3395"/>
                </a:lnTo>
                <a:lnTo>
                  <a:pt x="590" y="3334"/>
                </a:lnTo>
                <a:lnTo>
                  <a:pt x="515" y="3268"/>
                </a:lnTo>
                <a:lnTo>
                  <a:pt x="445" y="3198"/>
                </a:lnTo>
                <a:lnTo>
                  <a:pt x="378" y="3122"/>
                </a:lnTo>
                <a:lnTo>
                  <a:pt x="316" y="3044"/>
                </a:lnTo>
                <a:lnTo>
                  <a:pt x="259" y="2962"/>
                </a:lnTo>
                <a:lnTo>
                  <a:pt x="207" y="2876"/>
                </a:lnTo>
                <a:lnTo>
                  <a:pt x="160" y="2787"/>
                </a:lnTo>
                <a:lnTo>
                  <a:pt x="119" y="2694"/>
                </a:lnTo>
                <a:lnTo>
                  <a:pt x="84" y="2599"/>
                </a:lnTo>
                <a:lnTo>
                  <a:pt x="54" y="2500"/>
                </a:lnTo>
                <a:lnTo>
                  <a:pt x="31" y="2401"/>
                </a:lnTo>
                <a:lnTo>
                  <a:pt x="14" y="2298"/>
                </a:lnTo>
                <a:lnTo>
                  <a:pt x="3" y="2193"/>
                </a:lnTo>
                <a:lnTo>
                  <a:pt x="0" y="2087"/>
                </a:lnTo>
                <a:lnTo>
                  <a:pt x="3" y="1980"/>
                </a:lnTo>
                <a:lnTo>
                  <a:pt x="14" y="1875"/>
                </a:lnTo>
                <a:lnTo>
                  <a:pt x="31" y="1772"/>
                </a:lnTo>
                <a:lnTo>
                  <a:pt x="54" y="1672"/>
                </a:lnTo>
                <a:lnTo>
                  <a:pt x="84" y="1574"/>
                </a:lnTo>
                <a:lnTo>
                  <a:pt x="119" y="1479"/>
                </a:lnTo>
                <a:lnTo>
                  <a:pt x="160" y="1386"/>
                </a:lnTo>
                <a:lnTo>
                  <a:pt x="207" y="1296"/>
                </a:lnTo>
                <a:lnTo>
                  <a:pt x="259" y="1211"/>
                </a:lnTo>
                <a:lnTo>
                  <a:pt x="316" y="1128"/>
                </a:lnTo>
                <a:lnTo>
                  <a:pt x="378" y="1050"/>
                </a:lnTo>
                <a:lnTo>
                  <a:pt x="445" y="975"/>
                </a:lnTo>
                <a:lnTo>
                  <a:pt x="515" y="905"/>
                </a:lnTo>
                <a:lnTo>
                  <a:pt x="590" y="838"/>
                </a:lnTo>
                <a:lnTo>
                  <a:pt x="670" y="776"/>
                </a:lnTo>
                <a:lnTo>
                  <a:pt x="753" y="720"/>
                </a:lnTo>
                <a:lnTo>
                  <a:pt x="839" y="669"/>
                </a:lnTo>
                <a:lnTo>
                  <a:pt x="929" y="622"/>
                </a:lnTo>
                <a:lnTo>
                  <a:pt x="1023" y="582"/>
                </a:lnTo>
                <a:lnTo>
                  <a:pt x="1118" y="546"/>
                </a:lnTo>
                <a:lnTo>
                  <a:pt x="1216" y="518"/>
                </a:lnTo>
                <a:lnTo>
                  <a:pt x="1318" y="493"/>
                </a:lnTo>
                <a:lnTo>
                  <a:pt x="1422" y="477"/>
                </a:lnTo>
                <a:lnTo>
                  <a:pt x="1526" y="467"/>
                </a:lnTo>
                <a:lnTo>
                  <a:pt x="1634" y="464"/>
                </a:lnTo>
                <a:lnTo>
                  <a:pt x="1727" y="466"/>
                </a:lnTo>
                <a:lnTo>
                  <a:pt x="1819" y="474"/>
                </a:lnTo>
                <a:lnTo>
                  <a:pt x="1909" y="487"/>
                </a:lnTo>
                <a:lnTo>
                  <a:pt x="1945" y="422"/>
                </a:lnTo>
                <a:lnTo>
                  <a:pt x="1984" y="361"/>
                </a:lnTo>
                <a:lnTo>
                  <a:pt x="2029" y="303"/>
                </a:lnTo>
                <a:lnTo>
                  <a:pt x="2079" y="249"/>
                </a:lnTo>
                <a:lnTo>
                  <a:pt x="2133" y="200"/>
                </a:lnTo>
                <a:lnTo>
                  <a:pt x="2191" y="157"/>
                </a:lnTo>
                <a:lnTo>
                  <a:pt x="2253" y="117"/>
                </a:lnTo>
                <a:lnTo>
                  <a:pt x="2317" y="82"/>
                </a:lnTo>
                <a:lnTo>
                  <a:pt x="2387" y="54"/>
                </a:lnTo>
                <a:lnTo>
                  <a:pt x="2457" y="31"/>
                </a:lnTo>
                <a:lnTo>
                  <a:pt x="2531" y="14"/>
                </a:lnTo>
                <a:lnTo>
                  <a:pt x="2607" y="3"/>
                </a:lnTo>
                <a:lnTo>
                  <a:pt x="2685" y="0"/>
                </a:lnTo>
                <a:close/>
              </a:path>
            </a:pathLst>
          </a:custGeom>
          <a:solidFill>
            <a:schemeClr val="tx1">
              <a:lumMod val="90000"/>
              <a:lumOff val="1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903" name="Group 902"/>
          <p:cNvGrpSpPr/>
          <p:nvPr/>
        </p:nvGrpSpPr>
        <p:grpSpPr>
          <a:xfrm>
            <a:off x="10959991" y="1938791"/>
            <a:ext cx="553208" cy="499602"/>
            <a:chOff x="5681663" y="3057525"/>
            <a:chExt cx="819151" cy="739775"/>
          </a:xfrm>
          <a:solidFill>
            <a:schemeClr val="tx1">
              <a:lumMod val="90000"/>
              <a:lumOff val="10000"/>
            </a:schemeClr>
          </a:solidFill>
        </p:grpSpPr>
        <p:sp>
          <p:nvSpPr>
            <p:cNvPr id="904" name="Freeform 125"/>
            <p:cNvSpPr>
              <a:spLocks/>
            </p:cNvSpPr>
            <p:nvPr/>
          </p:nvSpPr>
          <p:spPr bwMode="auto">
            <a:xfrm>
              <a:off x="5681663" y="3057525"/>
              <a:ext cx="760413" cy="533400"/>
            </a:xfrm>
            <a:custGeom>
              <a:avLst/>
              <a:gdLst>
                <a:gd name="T0" fmla="*/ 96 w 3354"/>
                <a:gd name="T1" fmla="*/ 0 h 2353"/>
                <a:gd name="T2" fmla="*/ 499 w 3354"/>
                <a:gd name="T3" fmla="*/ 0 h 2353"/>
                <a:gd name="T4" fmla="*/ 519 w 3354"/>
                <a:gd name="T5" fmla="*/ 2 h 2353"/>
                <a:gd name="T6" fmla="*/ 539 w 3354"/>
                <a:gd name="T7" fmla="*/ 7 h 2353"/>
                <a:gd name="T8" fmla="*/ 556 w 3354"/>
                <a:gd name="T9" fmla="*/ 18 h 2353"/>
                <a:gd name="T10" fmla="*/ 571 w 3354"/>
                <a:gd name="T11" fmla="*/ 32 h 2353"/>
                <a:gd name="T12" fmla="*/ 582 w 3354"/>
                <a:gd name="T13" fmla="*/ 48 h 2353"/>
                <a:gd name="T14" fmla="*/ 591 w 3354"/>
                <a:gd name="T15" fmla="*/ 67 h 2353"/>
                <a:gd name="T16" fmla="*/ 1242 w 3354"/>
                <a:gd name="T17" fmla="*/ 2161 h 2353"/>
                <a:gd name="T18" fmla="*/ 3073 w 3354"/>
                <a:gd name="T19" fmla="*/ 2161 h 2353"/>
                <a:gd name="T20" fmla="*/ 3165 w 3354"/>
                <a:gd name="T21" fmla="*/ 1745 h 2353"/>
                <a:gd name="T22" fmla="*/ 3171 w 3354"/>
                <a:gd name="T23" fmla="*/ 1724 h 2353"/>
                <a:gd name="T24" fmla="*/ 3182 w 3354"/>
                <a:gd name="T25" fmla="*/ 1706 h 2353"/>
                <a:gd name="T26" fmla="*/ 3198 w 3354"/>
                <a:gd name="T27" fmla="*/ 1691 h 2353"/>
                <a:gd name="T28" fmla="*/ 3216 w 3354"/>
                <a:gd name="T29" fmla="*/ 1680 h 2353"/>
                <a:gd name="T30" fmla="*/ 3235 w 3354"/>
                <a:gd name="T31" fmla="*/ 1673 h 2353"/>
                <a:gd name="T32" fmla="*/ 3256 w 3354"/>
                <a:gd name="T33" fmla="*/ 1670 h 2353"/>
                <a:gd name="T34" fmla="*/ 3279 w 3354"/>
                <a:gd name="T35" fmla="*/ 1672 h 2353"/>
                <a:gd name="T36" fmla="*/ 3300 w 3354"/>
                <a:gd name="T37" fmla="*/ 1680 h 2353"/>
                <a:gd name="T38" fmla="*/ 3317 w 3354"/>
                <a:gd name="T39" fmla="*/ 1691 h 2353"/>
                <a:gd name="T40" fmla="*/ 3333 w 3354"/>
                <a:gd name="T41" fmla="*/ 1705 h 2353"/>
                <a:gd name="T42" fmla="*/ 3344 w 3354"/>
                <a:gd name="T43" fmla="*/ 1723 h 2353"/>
                <a:gd name="T44" fmla="*/ 3352 w 3354"/>
                <a:gd name="T45" fmla="*/ 1743 h 2353"/>
                <a:gd name="T46" fmla="*/ 3354 w 3354"/>
                <a:gd name="T47" fmla="*/ 1764 h 2353"/>
                <a:gd name="T48" fmla="*/ 3352 w 3354"/>
                <a:gd name="T49" fmla="*/ 1786 h 2353"/>
                <a:gd name="T50" fmla="*/ 3244 w 3354"/>
                <a:gd name="T51" fmla="*/ 2276 h 2353"/>
                <a:gd name="T52" fmla="*/ 3237 w 3354"/>
                <a:gd name="T53" fmla="*/ 2297 h 2353"/>
                <a:gd name="T54" fmla="*/ 3225 w 3354"/>
                <a:gd name="T55" fmla="*/ 2316 h 2353"/>
                <a:gd name="T56" fmla="*/ 3211 w 3354"/>
                <a:gd name="T57" fmla="*/ 2332 h 2353"/>
                <a:gd name="T58" fmla="*/ 3192 w 3354"/>
                <a:gd name="T59" fmla="*/ 2343 h 2353"/>
                <a:gd name="T60" fmla="*/ 3172 w 3354"/>
                <a:gd name="T61" fmla="*/ 2349 h 2353"/>
                <a:gd name="T62" fmla="*/ 3150 w 3354"/>
                <a:gd name="T63" fmla="*/ 2353 h 2353"/>
                <a:gd name="T64" fmla="*/ 1171 w 3354"/>
                <a:gd name="T65" fmla="*/ 2353 h 2353"/>
                <a:gd name="T66" fmla="*/ 1150 w 3354"/>
                <a:gd name="T67" fmla="*/ 2350 h 2353"/>
                <a:gd name="T68" fmla="*/ 1132 w 3354"/>
                <a:gd name="T69" fmla="*/ 2344 h 2353"/>
                <a:gd name="T70" fmla="*/ 1114 w 3354"/>
                <a:gd name="T71" fmla="*/ 2334 h 2353"/>
                <a:gd name="T72" fmla="*/ 1100 w 3354"/>
                <a:gd name="T73" fmla="*/ 2321 h 2353"/>
                <a:gd name="T74" fmla="*/ 1087 w 3354"/>
                <a:gd name="T75" fmla="*/ 2304 h 2353"/>
                <a:gd name="T76" fmla="*/ 1080 w 3354"/>
                <a:gd name="T77" fmla="*/ 2285 h 2353"/>
                <a:gd name="T78" fmla="*/ 429 w 3354"/>
                <a:gd name="T79" fmla="*/ 191 h 2353"/>
                <a:gd name="T80" fmla="*/ 96 w 3354"/>
                <a:gd name="T81" fmla="*/ 191 h 2353"/>
                <a:gd name="T82" fmla="*/ 74 w 3354"/>
                <a:gd name="T83" fmla="*/ 188 h 2353"/>
                <a:gd name="T84" fmla="*/ 54 w 3354"/>
                <a:gd name="T85" fmla="*/ 181 h 2353"/>
                <a:gd name="T86" fmla="*/ 35 w 3354"/>
                <a:gd name="T87" fmla="*/ 170 h 2353"/>
                <a:gd name="T88" fmla="*/ 21 w 3354"/>
                <a:gd name="T89" fmla="*/ 155 h 2353"/>
                <a:gd name="T90" fmla="*/ 10 w 3354"/>
                <a:gd name="T91" fmla="*/ 136 h 2353"/>
                <a:gd name="T92" fmla="*/ 2 w 3354"/>
                <a:gd name="T93" fmla="*/ 117 h 2353"/>
                <a:gd name="T94" fmla="*/ 0 w 3354"/>
                <a:gd name="T95" fmla="*/ 95 h 2353"/>
                <a:gd name="T96" fmla="*/ 3 w 3354"/>
                <a:gd name="T97" fmla="*/ 69 h 2353"/>
                <a:gd name="T98" fmla="*/ 13 w 3354"/>
                <a:gd name="T99" fmla="*/ 47 h 2353"/>
                <a:gd name="T100" fmla="*/ 28 w 3354"/>
                <a:gd name="T101" fmla="*/ 27 h 2353"/>
                <a:gd name="T102" fmla="*/ 48 w 3354"/>
                <a:gd name="T103" fmla="*/ 12 h 2353"/>
                <a:gd name="T104" fmla="*/ 71 w 3354"/>
                <a:gd name="T105" fmla="*/ 3 h 2353"/>
                <a:gd name="T106" fmla="*/ 96 w 3354"/>
                <a:gd name="T107" fmla="*/ 0 h 2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354" h="2353">
                  <a:moveTo>
                    <a:pt x="96" y="0"/>
                  </a:moveTo>
                  <a:lnTo>
                    <a:pt x="499" y="0"/>
                  </a:lnTo>
                  <a:lnTo>
                    <a:pt x="519" y="2"/>
                  </a:lnTo>
                  <a:lnTo>
                    <a:pt x="539" y="7"/>
                  </a:lnTo>
                  <a:lnTo>
                    <a:pt x="556" y="18"/>
                  </a:lnTo>
                  <a:lnTo>
                    <a:pt x="571" y="32"/>
                  </a:lnTo>
                  <a:lnTo>
                    <a:pt x="582" y="48"/>
                  </a:lnTo>
                  <a:lnTo>
                    <a:pt x="591" y="67"/>
                  </a:lnTo>
                  <a:lnTo>
                    <a:pt x="1242" y="2161"/>
                  </a:lnTo>
                  <a:lnTo>
                    <a:pt x="3073" y="2161"/>
                  </a:lnTo>
                  <a:lnTo>
                    <a:pt x="3165" y="1745"/>
                  </a:lnTo>
                  <a:lnTo>
                    <a:pt x="3171" y="1724"/>
                  </a:lnTo>
                  <a:lnTo>
                    <a:pt x="3182" y="1706"/>
                  </a:lnTo>
                  <a:lnTo>
                    <a:pt x="3198" y="1691"/>
                  </a:lnTo>
                  <a:lnTo>
                    <a:pt x="3216" y="1680"/>
                  </a:lnTo>
                  <a:lnTo>
                    <a:pt x="3235" y="1673"/>
                  </a:lnTo>
                  <a:lnTo>
                    <a:pt x="3256" y="1670"/>
                  </a:lnTo>
                  <a:lnTo>
                    <a:pt x="3279" y="1672"/>
                  </a:lnTo>
                  <a:lnTo>
                    <a:pt x="3300" y="1680"/>
                  </a:lnTo>
                  <a:lnTo>
                    <a:pt x="3317" y="1691"/>
                  </a:lnTo>
                  <a:lnTo>
                    <a:pt x="3333" y="1705"/>
                  </a:lnTo>
                  <a:lnTo>
                    <a:pt x="3344" y="1723"/>
                  </a:lnTo>
                  <a:lnTo>
                    <a:pt x="3352" y="1743"/>
                  </a:lnTo>
                  <a:lnTo>
                    <a:pt x="3354" y="1764"/>
                  </a:lnTo>
                  <a:lnTo>
                    <a:pt x="3352" y="1786"/>
                  </a:lnTo>
                  <a:lnTo>
                    <a:pt x="3244" y="2276"/>
                  </a:lnTo>
                  <a:lnTo>
                    <a:pt x="3237" y="2297"/>
                  </a:lnTo>
                  <a:lnTo>
                    <a:pt x="3225" y="2316"/>
                  </a:lnTo>
                  <a:lnTo>
                    <a:pt x="3211" y="2332"/>
                  </a:lnTo>
                  <a:lnTo>
                    <a:pt x="3192" y="2343"/>
                  </a:lnTo>
                  <a:lnTo>
                    <a:pt x="3172" y="2349"/>
                  </a:lnTo>
                  <a:lnTo>
                    <a:pt x="3150" y="2353"/>
                  </a:lnTo>
                  <a:lnTo>
                    <a:pt x="1171" y="2353"/>
                  </a:lnTo>
                  <a:lnTo>
                    <a:pt x="1150" y="2350"/>
                  </a:lnTo>
                  <a:lnTo>
                    <a:pt x="1132" y="2344"/>
                  </a:lnTo>
                  <a:lnTo>
                    <a:pt x="1114" y="2334"/>
                  </a:lnTo>
                  <a:lnTo>
                    <a:pt x="1100" y="2321"/>
                  </a:lnTo>
                  <a:lnTo>
                    <a:pt x="1087" y="2304"/>
                  </a:lnTo>
                  <a:lnTo>
                    <a:pt x="1080" y="2285"/>
                  </a:lnTo>
                  <a:lnTo>
                    <a:pt x="429" y="191"/>
                  </a:lnTo>
                  <a:lnTo>
                    <a:pt x="96" y="191"/>
                  </a:lnTo>
                  <a:lnTo>
                    <a:pt x="74" y="188"/>
                  </a:lnTo>
                  <a:lnTo>
                    <a:pt x="54" y="181"/>
                  </a:lnTo>
                  <a:lnTo>
                    <a:pt x="35" y="170"/>
                  </a:lnTo>
                  <a:lnTo>
                    <a:pt x="21" y="155"/>
                  </a:lnTo>
                  <a:lnTo>
                    <a:pt x="10" y="136"/>
                  </a:lnTo>
                  <a:lnTo>
                    <a:pt x="2" y="117"/>
                  </a:lnTo>
                  <a:lnTo>
                    <a:pt x="0" y="95"/>
                  </a:lnTo>
                  <a:lnTo>
                    <a:pt x="3" y="69"/>
                  </a:lnTo>
                  <a:lnTo>
                    <a:pt x="13" y="47"/>
                  </a:lnTo>
                  <a:lnTo>
                    <a:pt x="28" y="27"/>
                  </a:lnTo>
                  <a:lnTo>
                    <a:pt x="48" y="12"/>
                  </a:lnTo>
                  <a:lnTo>
                    <a:pt x="71" y="3"/>
                  </a:lnTo>
                  <a:lnTo>
                    <a:pt x="9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5" name="Freeform 126"/>
            <p:cNvSpPr>
              <a:spLocks/>
            </p:cNvSpPr>
            <p:nvPr/>
          </p:nvSpPr>
          <p:spPr bwMode="auto">
            <a:xfrm>
              <a:off x="5943601" y="3155950"/>
              <a:ext cx="557213" cy="252413"/>
            </a:xfrm>
            <a:custGeom>
              <a:avLst/>
              <a:gdLst>
                <a:gd name="T0" fmla="*/ 95 w 2458"/>
                <a:gd name="T1" fmla="*/ 0 h 1111"/>
                <a:gd name="T2" fmla="*/ 2363 w 2458"/>
                <a:gd name="T3" fmla="*/ 0 h 1111"/>
                <a:gd name="T4" fmla="*/ 2384 w 2458"/>
                <a:gd name="T5" fmla="*/ 3 h 1111"/>
                <a:gd name="T6" fmla="*/ 2402 w 2458"/>
                <a:gd name="T7" fmla="*/ 10 h 1111"/>
                <a:gd name="T8" fmla="*/ 2421 w 2458"/>
                <a:gd name="T9" fmla="*/ 21 h 1111"/>
                <a:gd name="T10" fmla="*/ 2436 w 2458"/>
                <a:gd name="T11" fmla="*/ 35 h 1111"/>
                <a:gd name="T12" fmla="*/ 2448 w 2458"/>
                <a:gd name="T13" fmla="*/ 53 h 1111"/>
                <a:gd name="T14" fmla="*/ 2456 w 2458"/>
                <a:gd name="T15" fmla="*/ 71 h 1111"/>
                <a:gd name="T16" fmla="*/ 2458 w 2458"/>
                <a:gd name="T17" fmla="*/ 92 h 1111"/>
                <a:gd name="T18" fmla="*/ 2457 w 2458"/>
                <a:gd name="T19" fmla="*/ 113 h 1111"/>
                <a:gd name="T20" fmla="*/ 2284 w 2458"/>
                <a:gd name="T21" fmla="*/ 1032 h 1111"/>
                <a:gd name="T22" fmla="*/ 2277 w 2458"/>
                <a:gd name="T23" fmla="*/ 1053 h 1111"/>
                <a:gd name="T24" fmla="*/ 2266 w 2458"/>
                <a:gd name="T25" fmla="*/ 1072 h 1111"/>
                <a:gd name="T26" fmla="*/ 2251 w 2458"/>
                <a:gd name="T27" fmla="*/ 1087 h 1111"/>
                <a:gd name="T28" fmla="*/ 2232 w 2458"/>
                <a:gd name="T29" fmla="*/ 1100 h 1111"/>
                <a:gd name="T30" fmla="*/ 2212 w 2458"/>
                <a:gd name="T31" fmla="*/ 1107 h 1111"/>
                <a:gd name="T32" fmla="*/ 2190 w 2458"/>
                <a:gd name="T33" fmla="*/ 1111 h 1111"/>
                <a:gd name="T34" fmla="*/ 1685 w 2458"/>
                <a:gd name="T35" fmla="*/ 1111 h 1111"/>
                <a:gd name="T36" fmla="*/ 1708 w 2458"/>
                <a:gd name="T37" fmla="*/ 1049 h 1111"/>
                <a:gd name="T38" fmla="*/ 1727 w 2458"/>
                <a:gd name="T39" fmla="*/ 985 h 1111"/>
                <a:gd name="T40" fmla="*/ 1739 w 2458"/>
                <a:gd name="T41" fmla="*/ 919 h 1111"/>
                <a:gd name="T42" fmla="*/ 2110 w 2458"/>
                <a:gd name="T43" fmla="*/ 919 h 1111"/>
                <a:gd name="T44" fmla="*/ 2246 w 2458"/>
                <a:gd name="T45" fmla="*/ 192 h 1111"/>
                <a:gd name="T46" fmla="*/ 1600 w 2458"/>
                <a:gd name="T47" fmla="*/ 192 h 1111"/>
                <a:gd name="T48" fmla="*/ 1547 w 2458"/>
                <a:gd name="T49" fmla="*/ 151 h 1111"/>
                <a:gd name="T50" fmla="*/ 1490 w 2458"/>
                <a:gd name="T51" fmla="*/ 114 h 1111"/>
                <a:gd name="T52" fmla="*/ 1430 w 2458"/>
                <a:gd name="T53" fmla="*/ 84 h 1111"/>
                <a:gd name="T54" fmla="*/ 1367 w 2458"/>
                <a:gd name="T55" fmla="*/ 57 h 1111"/>
                <a:gd name="T56" fmla="*/ 1302 w 2458"/>
                <a:gd name="T57" fmla="*/ 36 h 1111"/>
                <a:gd name="T58" fmla="*/ 1234 w 2458"/>
                <a:gd name="T59" fmla="*/ 21 h 1111"/>
                <a:gd name="T60" fmla="*/ 1165 w 2458"/>
                <a:gd name="T61" fmla="*/ 11 h 1111"/>
                <a:gd name="T62" fmla="*/ 1093 w 2458"/>
                <a:gd name="T63" fmla="*/ 7 h 1111"/>
                <a:gd name="T64" fmla="*/ 1021 w 2458"/>
                <a:gd name="T65" fmla="*/ 11 h 1111"/>
                <a:gd name="T66" fmla="*/ 951 w 2458"/>
                <a:gd name="T67" fmla="*/ 21 h 1111"/>
                <a:gd name="T68" fmla="*/ 883 w 2458"/>
                <a:gd name="T69" fmla="*/ 36 h 1111"/>
                <a:gd name="T70" fmla="*/ 818 w 2458"/>
                <a:gd name="T71" fmla="*/ 57 h 1111"/>
                <a:gd name="T72" fmla="*/ 755 w 2458"/>
                <a:gd name="T73" fmla="*/ 84 h 1111"/>
                <a:gd name="T74" fmla="*/ 695 w 2458"/>
                <a:gd name="T75" fmla="*/ 114 h 1111"/>
                <a:gd name="T76" fmla="*/ 639 w 2458"/>
                <a:gd name="T77" fmla="*/ 151 h 1111"/>
                <a:gd name="T78" fmla="*/ 585 w 2458"/>
                <a:gd name="T79" fmla="*/ 192 h 1111"/>
                <a:gd name="T80" fmla="*/ 95 w 2458"/>
                <a:gd name="T81" fmla="*/ 192 h 1111"/>
                <a:gd name="T82" fmla="*/ 69 w 2458"/>
                <a:gd name="T83" fmla="*/ 188 h 1111"/>
                <a:gd name="T84" fmla="*/ 47 w 2458"/>
                <a:gd name="T85" fmla="*/ 178 h 1111"/>
                <a:gd name="T86" fmla="*/ 27 w 2458"/>
                <a:gd name="T87" fmla="*/ 164 h 1111"/>
                <a:gd name="T88" fmla="*/ 12 w 2458"/>
                <a:gd name="T89" fmla="*/ 144 h 1111"/>
                <a:gd name="T90" fmla="*/ 3 w 2458"/>
                <a:gd name="T91" fmla="*/ 121 h 1111"/>
                <a:gd name="T92" fmla="*/ 0 w 2458"/>
                <a:gd name="T93" fmla="*/ 96 h 1111"/>
                <a:gd name="T94" fmla="*/ 2 w 2458"/>
                <a:gd name="T95" fmla="*/ 74 h 1111"/>
                <a:gd name="T96" fmla="*/ 9 w 2458"/>
                <a:gd name="T97" fmla="*/ 54 h 1111"/>
                <a:gd name="T98" fmla="*/ 21 w 2458"/>
                <a:gd name="T99" fmla="*/ 36 h 1111"/>
                <a:gd name="T100" fmla="*/ 35 w 2458"/>
                <a:gd name="T101" fmla="*/ 22 h 1111"/>
                <a:gd name="T102" fmla="*/ 53 w 2458"/>
                <a:gd name="T103" fmla="*/ 10 h 1111"/>
                <a:gd name="T104" fmla="*/ 73 w 2458"/>
                <a:gd name="T105" fmla="*/ 3 h 1111"/>
                <a:gd name="T106" fmla="*/ 95 w 2458"/>
                <a:gd name="T107" fmla="*/ 0 h 1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458" h="1111">
                  <a:moveTo>
                    <a:pt x="95" y="0"/>
                  </a:moveTo>
                  <a:lnTo>
                    <a:pt x="2363" y="0"/>
                  </a:lnTo>
                  <a:lnTo>
                    <a:pt x="2384" y="3"/>
                  </a:lnTo>
                  <a:lnTo>
                    <a:pt x="2402" y="10"/>
                  </a:lnTo>
                  <a:lnTo>
                    <a:pt x="2421" y="21"/>
                  </a:lnTo>
                  <a:lnTo>
                    <a:pt x="2436" y="35"/>
                  </a:lnTo>
                  <a:lnTo>
                    <a:pt x="2448" y="53"/>
                  </a:lnTo>
                  <a:lnTo>
                    <a:pt x="2456" y="71"/>
                  </a:lnTo>
                  <a:lnTo>
                    <a:pt x="2458" y="92"/>
                  </a:lnTo>
                  <a:lnTo>
                    <a:pt x="2457" y="113"/>
                  </a:lnTo>
                  <a:lnTo>
                    <a:pt x="2284" y="1032"/>
                  </a:lnTo>
                  <a:lnTo>
                    <a:pt x="2277" y="1053"/>
                  </a:lnTo>
                  <a:lnTo>
                    <a:pt x="2266" y="1072"/>
                  </a:lnTo>
                  <a:lnTo>
                    <a:pt x="2251" y="1087"/>
                  </a:lnTo>
                  <a:lnTo>
                    <a:pt x="2232" y="1100"/>
                  </a:lnTo>
                  <a:lnTo>
                    <a:pt x="2212" y="1107"/>
                  </a:lnTo>
                  <a:lnTo>
                    <a:pt x="2190" y="1111"/>
                  </a:lnTo>
                  <a:lnTo>
                    <a:pt x="1685" y="1111"/>
                  </a:lnTo>
                  <a:lnTo>
                    <a:pt x="1708" y="1049"/>
                  </a:lnTo>
                  <a:lnTo>
                    <a:pt x="1727" y="985"/>
                  </a:lnTo>
                  <a:lnTo>
                    <a:pt x="1739" y="919"/>
                  </a:lnTo>
                  <a:lnTo>
                    <a:pt x="2110" y="919"/>
                  </a:lnTo>
                  <a:lnTo>
                    <a:pt x="2246" y="192"/>
                  </a:lnTo>
                  <a:lnTo>
                    <a:pt x="1600" y="192"/>
                  </a:lnTo>
                  <a:lnTo>
                    <a:pt x="1547" y="151"/>
                  </a:lnTo>
                  <a:lnTo>
                    <a:pt x="1490" y="114"/>
                  </a:lnTo>
                  <a:lnTo>
                    <a:pt x="1430" y="84"/>
                  </a:lnTo>
                  <a:lnTo>
                    <a:pt x="1367" y="57"/>
                  </a:lnTo>
                  <a:lnTo>
                    <a:pt x="1302" y="36"/>
                  </a:lnTo>
                  <a:lnTo>
                    <a:pt x="1234" y="21"/>
                  </a:lnTo>
                  <a:lnTo>
                    <a:pt x="1165" y="11"/>
                  </a:lnTo>
                  <a:lnTo>
                    <a:pt x="1093" y="7"/>
                  </a:lnTo>
                  <a:lnTo>
                    <a:pt x="1021" y="11"/>
                  </a:lnTo>
                  <a:lnTo>
                    <a:pt x="951" y="21"/>
                  </a:lnTo>
                  <a:lnTo>
                    <a:pt x="883" y="36"/>
                  </a:lnTo>
                  <a:lnTo>
                    <a:pt x="818" y="57"/>
                  </a:lnTo>
                  <a:lnTo>
                    <a:pt x="755" y="84"/>
                  </a:lnTo>
                  <a:lnTo>
                    <a:pt x="695" y="114"/>
                  </a:lnTo>
                  <a:lnTo>
                    <a:pt x="639" y="151"/>
                  </a:lnTo>
                  <a:lnTo>
                    <a:pt x="585" y="192"/>
                  </a:lnTo>
                  <a:lnTo>
                    <a:pt x="95" y="192"/>
                  </a:lnTo>
                  <a:lnTo>
                    <a:pt x="69" y="188"/>
                  </a:lnTo>
                  <a:lnTo>
                    <a:pt x="47" y="178"/>
                  </a:lnTo>
                  <a:lnTo>
                    <a:pt x="27" y="164"/>
                  </a:lnTo>
                  <a:lnTo>
                    <a:pt x="12" y="144"/>
                  </a:lnTo>
                  <a:lnTo>
                    <a:pt x="3" y="121"/>
                  </a:lnTo>
                  <a:lnTo>
                    <a:pt x="0" y="96"/>
                  </a:lnTo>
                  <a:lnTo>
                    <a:pt x="2" y="74"/>
                  </a:lnTo>
                  <a:lnTo>
                    <a:pt x="9" y="54"/>
                  </a:lnTo>
                  <a:lnTo>
                    <a:pt x="21" y="36"/>
                  </a:lnTo>
                  <a:lnTo>
                    <a:pt x="35" y="22"/>
                  </a:lnTo>
                  <a:lnTo>
                    <a:pt x="53" y="10"/>
                  </a:lnTo>
                  <a:lnTo>
                    <a:pt x="73" y="3"/>
                  </a:lnTo>
                  <a:lnTo>
                    <a:pt x="9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6" name="Freeform 127"/>
            <p:cNvSpPr>
              <a:spLocks noEditPoints="1"/>
            </p:cNvSpPr>
            <p:nvPr/>
          </p:nvSpPr>
          <p:spPr bwMode="auto">
            <a:xfrm>
              <a:off x="5910263" y="3638550"/>
              <a:ext cx="158750" cy="158750"/>
            </a:xfrm>
            <a:custGeom>
              <a:avLst/>
              <a:gdLst>
                <a:gd name="T0" fmla="*/ 320 w 704"/>
                <a:gd name="T1" fmla="*/ 194 h 701"/>
                <a:gd name="T2" fmla="*/ 263 w 704"/>
                <a:gd name="T3" fmla="*/ 219 h 701"/>
                <a:gd name="T4" fmla="*/ 220 w 704"/>
                <a:gd name="T5" fmla="*/ 262 h 701"/>
                <a:gd name="T6" fmla="*/ 195 w 704"/>
                <a:gd name="T7" fmla="*/ 318 h 701"/>
                <a:gd name="T8" fmla="*/ 195 w 704"/>
                <a:gd name="T9" fmla="*/ 383 h 701"/>
                <a:gd name="T10" fmla="*/ 220 w 704"/>
                <a:gd name="T11" fmla="*/ 439 h 701"/>
                <a:gd name="T12" fmla="*/ 263 w 704"/>
                <a:gd name="T13" fmla="*/ 482 h 701"/>
                <a:gd name="T14" fmla="*/ 320 w 704"/>
                <a:gd name="T15" fmla="*/ 507 h 701"/>
                <a:gd name="T16" fmla="*/ 385 w 704"/>
                <a:gd name="T17" fmla="*/ 507 h 701"/>
                <a:gd name="T18" fmla="*/ 441 w 704"/>
                <a:gd name="T19" fmla="*/ 482 h 701"/>
                <a:gd name="T20" fmla="*/ 484 w 704"/>
                <a:gd name="T21" fmla="*/ 439 h 701"/>
                <a:gd name="T22" fmla="*/ 509 w 704"/>
                <a:gd name="T23" fmla="*/ 383 h 701"/>
                <a:gd name="T24" fmla="*/ 509 w 704"/>
                <a:gd name="T25" fmla="*/ 318 h 701"/>
                <a:gd name="T26" fmla="*/ 484 w 704"/>
                <a:gd name="T27" fmla="*/ 262 h 701"/>
                <a:gd name="T28" fmla="*/ 441 w 704"/>
                <a:gd name="T29" fmla="*/ 219 h 701"/>
                <a:gd name="T30" fmla="*/ 385 w 704"/>
                <a:gd name="T31" fmla="*/ 194 h 701"/>
                <a:gd name="T32" fmla="*/ 353 w 704"/>
                <a:gd name="T33" fmla="*/ 0 h 701"/>
                <a:gd name="T34" fmla="*/ 446 w 704"/>
                <a:gd name="T35" fmla="*/ 12 h 701"/>
                <a:gd name="T36" fmla="*/ 530 w 704"/>
                <a:gd name="T37" fmla="*/ 48 h 701"/>
                <a:gd name="T38" fmla="*/ 601 w 704"/>
                <a:gd name="T39" fmla="*/ 103 h 701"/>
                <a:gd name="T40" fmla="*/ 656 w 704"/>
                <a:gd name="T41" fmla="*/ 173 h 701"/>
                <a:gd name="T42" fmla="*/ 691 w 704"/>
                <a:gd name="T43" fmla="*/ 257 h 701"/>
                <a:gd name="T44" fmla="*/ 704 w 704"/>
                <a:gd name="T45" fmla="*/ 350 h 701"/>
                <a:gd name="T46" fmla="*/ 691 w 704"/>
                <a:gd name="T47" fmla="*/ 444 h 701"/>
                <a:gd name="T48" fmla="*/ 656 w 704"/>
                <a:gd name="T49" fmla="*/ 528 h 701"/>
                <a:gd name="T50" fmla="*/ 601 w 704"/>
                <a:gd name="T51" fmla="*/ 598 h 701"/>
                <a:gd name="T52" fmla="*/ 530 w 704"/>
                <a:gd name="T53" fmla="*/ 653 h 701"/>
                <a:gd name="T54" fmla="*/ 446 w 704"/>
                <a:gd name="T55" fmla="*/ 689 h 701"/>
                <a:gd name="T56" fmla="*/ 353 w 704"/>
                <a:gd name="T57" fmla="*/ 701 h 701"/>
                <a:gd name="T58" fmla="*/ 258 w 704"/>
                <a:gd name="T59" fmla="*/ 689 h 701"/>
                <a:gd name="T60" fmla="*/ 174 w 704"/>
                <a:gd name="T61" fmla="*/ 653 h 701"/>
                <a:gd name="T62" fmla="*/ 103 w 704"/>
                <a:gd name="T63" fmla="*/ 598 h 701"/>
                <a:gd name="T64" fmla="*/ 48 w 704"/>
                <a:gd name="T65" fmla="*/ 528 h 701"/>
                <a:gd name="T66" fmla="*/ 13 w 704"/>
                <a:gd name="T67" fmla="*/ 444 h 701"/>
                <a:gd name="T68" fmla="*/ 0 w 704"/>
                <a:gd name="T69" fmla="*/ 350 h 701"/>
                <a:gd name="T70" fmla="*/ 13 w 704"/>
                <a:gd name="T71" fmla="*/ 257 h 701"/>
                <a:gd name="T72" fmla="*/ 48 w 704"/>
                <a:gd name="T73" fmla="*/ 173 h 701"/>
                <a:gd name="T74" fmla="*/ 103 w 704"/>
                <a:gd name="T75" fmla="*/ 103 h 701"/>
                <a:gd name="T76" fmla="*/ 174 w 704"/>
                <a:gd name="T77" fmla="*/ 48 h 701"/>
                <a:gd name="T78" fmla="*/ 258 w 704"/>
                <a:gd name="T79" fmla="*/ 12 h 701"/>
                <a:gd name="T80" fmla="*/ 353 w 704"/>
                <a:gd name="T81" fmla="*/ 0 h 7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04" h="701">
                  <a:moveTo>
                    <a:pt x="353" y="191"/>
                  </a:moveTo>
                  <a:lnTo>
                    <a:pt x="320" y="194"/>
                  </a:lnTo>
                  <a:lnTo>
                    <a:pt x="289" y="203"/>
                  </a:lnTo>
                  <a:lnTo>
                    <a:pt x="263" y="219"/>
                  </a:lnTo>
                  <a:lnTo>
                    <a:pt x="238" y="237"/>
                  </a:lnTo>
                  <a:lnTo>
                    <a:pt x="220" y="262"/>
                  </a:lnTo>
                  <a:lnTo>
                    <a:pt x="204" y="288"/>
                  </a:lnTo>
                  <a:lnTo>
                    <a:pt x="195" y="318"/>
                  </a:lnTo>
                  <a:lnTo>
                    <a:pt x="192" y="350"/>
                  </a:lnTo>
                  <a:lnTo>
                    <a:pt x="195" y="383"/>
                  </a:lnTo>
                  <a:lnTo>
                    <a:pt x="204" y="413"/>
                  </a:lnTo>
                  <a:lnTo>
                    <a:pt x="220" y="439"/>
                  </a:lnTo>
                  <a:lnTo>
                    <a:pt x="238" y="464"/>
                  </a:lnTo>
                  <a:lnTo>
                    <a:pt x="263" y="482"/>
                  </a:lnTo>
                  <a:lnTo>
                    <a:pt x="289" y="498"/>
                  </a:lnTo>
                  <a:lnTo>
                    <a:pt x="320" y="507"/>
                  </a:lnTo>
                  <a:lnTo>
                    <a:pt x="353" y="510"/>
                  </a:lnTo>
                  <a:lnTo>
                    <a:pt x="385" y="507"/>
                  </a:lnTo>
                  <a:lnTo>
                    <a:pt x="415" y="498"/>
                  </a:lnTo>
                  <a:lnTo>
                    <a:pt x="441" y="482"/>
                  </a:lnTo>
                  <a:lnTo>
                    <a:pt x="465" y="464"/>
                  </a:lnTo>
                  <a:lnTo>
                    <a:pt x="484" y="439"/>
                  </a:lnTo>
                  <a:lnTo>
                    <a:pt x="500" y="413"/>
                  </a:lnTo>
                  <a:lnTo>
                    <a:pt x="509" y="383"/>
                  </a:lnTo>
                  <a:lnTo>
                    <a:pt x="512" y="350"/>
                  </a:lnTo>
                  <a:lnTo>
                    <a:pt x="509" y="318"/>
                  </a:lnTo>
                  <a:lnTo>
                    <a:pt x="500" y="288"/>
                  </a:lnTo>
                  <a:lnTo>
                    <a:pt x="484" y="262"/>
                  </a:lnTo>
                  <a:lnTo>
                    <a:pt x="465" y="237"/>
                  </a:lnTo>
                  <a:lnTo>
                    <a:pt x="441" y="219"/>
                  </a:lnTo>
                  <a:lnTo>
                    <a:pt x="415" y="203"/>
                  </a:lnTo>
                  <a:lnTo>
                    <a:pt x="385" y="194"/>
                  </a:lnTo>
                  <a:lnTo>
                    <a:pt x="353" y="191"/>
                  </a:lnTo>
                  <a:close/>
                  <a:moveTo>
                    <a:pt x="353" y="0"/>
                  </a:moveTo>
                  <a:lnTo>
                    <a:pt x="400" y="2"/>
                  </a:lnTo>
                  <a:lnTo>
                    <a:pt x="446" y="12"/>
                  </a:lnTo>
                  <a:lnTo>
                    <a:pt x="489" y="28"/>
                  </a:lnTo>
                  <a:lnTo>
                    <a:pt x="530" y="48"/>
                  </a:lnTo>
                  <a:lnTo>
                    <a:pt x="567" y="73"/>
                  </a:lnTo>
                  <a:lnTo>
                    <a:pt x="601" y="103"/>
                  </a:lnTo>
                  <a:lnTo>
                    <a:pt x="630" y="136"/>
                  </a:lnTo>
                  <a:lnTo>
                    <a:pt x="656" y="173"/>
                  </a:lnTo>
                  <a:lnTo>
                    <a:pt x="676" y="214"/>
                  </a:lnTo>
                  <a:lnTo>
                    <a:pt x="691" y="257"/>
                  </a:lnTo>
                  <a:lnTo>
                    <a:pt x="701" y="303"/>
                  </a:lnTo>
                  <a:lnTo>
                    <a:pt x="704" y="350"/>
                  </a:lnTo>
                  <a:lnTo>
                    <a:pt x="701" y="397"/>
                  </a:lnTo>
                  <a:lnTo>
                    <a:pt x="691" y="444"/>
                  </a:lnTo>
                  <a:lnTo>
                    <a:pt x="676" y="487"/>
                  </a:lnTo>
                  <a:lnTo>
                    <a:pt x="656" y="528"/>
                  </a:lnTo>
                  <a:lnTo>
                    <a:pt x="630" y="565"/>
                  </a:lnTo>
                  <a:lnTo>
                    <a:pt x="601" y="598"/>
                  </a:lnTo>
                  <a:lnTo>
                    <a:pt x="567" y="628"/>
                  </a:lnTo>
                  <a:lnTo>
                    <a:pt x="530" y="653"/>
                  </a:lnTo>
                  <a:lnTo>
                    <a:pt x="489" y="673"/>
                  </a:lnTo>
                  <a:lnTo>
                    <a:pt x="446" y="689"/>
                  </a:lnTo>
                  <a:lnTo>
                    <a:pt x="400" y="697"/>
                  </a:lnTo>
                  <a:lnTo>
                    <a:pt x="353" y="701"/>
                  </a:lnTo>
                  <a:lnTo>
                    <a:pt x="305" y="697"/>
                  </a:lnTo>
                  <a:lnTo>
                    <a:pt x="258" y="689"/>
                  </a:lnTo>
                  <a:lnTo>
                    <a:pt x="215" y="673"/>
                  </a:lnTo>
                  <a:lnTo>
                    <a:pt x="174" y="653"/>
                  </a:lnTo>
                  <a:lnTo>
                    <a:pt x="137" y="628"/>
                  </a:lnTo>
                  <a:lnTo>
                    <a:pt x="103" y="598"/>
                  </a:lnTo>
                  <a:lnTo>
                    <a:pt x="73" y="565"/>
                  </a:lnTo>
                  <a:lnTo>
                    <a:pt x="48" y="528"/>
                  </a:lnTo>
                  <a:lnTo>
                    <a:pt x="28" y="487"/>
                  </a:lnTo>
                  <a:lnTo>
                    <a:pt x="13" y="444"/>
                  </a:lnTo>
                  <a:lnTo>
                    <a:pt x="4" y="397"/>
                  </a:lnTo>
                  <a:lnTo>
                    <a:pt x="0" y="350"/>
                  </a:lnTo>
                  <a:lnTo>
                    <a:pt x="4" y="303"/>
                  </a:lnTo>
                  <a:lnTo>
                    <a:pt x="13" y="257"/>
                  </a:lnTo>
                  <a:lnTo>
                    <a:pt x="28" y="214"/>
                  </a:lnTo>
                  <a:lnTo>
                    <a:pt x="48" y="173"/>
                  </a:lnTo>
                  <a:lnTo>
                    <a:pt x="73" y="136"/>
                  </a:lnTo>
                  <a:lnTo>
                    <a:pt x="103" y="103"/>
                  </a:lnTo>
                  <a:lnTo>
                    <a:pt x="137" y="73"/>
                  </a:lnTo>
                  <a:lnTo>
                    <a:pt x="174" y="48"/>
                  </a:lnTo>
                  <a:lnTo>
                    <a:pt x="215" y="28"/>
                  </a:lnTo>
                  <a:lnTo>
                    <a:pt x="258" y="12"/>
                  </a:lnTo>
                  <a:lnTo>
                    <a:pt x="305" y="2"/>
                  </a:lnTo>
                  <a:lnTo>
                    <a:pt x="3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7" name="Freeform 128"/>
            <p:cNvSpPr>
              <a:spLocks noEditPoints="1"/>
            </p:cNvSpPr>
            <p:nvPr/>
          </p:nvSpPr>
          <p:spPr bwMode="auto">
            <a:xfrm>
              <a:off x="6238876" y="3638550"/>
              <a:ext cx="160338" cy="158750"/>
            </a:xfrm>
            <a:custGeom>
              <a:avLst/>
              <a:gdLst>
                <a:gd name="T0" fmla="*/ 320 w 704"/>
                <a:gd name="T1" fmla="*/ 194 h 701"/>
                <a:gd name="T2" fmla="*/ 263 w 704"/>
                <a:gd name="T3" fmla="*/ 219 h 701"/>
                <a:gd name="T4" fmla="*/ 219 w 704"/>
                <a:gd name="T5" fmla="*/ 262 h 701"/>
                <a:gd name="T6" fmla="*/ 195 w 704"/>
                <a:gd name="T7" fmla="*/ 318 h 701"/>
                <a:gd name="T8" fmla="*/ 195 w 704"/>
                <a:gd name="T9" fmla="*/ 383 h 701"/>
                <a:gd name="T10" fmla="*/ 219 w 704"/>
                <a:gd name="T11" fmla="*/ 439 h 701"/>
                <a:gd name="T12" fmla="*/ 263 w 704"/>
                <a:gd name="T13" fmla="*/ 482 h 701"/>
                <a:gd name="T14" fmla="*/ 320 w 704"/>
                <a:gd name="T15" fmla="*/ 507 h 701"/>
                <a:gd name="T16" fmla="*/ 384 w 704"/>
                <a:gd name="T17" fmla="*/ 507 h 701"/>
                <a:gd name="T18" fmla="*/ 441 w 704"/>
                <a:gd name="T19" fmla="*/ 482 h 701"/>
                <a:gd name="T20" fmla="*/ 485 w 704"/>
                <a:gd name="T21" fmla="*/ 439 h 701"/>
                <a:gd name="T22" fmla="*/ 508 w 704"/>
                <a:gd name="T23" fmla="*/ 383 h 701"/>
                <a:gd name="T24" fmla="*/ 508 w 704"/>
                <a:gd name="T25" fmla="*/ 318 h 701"/>
                <a:gd name="T26" fmla="*/ 485 w 704"/>
                <a:gd name="T27" fmla="*/ 262 h 701"/>
                <a:gd name="T28" fmla="*/ 441 w 704"/>
                <a:gd name="T29" fmla="*/ 219 h 701"/>
                <a:gd name="T30" fmla="*/ 384 w 704"/>
                <a:gd name="T31" fmla="*/ 194 h 701"/>
                <a:gd name="T32" fmla="*/ 352 w 704"/>
                <a:gd name="T33" fmla="*/ 0 h 701"/>
                <a:gd name="T34" fmla="*/ 445 w 704"/>
                <a:gd name="T35" fmla="*/ 12 h 701"/>
                <a:gd name="T36" fmla="*/ 530 w 704"/>
                <a:gd name="T37" fmla="*/ 48 h 701"/>
                <a:gd name="T38" fmla="*/ 600 w 704"/>
                <a:gd name="T39" fmla="*/ 103 h 701"/>
                <a:gd name="T40" fmla="*/ 656 w 704"/>
                <a:gd name="T41" fmla="*/ 173 h 701"/>
                <a:gd name="T42" fmla="*/ 691 w 704"/>
                <a:gd name="T43" fmla="*/ 257 h 701"/>
                <a:gd name="T44" fmla="*/ 704 w 704"/>
                <a:gd name="T45" fmla="*/ 350 h 701"/>
                <a:gd name="T46" fmla="*/ 691 w 704"/>
                <a:gd name="T47" fmla="*/ 444 h 701"/>
                <a:gd name="T48" fmla="*/ 656 w 704"/>
                <a:gd name="T49" fmla="*/ 528 h 701"/>
                <a:gd name="T50" fmla="*/ 600 w 704"/>
                <a:gd name="T51" fmla="*/ 598 h 701"/>
                <a:gd name="T52" fmla="*/ 530 w 704"/>
                <a:gd name="T53" fmla="*/ 653 h 701"/>
                <a:gd name="T54" fmla="*/ 445 w 704"/>
                <a:gd name="T55" fmla="*/ 689 h 701"/>
                <a:gd name="T56" fmla="*/ 352 w 704"/>
                <a:gd name="T57" fmla="*/ 701 h 701"/>
                <a:gd name="T58" fmla="*/ 258 w 704"/>
                <a:gd name="T59" fmla="*/ 689 h 701"/>
                <a:gd name="T60" fmla="*/ 174 w 704"/>
                <a:gd name="T61" fmla="*/ 653 h 701"/>
                <a:gd name="T62" fmla="*/ 103 w 704"/>
                <a:gd name="T63" fmla="*/ 598 h 701"/>
                <a:gd name="T64" fmla="*/ 48 w 704"/>
                <a:gd name="T65" fmla="*/ 528 h 701"/>
                <a:gd name="T66" fmla="*/ 12 w 704"/>
                <a:gd name="T67" fmla="*/ 444 h 701"/>
                <a:gd name="T68" fmla="*/ 0 w 704"/>
                <a:gd name="T69" fmla="*/ 350 h 701"/>
                <a:gd name="T70" fmla="*/ 12 w 704"/>
                <a:gd name="T71" fmla="*/ 257 h 701"/>
                <a:gd name="T72" fmla="*/ 48 w 704"/>
                <a:gd name="T73" fmla="*/ 173 h 701"/>
                <a:gd name="T74" fmla="*/ 103 w 704"/>
                <a:gd name="T75" fmla="*/ 103 h 701"/>
                <a:gd name="T76" fmla="*/ 174 w 704"/>
                <a:gd name="T77" fmla="*/ 48 h 701"/>
                <a:gd name="T78" fmla="*/ 258 w 704"/>
                <a:gd name="T79" fmla="*/ 12 h 701"/>
                <a:gd name="T80" fmla="*/ 352 w 704"/>
                <a:gd name="T81" fmla="*/ 0 h 7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04" h="701">
                  <a:moveTo>
                    <a:pt x="352" y="191"/>
                  </a:moveTo>
                  <a:lnTo>
                    <a:pt x="320" y="194"/>
                  </a:lnTo>
                  <a:lnTo>
                    <a:pt x="290" y="203"/>
                  </a:lnTo>
                  <a:lnTo>
                    <a:pt x="263" y="219"/>
                  </a:lnTo>
                  <a:lnTo>
                    <a:pt x="239" y="237"/>
                  </a:lnTo>
                  <a:lnTo>
                    <a:pt x="219" y="262"/>
                  </a:lnTo>
                  <a:lnTo>
                    <a:pt x="205" y="288"/>
                  </a:lnTo>
                  <a:lnTo>
                    <a:pt x="195" y="318"/>
                  </a:lnTo>
                  <a:lnTo>
                    <a:pt x="192" y="350"/>
                  </a:lnTo>
                  <a:lnTo>
                    <a:pt x="195" y="383"/>
                  </a:lnTo>
                  <a:lnTo>
                    <a:pt x="205" y="413"/>
                  </a:lnTo>
                  <a:lnTo>
                    <a:pt x="219" y="439"/>
                  </a:lnTo>
                  <a:lnTo>
                    <a:pt x="239" y="464"/>
                  </a:lnTo>
                  <a:lnTo>
                    <a:pt x="263" y="482"/>
                  </a:lnTo>
                  <a:lnTo>
                    <a:pt x="290" y="498"/>
                  </a:lnTo>
                  <a:lnTo>
                    <a:pt x="320" y="507"/>
                  </a:lnTo>
                  <a:lnTo>
                    <a:pt x="352" y="510"/>
                  </a:lnTo>
                  <a:lnTo>
                    <a:pt x="384" y="507"/>
                  </a:lnTo>
                  <a:lnTo>
                    <a:pt x="414" y="498"/>
                  </a:lnTo>
                  <a:lnTo>
                    <a:pt x="441" y="482"/>
                  </a:lnTo>
                  <a:lnTo>
                    <a:pt x="465" y="464"/>
                  </a:lnTo>
                  <a:lnTo>
                    <a:pt x="485" y="439"/>
                  </a:lnTo>
                  <a:lnTo>
                    <a:pt x="500" y="413"/>
                  </a:lnTo>
                  <a:lnTo>
                    <a:pt x="508" y="383"/>
                  </a:lnTo>
                  <a:lnTo>
                    <a:pt x="512" y="350"/>
                  </a:lnTo>
                  <a:lnTo>
                    <a:pt x="508" y="318"/>
                  </a:lnTo>
                  <a:lnTo>
                    <a:pt x="500" y="288"/>
                  </a:lnTo>
                  <a:lnTo>
                    <a:pt x="485" y="262"/>
                  </a:lnTo>
                  <a:lnTo>
                    <a:pt x="465" y="237"/>
                  </a:lnTo>
                  <a:lnTo>
                    <a:pt x="441" y="219"/>
                  </a:lnTo>
                  <a:lnTo>
                    <a:pt x="414" y="203"/>
                  </a:lnTo>
                  <a:lnTo>
                    <a:pt x="384" y="194"/>
                  </a:lnTo>
                  <a:lnTo>
                    <a:pt x="352" y="191"/>
                  </a:lnTo>
                  <a:close/>
                  <a:moveTo>
                    <a:pt x="352" y="0"/>
                  </a:moveTo>
                  <a:lnTo>
                    <a:pt x="400" y="2"/>
                  </a:lnTo>
                  <a:lnTo>
                    <a:pt x="445" y="12"/>
                  </a:lnTo>
                  <a:lnTo>
                    <a:pt x="489" y="28"/>
                  </a:lnTo>
                  <a:lnTo>
                    <a:pt x="530" y="48"/>
                  </a:lnTo>
                  <a:lnTo>
                    <a:pt x="567" y="73"/>
                  </a:lnTo>
                  <a:lnTo>
                    <a:pt x="600" y="103"/>
                  </a:lnTo>
                  <a:lnTo>
                    <a:pt x="630" y="136"/>
                  </a:lnTo>
                  <a:lnTo>
                    <a:pt x="656" y="173"/>
                  </a:lnTo>
                  <a:lnTo>
                    <a:pt x="677" y="214"/>
                  </a:lnTo>
                  <a:lnTo>
                    <a:pt x="691" y="257"/>
                  </a:lnTo>
                  <a:lnTo>
                    <a:pt x="701" y="303"/>
                  </a:lnTo>
                  <a:lnTo>
                    <a:pt x="704" y="350"/>
                  </a:lnTo>
                  <a:lnTo>
                    <a:pt x="701" y="397"/>
                  </a:lnTo>
                  <a:lnTo>
                    <a:pt x="691" y="444"/>
                  </a:lnTo>
                  <a:lnTo>
                    <a:pt x="677" y="487"/>
                  </a:lnTo>
                  <a:lnTo>
                    <a:pt x="656" y="528"/>
                  </a:lnTo>
                  <a:lnTo>
                    <a:pt x="630" y="565"/>
                  </a:lnTo>
                  <a:lnTo>
                    <a:pt x="600" y="598"/>
                  </a:lnTo>
                  <a:lnTo>
                    <a:pt x="567" y="628"/>
                  </a:lnTo>
                  <a:lnTo>
                    <a:pt x="530" y="653"/>
                  </a:lnTo>
                  <a:lnTo>
                    <a:pt x="489" y="673"/>
                  </a:lnTo>
                  <a:lnTo>
                    <a:pt x="445" y="689"/>
                  </a:lnTo>
                  <a:lnTo>
                    <a:pt x="400" y="697"/>
                  </a:lnTo>
                  <a:lnTo>
                    <a:pt x="352" y="701"/>
                  </a:lnTo>
                  <a:lnTo>
                    <a:pt x="305" y="697"/>
                  </a:lnTo>
                  <a:lnTo>
                    <a:pt x="258" y="689"/>
                  </a:lnTo>
                  <a:lnTo>
                    <a:pt x="215" y="673"/>
                  </a:lnTo>
                  <a:lnTo>
                    <a:pt x="174" y="653"/>
                  </a:lnTo>
                  <a:lnTo>
                    <a:pt x="138" y="628"/>
                  </a:lnTo>
                  <a:lnTo>
                    <a:pt x="103" y="598"/>
                  </a:lnTo>
                  <a:lnTo>
                    <a:pt x="73" y="565"/>
                  </a:lnTo>
                  <a:lnTo>
                    <a:pt x="48" y="528"/>
                  </a:lnTo>
                  <a:lnTo>
                    <a:pt x="28" y="487"/>
                  </a:lnTo>
                  <a:lnTo>
                    <a:pt x="12" y="444"/>
                  </a:lnTo>
                  <a:lnTo>
                    <a:pt x="4" y="397"/>
                  </a:lnTo>
                  <a:lnTo>
                    <a:pt x="0" y="350"/>
                  </a:lnTo>
                  <a:lnTo>
                    <a:pt x="4" y="303"/>
                  </a:lnTo>
                  <a:lnTo>
                    <a:pt x="12" y="257"/>
                  </a:lnTo>
                  <a:lnTo>
                    <a:pt x="28" y="214"/>
                  </a:lnTo>
                  <a:lnTo>
                    <a:pt x="48" y="173"/>
                  </a:lnTo>
                  <a:lnTo>
                    <a:pt x="73" y="136"/>
                  </a:lnTo>
                  <a:lnTo>
                    <a:pt x="103" y="103"/>
                  </a:lnTo>
                  <a:lnTo>
                    <a:pt x="138" y="73"/>
                  </a:lnTo>
                  <a:lnTo>
                    <a:pt x="174" y="48"/>
                  </a:lnTo>
                  <a:lnTo>
                    <a:pt x="215" y="28"/>
                  </a:lnTo>
                  <a:lnTo>
                    <a:pt x="258" y="12"/>
                  </a:lnTo>
                  <a:lnTo>
                    <a:pt x="305" y="2"/>
                  </a:lnTo>
                  <a:lnTo>
                    <a:pt x="35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8" name="Freeform 129"/>
            <p:cNvSpPr>
              <a:spLocks noEditPoints="1"/>
            </p:cNvSpPr>
            <p:nvPr/>
          </p:nvSpPr>
          <p:spPr bwMode="auto">
            <a:xfrm>
              <a:off x="6051551" y="3179763"/>
              <a:ext cx="277813" cy="277813"/>
            </a:xfrm>
            <a:custGeom>
              <a:avLst/>
              <a:gdLst>
                <a:gd name="T0" fmla="*/ 612 w 1224"/>
                <a:gd name="T1" fmla="*/ 1179 h 1220"/>
                <a:gd name="T2" fmla="*/ 666 w 1224"/>
                <a:gd name="T3" fmla="*/ 1042 h 1220"/>
                <a:gd name="T4" fmla="*/ 751 w 1224"/>
                <a:gd name="T5" fmla="*/ 1070 h 1220"/>
                <a:gd name="T6" fmla="*/ 877 w 1224"/>
                <a:gd name="T7" fmla="*/ 1031 h 1220"/>
                <a:gd name="T8" fmla="*/ 521 w 1224"/>
                <a:gd name="T9" fmla="*/ 1163 h 1220"/>
                <a:gd name="T10" fmla="*/ 1139 w 1224"/>
                <a:gd name="T11" fmla="*/ 831 h 1220"/>
                <a:gd name="T12" fmla="*/ 834 w 1224"/>
                <a:gd name="T13" fmla="*/ 1135 h 1220"/>
                <a:gd name="T14" fmla="*/ 1139 w 1224"/>
                <a:gd name="T15" fmla="*/ 831 h 1220"/>
                <a:gd name="T16" fmla="*/ 341 w 1224"/>
                <a:gd name="T17" fmla="*/ 1110 h 1220"/>
                <a:gd name="T18" fmla="*/ 122 w 1224"/>
                <a:gd name="T19" fmla="*/ 869 h 1220"/>
                <a:gd name="T20" fmla="*/ 673 w 1224"/>
                <a:gd name="T21" fmla="*/ 1000 h 1220"/>
                <a:gd name="T22" fmla="*/ 458 w 1224"/>
                <a:gd name="T23" fmla="*/ 809 h 1220"/>
                <a:gd name="T24" fmla="*/ 832 w 1224"/>
                <a:gd name="T25" fmla="*/ 972 h 1220"/>
                <a:gd name="T26" fmla="*/ 267 w 1224"/>
                <a:gd name="T27" fmla="*/ 883 h 1220"/>
                <a:gd name="T28" fmla="*/ 353 w 1224"/>
                <a:gd name="T29" fmla="*/ 797 h 1220"/>
                <a:gd name="T30" fmla="*/ 1023 w 1224"/>
                <a:gd name="T31" fmla="*/ 810 h 1220"/>
                <a:gd name="T32" fmla="*/ 1168 w 1224"/>
                <a:gd name="T33" fmla="*/ 700 h 1220"/>
                <a:gd name="T34" fmla="*/ 215 w 1224"/>
                <a:gd name="T35" fmla="*/ 857 h 1220"/>
                <a:gd name="T36" fmla="*/ 1045 w 1224"/>
                <a:gd name="T37" fmla="*/ 557 h 1220"/>
                <a:gd name="T38" fmla="*/ 1171 w 1224"/>
                <a:gd name="T39" fmla="*/ 642 h 1220"/>
                <a:gd name="T40" fmla="*/ 1077 w 1224"/>
                <a:gd name="T41" fmla="*/ 518 h 1220"/>
                <a:gd name="T42" fmla="*/ 44 w 1224"/>
                <a:gd name="T43" fmla="*/ 594 h 1220"/>
                <a:gd name="T44" fmla="*/ 184 w 1224"/>
                <a:gd name="T45" fmla="*/ 717 h 1220"/>
                <a:gd name="T46" fmla="*/ 817 w 1224"/>
                <a:gd name="T47" fmla="*/ 687 h 1220"/>
                <a:gd name="T48" fmla="*/ 997 w 1224"/>
                <a:gd name="T49" fmla="*/ 490 h 1220"/>
                <a:gd name="T50" fmla="*/ 220 w 1224"/>
                <a:gd name="T51" fmla="*/ 550 h 1220"/>
                <a:gd name="T52" fmla="*/ 406 w 1224"/>
                <a:gd name="T53" fmla="*/ 610 h 1220"/>
                <a:gd name="T54" fmla="*/ 448 w 1224"/>
                <a:gd name="T55" fmla="*/ 691 h 1220"/>
                <a:gd name="T56" fmla="*/ 775 w 1224"/>
                <a:gd name="T57" fmla="*/ 529 h 1220"/>
                <a:gd name="T58" fmla="*/ 1073 w 1224"/>
                <a:gd name="T59" fmla="*/ 472 h 1220"/>
                <a:gd name="T60" fmla="*/ 1035 w 1224"/>
                <a:gd name="T61" fmla="*/ 346 h 1220"/>
                <a:gd name="T62" fmla="*/ 56 w 1224"/>
                <a:gd name="T63" fmla="*/ 520 h 1220"/>
                <a:gd name="T64" fmla="*/ 776 w 1224"/>
                <a:gd name="T65" fmla="*/ 234 h 1220"/>
                <a:gd name="T66" fmla="*/ 958 w 1224"/>
                <a:gd name="T67" fmla="*/ 337 h 1220"/>
                <a:gd name="T68" fmla="*/ 288 w 1224"/>
                <a:gd name="T69" fmla="*/ 287 h 1220"/>
                <a:gd name="T70" fmla="*/ 435 w 1224"/>
                <a:gd name="T71" fmla="*/ 291 h 1220"/>
                <a:gd name="T72" fmla="*/ 535 w 1224"/>
                <a:gd name="T73" fmla="*/ 407 h 1220"/>
                <a:gd name="T74" fmla="*/ 612 w 1224"/>
                <a:gd name="T75" fmla="*/ 218 h 1220"/>
                <a:gd name="T76" fmla="*/ 1103 w 1224"/>
                <a:gd name="T77" fmla="*/ 351 h 1220"/>
                <a:gd name="T78" fmla="*/ 885 w 1224"/>
                <a:gd name="T79" fmla="*/ 110 h 1220"/>
                <a:gd name="T80" fmla="*/ 138 w 1224"/>
                <a:gd name="T81" fmla="*/ 292 h 1220"/>
                <a:gd name="T82" fmla="*/ 318 w 1224"/>
                <a:gd name="T83" fmla="*/ 162 h 1220"/>
                <a:gd name="T84" fmla="*/ 813 w 1224"/>
                <a:gd name="T85" fmla="*/ 200 h 1220"/>
                <a:gd name="T86" fmla="*/ 703 w 1224"/>
                <a:gd name="T87" fmla="*/ 56 h 1220"/>
                <a:gd name="T88" fmla="*/ 364 w 1224"/>
                <a:gd name="T89" fmla="*/ 214 h 1220"/>
                <a:gd name="T90" fmla="*/ 597 w 1224"/>
                <a:gd name="T91" fmla="*/ 44 h 1220"/>
                <a:gd name="T92" fmla="*/ 612 w 1224"/>
                <a:gd name="T93" fmla="*/ 176 h 1220"/>
                <a:gd name="T94" fmla="*/ 628 w 1224"/>
                <a:gd name="T95" fmla="*/ 44 h 1220"/>
                <a:gd name="T96" fmla="*/ 954 w 1224"/>
                <a:gd name="T97" fmla="*/ 104 h 1220"/>
                <a:gd name="T98" fmla="*/ 1212 w 1224"/>
                <a:gd name="T99" fmla="*/ 487 h 1220"/>
                <a:gd name="T100" fmla="*/ 1120 w 1224"/>
                <a:gd name="T101" fmla="*/ 950 h 1220"/>
                <a:gd name="T102" fmla="*/ 735 w 1224"/>
                <a:gd name="T103" fmla="*/ 1207 h 1220"/>
                <a:gd name="T104" fmla="*/ 270 w 1224"/>
                <a:gd name="T105" fmla="*/ 1116 h 1220"/>
                <a:gd name="T106" fmla="*/ 12 w 1224"/>
                <a:gd name="T107" fmla="*/ 733 h 1220"/>
                <a:gd name="T108" fmla="*/ 105 w 1224"/>
                <a:gd name="T109" fmla="*/ 269 h 1220"/>
                <a:gd name="T110" fmla="*/ 489 w 1224"/>
                <a:gd name="T111" fmla="*/ 12 h 1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224" h="1220">
                  <a:moveTo>
                    <a:pt x="506" y="1036"/>
                  </a:moveTo>
                  <a:lnTo>
                    <a:pt x="519" y="1073"/>
                  </a:lnTo>
                  <a:lnTo>
                    <a:pt x="534" y="1105"/>
                  </a:lnTo>
                  <a:lnTo>
                    <a:pt x="549" y="1130"/>
                  </a:lnTo>
                  <a:lnTo>
                    <a:pt x="565" y="1151"/>
                  </a:lnTo>
                  <a:lnTo>
                    <a:pt x="580" y="1167"/>
                  </a:lnTo>
                  <a:lnTo>
                    <a:pt x="597" y="1175"/>
                  </a:lnTo>
                  <a:lnTo>
                    <a:pt x="612" y="1179"/>
                  </a:lnTo>
                  <a:lnTo>
                    <a:pt x="628" y="1175"/>
                  </a:lnTo>
                  <a:lnTo>
                    <a:pt x="644" y="1167"/>
                  </a:lnTo>
                  <a:lnTo>
                    <a:pt x="660" y="1151"/>
                  </a:lnTo>
                  <a:lnTo>
                    <a:pt x="675" y="1130"/>
                  </a:lnTo>
                  <a:lnTo>
                    <a:pt x="691" y="1105"/>
                  </a:lnTo>
                  <a:lnTo>
                    <a:pt x="705" y="1073"/>
                  </a:lnTo>
                  <a:lnTo>
                    <a:pt x="718" y="1036"/>
                  </a:lnTo>
                  <a:lnTo>
                    <a:pt x="666" y="1042"/>
                  </a:lnTo>
                  <a:lnTo>
                    <a:pt x="612" y="1043"/>
                  </a:lnTo>
                  <a:lnTo>
                    <a:pt x="558" y="1042"/>
                  </a:lnTo>
                  <a:lnTo>
                    <a:pt x="506" y="1036"/>
                  </a:lnTo>
                  <a:close/>
                  <a:moveTo>
                    <a:pt x="904" y="990"/>
                  </a:moveTo>
                  <a:lnTo>
                    <a:pt x="860" y="1007"/>
                  </a:lnTo>
                  <a:lnTo>
                    <a:pt x="813" y="1020"/>
                  </a:lnTo>
                  <a:lnTo>
                    <a:pt x="764" y="1030"/>
                  </a:lnTo>
                  <a:lnTo>
                    <a:pt x="751" y="1070"/>
                  </a:lnTo>
                  <a:lnTo>
                    <a:pt x="736" y="1105"/>
                  </a:lnTo>
                  <a:lnTo>
                    <a:pt x="720" y="1137"/>
                  </a:lnTo>
                  <a:lnTo>
                    <a:pt x="703" y="1163"/>
                  </a:lnTo>
                  <a:lnTo>
                    <a:pt x="742" y="1148"/>
                  </a:lnTo>
                  <a:lnTo>
                    <a:pt x="778" y="1126"/>
                  </a:lnTo>
                  <a:lnTo>
                    <a:pt x="814" y="1099"/>
                  </a:lnTo>
                  <a:lnTo>
                    <a:pt x="847" y="1067"/>
                  </a:lnTo>
                  <a:lnTo>
                    <a:pt x="877" y="1031"/>
                  </a:lnTo>
                  <a:lnTo>
                    <a:pt x="904" y="990"/>
                  </a:lnTo>
                  <a:close/>
                  <a:moveTo>
                    <a:pt x="320" y="990"/>
                  </a:moveTo>
                  <a:lnTo>
                    <a:pt x="347" y="1031"/>
                  </a:lnTo>
                  <a:lnTo>
                    <a:pt x="377" y="1067"/>
                  </a:lnTo>
                  <a:lnTo>
                    <a:pt x="411" y="1099"/>
                  </a:lnTo>
                  <a:lnTo>
                    <a:pt x="446" y="1126"/>
                  </a:lnTo>
                  <a:lnTo>
                    <a:pt x="483" y="1148"/>
                  </a:lnTo>
                  <a:lnTo>
                    <a:pt x="521" y="1163"/>
                  </a:lnTo>
                  <a:lnTo>
                    <a:pt x="505" y="1137"/>
                  </a:lnTo>
                  <a:lnTo>
                    <a:pt x="488" y="1105"/>
                  </a:lnTo>
                  <a:lnTo>
                    <a:pt x="474" y="1070"/>
                  </a:lnTo>
                  <a:lnTo>
                    <a:pt x="460" y="1030"/>
                  </a:lnTo>
                  <a:lnTo>
                    <a:pt x="412" y="1020"/>
                  </a:lnTo>
                  <a:lnTo>
                    <a:pt x="364" y="1007"/>
                  </a:lnTo>
                  <a:lnTo>
                    <a:pt x="320" y="990"/>
                  </a:lnTo>
                  <a:close/>
                  <a:moveTo>
                    <a:pt x="1139" y="831"/>
                  </a:moveTo>
                  <a:lnTo>
                    <a:pt x="1103" y="869"/>
                  </a:lnTo>
                  <a:lnTo>
                    <a:pt x="1063" y="903"/>
                  </a:lnTo>
                  <a:lnTo>
                    <a:pt x="1016" y="935"/>
                  </a:lnTo>
                  <a:lnTo>
                    <a:pt x="966" y="963"/>
                  </a:lnTo>
                  <a:lnTo>
                    <a:pt x="939" y="1013"/>
                  </a:lnTo>
                  <a:lnTo>
                    <a:pt x="907" y="1058"/>
                  </a:lnTo>
                  <a:lnTo>
                    <a:pt x="871" y="1099"/>
                  </a:lnTo>
                  <a:lnTo>
                    <a:pt x="834" y="1135"/>
                  </a:lnTo>
                  <a:lnTo>
                    <a:pt x="885" y="1110"/>
                  </a:lnTo>
                  <a:lnTo>
                    <a:pt x="931" y="1082"/>
                  </a:lnTo>
                  <a:lnTo>
                    <a:pt x="975" y="1050"/>
                  </a:lnTo>
                  <a:lnTo>
                    <a:pt x="1016" y="1012"/>
                  </a:lnTo>
                  <a:lnTo>
                    <a:pt x="1053" y="971"/>
                  </a:lnTo>
                  <a:lnTo>
                    <a:pt x="1086" y="928"/>
                  </a:lnTo>
                  <a:lnTo>
                    <a:pt x="1115" y="881"/>
                  </a:lnTo>
                  <a:lnTo>
                    <a:pt x="1139" y="831"/>
                  </a:lnTo>
                  <a:close/>
                  <a:moveTo>
                    <a:pt x="85" y="831"/>
                  </a:moveTo>
                  <a:lnTo>
                    <a:pt x="109" y="881"/>
                  </a:lnTo>
                  <a:lnTo>
                    <a:pt x="138" y="928"/>
                  </a:lnTo>
                  <a:lnTo>
                    <a:pt x="171" y="971"/>
                  </a:lnTo>
                  <a:lnTo>
                    <a:pt x="208" y="1012"/>
                  </a:lnTo>
                  <a:lnTo>
                    <a:pt x="249" y="1050"/>
                  </a:lnTo>
                  <a:lnTo>
                    <a:pt x="293" y="1082"/>
                  </a:lnTo>
                  <a:lnTo>
                    <a:pt x="341" y="1110"/>
                  </a:lnTo>
                  <a:lnTo>
                    <a:pt x="391" y="1135"/>
                  </a:lnTo>
                  <a:lnTo>
                    <a:pt x="353" y="1099"/>
                  </a:lnTo>
                  <a:lnTo>
                    <a:pt x="318" y="1058"/>
                  </a:lnTo>
                  <a:lnTo>
                    <a:pt x="285" y="1013"/>
                  </a:lnTo>
                  <a:lnTo>
                    <a:pt x="258" y="963"/>
                  </a:lnTo>
                  <a:lnTo>
                    <a:pt x="208" y="935"/>
                  </a:lnTo>
                  <a:lnTo>
                    <a:pt x="161" y="903"/>
                  </a:lnTo>
                  <a:lnTo>
                    <a:pt x="122" y="869"/>
                  </a:lnTo>
                  <a:lnTo>
                    <a:pt x="85" y="831"/>
                  </a:lnTo>
                  <a:close/>
                  <a:moveTo>
                    <a:pt x="458" y="809"/>
                  </a:moveTo>
                  <a:lnTo>
                    <a:pt x="467" y="876"/>
                  </a:lnTo>
                  <a:lnTo>
                    <a:pt x="479" y="938"/>
                  </a:lnTo>
                  <a:lnTo>
                    <a:pt x="493" y="993"/>
                  </a:lnTo>
                  <a:lnTo>
                    <a:pt x="551" y="1000"/>
                  </a:lnTo>
                  <a:lnTo>
                    <a:pt x="612" y="1002"/>
                  </a:lnTo>
                  <a:lnTo>
                    <a:pt x="673" y="1000"/>
                  </a:lnTo>
                  <a:lnTo>
                    <a:pt x="732" y="993"/>
                  </a:lnTo>
                  <a:lnTo>
                    <a:pt x="745" y="938"/>
                  </a:lnTo>
                  <a:lnTo>
                    <a:pt x="757" y="876"/>
                  </a:lnTo>
                  <a:lnTo>
                    <a:pt x="766" y="809"/>
                  </a:lnTo>
                  <a:lnTo>
                    <a:pt x="690" y="814"/>
                  </a:lnTo>
                  <a:lnTo>
                    <a:pt x="612" y="816"/>
                  </a:lnTo>
                  <a:lnTo>
                    <a:pt x="535" y="814"/>
                  </a:lnTo>
                  <a:lnTo>
                    <a:pt x="458" y="809"/>
                  </a:lnTo>
                  <a:close/>
                  <a:moveTo>
                    <a:pt x="990" y="774"/>
                  </a:moveTo>
                  <a:lnTo>
                    <a:pt x="932" y="786"/>
                  </a:lnTo>
                  <a:lnTo>
                    <a:pt x="871" y="797"/>
                  </a:lnTo>
                  <a:lnTo>
                    <a:pt x="808" y="805"/>
                  </a:lnTo>
                  <a:lnTo>
                    <a:pt x="799" y="868"/>
                  </a:lnTo>
                  <a:lnTo>
                    <a:pt x="789" y="928"/>
                  </a:lnTo>
                  <a:lnTo>
                    <a:pt x="776" y="986"/>
                  </a:lnTo>
                  <a:lnTo>
                    <a:pt x="832" y="972"/>
                  </a:lnTo>
                  <a:lnTo>
                    <a:pt x="886" y="955"/>
                  </a:lnTo>
                  <a:lnTo>
                    <a:pt x="937" y="933"/>
                  </a:lnTo>
                  <a:lnTo>
                    <a:pt x="958" y="883"/>
                  </a:lnTo>
                  <a:lnTo>
                    <a:pt x="975" y="830"/>
                  </a:lnTo>
                  <a:lnTo>
                    <a:pt x="990" y="774"/>
                  </a:lnTo>
                  <a:close/>
                  <a:moveTo>
                    <a:pt x="235" y="774"/>
                  </a:moveTo>
                  <a:lnTo>
                    <a:pt x="249" y="830"/>
                  </a:lnTo>
                  <a:lnTo>
                    <a:pt x="267" y="883"/>
                  </a:lnTo>
                  <a:lnTo>
                    <a:pt x="288" y="933"/>
                  </a:lnTo>
                  <a:lnTo>
                    <a:pt x="339" y="955"/>
                  </a:lnTo>
                  <a:lnTo>
                    <a:pt x="392" y="972"/>
                  </a:lnTo>
                  <a:lnTo>
                    <a:pt x="448" y="986"/>
                  </a:lnTo>
                  <a:lnTo>
                    <a:pt x="435" y="928"/>
                  </a:lnTo>
                  <a:lnTo>
                    <a:pt x="425" y="868"/>
                  </a:lnTo>
                  <a:lnTo>
                    <a:pt x="416" y="805"/>
                  </a:lnTo>
                  <a:lnTo>
                    <a:pt x="353" y="797"/>
                  </a:lnTo>
                  <a:lnTo>
                    <a:pt x="292" y="786"/>
                  </a:lnTo>
                  <a:lnTo>
                    <a:pt x="235" y="774"/>
                  </a:lnTo>
                  <a:close/>
                  <a:moveTo>
                    <a:pt x="1168" y="700"/>
                  </a:moveTo>
                  <a:lnTo>
                    <a:pt x="1140" y="718"/>
                  </a:lnTo>
                  <a:lnTo>
                    <a:pt x="1109" y="733"/>
                  </a:lnTo>
                  <a:lnTo>
                    <a:pt x="1073" y="749"/>
                  </a:lnTo>
                  <a:lnTo>
                    <a:pt x="1034" y="762"/>
                  </a:lnTo>
                  <a:lnTo>
                    <a:pt x="1023" y="810"/>
                  </a:lnTo>
                  <a:lnTo>
                    <a:pt x="1010" y="857"/>
                  </a:lnTo>
                  <a:lnTo>
                    <a:pt x="994" y="902"/>
                  </a:lnTo>
                  <a:lnTo>
                    <a:pt x="1035" y="874"/>
                  </a:lnTo>
                  <a:lnTo>
                    <a:pt x="1071" y="843"/>
                  </a:lnTo>
                  <a:lnTo>
                    <a:pt x="1103" y="810"/>
                  </a:lnTo>
                  <a:lnTo>
                    <a:pt x="1130" y="776"/>
                  </a:lnTo>
                  <a:lnTo>
                    <a:pt x="1151" y="739"/>
                  </a:lnTo>
                  <a:lnTo>
                    <a:pt x="1168" y="700"/>
                  </a:lnTo>
                  <a:close/>
                  <a:moveTo>
                    <a:pt x="56" y="700"/>
                  </a:moveTo>
                  <a:lnTo>
                    <a:pt x="73" y="739"/>
                  </a:lnTo>
                  <a:lnTo>
                    <a:pt x="94" y="776"/>
                  </a:lnTo>
                  <a:lnTo>
                    <a:pt x="122" y="810"/>
                  </a:lnTo>
                  <a:lnTo>
                    <a:pt x="154" y="843"/>
                  </a:lnTo>
                  <a:lnTo>
                    <a:pt x="189" y="874"/>
                  </a:lnTo>
                  <a:lnTo>
                    <a:pt x="230" y="902"/>
                  </a:lnTo>
                  <a:lnTo>
                    <a:pt x="215" y="857"/>
                  </a:lnTo>
                  <a:lnTo>
                    <a:pt x="201" y="810"/>
                  </a:lnTo>
                  <a:lnTo>
                    <a:pt x="190" y="762"/>
                  </a:lnTo>
                  <a:lnTo>
                    <a:pt x="151" y="749"/>
                  </a:lnTo>
                  <a:lnTo>
                    <a:pt x="115" y="733"/>
                  </a:lnTo>
                  <a:lnTo>
                    <a:pt x="84" y="718"/>
                  </a:lnTo>
                  <a:lnTo>
                    <a:pt x="56" y="700"/>
                  </a:lnTo>
                  <a:close/>
                  <a:moveTo>
                    <a:pt x="1041" y="504"/>
                  </a:moveTo>
                  <a:lnTo>
                    <a:pt x="1045" y="557"/>
                  </a:lnTo>
                  <a:lnTo>
                    <a:pt x="1047" y="610"/>
                  </a:lnTo>
                  <a:lnTo>
                    <a:pt x="1045" y="664"/>
                  </a:lnTo>
                  <a:lnTo>
                    <a:pt x="1041" y="717"/>
                  </a:lnTo>
                  <a:lnTo>
                    <a:pt x="1077" y="702"/>
                  </a:lnTo>
                  <a:lnTo>
                    <a:pt x="1108" y="688"/>
                  </a:lnTo>
                  <a:lnTo>
                    <a:pt x="1135" y="674"/>
                  </a:lnTo>
                  <a:lnTo>
                    <a:pt x="1156" y="657"/>
                  </a:lnTo>
                  <a:lnTo>
                    <a:pt x="1171" y="642"/>
                  </a:lnTo>
                  <a:lnTo>
                    <a:pt x="1180" y="626"/>
                  </a:lnTo>
                  <a:lnTo>
                    <a:pt x="1183" y="610"/>
                  </a:lnTo>
                  <a:lnTo>
                    <a:pt x="1180" y="594"/>
                  </a:lnTo>
                  <a:lnTo>
                    <a:pt x="1171" y="579"/>
                  </a:lnTo>
                  <a:lnTo>
                    <a:pt x="1156" y="562"/>
                  </a:lnTo>
                  <a:lnTo>
                    <a:pt x="1135" y="547"/>
                  </a:lnTo>
                  <a:lnTo>
                    <a:pt x="1108" y="532"/>
                  </a:lnTo>
                  <a:lnTo>
                    <a:pt x="1077" y="518"/>
                  </a:lnTo>
                  <a:lnTo>
                    <a:pt x="1041" y="504"/>
                  </a:lnTo>
                  <a:close/>
                  <a:moveTo>
                    <a:pt x="184" y="504"/>
                  </a:moveTo>
                  <a:lnTo>
                    <a:pt x="147" y="518"/>
                  </a:lnTo>
                  <a:lnTo>
                    <a:pt x="116" y="532"/>
                  </a:lnTo>
                  <a:lnTo>
                    <a:pt x="89" y="547"/>
                  </a:lnTo>
                  <a:lnTo>
                    <a:pt x="68" y="562"/>
                  </a:lnTo>
                  <a:lnTo>
                    <a:pt x="53" y="579"/>
                  </a:lnTo>
                  <a:lnTo>
                    <a:pt x="44" y="594"/>
                  </a:lnTo>
                  <a:lnTo>
                    <a:pt x="41" y="610"/>
                  </a:lnTo>
                  <a:lnTo>
                    <a:pt x="44" y="626"/>
                  </a:lnTo>
                  <a:lnTo>
                    <a:pt x="53" y="642"/>
                  </a:lnTo>
                  <a:lnTo>
                    <a:pt x="68" y="657"/>
                  </a:lnTo>
                  <a:lnTo>
                    <a:pt x="89" y="674"/>
                  </a:lnTo>
                  <a:lnTo>
                    <a:pt x="116" y="688"/>
                  </a:lnTo>
                  <a:lnTo>
                    <a:pt x="147" y="702"/>
                  </a:lnTo>
                  <a:lnTo>
                    <a:pt x="184" y="717"/>
                  </a:lnTo>
                  <a:lnTo>
                    <a:pt x="179" y="664"/>
                  </a:lnTo>
                  <a:lnTo>
                    <a:pt x="177" y="610"/>
                  </a:lnTo>
                  <a:lnTo>
                    <a:pt x="179" y="557"/>
                  </a:lnTo>
                  <a:lnTo>
                    <a:pt x="184" y="504"/>
                  </a:lnTo>
                  <a:close/>
                  <a:moveTo>
                    <a:pt x="811" y="456"/>
                  </a:moveTo>
                  <a:lnTo>
                    <a:pt x="817" y="533"/>
                  </a:lnTo>
                  <a:lnTo>
                    <a:pt x="818" y="610"/>
                  </a:lnTo>
                  <a:lnTo>
                    <a:pt x="817" y="687"/>
                  </a:lnTo>
                  <a:lnTo>
                    <a:pt x="811" y="764"/>
                  </a:lnTo>
                  <a:lnTo>
                    <a:pt x="879" y="754"/>
                  </a:lnTo>
                  <a:lnTo>
                    <a:pt x="941" y="743"/>
                  </a:lnTo>
                  <a:lnTo>
                    <a:pt x="997" y="729"/>
                  </a:lnTo>
                  <a:lnTo>
                    <a:pt x="1004" y="670"/>
                  </a:lnTo>
                  <a:lnTo>
                    <a:pt x="1006" y="610"/>
                  </a:lnTo>
                  <a:lnTo>
                    <a:pt x="1004" y="550"/>
                  </a:lnTo>
                  <a:lnTo>
                    <a:pt x="997" y="490"/>
                  </a:lnTo>
                  <a:lnTo>
                    <a:pt x="941" y="477"/>
                  </a:lnTo>
                  <a:lnTo>
                    <a:pt x="879" y="466"/>
                  </a:lnTo>
                  <a:lnTo>
                    <a:pt x="811" y="456"/>
                  </a:lnTo>
                  <a:close/>
                  <a:moveTo>
                    <a:pt x="413" y="456"/>
                  </a:moveTo>
                  <a:lnTo>
                    <a:pt x="345" y="466"/>
                  </a:lnTo>
                  <a:lnTo>
                    <a:pt x="283" y="477"/>
                  </a:lnTo>
                  <a:lnTo>
                    <a:pt x="227" y="490"/>
                  </a:lnTo>
                  <a:lnTo>
                    <a:pt x="220" y="550"/>
                  </a:lnTo>
                  <a:lnTo>
                    <a:pt x="218" y="610"/>
                  </a:lnTo>
                  <a:lnTo>
                    <a:pt x="220" y="670"/>
                  </a:lnTo>
                  <a:lnTo>
                    <a:pt x="227" y="729"/>
                  </a:lnTo>
                  <a:lnTo>
                    <a:pt x="283" y="743"/>
                  </a:lnTo>
                  <a:lnTo>
                    <a:pt x="345" y="754"/>
                  </a:lnTo>
                  <a:lnTo>
                    <a:pt x="413" y="764"/>
                  </a:lnTo>
                  <a:lnTo>
                    <a:pt x="407" y="687"/>
                  </a:lnTo>
                  <a:lnTo>
                    <a:pt x="406" y="610"/>
                  </a:lnTo>
                  <a:lnTo>
                    <a:pt x="407" y="533"/>
                  </a:lnTo>
                  <a:lnTo>
                    <a:pt x="413" y="456"/>
                  </a:lnTo>
                  <a:close/>
                  <a:moveTo>
                    <a:pt x="612" y="445"/>
                  </a:moveTo>
                  <a:lnTo>
                    <a:pt x="530" y="447"/>
                  </a:lnTo>
                  <a:lnTo>
                    <a:pt x="454" y="453"/>
                  </a:lnTo>
                  <a:lnTo>
                    <a:pt x="448" y="529"/>
                  </a:lnTo>
                  <a:lnTo>
                    <a:pt x="447" y="610"/>
                  </a:lnTo>
                  <a:lnTo>
                    <a:pt x="448" y="691"/>
                  </a:lnTo>
                  <a:lnTo>
                    <a:pt x="454" y="767"/>
                  </a:lnTo>
                  <a:lnTo>
                    <a:pt x="530" y="773"/>
                  </a:lnTo>
                  <a:lnTo>
                    <a:pt x="612" y="774"/>
                  </a:lnTo>
                  <a:lnTo>
                    <a:pt x="694" y="773"/>
                  </a:lnTo>
                  <a:lnTo>
                    <a:pt x="770" y="767"/>
                  </a:lnTo>
                  <a:lnTo>
                    <a:pt x="775" y="691"/>
                  </a:lnTo>
                  <a:lnTo>
                    <a:pt x="777" y="610"/>
                  </a:lnTo>
                  <a:lnTo>
                    <a:pt x="775" y="529"/>
                  </a:lnTo>
                  <a:lnTo>
                    <a:pt x="770" y="453"/>
                  </a:lnTo>
                  <a:lnTo>
                    <a:pt x="694" y="447"/>
                  </a:lnTo>
                  <a:lnTo>
                    <a:pt x="612" y="445"/>
                  </a:lnTo>
                  <a:close/>
                  <a:moveTo>
                    <a:pt x="994" y="318"/>
                  </a:moveTo>
                  <a:lnTo>
                    <a:pt x="1010" y="364"/>
                  </a:lnTo>
                  <a:lnTo>
                    <a:pt x="1023" y="410"/>
                  </a:lnTo>
                  <a:lnTo>
                    <a:pt x="1034" y="458"/>
                  </a:lnTo>
                  <a:lnTo>
                    <a:pt x="1073" y="472"/>
                  </a:lnTo>
                  <a:lnTo>
                    <a:pt x="1109" y="486"/>
                  </a:lnTo>
                  <a:lnTo>
                    <a:pt x="1140" y="503"/>
                  </a:lnTo>
                  <a:lnTo>
                    <a:pt x="1168" y="520"/>
                  </a:lnTo>
                  <a:lnTo>
                    <a:pt x="1151" y="482"/>
                  </a:lnTo>
                  <a:lnTo>
                    <a:pt x="1130" y="444"/>
                  </a:lnTo>
                  <a:lnTo>
                    <a:pt x="1103" y="409"/>
                  </a:lnTo>
                  <a:lnTo>
                    <a:pt x="1072" y="377"/>
                  </a:lnTo>
                  <a:lnTo>
                    <a:pt x="1035" y="346"/>
                  </a:lnTo>
                  <a:lnTo>
                    <a:pt x="994" y="318"/>
                  </a:lnTo>
                  <a:close/>
                  <a:moveTo>
                    <a:pt x="230" y="318"/>
                  </a:moveTo>
                  <a:lnTo>
                    <a:pt x="189" y="346"/>
                  </a:lnTo>
                  <a:lnTo>
                    <a:pt x="154" y="377"/>
                  </a:lnTo>
                  <a:lnTo>
                    <a:pt x="122" y="409"/>
                  </a:lnTo>
                  <a:lnTo>
                    <a:pt x="94" y="444"/>
                  </a:lnTo>
                  <a:lnTo>
                    <a:pt x="73" y="482"/>
                  </a:lnTo>
                  <a:lnTo>
                    <a:pt x="56" y="520"/>
                  </a:lnTo>
                  <a:lnTo>
                    <a:pt x="84" y="503"/>
                  </a:lnTo>
                  <a:lnTo>
                    <a:pt x="115" y="486"/>
                  </a:lnTo>
                  <a:lnTo>
                    <a:pt x="151" y="472"/>
                  </a:lnTo>
                  <a:lnTo>
                    <a:pt x="190" y="458"/>
                  </a:lnTo>
                  <a:lnTo>
                    <a:pt x="201" y="410"/>
                  </a:lnTo>
                  <a:lnTo>
                    <a:pt x="215" y="364"/>
                  </a:lnTo>
                  <a:lnTo>
                    <a:pt x="230" y="318"/>
                  </a:lnTo>
                  <a:close/>
                  <a:moveTo>
                    <a:pt x="776" y="234"/>
                  </a:moveTo>
                  <a:lnTo>
                    <a:pt x="789" y="291"/>
                  </a:lnTo>
                  <a:lnTo>
                    <a:pt x="799" y="351"/>
                  </a:lnTo>
                  <a:lnTo>
                    <a:pt x="808" y="415"/>
                  </a:lnTo>
                  <a:lnTo>
                    <a:pt x="871" y="423"/>
                  </a:lnTo>
                  <a:lnTo>
                    <a:pt x="932" y="434"/>
                  </a:lnTo>
                  <a:lnTo>
                    <a:pt x="990" y="446"/>
                  </a:lnTo>
                  <a:lnTo>
                    <a:pt x="975" y="390"/>
                  </a:lnTo>
                  <a:lnTo>
                    <a:pt x="958" y="337"/>
                  </a:lnTo>
                  <a:lnTo>
                    <a:pt x="937" y="287"/>
                  </a:lnTo>
                  <a:lnTo>
                    <a:pt x="886" y="265"/>
                  </a:lnTo>
                  <a:lnTo>
                    <a:pt x="832" y="248"/>
                  </a:lnTo>
                  <a:lnTo>
                    <a:pt x="776" y="234"/>
                  </a:lnTo>
                  <a:close/>
                  <a:moveTo>
                    <a:pt x="448" y="234"/>
                  </a:moveTo>
                  <a:lnTo>
                    <a:pt x="392" y="248"/>
                  </a:lnTo>
                  <a:lnTo>
                    <a:pt x="339" y="265"/>
                  </a:lnTo>
                  <a:lnTo>
                    <a:pt x="288" y="287"/>
                  </a:lnTo>
                  <a:lnTo>
                    <a:pt x="267" y="337"/>
                  </a:lnTo>
                  <a:lnTo>
                    <a:pt x="249" y="390"/>
                  </a:lnTo>
                  <a:lnTo>
                    <a:pt x="235" y="446"/>
                  </a:lnTo>
                  <a:lnTo>
                    <a:pt x="292" y="434"/>
                  </a:lnTo>
                  <a:lnTo>
                    <a:pt x="353" y="423"/>
                  </a:lnTo>
                  <a:lnTo>
                    <a:pt x="416" y="415"/>
                  </a:lnTo>
                  <a:lnTo>
                    <a:pt x="425" y="351"/>
                  </a:lnTo>
                  <a:lnTo>
                    <a:pt x="435" y="291"/>
                  </a:lnTo>
                  <a:lnTo>
                    <a:pt x="448" y="234"/>
                  </a:lnTo>
                  <a:close/>
                  <a:moveTo>
                    <a:pt x="612" y="218"/>
                  </a:moveTo>
                  <a:lnTo>
                    <a:pt x="551" y="220"/>
                  </a:lnTo>
                  <a:lnTo>
                    <a:pt x="493" y="227"/>
                  </a:lnTo>
                  <a:lnTo>
                    <a:pt x="479" y="282"/>
                  </a:lnTo>
                  <a:lnTo>
                    <a:pt x="467" y="344"/>
                  </a:lnTo>
                  <a:lnTo>
                    <a:pt x="458" y="411"/>
                  </a:lnTo>
                  <a:lnTo>
                    <a:pt x="535" y="407"/>
                  </a:lnTo>
                  <a:lnTo>
                    <a:pt x="612" y="404"/>
                  </a:lnTo>
                  <a:lnTo>
                    <a:pt x="690" y="407"/>
                  </a:lnTo>
                  <a:lnTo>
                    <a:pt x="766" y="411"/>
                  </a:lnTo>
                  <a:lnTo>
                    <a:pt x="757" y="344"/>
                  </a:lnTo>
                  <a:lnTo>
                    <a:pt x="745" y="282"/>
                  </a:lnTo>
                  <a:lnTo>
                    <a:pt x="732" y="227"/>
                  </a:lnTo>
                  <a:lnTo>
                    <a:pt x="673" y="220"/>
                  </a:lnTo>
                  <a:lnTo>
                    <a:pt x="612" y="218"/>
                  </a:lnTo>
                  <a:close/>
                  <a:moveTo>
                    <a:pt x="834" y="86"/>
                  </a:moveTo>
                  <a:lnTo>
                    <a:pt x="871" y="121"/>
                  </a:lnTo>
                  <a:lnTo>
                    <a:pt x="907" y="162"/>
                  </a:lnTo>
                  <a:lnTo>
                    <a:pt x="939" y="207"/>
                  </a:lnTo>
                  <a:lnTo>
                    <a:pt x="966" y="257"/>
                  </a:lnTo>
                  <a:lnTo>
                    <a:pt x="1016" y="285"/>
                  </a:lnTo>
                  <a:lnTo>
                    <a:pt x="1063" y="316"/>
                  </a:lnTo>
                  <a:lnTo>
                    <a:pt x="1103" y="351"/>
                  </a:lnTo>
                  <a:lnTo>
                    <a:pt x="1139" y="389"/>
                  </a:lnTo>
                  <a:lnTo>
                    <a:pt x="1115" y="339"/>
                  </a:lnTo>
                  <a:lnTo>
                    <a:pt x="1086" y="292"/>
                  </a:lnTo>
                  <a:lnTo>
                    <a:pt x="1053" y="248"/>
                  </a:lnTo>
                  <a:lnTo>
                    <a:pt x="1016" y="208"/>
                  </a:lnTo>
                  <a:lnTo>
                    <a:pt x="975" y="171"/>
                  </a:lnTo>
                  <a:lnTo>
                    <a:pt x="931" y="137"/>
                  </a:lnTo>
                  <a:lnTo>
                    <a:pt x="885" y="110"/>
                  </a:lnTo>
                  <a:lnTo>
                    <a:pt x="834" y="86"/>
                  </a:lnTo>
                  <a:close/>
                  <a:moveTo>
                    <a:pt x="391" y="86"/>
                  </a:moveTo>
                  <a:lnTo>
                    <a:pt x="341" y="110"/>
                  </a:lnTo>
                  <a:lnTo>
                    <a:pt x="293" y="137"/>
                  </a:lnTo>
                  <a:lnTo>
                    <a:pt x="249" y="171"/>
                  </a:lnTo>
                  <a:lnTo>
                    <a:pt x="208" y="208"/>
                  </a:lnTo>
                  <a:lnTo>
                    <a:pt x="171" y="248"/>
                  </a:lnTo>
                  <a:lnTo>
                    <a:pt x="138" y="292"/>
                  </a:lnTo>
                  <a:lnTo>
                    <a:pt x="109" y="339"/>
                  </a:lnTo>
                  <a:lnTo>
                    <a:pt x="85" y="389"/>
                  </a:lnTo>
                  <a:lnTo>
                    <a:pt x="122" y="351"/>
                  </a:lnTo>
                  <a:lnTo>
                    <a:pt x="161" y="316"/>
                  </a:lnTo>
                  <a:lnTo>
                    <a:pt x="208" y="285"/>
                  </a:lnTo>
                  <a:lnTo>
                    <a:pt x="258" y="257"/>
                  </a:lnTo>
                  <a:lnTo>
                    <a:pt x="285" y="207"/>
                  </a:lnTo>
                  <a:lnTo>
                    <a:pt x="318" y="162"/>
                  </a:lnTo>
                  <a:lnTo>
                    <a:pt x="353" y="121"/>
                  </a:lnTo>
                  <a:lnTo>
                    <a:pt x="391" y="86"/>
                  </a:lnTo>
                  <a:close/>
                  <a:moveTo>
                    <a:pt x="703" y="56"/>
                  </a:moveTo>
                  <a:lnTo>
                    <a:pt x="720" y="83"/>
                  </a:lnTo>
                  <a:lnTo>
                    <a:pt x="736" y="115"/>
                  </a:lnTo>
                  <a:lnTo>
                    <a:pt x="751" y="151"/>
                  </a:lnTo>
                  <a:lnTo>
                    <a:pt x="764" y="190"/>
                  </a:lnTo>
                  <a:lnTo>
                    <a:pt x="813" y="200"/>
                  </a:lnTo>
                  <a:lnTo>
                    <a:pt x="860" y="214"/>
                  </a:lnTo>
                  <a:lnTo>
                    <a:pt x="904" y="229"/>
                  </a:lnTo>
                  <a:lnTo>
                    <a:pt x="877" y="189"/>
                  </a:lnTo>
                  <a:lnTo>
                    <a:pt x="847" y="153"/>
                  </a:lnTo>
                  <a:lnTo>
                    <a:pt x="814" y="121"/>
                  </a:lnTo>
                  <a:lnTo>
                    <a:pt x="778" y="94"/>
                  </a:lnTo>
                  <a:lnTo>
                    <a:pt x="742" y="72"/>
                  </a:lnTo>
                  <a:lnTo>
                    <a:pt x="703" y="56"/>
                  </a:lnTo>
                  <a:close/>
                  <a:moveTo>
                    <a:pt x="521" y="56"/>
                  </a:moveTo>
                  <a:lnTo>
                    <a:pt x="483" y="72"/>
                  </a:lnTo>
                  <a:lnTo>
                    <a:pt x="446" y="94"/>
                  </a:lnTo>
                  <a:lnTo>
                    <a:pt x="411" y="121"/>
                  </a:lnTo>
                  <a:lnTo>
                    <a:pt x="377" y="153"/>
                  </a:lnTo>
                  <a:lnTo>
                    <a:pt x="347" y="189"/>
                  </a:lnTo>
                  <a:lnTo>
                    <a:pt x="320" y="229"/>
                  </a:lnTo>
                  <a:lnTo>
                    <a:pt x="364" y="214"/>
                  </a:lnTo>
                  <a:lnTo>
                    <a:pt x="412" y="200"/>
                  </a:lnTo>
                  <a:lnTo>
                    <a:pt x="460" y="190"/>
                  </a:lnTo>
                  <a:lnTo>
                    <a:pt x="474" y="151"/>
                  </a:lnTo>
                  <a:lnTo>
                    <a:pt x="488" y="115"/>
                  </a:lnTo>
                  <a:lnTo>
                    <a:pt x="505" y="83"/>
                  </a:lnTo>
                  <a:lnTo>
                    <a:pt x="521" y="56"/>
                  </a:lnTo>
                  <a:close/>
                  <a:moveTo>
                    <a:pt x="612" y="40"/>
                  </a:moveTo>
                  <a:lnTo>
                    <a:pt x="597" y="44"/>
                  </a:lnTo>
                  <a:lnTo>
                    <a:pt x="580" y="54"/>
                  </a:lnTo>
                  <a:lnTo>
                    <a:pt x="565" y="68"/>
                  </a:lnTo>
                  <a:lnTo>
                    <a:pt x="549" y="89"/>
                  </a:lnTo>
                  <a:lnTo>
                    <a:pt x="534" y="115"/>
                  </a:lnTo>
                  <a:lnTo>
                    <a:pt x="519" y="147"/>
                  </a:lnTo>
                  <a:lnTo>
                    <a:pt x="506" y="184"/>
                  </a:lnTo>
                  <a:lnTo>
                    <a:pt x="558" y="178"/>
                  </a:lnTo>
                  <a:lnTo>
                    <a:pt x="612" y="176"/>
                  </a:lnTo>
                  <a:lnTo>
                    <a:pt x="666" y="178"/>
                  </a:lnTo>
                  <a:lnTo>
                    <a:pt x="718" y="184"/>
                  </a:lnTo>
                  <a:lnTo>
                    <a:pt x="705" y="147"/>
                  </a:lnTo>
                  <a:lnTo>
                    <a:pt x="691" y="115"/>
                  </a:lnTo>
                  <a:lnTo>
                    <a:pt x="675" y="89"/>
                  </a:lnTo>
                  <a:lnTo>
                    <a:pt x="660" y="68"/>
                  </a:lnTo>
                  <a:lnTo>
                    <a:pt x="644" y="54"/>
                  </a:lnTo>
                  <a:lnTo>
                    <a:pt x="628" y="44"/>
                  </a:lnTo>
                  <a:lnTo>
                    <a:pt x="612" y="40"/>
                  </a:lnTo>
                  <a:close/>
                  <a:moveTo>
                    <a:pt x="612" y="0"/>
                  </a:moveTo>
                  <a:lnTo>
                    <a:pt x="674" y="3"/>
                  </a:lnTo>
                  <a:lnTo>
                    <a:pt x="735" y="12"/>
                  </a:lnTo>
                  <a:lnTo>
                    <a:pt x="794" y="27"/>
                  </a:lnTo>
                  <a:lnTo>
                    <a:pt x="850" y="48"/>
                  </a:lnTo>
                  <a:lnTo>
                    <a:pt x="903" y="73"/>
                  </a:lnTo>
                  <a:lnTo>
                    <a:pt x="954" y="104"/>
                  </a:lnTo>
                  <a:lnTo>
                    <a:pt x="1002" y="140"/>
                  </a:lnTo>
                  <a:lnTo>
                    <a:pt x="1045" y="178"/>
                  </a:lnTo>
                  <a:lnTo>
                    <a:pt x="1085" y="222"/>
                  </a:lnTo>
                  <a:lnTo>
                    <a:pt x="1120" y="269"/>
                  </a:lnTo>
                  <a:lnTo>
                    <a:pt x="1150" y="319"/>
                  </a:lnTo>
                  <a:lnTo>
                    <a:pt x="1177" y="372"/>
                  </a:lnTo>
                  <a:lnTo>
                    <a:pt x="1197" y="429"/>
                  </a:lnTo>
                  <a:lnTo>
                    <a:pt x="1212" y="487"/>
                  </a:lnTo>
                  <a:lnTo>
                    <a:pt x="1221" y="548"/>
                  </a:lnTo>
                  <a:lnTo>
                    <a:pt x="1224" y="610"/>
                  </a:lnTo>
                  <a:lnTo>
                    <a:pt x="1221" y="672"/>
                  </a:lnTo>
                  <a:lnTo>
                    <a:pt x="1212" y="733"/>
                  </a:lnTo>
                  <a:lnTo>
                    <a:pt x="1197" y="792"/>
                  </a:lnTo>
                  <a:lnTo>
                    <a:pt x="1177" y="847"/>
                  </a:lnTo>
                  <a:lnTo>
                    <a:pt x="1150" y="901"/>
                  </a:lnTo>
                  <a:lnTo>
                    <a:pt x="1120" y="950"/>
                  </a:lnTo>
                  <a:lnTo>
                    <a:pt x="1085" y="998"/>
                  </a:lnTo>
                  <a:lnTo>
                    <a:pt x="1045" y="1041"/>
                  </a:lnTo>
                  <a:lnTo>
                    <a:pt x="1002" y="1081"/>
                  </a:lnTo>
                  <a:lnTo>
                    <a:pt x="954" y="1116"/>
                  </a:lnTo>
                  <a:lnTo>
                    <a:pt x="903" y="1147"/>
                  </a:lnTo>
                  <a:lnTo>
                    <a:pt x="850" y="1172"/>
                  </a:lnTo>
                  <a:lnTo>
                    <a:pt x="794" y="1193"/>
                  </a:lnTo>
                  <a:lnTo>
                    <a:pt x="735" y="1207"/>
                  </a:lnTo>
                  <a:lnTo>
                    <a:pt x="674" y="1217"/>
                  </a:lnTo>
                  <a:lnTo>
                    <a:pt x="612" y="1220"/>
                  </a:lnTo>
                  <a:lnTo>
                    <a:pt x="550" y="1217"/>
                  </a:lnTo>
                  <a:lnTo>
                    <a:pt x="489" y="1207"/>
                  </a:lnTo>
                  <a:lnTo>
                    <a:pt x="431" y="1193"/>
                  </a:lnTo>
                  <a:lnTo>
                    <a:pt x="374" y="1172"/>
                  </a:lnTo>
                  <a:lnTo>
                    <a:pt x="321" y="1147"/>
                  </a:lnTo>
                  <a:lnTo>
                    <a:pt x="270" y="1116"/>
                  </a:lnTo>
                  <a:lnTo>
                    <a:pt x="222" y="1081"/>
                  </a:lnTo>
                  <a:lnTo>
                    <a:pt x="179" y="1041"/>
                  </a:lnTo>
                  <a:lnTo>
                    <a:pt x="139" y="998"/>
                  </a:lnTo>
                  <a:lnTo>
                    <a:pt x="105" y="950"/>
                  </a:lnTo>
                  <a:lnTo>
                    <a:pt x="74" y="901"/>
                  </a:lnTo>
                  <a:lnTo>
                    <a:pt x="47" y="847"/>
                  </a:lnTo>
                  <a:lnTo>
                    <a:pt x="27" y="792"/>
                  </a:lnTo>
                  <a:lnTo>
                    <a:pt x="12" y="733"/>
                  </a:lnTo>
                  <a:lnTo>
                    <a:pt x="3" y="672"/>
                  </a:lnTo>
                  <a:lnTo>
                    <a:pt x="0" y="610"/>
                  </a:lnTo>
                  <a:lnTo>
                    <a:pt x="3" y="548"/>
                  </a:lnTo>
                  <a:lnTo>
                    <a:pt x="12" y="487"/>
                  </a:lnTo>
                  <a:lnTo>
                    <a:pt x="27" y="429"/>
                  </a:lnTo>
                  <a:lnTo>
                    <a:pt x="47" y="372"/>
                  </a:lnTo>
                  <a:lnTo>
                    <a:pt x="74" y="319"/>
                  </a:lnTo>
                  <a:lnTo>
                    <a:pt x="105" y="269"/>
                  </a:lnTo>
                  <a:lnTo>
                    <a:pt x="139" y="222"/>
                  </a:lnTo>
                  <a:lnTo>
                    <a:pt x="179" y="178"/>
                  </a:lnTo>
                  <a:lnTo>
                    <a:pt x="222" y="140"/>
                  </a:lnTo>
                  <a:lnTo>
                    <a:pt x="270" y="104"/>
                  </a:lnTo>
                  <a:lnTo>
                    <a:pt x="321" y="73"/>
                  </a:lnTo>
                  <a:lnTo>
                    <a:pt x="374" y="48"/>
                  </a:lnTo>
                  <a:lnTo>
                    <a:pt x="431" y="27"/>
                  </a:lnTo>
                  <a:lnTo>
                    <a:pt x="489" y="12"/>
                  </a:lnTo>
                  <a:lnTo>
                    <a:pt x="550" y="3"/>
                  </a:lnTo>
                  <a:lnTo>
                    <a:pt x="6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09" name="Group 908"/>
          <p:cNvGrpSpPr/>
          <p:nvPr/>
        </p:nvGrpSpPr>
        <p:grpSpPr>
          <a:xfrm>
            <a:off x="10934563" y="2745391"/>
            <a:ext cx="604064" cy="430826"/>
            <a:chOff x="4486275" y="4357688"/>
            <a:chExt cx="1057275" cy="754062"/>
          </a:xfrm>
          <a:solidFill>
            <a:schemeClr val="tx1">
              <a:lumMod val="90000"/>
              <a:lumOff val="10000"/>
            </a:schemeClr>
          </a:solidFill>
        </p:grpSpPr>
        <p:sp>
          <p:nvSpPr>
            <p:cNvPr id="910" name="Freeform 263"/>
            <p:cNvSpPr>
              <a:spLocks noEditPoints="1"/>
            </p:cNvSpPr>
            <p:nvPr/>
          </p:nvSpPr>
          <p:spPr bwMode="auto">
            <a:xfrm>
              <a:off x="4540250" y="4357688"/>
              <a:ext cx="947738" cy="581025"/>
            </a:xfrm>
            <a:custGeom>
              <a:avLst/>
              <a:gdLst>
                <a:gd name="T0" fmla="*/ 2056 w 2986"/>
                <a:gd name="T1" fmla="*/ 750 h 1832"/>
                <a:gd name="T2" fmla="*/ 1818 w 2986"/>
                <a:gd name="T3" fmla="*/ 708 h 1832"/>
                <a:gd name="T4" fmla="*/ 1665 w 2986"/>
                <a:gd name="T5" fmla="*/ 746 h 1832"/>
                <a:gd name="T6" fmla="*/ 1701 w 2986"/>
                <a:gd name="T7" fmla="*/ 894 h 1832"/>
                <a:gd name="T8" fmla="*/ 1855 w 2986"/>
                <a:gd name="T9" fmla="*/ 862 h 1832"/>
                <a:gd name="T10" fmla="*/ 1854 w 2986"/>
                <a:gd name="T11" fmla="*/ 856 h 1832"/>
                <a:gd name="T12" fmla="*/ 1818 w 2986"/>
                <a:gd name="T13" fmla="*/ 708 h 1832"/>
                <a:gd name="T14" fmla="*/ 1841 w 2986"/>
                <a:gd name="T15" fmla="*/ 528 h 1832"/>
                <a:gd name="T16" fmla="*/ 128 w 2986"/>
                <a:gd name="T17" fmla="*/ 128 h 1832"/>
                <a:gd name="T18" fmla="*/ 1252 w 2986"/>
                <a:gd name="T19" fmla="*/ 1662 h 1832"/>
                <a:gd name="T20" fmla="*/ 1175 w 2986"/>
                <a:gd name="T21" fmla="*/ 1618 h 1832"/>
                <a:gd name="T22" fmla="*/ 1079 w 2986"/>
                <a:gd name="T23" fmla="*/ 1613 h 1832"/>
                <a:gd name="T24" fmla="*/ 1064 w 2986"/>
                <a:gd name="T25" fmla="*/ 1613 h 1832"/>
                <a:gd name="T26" fmla="*/ 990 w 2986"/>
                <a:gd name="T27" fmla="*/ 1578 h 1832"/>
                <a:gd name="T28" fmla="*/ 964 w 2986"/>
                <a:gd name="T29" fmla="*/ 1517 h 1832"/>
                <a:gd name="T30" fmla="*/ 968 w 2986"/>
                <a:gd name="T31" fmla="*/ 1490 h 1832"/>
                <a:gd name="T32" fmla="*/ 958 w 2986"/>
                <a:gd name="T33" fmla="*/ 1467 h 1832"/>
                <a:gd name="T34" fmla="*/ 923 w 2986"/>
                <a:gd name="T35" fmla="*/ 1401 h 1832"/>
                <a:gd name="T36" fmla="*/ 928 w 2986"/>
                <a:gd name="T37" fmla="*/ 1321 h 1832"/>
                <a:gd name="T38" fmla="*/ 873 w 2986"/>
                <a:gd name="T39" fmla="*/ 1272 h 1832"/>
                <a:gd name="T40" fmla="*/ 842 w 2986"/>
                <a:gd name="T41" fmla="*/ 1230 h 1832"/>
                <a:gd name="T42" fmla="*/ 853 w 2986"/>
                <a:gd name="T43" fmla="*/ 1160 h 1832"/>
                <a:gd name="T44" fmla="*/ 896 w 2986"/>
                <a:gd name="T45" fmla="*/ 1127 h 1832"/>
                <a:gd name="T46" fmla="*/ 957 w 2986"/>
                <a:gd name="T47" fmla="*/ 1024 h 1832"/>
                <a:gd name="T48" fmla="*/ 958 w 2986"/>
                <a:gd name="T49" fmla="*/ 948 h 1832"/>
                <a:gd name="T50" fmla="*/ 980 w 2986"/>
                <a:gd name="T51" fmla="*/ 803 h 1832"/>
                <a:gd name="T52" fmla="*/ 1065 w 2986"/>
                <a:gd name="T53" fmla="*/ 656 h 1832"/>
                <a:gd name="T54" fmla="*/ 1199 w 2986"/>
                <a:gd name="T55" fmla="*/ 554 h 1832"/>
                <a:gd name="T56" fmla="*/ 1366 w 2986"/>
                <a:gd name="T57" fmla="*/ 497 h 1832"/>
                <a:gd name="T58" fmla="*/ 1547 w 2986"/>
                <a:gd name="T59" fmla="*/ 484 h 1832"/>
                <a:gd name="T60" fmla="*/ 1648 w 2986"/>
                <a:gd name="T61" fmla="*/ 500 h 1832"/>
                <a:gd name="T62" fmla="*/ 1829 w 2986"/>
                <a:gd name="T63" fmla="*/ 595 h 1832"/>
                <a:gd name="T64" fmla="*/ 1905 w 2986"/>
                <a:gd name="T65" fmla="*/ 623 h 1832"/>
                <a:gd name="T66" fmla="*/ 2057 w 2986"/>
                <a:gd name="T67" fmla="*/ 642 h 1832"/>
                <a:gd name="T68" fmla="*/ 2010 w 2986"/>
                <a:gd name="T69" fmla="*/ 902 h 1832"/>
                <a:gd name="T70" fmla="*/ 2007 w 2986"/>
                <a:gd name="T71" fmla="*/ 1121 h 1832"/>
                <a:gd name="T72" fmla="*/ 1979 w 2986"/>
                <a:gd name="T73" fmla="*/ 1197 h 1832"/>
                <a:gd name="T74" fmla="*/ 1902 w 2986"/>
                <a:gd name="T75" fmla="*/ 1331 h 1832"/>
                <a:gd name="T76" fmla="*/ 1829 w 2986"/>
                <a:gd name="T77" fmla="*/ 1468 h 1832"/>
                <a:gd name="T78" fmla="*/ 1802 w 2986"/>
                <a:gd name="T79" fmla="*/ 1609 h 1832"/>
                <a:gd name="T80" fmla="*/ 1822 w 2986"/>
                <a:gd name="T81" fmla="*/ 1704 h 1832"/>
                <a:gd name="T82" fmla="*/ 128 w 2986"/>
                <a:gd name="T83" fmla="*/ 0 h 1832"/>
                <a:gd name="T84" fmla="*/ 2930 w 2986"/>
                <a:gd name="T85" fmla="*/ 22 h 1832"/>
                <a:gd name="T86" fmla="*/ 2984 w 2986"/>
                <a:gd name="T87" fmla="*/ 102 h 1832"/>
                <a:gd name="T88" fmla="*/ 2977 w 2986"/>
                <a:gd name="T89" fmla="*/ 1754 h 1832"/>
                <a:gd name="T90" fmla="*/ 2909 w 2986"/>
                <a:gd name="T91" fmla="*/ 1822 h 1832"/>
                <a:gd name="T92" fmla="*/ 103 w 2986"/>
                <a:gd name="T93" fmla="*/ 1830 h 1832"/>
                <a:gd name="T94" fmla="*/ 22 w 2986"/>
                <a:gd name="T95" fmla="*/ 1776 h 1832"/>
                <a:gd name="T96" fmla="*/ 0 w 2986"/>
                <a:gd name="T97" fmla="*/ 128 h 1832"/>
                <a:gd name="T98" fmla="*/ 38 w 2986"/>
                <a:gd name="T99" fmla="*/ 38 h 1832"/>
                <a:gd name="T100" fmla="*/ 128 w 2986"/>
                <a:gd name="T101" fmla="*/ 0 h 18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986" h="1832">
                  <a:moveTo>
                    <a:pt x="2037" y="674"/>
                  </a:moveTo>
                  <a:lnTo>
                    <a:pt x="1961" y="693"/>
                  </a:lnTo>
                  <a:lnTo>
                    <a:pt x="1979" y="769"/>
                  </a:lnTo>
                  <a:lnTo>
                    <a:pt x="2056" y="750"/>
                  </a:lnTo>
                  <a:lnTo>
                    <a:pt x="2037" y="674"/>
                  </a:lnTo>
                  <a:close/>
                  <a:moveTo>
                    <a:pt x="1875" y="614"/>
                  </a:moveTo>
                  <a:lnTo>
                    <a:pt x="1798" y="632"/>
                  </a:lnTo>
                  <a:lnTo>
                    <a:pt x="1818" y="708"/>
                  </a:lnTo>
                  <a:lnTo>
                    <a:pt x="1741" y="727"/>
                  </a:lnTo>
                  <a:lnTo>
                    <a:pt x="1759" y="799"/>
                  </a:lnTo>
                  <a:lnTo>
                    <a:pt x="1683" y="818"/>
                  </a:lnTo>
                  <a:lnTo>
                    <a:pt x="1665" y="746"/>
                  </a:lnTo>
                  <a:lnTo>
                    <a:pt x="1588" y="765"/>
                  </a:lnTo>
                  <a:lnTo>
                    <a:pt x="1608" y="840"/>
                  </a:lnTo>
                  <a:lnTo>
                    <a:pt x="1684" y="822"/>
                  </a:lnTo>
                  <a:lnTo>
                    <a:pt x="1701" y="894"/>
                  </a:lnTo>
                  <a:lnTo>
                    <a:pt x="1778" y="875"/>
                  </a:lnTo>
                  <a:lnTo>
                    <a:pt x="1797" y="951"/>
                  </a:lnTo>
                  <a:lnTo>
                    <a:pt x="1874" y="932"/>
                  </a:lnTo>
                  <a:lnTo>
                    <a:pt x="1855" y="862"/>
                  </a:lnTo>
                  <a:lnTo>
                    <a:pt x="1932" y="844"/>
                  </a:lnTo>
                  <a:lnTo>
                    <a:pt x="1913" y="768"/>
                  </a:lnTo>
                  <a:lnTo>
                    <a:pt x="1837" y="786"/>
                  </a:lnTo>
                  <a:lnTo>
                    <a:pt x="1854" y="856"/>
                  </a:lnTo>
                  <a:lnTo>
                    <a:pt x="1778" y="875"/>
                  </a:lnTo>
                  <a:lnTo>
                    <a:pt x="1759" y="802"/>
                  </a:lnTo>
                  <a:lnTo>
                    <a:pt x="1836" y="784"/>
                  </a:lnTo>
                  <a:lnTo>
                    <a:pt x="1818" y="708"/>
                  </a:lnTo>
                  <a:lnTo>
                    <a:pt x="1893" y="689"/>
                  </a:lnTo>
                  <a:lnTo>
                    <a:pt x="1875" y="614"/>
                  </a:lnTo>
                  <a:close/>
                  <a:moveTo>
                    <a:pt x="1917" y="509"/>
                  </a:moveTo>
                  <a:lnTo>
                    <a:pt x="1841" y="528"/>
                  </a:lnTo>
                  <a:lnTo>
                    <a:pt x="1860" y="604"/>
                  </a:lnTo>
                  <a:lnTo>
                    <a:pt x="1937" y="585"/>
                  </a:lnTo>
                  <a:lnTo>
                    <a:pt x="1917" y="509"/>
                  </a:lnTo>
                  <a:close/>
                  <a:moveTo>
                    <a:pt x="128" y="128"/>
                  </a:moveTo>
                  <a:lnTo>
                    <a:pt x="128" y="1704"/>
                  </a:lnTo>
                  <a:lnTo>
                    <a:pt x="1276" y="1704"/>
                  </a:lnTo>
                  <a:lnTo>
                    <a:pt x="1266" y="1682"/>
                  </a:lnTo>
                  <a:lnTo>
                    <a:pt x="1252" y="1662"/>
                  </a:lnTo>
                  <a:lnTo>
                    <a:pt x="1236" y="1646"/>
                  </a:lnTo>
                  <a:lnTo>
                    <a:pt x="1218" y="1634"/>
                  </a:lnTo>
                  <a:lnTo>
                    <a:pt x="1197" y="1625"/>
                  </a:lnTo>
                  <a:lnTo>
                    <a:pt x="1175" y="1618"/>
                  </a:lnTo>
                  <a:lnTo>
                    <a:pt x="1152" y="1614"/>
                  </a:lnTo>
                  <a:lnTo>
                    <a:pt x="1128" y="1612"/>
                  </a:lnTo>
                  <a:lnTo>
                    <a:pt x="1104" y="1612"/>
                  </a:lnTo>
                  <a:lnTo>
                    <a:pt x="1079" y="1613"/>
                  </a:lnTo>
                  <a:lnTo>
                    <a:pt x="1075" y="1613"/>
                  </a:lnTo>
                  <a:lnTo>
                    <a:pt x="1071" y="1613"/>
                  </a:lnTo>
                  <a:lnTo>
                    <a:pt x="1068" y="1613"/>
                  </a:lnTo>
                  <a:lnTo>
                    <a:pt x="1064" y="1613"/>
                  </a:lnTo>
                  <a:lnTo>
                    <a:pt x="1043" y="1609"/>
                  </a:lnTo>
                  <a:lnTo>
                    <a:pt x="1023" y="1602"/>
                  </a:lnTo>
                  <a:lnTo>
                    <a:pt x="1005" y="1591"/>
                  </a:lnTo>
                  <a:lnTo>
                    <a:pt x="990" y="1578"/>
                  </a:lnTo>
                  <a:lnTo>
                    <a:pt x="978" y="1563"/>
                  </a:lnTo>
                  <a:lnTo>
                    <a:pt x="969" y="1544"/>
                  </a:lnTo>
                  <a:lnTo>
                    <a:pt x="964" y="1522"/>
                  </a:lnTo>
                  <a:lnTo>
                    <a:pt x="964" y="1517"/>
                  </a:lnTo>
                  <a:lnTo>
                    <a:pt x="965" y="1512"/>
                  </a:lnTo>
                  <a:lnTo>
                    <a:pt x="965" y="1507"/>
                  </a:lnTo>
                  <a:lnTo>
                    <a:pt x="966" y="1502"/>
                  </a:lnTo>
                  <a:lnTo>
                    <a:pt x="968" y="1490"/>
                  </a:lnTo>
                  <a:lnTo>
                    <a:pt x="968" y="1480"/>
                  </a:lnTo>
                  <a:lnTo>
                    <a:pt x="964" y="1470"/>
                  </a:lnTo>
                  <a:lnTo>
                    <a:pt x="961" y="1469"/>
                  </a:lnTo>
                  <a:lnTo>
                    <a:pt x="958" y="1467"/>
                  </a:lnTo>
                  <a:lnTo>
                    <a:pt x="942" y="1453"/>
                  </a:lnTo>
                  <a:lnTo>
                    <a:pt x="931" y="1436"/>
                  </a:lnTo>
                  <a:lnTo>
                    <a:pt x="925" y="1419"/>
                  </a:lnTo>
                  <a:lnTo>
                    <a:pt x="923" y="1401"/>
                  </a:lnTo>
                  <a:lnTo>
                    <a:pt x="927" y="1382"/>
                  </a:lnTo>
                  <a:lnTo>
                    <a:pt x="935" y="1363"/>
                  </a:lnTo>
                  <a:lnTo>
                    <a:pt x="929" y="1342"/>
                  </a:lnTo>
                  <a:lnTo>
                    <a:pt x="928" y="1321"/>
                  </a:lnTo>
                  <a:lnTo>
                    <a:pt x="932" y="1299"/>
                  </a:lnTo>
                  <a:lnTo>
                    <a:pt x="904" y="1289"/>
                  </a:lnTo>
                  <a:lnTo>
                    <a:pt x="878" y="1275"/>
                  </a:lnTo>
                  <a:lnTo>
                    <a:pt x="873" y="1272"/>
                  </a:lnTo>
                  <a:lnTo>
                    <a:pt x="868" y="1269"/>
                  </a:lnTo>
                  <a:lnTo>
                    <a:pt x="863" y="1265"/>
                  </a:lnTo>
                  <a:lnTo>
                    <a:pt x="850" y="1249"/>
                  </a:lnTo>
                  <a:lnTo>
                    <a:pt x="842" y="1230"/>
                  </a:lnTo>
                  <a:lnTo>
                    <a:pt x="839" y="1211"/>
                  </a:lnTo>
                  <a:lnTo>
                    <a:pt x="840" y="1191"/>
                  </a:lnTo>
                  <a:lnTo>
                    <a:pt x="846" y="1171"/>
                  </a:lnTo>
                  <a:lnTo>
                    <a:pt x="853" y="1160"/>
                  </a:lnTo>
                  <a:lnTo>
                    <a:pt x="862" y="1153"/>
                  </a:lnTo>
                  <a:lnTo>
                    <a:pt x="866" y="1149"/>
                  </a:lnTo>
                  <a:lnTo>
                    <a:pt x="870" y="1146"/>
                  </a:lnTo>
                  <a:lnTo>
                    <a:pt x="896" y="1127"/>
                  </a:lnTo>
                  <a:lnTo>
                    <a:pt x="918" y="1105"/>
                  </a:lnTo>
                  <a:lnTo>
                    <a:pt x="936" y="1080"/>
                  </a:lnTo>
                  <a:lnTo>
                    <a:pt x="949" y="1053"/>
                  </a:lnTo>
                  <a:lnTo>
                    <a:pt x="957" y="1024"/>
                  </a:lnTo>
                  <a:lnTo>
                    <a:pt x="960" y="992"/>
                  </a:lnTo>
                  <a:lnTo>
                    <a:pt x="958" y="960"/>
                  </a:lnTo>
                  <a:lnTo>
                    <a:pt x="958" y="954"/>
                  </a:lnTo>
                  <a:lnTo>
                    <a:pt x="958" y="948"/>
                  </a:lnTo>
                  <a:lnTo>
                    <a:pt x="958" y="944"/>
                  </a:lnTo>
                  <a:lnTo>
                    <a:pt x="960" y="895"/>
                  </a:lnTo>
                  <a:lnTo>
                    <a:pt x="967" y="848"/>
                  </a:lnTo>
                  <a:lnTo>
                    <a:pt x="980" y="803"/>
                  </a:lnTo>
                  <a:lnTo>
                    <a:pt x="995" y="763"/>
                  </a:lnTo>
                  <a:lnTo>
                    <a:pt x="1015" y="724"/>
                  </a:lnTo>
                  <a:lnTo>
                    <a:pt x="1039" y="689"/>
                  </a:lnTo>
                  <a:lnTo>
                    <a:pt x="1065" y="656"/>
                  </a:lnTo>
                  <a:lnTo>
                    <a:pt x="1095" y="626"/>
                  </a:lnTo>
                  <a:lnTo>
                    <a:pt x="1127" y="600"/>
                  </a:lnTo>
                  <a:lnTo>
                    <a:pt x="1162" y="575"/>
                  </a:lnTo>
                  <a:lnTo>
                    <a:pt x="1199" y="554"/>
                  </a:lnTo>
                  <a:lnTo>
                    <a:pt x="1239" y="536"/>
                  </a:lnTo>
                  <a:lnTo>
                    <a:pt x="1280" y="519"/>
                  </a:lnTo>
                  <a:lnTo>
                    <a:pt x="1323" y="507"/>
                  </a:lnTo>
                  <a:lnTo>
                    <a:pt x="1366" y="497"/>
                  </a:lnTo>
                  <a:lnTo>
                    <a:pt x="1410" y="489"/>
                  </a:lnTo>
                  <a:lnTo>
                    <a:pt x="1456" y="485"/>
                  </a:lnTo>
                  <a:lnTo>
                    <a:pt x="1501" y="483"/>
                  </a:lnTo>
                  <a:lnTo>
                    <a:pt x="1547" y="484"/>
                  </a:lnTo>
                  <a:lnTo>
                    <a:pt x="1592" y="488"/>
                  </a:lnTo>
                  <a:lnTo>
                    <a:pt x="1592" y="488"/>
                  </a:lnTo>
                  <a:lnTo>
                    <a:pt x="1596" y="488"/>
                  </a:lnTo>
                  <a:lnTo>
                    <a:pt x="1648" y="500"/>
                  </a:lnTo>
                  <a:lnTo>
                    <a:pt x="1697" y="517"/>
                  </a:lnTo>
                  <a:lnTo>
                    <a:pt x="1744" y="539"/>
                  </a:lnTo>
                  <a:lnTo>
                    <a:pt x="1788" y="565"/>
                  </a:lnTo>
                  <a:lnTo>
                    <a:pt x="1829" y="595"/>
                  </a:lnTo>
                  <a:lnTo>
                    <a:pt x="1807" y="510"/>
                  </a:lnTo>
                  <a:lnTo>
                    <a:pt x="1938" y="478"/>
                  </a:lnTo>
                  <a:lnTo>
                    <a:pt x="1969" y="608"/>
                  </a:lnTo>
                  <a:lnTo>
                    <a:pt x="1905" y="623"/>
                  </a:lnTo>
                  <a:lnTo>
                    <a:pt x="1922" y="696"/>
                  </a:lnTo>
                  <a:lnTo>
                    <a:pt x="1938" y="719"/>
                  </a:lnTo>
                  <a:lnTo>
                    <a:pt x="1926" y="675"/>
                  </a:lnTo>
                  <a:lnTo>
                    <a:pt x="2057" y="642"/>
                  </a:lnTo>
                  <a:lnTo>
                    <a:pt x="2089" y="772"/>
                  </a:lnTo>
                  <a:lnTo>
                    <a:pt x="1979" y="799"/>
                  </a:lnTo>
                  <a:lnTo>
                    <a:pt x="1997" y="849"/>
                  </a:lnTo>
                  <a:lnTo>
                    <a:pt x="2010" y="902"/>
                  </a:lnTo>
                  <a:lnTo>
                    <a:pt x="2018" y="956"/>
                  </a:lnTo>
                  <a:lnTo>
                    <a:pt x="2020" y="1010"/>
                  </a:lnTo>
                  <a:lnTo>
                    <a:pt x="2016" y="1065"/>
                  </a:lnTo>
                  <a:lnTo>
                    <a:pt x="2007" y="1121"/>
                  </a:lnTo>
                  <a:lnTo>
                    <a:pt x="2007" y="1126"/>
                  </a:lnTo>
                  <a:lnTo>
                    <a:pt x="2006" y="1132"/>
                  </a:lnTo>
                  <a:lnTo>
                    <a:pt x="1995" y="1164"/>
                  </a:lnTo>
                  <a:lnTo>
                    <a:pt x="1979" y="1197"/>
                  </a:lnTo>
                  <a:lnTo>
                    <a:pt x="1962" y="1230"/>
                  </a:lnTo>
                  <a:lnTo>
                    <a:pt x="1943" y="1264"/>
                  </a:lnTo>
                  <a:lnTo>
                    <a:pt x="1922" y="1297"/>
                  </a:lnTo>
                  <a:lnTo>
                    <a:pt x="1902" y="1331"/>
                  </a:lnTo>
                  <a:lnTo>
                    <a:pt x="1882" y="1365"/>
                  </a:lnTo>
                  <a:lnTo>
                    <a:pt x="1862" y="1399"/>
                  </a:lnTo>
                  <a:lnTo>
                    <a:pt x="1844" y="1433"/>
                  </a:lnTo>
                  <a:lnTo>
                    <a:pt x="1829" y="1468"/>
                  </a:lnTo>
                  <a:lnTo>
                    <a:pt x="1816" y="1503"/>
                  </a:lnTo>
                  <a:lnTo>
                    <a:pt x="1807" y="1538"/>
                  </a:lnTo>
                  <a:lnTo>
                    <a:pt x="1802" y="1573"/>
                  </a:lnTo>
                  <a:lnTo>
                    <a:pt x="1802" y="1609"/>
                  </a:lnTo>
                  <a:lnTo>
                    <a:pt x="1808" y="1644"/>
                  </a:lnTo>
                  <a:lnTo>
                    <a:pt x="1821" y="1681"/>
                  </a:lnTo>
                  <a:lnTo>
                    <a:pt x="1824" y="1693"/>
                  </a:lnTo>
                  <a:lnTo>
                    <a:pt x="1822" y="1704"/>
                  </a:lnTo>
                  <a:lnTo>
                    <a:pt x="2859" y="1704"/>
                  </a:lnTo>
                  <a:lnTo>
                    <a:pt x="2859" y="128"/>
                  </a:lnTo>
                  <a:lnTo>
                    <a:pt x="128" y="128"/>
                  </a:lnTo>
                  <a:close/>
                  <a:moveTo>
                    <a:pt x="128" y="0"/>
                  </a:moveTo>
                  <a:lnTo>
                    <a:pt x="2859" y="0"/>
                  </a:lnTo>
                  <a:lnTo>
                    <a:pt x="2885" y="3"/>
                  </a:lnTo>
                  <a:lnTo>
                    <a:pt x="2909" y="10"/>
                  </a:lnTo>
                  <a:lnTo>
                    <a:pt x="2930" y="22"/>
                  </a:lnTo>
                  <a:lnTo>
                    <a:pt x="2950" y="38"/>
                  </a:lnTo>
                  <a:lnTo>
                    <a:pt x="2965" y="57"/>
                  </a:lnTo>
                  <a:lnTo>
                    <a:pt x="2977" y="78"/>
                  </a:lnTo>
                  <a:lnTo>
                    <a:pt x="2984" y="102"/>
                  </a:lnTo>
                  <a:lnTo>
                    <a:pt x="2986" y="128"/>
                  </a:lnTo>
                  <a:lnTo>
                    <a:pt x="2986" y="1704"/>
                  </a:lnTo>
                  <a:lnTo>
                    <a:pt x="2984" y="1730"/>
                  </a:lnTo>
                  <a:lnTo>
                    <a:pt x="2977" y="1754"/>
                  </a:lnTo>
                  <a:lnTo>
                    <a:pt x="2965" y="1776"/>
                  </a:lnTo>
                  <a:lnTo>
                    <a:pt x="2950" y="1794"/>
                  </a:lnTo>
                  <a:lnTo>
                    <a:pt x="2930" y="1811"/>
                  </a:lnTo>
                  <a:lnTo>
                    <a:pt x="2909" y="1822"/>
                  </a:lnTo>
                  <a:lnTo>
                    <a:pt x="2885" y="1830"/>
                  </a:lnTo>
                  <a:lnTo>
                    <a:pt x="2859" y="1832"/>
                  </a:lnTo>
                  <a:lnTo>
                    <a:pt x="128" y="1832"/>
                  </a:lnTo>
                  <a:lnTo>
                    <a:pt x="103" y="1830"/>
                  </a:lnTo>
                  <a:lnTo>
                    <a:pt x="78" y="1822"/>
                  </a:lnTo>
                  <a:lnTo>
                    <a:pt x="57" y="1811"/>
                  </a:lnTo>
                  <a:lnTo>
                    <a:pt x="38" y="1794"/>
                  </a:lnTo>
                  <a:lnTo>
                    <a:pt x="22" y="1776"/>
                  </a:lnTo>
                  <a:lnTo>
                    <a:pt x="10" y="1754"/>
                  </a:lnTo>
                  <a:lnTo>
                    <a:pt x="3" y="1730"/>
                  </a:lnTo>
                  <a:lnTo>
                    <a:pt x="0" y="1704"/>
                  </a:lnTo>
                  <a:lnTo>
                    <a:pt x="0" y="128"/>
                  </a:lnTo>
                  <a:lnTo>
                    <a:pt x="3" y="102"/>
                  </a:lnTo>
                  <a:lnTo>
                    <a:pt x="10" y="78"/>
                  </a:lnTo>
                  <a:lnTo>
                    <a:pt x="22" y="57"/>
                  </a:lnTo>
                  <a:lnTo>
                    <a:pt x="38" y="38"/>
                  </a:lnTo>
                  <a:lnTo>
                    <a:pt x="57" y="22"/>
                  </a:lnTo>
                  <a:lnTo>
                    <a:pt x="78" y="10"/>
                  </a:lnTo>
                  <a:lnTo>
                    <a:pt x="103" y="3"/>
                  </a:lnTo>
                  <a:lnTo>
                    <a:pt x="12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1" name="Freeform 264"/>
            <p:cNvSpPr>
              <a:spLocks noEditPoints="1"/>
            </p:cNvSpPr>
            <p:nvPr/>
          </p:nvSpPr>
          <p:spPr bwMode="auto">
            <a:xfrm>
              <a:off x="4486275" y="5060950"/>
              <a:ext cx="1057275" cy="50800"/>
            </a:xfrm>
            <a:custGeom>
              <a:avLst/>
              <a:gdLst>
                <a:gd name="T0" fmla="*/ 1426 w 3328"/>
                <a:gd name="T1" fmla="*/ 64 h 161"/>
                <a:gd name="T2" fmla="*/ 1416 w 3328"/>
                <a:gd name="T3" fmla="*/ 80 h 161"/>
                <a:gd name="T4" fmla="*/ 1426 w 3328"/>
                <a:gd name="T5" fmla="*/ 98 h 161"/>
                <a:gd name="T6" fmla="*/ 1893 w 3328"/>
                <a:gd name="T7" fmla="*/ 100 h 161"/>
                <a:gd name="T8" fmla="*/ 1910 w 3328"/>
                <a:gd name="T9" fmla="*/ 90 h 161"/>
                <a:gd name="T10" fmla="*/ 1910 w 3328"/>
                <a:gd name="T11" fmla="*/ 71 h 161"/>
                <a:gd name="T12" fmla="*/ 1893 w 3328"/>
                <a:gd name="T13" fmla="*/ 61 h 161"/>
                <a:gd name="T14" fmla="*/ 34 w 3328"/>
                <a:gd name="T15" fmla="*/ 0 h 161"/>
                <a:gd name="T16" fmla="*/ 46 w 3328"/>
                <a:gd name="T17" fmla="*/ 2 h 161"/>
                <a:gd name="T18" fmla="*/ 3291 w 3328"/>
                <a:gd name="T19" fmla="*/ 2 h 161"/>
                <a:gd name="T20" fmla="*/ 3309 w 3328"/>
                <a:gd name="T21" fmla="*/ 2 h 161"/>
                <a:gd name="T22" fmla="*/ 3325 w 3328"/>
                <a:gd name="T23" fmla="*/ 17 h 161"/>
                <a:gd name="T24" fmla="*/ 3328 w 3328"/>
                <a:gd name="T25" fmla="*/ 41 h 161"/>
                <a:gd name="T26" fmla="*/ 3317 w 3328"/>
                <a:gd name="T27" fmla="*/ 61 h 161"/>
                <a:gd name="T28" fmla="*/ 3286 w 3328"/>
                <a:gd name="T29" fmla="*/ 78 h 161"/>
                <a:gd name="T30" fmla="*/ 3228 w 3328"/>
                <a:gd name="T31" fmla="*/ 93 h 161"/>
                <a:gd name="T32" fmla="*/ 3146 w 3328"/>
                <a:gd name="T33" fmla="*/ 108 h 161"/>
                <a:gd name="T34" fmla="*/ 3045 w 3328"/>
                <a:gd name="T35" fmla="*/ 119 h 161"/>
                <a:gd name="T36" fmla="*/ 2928 w 3328"/>
                <a:gd name="T37" fmla="*/ 128 h 161"/>
                <a:gd name="T38" fmla="*/ 2799 w 3328"/>
                <a:gd name="T39" fmla="*/ 136 h 161"/>
                <a:gd name="T40" fmla="*/ 2661 w 3328"/>
                <a:gd name="T41" fmla="*/ 143 h 161"/>
                <a:gd name="T42" fmla="*/ 2516 w 3328"/>
                <a:gd name="T43" fmla="*/ 148 h 161"/>
                <a:gd name="T44" fmla="*/ 2370 w 3328"/>
                <a:gd name="T45" fmla="*/ 153 h 161"/>
                <a:gd name="T46" fmla="*/ 2226 w 3328"/>
                <a:gd name="T47" fmla="*/ 156 h 161"/>
                <a:gd name="T48" fmla="*/ 2085 w 3328"/>
                <a:gd name="T49" fmla="*/ 158 h 161"/>
                <a:gd name="T50" fmla="*/ 1955 w 3328"/>
                <a:gd name="T51" fmla="*/ 159 h 161"/>
                <a:gd name="T52" fmla="*/ 1835 w 3328"/>
                <a:gd name="T53" fmla="*/ 160 h 161"/>
                <a:gd name="T54" fmla="*/ 1732 w 3328"/>
                <a:gd name="T55" fmla="*/ 161 h 161"/>
                <a:gd name="T56" fmla="*/ 1646 w 3328"/>
                <a:gd name="T57" fmla="*/ 161 h 161"/>
                <a:gd name="T58" fmla="*/ 1377 w 3328"/>
                <a:gd name="T59" fmla="*/ 160 h 161"/>
                <a:gd name="T60" fmla="*/ 1118 w 3328"/>
                <a:gd name="T61" fmla="*/ 156 h 161"/>
                <a:gd name="T62" fmla="*/ 877 w 3328"/>
                <a:gd name="T63" fmla="*/ 151 h 161"/>
                <a:gd name="T64" fmla="*/ 657 w 3328"/>
                <a:gd name="T65" fmla="*/ 143 h 161"/>
                <a:gd name="T66" fmla="*/ 484 w 3328"/>
                <a:gd name="T67" fmla="*/ 135 h 161"/>
                <a:gd name="T68" fmla="*/ 357 w 3328"/>
                <a:gd name="T69" fmla="*/ 127 h 161"/>
                <a:gd name="T70" fmla="*/ 256 w 3328"/>
                <a:gd name="T71" fmla="*/ 119 h 161"/>
                <a:gd name="T72" fmla="*/ 177 w 3328"/>
                <a:gd name="T73" fmla="*/ 110 h 161"/>
                <a:gd name="T74" fmla="*/ 117 w 3328"/>
                <a:gd name="T75" fmla="*/ 101 h 161"/>
                <a:gd name="T76" fmla="*/ 74 w 3328"/>
                <a:gd name="T77" fmla="*/ 92 h 161"/>
                <a:gd name="T78" fmla="*/ 45 w 3328"/>
                <a:gd name="T79" fmla="*/ 83 h 161"/>
                <a:gd name="T80" fmla="*/ 26 w 3328"/>
                <a:gd name="T81" fmla="*/ 75 h 161"/>
                <a:gd name="T82" fmla="*/ 15 w 3328"/>
                <a:gd name="T83" fmla="*/ 68 h 161"/>
                <a:gd name="T84" fmla="*/ 9 w 3328"/>
                <a:gd name="T85" fmla="*/ 61 h 161"/>
                <a:gd name="T86" fmla="*/ 1 w 3328"/>
                <a:gd name="T87" fmla="*/ 45 h 161"/>
                <a:gd name="T88" fmla="*/ 4 w 3328"/>
                <a:gd name="T89" fmla="*/ 18 h 161"/>
                <a:gd name="T90" fmla="*/ 21 w 3328"/>
                <a:gd name="T91" fmla="*/ 2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328" h="161">
                  <a:moveTo>
                    <a:pt x="1436" y="61"/>
                  </a:moveTo>
                  <a:lnTo>
                    <a:pt x="1426" y="64"/>
                  </a:lnTo>
                  <a:lnTo>
                    <a:pt x="1419" y="71"/>
                  </a:lnTo>
                  <a:lnTo>
                    <a:pt x="1416" y="80"/>
                  </a:lnTo>
                  <a:lnTo>
                    <a:pt x="1419" y="90"/>
                  </a:lnTo>
                  <a:lnTo>
                    <a:pt x="1426" y="98"/>
                  </a:lnTo>
                  <a:lnTo>
                    <a:pt x="1436" y="100"/>
                  </a:lnTo>
                  <a:lnTo>
                    <a:pt x="1893" y="100"/>
                  </a:lnTo>
                  <a:lnTo>
                    <a:pt x="1903" y="98"/>
                  </a:lnTo>
                  <a:lnTo>
                    <a:pt x="1910" y="90"/>
                  </a:lnTo>
                  <a:lnTo>
                    <a:pt x="1912" y="80"/>
                  </a:lnTo>
                  <a:lnTo>
                    <a:pt x="1910" y="71"/>
                  </a:lnTo>
                  <a:lnTo>
                    <a:pt x="1903" y="64"/>
                  </a:lnTo>
                  <a:lnTo>
                    <a:pt x="1893" y="61"/>
                  </a:lnTo>
                  <a:lnTo>
                    <a:pt x="1436" y="61"/>
                  </a:lnTo>
                  <a:close/>
                  <a:moveTo>
                    <a:pt x="34" y="0"/>
                  </a:moveTo>
                  <a:lnTo>
                    <a:pt x="39" y="1"/>
                  </a:lnTo>
                  <a:lnTo>
                    <a:pt x="46" y="2"/>
                  </a:lnTo>
                  <a:lnTo>
                    <a:pt x="3285" y="2"/>
                  </a:lnTo>
                  <a:lnTo>
                    <a:pt x="3291" y="2"/>
                  </a:lnTo>
                  <a:lnTo>
                    <a:pt x="3297" y="0"/>
                  </a:lnTo>
                  <a:lnTo>
                    <a:pt x="3309" y="2"/>
                  </a:lnTo>
                  <a:lnTo>
                    <a:pt x="3318" y="8"/>
                  </a:lnTo>
                  <a:lnTo>
                    <a:pt x="3325" y="17"/>
                  </a:lnTo>
                  <a:lnTo>
                    <a:pt x="3328" y="30"/>
                  </a:lnTo>
                  <a:lnTo>
                    <a:pt x="3328" y="41"/>
                  </a:lnTo>
                  <a:lnTo>
                    <a:pt x="3324" y="51"/>
                  </a:lnTo>
                  <a:lnTo>
                    <a:pt x="3317" y="61"/>
                  </a:lnTo>
                  <a:lnTo>
                    <a:pt x="3305" y="70"/>
                  </a:lnTo>
                  <a:lnTo>
                    <a:pt x="3286" y="78"/>
                  </a:lnTo>
                  <a:lnTo>
                    <a:pt x="3260" y="86"/>
                  </a:lnTo>
                  <a:lnTo>
                    <a:pt x="3228" y="93"/>
                  </a:lnTo>
                  <a:lnTo>
                    <a:pt x="3190" y="101"/>
                  </a:lnTo>
                  <a:lnTo>
                    <a:pt x="3146" y="108"/>
                  </a:lnTo>
                  <a:lnTo>
                    <a:pt x="3098" y="113"/>
                  </a:lnTo>
                  <a:lnTo>
                    <a:pt x="3045" y="119"/>
                  </a:lnTo>
                  <a:lnTo>
                    <a:pt x="2988" y="124"/>
                  </a:lnTo>
                  <a:lnTo>
                    <a:pt x="2928" y="128"/>
                  </a:lnTo>
                  <a:lnTo>
                    <a:pt x="2865" y="133"/>
                  </a:lnTo>
                  <a:lnTo>
                    <a:pt x="2799" y="136"/>
                  </a:lnTo>
                  <a:lnTo>
                    <a:pt x="2731" y="140"/>
                  </a:lnTo>
                  <a:lnTo>
                    <a:pt x="2661" y="143"/>
                  </a:lnTo>
                  <a:lnTo>
                    <a:pt x="2589" y="146"/>
                  </a:lnTo>
                  <a:lnTo>
                    <a:pt x="2516" y="148"/>
                  </a:lnTo>
                  <a:lnTo>
                    <a:pt x="2444" y="151"/>
                  </a:lnTo>
                  <a:lnTo>
                    <a:pt x="2370" y="153"/>
                  </a:lnTo>
                  <a:lnTo>
                    <a:pt x="2297" y="154"/>
                  </a:lnTo>
                  <a:lnTo>
                    <a:pt x="2226" y="156"/>
                  </a:lnTo>
                  <a:lnTo>
                    <a:pt x="2154" y="157"/>
                  </a:lnTo>
                  <a:lnTo>
                    <a:pt x="2085" y="158"/>
                  </a:lnTo>
                  <a:lnTo>
                    <a:pt x="2019" y="159"/>
                  </a:lnTo>
                  <a:lnTo>
                    <a:pt x="1955" y="159"/>
                  </a:lnTo>
                  <a:lnTo>
                    <a:pt x="1893" y="160"/>
                  </a:lnTo>
                  <a:lnTo>
                    <a:pt x="1835" y="160"/>
                  </a:lnTo>
                  <a:lnTo>
                    <a:pt x="1781" y="161"/>
                  </a:lnTo>
                  <a:lnTo>
                    <a:pt x="1732" y="161"/>
                  </a:lnTo>
                  <a:lnTo>
                    <a:pt x="1686" y="161"/>
                  </a:lnTo>
                  <a:lnTo>
                    <a:pt x="1646" y="161"/>
                  </a:lnTo>
                  <a:lnTo>
                    <a:pt x="1510" y="161"/>
                  </a:lnTo>
                  <a:lnTo>
                    <a:pt x="1377" y="160"/>
                  </a:lnTo>
                  <a:lnTo>
                    <a:pt x="1245" y="158"/>
                  </a:lnTo>
                  <a:lnTo>
                    <a:pt x="1118" y="156"/>
                  </a:lnTo>
                  <a:lnTo>
                    <a:pt x="995" y="154"/>
                  </a:lnTo>
                  <a:lnTo>
                    <a:pt x="877" y="151"/>
                  </a:lnTo>
                  <a:lnTo>
                    <a:pt x="764" y="147"/>
                  </a:lnTo>
                  <a:lnTo>
                    <a:pt x="657" y="143"/>
                  </a:lnTo>
                  <a:lnTo>
                    <a:pt x="557" y="139"/>
                  </a:lnTo>
                  <a:lnTo>
                    <a:pt x="484" y="135"/>
                  </a:lnTo>
                  <a:lnTo>
                    <a:pt x="416" y="131"/>
                  </a:lnTo>
                  <a:lnTo>
                    <a:pt x="357" y="127"/>
                  </a:lnTo>
                  <a:lnTo>
                    <a:pt x="303" y="123"/>
                  </a:lnTo>
                  <a:lnTo>
                    <a:pt x="256" y="119"/>
                  </a:lnTo>
                  <a:lnTo>
                    <a:pt x="214" y="114"/>
                  </a:lnTo>
                  <a:lnTo>
                    <a:pt x="177" y="110"/>
                  </a:lnTo>
                  <a:lnTo>
                    <a:pt x="145" y="106"/>
                  </a:lnTo>
                  <a:lnTo>
                    <a:pt x="117" y="101"/>
                  </a:lnTo>
                  <a:lnTo>
                    <a:pt x="94" y="97"/>
                  </a:lnTo>
                  <a:lnTo>
                    <a:pt x="74" y="92"/>
                  </a:lnTo>
                  <a:lnTo>
                    <a:pt x="58" y="87"/>
                  </a:lnTo>
                  <a:lnTo>
                    <a:pt x="45" y="83"/>
                  </a:lnTo>
                  <a:lnTo>
                    <a:pt x="35" y="79"/>
                  </a:lnTo>
                  <a:lnTo>
                    <a:pt x="26" y="75"/>
                  </a:lnTo>
                  <a:lnTo>
                    <a:pt x="19" y="71"/>
                  </a:lnTo>
                  <a:lnTo>
                    <a:pt x="15" y="68"/>
                  </a:lnTo>
                  <a:lnTo>
                    <a:pt x="11" y="64"/>
                  </a:lnTo>
                  <a:lnTo>
                    <a:pt x="9" y="61"/>
                  </a:lnTo>
                  <a:lnTo>
                    <a:pt x="6" y="57"/>
                  </a:lnTo>
                  <a:lnTo>
                    <a:pt x="1" y="45"/>
                  </a:lnTo>
                  <a:lnTo>
                    <a:pt x="0" y="32"/>
                  </a:lnTo>
                  <a:lnTo>
                    <a:pt x="4" y="18"/>
                  </a:lnTo>
                  <a:lnTo>
                    <a:pt x="11" y="8"/>
                  </a:lnTo>
                  <a:lnTo>
                    <a:pt x="21" y="2"/>
                  </a:lnTo>
                  <a:lnTo>
                    <a:pt x="3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2" name="Freeform 265"/>
            <p:cNvSpPr>
              <a:spLocks noEditPoints="1"/>
            </p:cNvSpPr>
            <p:nvPr/>
          </p:nvSpPr>
          <p:spPr bwMode="auto">
            <a:xfrm>
              <a:off x="4491038" y="4945063"/>
              <a:ext cx="1047750" cy="104775"/>
            </a:xfrm>
            <a:custGeom>
              <a:avLst/>
              <a:gdLst>
                <a:gd name="T0" fmla="*/ 257 w 3303"/>
                <a:gd name="T1" fmla="*/ 64 h 332"/>
                <a:gd name="T2" fmla="*/ 97 w 3303"/>
                <a:gd name="T3" fmla="*/ 271 h 332"/>
                <a:gd name="T4" fmla="*/ 3208 w 3303"/>
                <a:gd name="T5" fmla="*/ 271 h 332"/>
                <a:gd name="T6" fmla="*/ 3055 w 3303"/>
                <a:gd name="T7" fmla="*/ 64 h 332"/>
                <a:gd name="T8" fmla="*/ 257 w 3303"/>
                <a:gd name="T9" fmla="*/ 64 h 332"/>
                <a:gd name="T10" fmla="*/ 242 w 3303"/>
                <a:gd name="T11" fmla="*/ 0 h 332"/>
                <a:gd name="T12" fmla="*/ 3071 w 3303"/>
                <a:gd name="T13" fmla="*/ 0 h 332"/>
                <a:gd name="T14" fmla="*/ 3080 w 3303"/>
                <a:gd name="T15" fmla="*/ 1 h 332"/>
                <a:gd name="T16" fmla="*/ 3089 w 3303"/>
                <a:gd name="T17" fmla="*/ 6 h 332"/>
                <a:gd name="T18" fmla="*/ 3097 w 3303"/>
                <a:gd name="T19" fmla="*/ 13 h 332"/>
                <a:gd name="T20" fmla="*/ 3293 w 3303"/>
                <a:gd name="T21" fmla="*/ 280 h 332"/>
                <a:gd name="T22" fmla="*/ 3300 w 3303"/>
                <a:gd name="T23" fmla="*/ 290 h 332"/>
                <a:gd name="T24" fmla="*/ 3303 w 3303"/>
                <a:gd name="T25" fmla="*/ 302 h 332"/>
                <a:gd name="T26" fmla="*/ 3301 w 3303"/>
                <a:gd name="T27" fmla="*/ 316 h 332"/>
                <a:gd name="T28" fmla="*/ 3294 w 3303"/>
                <a:gd name="T29" fmla="*/ 325 h 332"/>
                <a:gd name="T30" fmla="*/ 3284 w 3303"/>
                <a:gd name="T31" fmla="*/ 332 h 332"/>
                <a:gd name="T32" fmla="*/ 21 w 3303"/>
                <a:gd name="T33" fmla="*/ 332 h 332"/>
                <a:gd name="T34" fmla="*/ 10 w 3303"/>
                <a:gd name="T35" fmla="*/ 326 h 332"/>
                <a:gd name="T36" fmla="*/ 3 w 3303"/>
                <a:gd name="T37" fmla="*/ 317 h 332"/>
                <a:gd name="T38" fmla="*/ 0 w 3303"/>
                <a:gd name="T39" fmla="*/ 305 h 332"/>
                <a:gd name="T40" fmla="*/ 1 w 3303"/>
                <a:gd name="T41" fmla="*/ 294 h 332"/>
                <a:gd name="T42" fmla="*/ 7 w 3303"/>
                <a:gd name="T43" fmla="*/ 283 h 332"/>
                <a:gd name="T44" fmla="*/ 216 w 3303"/>
                <a:gd name="T45" fmla="*/ 12 h 332"/>
                <a:gd name="T46" fmla="*/ 223 w 3303"/>
                <a:gd name="T47" fmla="*/ 5 h 332"/>
                <a:gd name="T48" fmla="*/ 231 w 3303"/>
                <a:gd name="T49" fmla="*/ 1 h 332"/>
                <a:gd name="T50" fmla="*/ 242 w 3303"/>
                <a:gd name="T51" fmla="*/ 0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303" h="332">
                  <a:moveTo>
                    <a:pt x="257" y="64"/>
                  </a:moveTo>
                  <a:lnTo>
                    <a:pt x="97" y="271"/>
                  </a:lnTo>
                  <a:lnTo>
                    <a:pt x="3208" y="271"/>
                  </a:lnTo>
                  <a:lnTo>
                    <a:pt x="3055" y="64"/>
                  </a:lnTo>
                  <a:lnTo>
                    <a:pt x="257" y="64"/>
                  </a:lnTo>
                  <a:close/>
                  <a:moveTo>
                    <a:pt x="242" y="0"/>
                  </a:moveTo>
                  <a:lnTo>
                    <a:pt x="3071" y="0"/>
                  </a:lnTo>
                  <a:lnTo>
                    <a:pt x="3080" y="1"/>
                  </a:lnTo>
                  <a:lnTo>
                    <a:pt x="3089" y="6"/>
                  </a:lnTo>
                  <a:lnTo>
                    <a:pt x="3097" y="13"/>
                  </a:lnTo>
                  <a:lnTo>
                    <a:pt x="3293" y="280"/>
                  </a:lnTo>
                  <a:lnTo>
                    <a:pt x="3300" y="290"/>
                  </a:lnTo>
                  <a:lnTo>
                    <a:pt x="3303" y="302"/>
                  </a:lnTo>
                  <a:lnTo>
                    <a:pt x="3301" y="316"/>
                  </a:lnTo>
                  <a:lnTo>
                    <a:pt x="3294" y="325"/>
                  </a:lnTo>
                  <a:lnTo>
                    <a:pt x="3284" y="332"/>
                  </a:lnTo>
                  <a:lnTo>
                    <a:pt x="21" y="332"/>
                  </a:lnTo>
                  <a:lnTo>
                    <a:pt x="10" y="326"/>
                  </a:lnTo>
                  <a:lnTo>
                    <a:pt x="3" y="317"/>
                  </a:lnTo>
                  <a:lnTo>
                    <a:pt x="0" y="305"/>
                  </a:lnTo>
                  <a:lnTo>
                    <a:pt x="1" y="294"/>
                  </a:lnTo>
                  <a:lnTo>
                    <a:pt x="7" y="283"/>
                  </a:lnTo>
                  <a:lnTo>
                    <a:pt x="216" y="12"/>
                  </a:lnTo>
                  <a:lnTo>
                    <a:pt x="223" y="5"/>
                  </a:lnTo>
                  <a:lnTo>
                    <a:pt x="231" y="1"/>
                  </a:lnTo>
                  <a:lnTo>
                    <a:pt x="24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3" name="Freeform 266"/>
            <p:cNvSpPr>
              <a:spLocks noEditPoints="1"/>
            </p:cNvSpPr>
            <p:nvPr/>
          </p:nvSpPr>
          <p:spPr bwMode="auto">
            <a:xfrm>
              <a:off x="5165725" y="4513263"/>
              <a:ext cx="52388" cy="50800"/>
            </a:xfrm>
            <a:custGeom>
              <a:avLst/>
              <a:gdLst>
                <a:gd name="T0" fmla="*/ 110 w 162"/>
                <a:gd name="T1" fmla="*/ 31 h 161"/>
                <a:gd name="T2" fmla="*/ 34 w 162"/>
                <a:gd name="T3" fmla="*/ 51 h 161"/>
                <a:gd name="T4" fmla="*/ 53 w 162"/>
                <a:gd name="T5" fmla="*/ 126 h 161"/>
                <a:gd name="T6" fmla="*/ 129 w 162"/>
                <a:gd name="T7" fmla="*/ 108 h 161"/>
                <a:gd name="T8" fmla="*/ 110 w 162"/>
                <a:gd name="T9" fmla="*/ 31 h 161"/>
                <a:gd name="T10" fmla="*/ 130 w 162"/>
                <a:gd name="T11" fmla="*/ 0 h 161"/>
                <a:gd name="T12" fmla="*/ 162 w 162"/>
                <a:gd name="T13" fmla="*/ 129 h 161"/>
                <a:gd name="T14" fmla="*/ 33 w 162"/>
                <a:gd name="T15" fmla="*/ 161 h 161"/>
                <a:gd name="T16" fmla="*/ 0 w 162"/>
                <a:gd name="T17" fmla="*/ 33 h 161"/>
                <a:gd name="T18" fmla="*/ 130 w 162"/>
                <a:gd name="T19" fmla="*/ 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2" h="161">
                  <a:moveTo>
                    <a:pt x="110" y="31"/>
                  </a:moveTo>
                  <a:lnTo>
                    <a:pt x="34" y="51"/>
                  </a:lnTo>
                  <a:lnTo>
                    <a:pt x="53" y="126"/>
                  </a:lnTo>
                  <a:lnTo>
                    <a:pt x="129" y="108"/>
                  </a:lnTo>
                  <a:lnTo>
                    <a:pt x="110" y="31"/>
                  </a:lnTo>
                  <a:close/>
                  <a:moveTo>
                    <a:pt x="130" y="0"/>
                  </a:moveTo>
                  <a:lnTo>
                    <a:pt x="162" y="129"/>
                  </a:lnTo>
                  <a:lnTo>
                    <a:pt x="33" y="161"/>
                  </a:lnTo>
                  <a:lnTo>
                    <a:pt x="0" y="33"/>
                  </a:lnTo>
                  <a:lnTo>
                    <a:pt x="13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4" name="Freeform 267"/>
            <p:cNvSpPr>
              <a:spLocks noEditPoints="1"/>
            </p:cNvSpPr>
            <p:nvPr/>
          </p:nvSpPr>
          <p:spPr bwMode="auto">
            <a:xfrm>
              <a:off x="5127625" y="4460875"/>
              <a:ext cx="52388" cy="50800"/>
            </a:xfrm>
            <a:custGeom>
              <a:avLst/>
              <a:gdLst>
                <a:gd name="T0" fmla="*/ 110 w 163"/>
                <a:gd name="T1" fmla="*/ 31 h 161"/>
                <a:gd name="T2" fmla="*/ 35 w 163"/>
                <a:gd name="T3" fmla="*/ 49 h 161"/>
                <a:gd name="T4" fmla="*/ 53 w 163"/>
                <a:gd name="T5" fmla="*/ 126 h 161"/>
                <a:gd name="T6" fmla="*/ 129 w 163"/>
                <a:gd name="T7" fmla="*/ 106 h 161"/>
                <a:gd name="T8" fmla="*/ 110 w 163"/>
                <a:gd name="T9" fmla="*/ 31 h 161"/>
                <a:gd name="T10" fmla="*/ 130 w 163"/>
                <a:gd name="T11" fmla="*/ 0 h 161"/>
                <a:gd name="T12" fmla="*/ 163 w 163"/>
                <a:gd name="T13" fmla="*/ 129 h 161"/>
                <a:gd name="T14" fmla="*/ 33 w 163"/>
                <a:gd name="T15" fmla="*/ 161 h 161"/>
                <a:gd name="T16" fmla="*/ 0 w 163"/>
                <a:gd name="T17" fmla="*/ 31 h 161"/>
                <a:gd name="T18" fmla="*/ 130 w 163"/>
                <a:gd name="T19" fmla="*/ 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3" h="161">
                  <a:moveTo>
                    <a:pt x="110" y="31"/>
                  </a:moveTo>
                  <a:lnTo>
                    <a:pt x="35" y="49"/>
                  </a:lnTo>
                  <a:lnTo>
                    <a:pt x="53" y="126"/>
                  </a:lnTo>
                  <a:lnTo>
                    <a:pt x="129" y="106"/>
                  </a:lnTo>
                  <a:lnTo>
                    <a:pt x="110" y="31"/>
                  </a:lnTo>
                  <a:close/>
                  <a:moveTo>
                    <a:pt x="130" y="0"/>
                  </a:moveTo>
                  <a:lnTo>
                    <a:pt x="163" y="129"/>
                  </a:lnTo>
                  <a:lnTo>
                    <a:pt x="33" y="161"/>
                  </a:lnTo>
                  <a:lnTo>
                    <a:pt x="0" y="31"/>
                  </a:lnTo>
                  <a:lnTo>
                    <a:pt x="13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5" name="Freeform 268"/>
            <p:cNvSpPr>
              <a:spLocks noEditPoints="1"/>
            </p:cNvSpPr>
            <p:nvPr/>
          </p:nvSpPr>
          <p:spPr bwMode="auto">
            <a:xfrm>
              <a:off x="5202238" y="4459288"/>
              <a:ext cx="50800" cy="50800"/>
            </a:xfrm>
            <a:custGeom>
              <a:avLst/>
              <a:gdLst>
                <a:gd name="T0" fmla="*/ 109 w 162"/>
                <a:gd name="T1" fmla="*/ 31 h 161"/>
                <a:gd name="T2" fmla="*/ 34 w 162"/>
                <a:gd name="T3" fmla="*/ 50 h 161"/>
                <a:gd name="T4" fmla="*/ 52 w 162"/>
                <a:gd name="T5" fmla="*/ 126 h 161"/>
                <a:gd name="T6" fmla="*/ 129 w 162"/>
                <a:gd name="T7" fmla="*/ 107 h 161"/>
                <a:gd name="T8" fmla="*/ 109 w 162"/>
                <a:gd name="T9" fmla="*/ 31 h 161"/>
                <a:gd name="T10" fmla="*/ 130 w 162"/>
                <a:gd name="T11" fmla="*/ 0 h 161"/>
                <a:gd name="T12" fmla="*/ 162 w 162"/>
                <a:gd name="T13" fmla="*/ 129 h 161"/>
                <a:gd name="T14" fmla="*/ 32 w 162"/>
                <a:gd name="T15" fmla="*/ 161 h 161"/>
                <a:gd name="T16" fmla="*/ 0 w 162"/>
                <a:gd name="T17" fmla="*/ 32 h 161"/>
                <a:gd name="T18" fmla="*/ 130 w 162"/>
                <a:gd name="T19" fmla="*/ 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2" h="161">
                  <a:moveTo>
                    <a:pt x="109" y="31"/>
                  </a:moveTo>
                  <a:lnTo>
                    <a:pt x="34" y="50"/>
                  </a:lnTo>
                  <a:lnTo>
                    <a:pt x="52" y="126"/>
                  </a:lnTo>
                  <a:lnTo>
                    <a:pt x="129" y="107"/>
                  </a:lnTo>
                  <a:lnTo>
                    <a:pt x="109" y="31"/>
                  </a:lnTo>
                  <a:close/>
                  <a:moveTo>
                    <a:pt x="130" y="0"/>
                  </a:moveTo>
                  <a:lnTo>
                    <a:pt x="162" y="129"/>
                  </a:lnTo>
                  <a:lnTo>
                    <a:pt x="32" y="161"/>
                  </a:lnTo>
                  <a:lnTo>
                    <a:pt x="0" y="32"/>
                  </a:lnTo>
                  <a:lnTo>
                    <a:pt x="13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16" name="Group 915"/>
          <p:cNvGrpSpPr/>
          <p:nvPr/>
        </p:nvGrpSpPr>
        <p:grpSpPr>
          <a:xfrm>
            <a:off x="11003211" y="3492300"/>
            <a:ext cx="466768" cy="495267"/>
            <a:chOff x="6302375" y="4784726"/>
            <a:chExt cx="962025" cy="1020763"/>
          </a:xfrm>
          <a:solidFill>
            <a:schemeClr val="tx1">
              <a:lumMod val="90000"/>
              <a:lumOff val="10000"/>
            </a:schemeClr>
          </a:solidFill>
        </p:grpSpPr>
        <p:sp>
          <p:nvSpPr>
            <p:cNvPr id="917" name="Freeform 367"/>
            <p:cNvSpPr>
              <a:spLocks/>
            </p:cNvSpPr>
            <p:nvPr/>
          </p:nvSpPr>
          <p:spPr bwMode="auto">
            <a:xfrm>
              <a:off x="6302375" y="4784726"/>
              <a:ext cx="962025" cy="1020763"/>
            </a:xfrm>
            <a:custGeom>
              <a:avLst/>
              <a:gdLst>
                <a:gd name="T0" fmla="*/ 92 w 3636"/>
                <a:gd name="T1" fmla="*/ 11 h 3858"/>
                <a:gd name="T2" fmla="*/ 114 w 3636"/>
                <a:gd name="T3" fmla="*/ 57 h 3858"/>
                <a:gd name="T4" fmla="*/ 309 w 3636"/>
                <a:gd name="T5" fmla="*/ 333 h 3858"/>
                <a:gd name="T6" fmla="*/ 316 w 3636"/>
                <a:gd name="T7" fmla="*/ 359 h 3858"/>
                <a:gd name="T8" fmla="*/ 114 w 3636"/>
                <a:gd name="T9" fmla="*/ 368 h 3858"/>
                <a:gd name="T10" fmla="*/ 309 w 3636"/>
                <a:gd name="T11" fmla="*/ 716 h 3858"/>
                <a:gd name="T12" fmla="*/ 316 w 3636"/>
                <a:gd name="T13" fmla="*/ 742 h 3858"/>
                <a:gd name="T14" fmla="*/ 114 w 3636"/>
                <a:gd name="T15" fmla="*/ 751 h 3858"/>
                <a:gd name="T16" fmla="*/ 309 w 3636"/>
                <a:gd name="T17" fmla="*/ 1099 h 3858"/>
                <a:gd name="T18" fmla="*/ 316 w 3636"/>
                <a:gd name="T19" fmla="*/ 1125 h 3858"/>
                <a:gd name="T20" fmla="*/ 114 w 3636"/>
                <a:gd name="T21" fmla="*/ 1134 h 3858"/>
                <a:gd name="T22" fmla="*/ 309 w 3636"/>
                <a:gd name="T23" fmla="*/ 1481 h 3858"/>
                <a:gd name="T24" fmla="*/ 316 w 3636"/>
                <a:gd name="T25" fmla="*/ 1508 h 3858"/>
                <a:gd name="T26" fmla="*/ 114 w 3636"/>
                <a:gd name="T27" fmla="*/ 1516 h 3858"/>
                <a:gd name="T28" fmla="*/ 309 w 3636"/>
                <a:gd name="T29" fmla="*/ 1864 h 3858"/>
                <a:gd name="T30" fmla="*/ 316 w 3636"/>
                <a:gd name="T31" fmla="*/ 1890 h 3858"/>
                <a:gd name="T32" fmla="*/ 114 w 3636"/>
                <a:gd name="T33" fmla="*/ 1899 h 3858"/>
                <a:gd name="T34" fmla="*/ 309 w 3636"/>
                <a:gd name="T35" fmla="*/ 2246 h 3858"/>
                <a:gd name="T36" fmla="*/ 316 w 3636"/>
                <a:gd name="T37" fmla="*/ 2272 h 3858"/>
                <a:gd name="T38" fmla="*/ 114 w 3636"/>
                <a:gd name="T39" fmla="*/ 2282 h 3858"/>
                <a:gd name="T40" fmla="*/ 309 w 3636"/>
                <a:gd name="T41" fmla="*/ 2629 h 3858"/>
                <a:gd name="T42" fmla="*/ 316 w 3636"/>
                <a:gd name="T43" fmla="*/ 2655 h 3858"/>
                <a:gd name="T44" fmla="*/ 114 w 3636"/>
                <a:gd name="T45" fmla="*/ 2665 h 3858"/>
                <a:gd name="T46" fmla="*/ 309 w 3636"/>
                <a:gd name="T47" fmla="*/ 3012 h 3858"/>
                <a:gd name="T48" fmla="*/ 316 w 3636"/>
                <a:gd name="T49" fmla="*/ 3038 h 3858"/>
                <a:gd name="T50" fmla="*/ 114 w 3636"/>
                <a:gd name="T51" fmla="*/ 3047 h 3858"/>
                <a:gd name="T52" fmla="*/ 548 w 3636"/>
                <a:gd name="T53" fmla="*/ 3590 h 3858"/>
                <a:gd name="T54" fmla="*/ 567 w 3636"/>
                <a:gd name="T55" fmla="*/ 3571 h 3858"/>
                <a:gd name="T56" fmla="*/ 586 w 3636"/>
                <a:gd name="T57" fmla="*/ 3590 h 3858"/>
                <a:gd name="T58" fmla="*/ 931 w 3636"/>
                <a:gd name="T59" fmla="*/ 3590 h 3858"/>
                <a:gd name="T60" fmla="*/ 950 w 3636"/>
                <a:gd name="T61" fmla="*/ 3571 h 3858"/>
                <a:gd name="T62" fmla="*/ 969 w 3636"/>
                <a:gd name="T63" fmla="*/ 3590 h 3858"/>
                <a:gd name="T64" fmla="*/ 1314 w 3636"/>
                <a:gd name="T65" fmla="*/ 3590 h 3858"/>
                <a:gd name="T66" fmla="*/ 1333 w 3636"/>
                <a:gd name="T67" fmla="*/ 3571 h 3858"/>
                <a:gd name="T68" fmla="*/ 1352 w 3636"/>
                <a:gd name="T69" fmla="*/ 3590 h 3858"/>
                <a:gd name="T70" fmla="*/ 1697 w 3636"/>
                <a:gd name="T71" fmla="*/ 3590 h 3858"/>
                <a:gd name="T72" fmla="*/ 1716 w 3636"/>
                <a:gd name="T73" fmla="*/ 3571 h 3858"/>
                <a:gd name="T74" fmla="*/ 1735 w 3636"/>
                <a:gd name="T75" fmla="*/ 3590 h 3858"/>
                <a:gd name="T76" fmla="*/ 2080 w 3636"/>
                <a:gd name="T77" fmla="*/ 3590 h 3858"/>
                <a:gd name="T78" fmla="*/ 2099 w 3636"/>
                <a:gd name="T79" fmla="*/ 3571 h 3858"/>
                <a:gd name="T80" fmla="*/ 2118 w 3636"/>
                <a:gd name="T81" fmla="*/ 3590 h 3858"/>
                <a:gd name="T82" fmla="*/ 2462 w 3636"/>
                <a:gd name="T83" fmla="*/ 3590 h 3858"/>
                <a:gd name="T84" fmla="*/ 2481 w 3636"/>
                <a:gd name="T85" fmla="*/ 3571 h 3858"/>
                <a:gd name="T86" fmla="*/ 2500 w 3636"/>
                <a:gd name="T87" fmla="*/ 3590 h 3858"/>
                <a:gd name="T88" fmla="*/ 2845 w 3636"/>
                <a:gd name="T89" fmla="*/ 3590 h 3858"/>
                <a:gd name="T90" fmla="*/ 2864 w 3636"/>
                <a:gd name="T91" fmla="*/ 3571 h 3858"/>
                <a:gd name="T92" fmla="*/ 2883 w 3636"/>
                <a:gd name="T93" fmla="*/ 3590 h 3858"/>
                <a:gd name="T94" fmla="*/ 3228 w 3636"/>
                <a:gd name="T95" fmla="*/ 3590 h 3858"/>
                <a:gd name="T96" fmla="*/ 3247 w 3636"/>
                <a:gd name="T97" fmla="*/ 3571 h 3858"/>
                <a:gd name="T98" fmla="*/ 3266 w 3636"/>
                <a:gd name="T99" fmla="*/ 3590 h 3858"/>
                <a:gd name="T100" fmla="*/ 3597 w 3636"/>
                <a:gd name="T101" fmla="*/ 3747 h 3858"/>
                <a:gd name="T102" fmla="*/ 3634 w 3636"/>
                <a:gd name="T103" fmla="*/ 3782 h 3858"/>
                <a:gd name="T104" fmla="*/ 3625 w 3636"/>
                <a:gd name="T105" fmla="*/ 3835 h 3858"/>
                <a:gd name="T106" fmla="*/ 3579 w 3636"/>
                <a:gd name="T107" fmla="*/ 3858 h 3858"/>
                <a:gd name="T108" fmla="*/ 24 w 3636"/>
                <a:gd name="T109" fmla="*/ 3847 h 3858"/>
                <a:gd name="T110" fmla="*/ 0 w 3636"/>
                <a:gd name="T111" fmla="*/ 3800 h 3858"/>
                <a:gd name="T112" fmla="*/ 11 w 3636"/>
                <a:gd name="T113" fmla="*/ 24 h 3858"/>
                <a:gd name="T114" fmla="*/ 57 w 3636"/>
                <a:gd name="T115" fmla="*/ 0 h 38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636" h="3858">
                  <a:moveTo>
                    <a:pt x="57" y="0"/>
                  </a:moveTo>
                  <a:lnTo>
                    <a:pt x="75" y="2"/>
                  </a:lnTo>
                  <a:lnTo>
                    <a:pt x="92" y="11"/>
                  </a:lnTo>
                  <a:lnTo>
                    <a:pt x="103" y="24"/>
                  </a:lnTo>
                  <a:lnTo>
                    <a:pt x="112" y="39"/>
                  </a:lnTo>
                  <a:lnTo>
                    <a:pt x="114" y="57"/>
                  </a:lnTo>
                  <a:lnTo>
                    <a:pt x="114" y="330"/>
                  </a:lnTo>
                  <a:lnTo>
                    <a:pt x="300" y="330"/>
                  </a:lnTo>
                  <a:lnTo>
                    <a:pt x="309" y="333"/>
                  </a:lnTo>
                  <a:lnTo>
                    <a:pt x="316" y="339"/>
                  </a:lnTo>
                  <a:lnTo>
                    <a:pt x="319" y="349"/>
                  </a:lnTo>
                  <a:lnTo>
                    <a:pt x="316" y="359"/>
                  </a:lnTo>
                  <a:lnTo>
                    <a:pt x="309" y="365"/>
                  </a:lnTo>
                  <a:lnTo>
                    <a:pt x="300" y="368"/>
                  </a:lnTo>
                  <a:lnTo>
                    <a:pt x="114" y="368"/>
                  </a:lnTo>
                  <a:lnTo>
                    <a:pt x="114" y="712"/>
                  </a:lnTo>
                  <a:lnTo>
                    <a:pt x="300" y="712"/>
                  </a:lnTo>
                  <a:lnTo>
                    <a:pt x="309" y="716"/>
                  </a:lnTo>
                  <a:lnTo>
                    <a:pt x="316" y="722"/>
                  </a:lnTo>
                  <a:lnTo>
                    <a:pt x="319" y="732"/>
                  </a:lnTo>
                  <a:lnTo>
                    <a:pt x="316" y="742"/>
                  </a:lnTo>
                  <a:lnTo>
                    <a:pt x="309" y="748"/>
                  </a:lnTo>
                  <a:lnTo>
                    <a:pt x="300" y="751"/>
                  </a:lnTo>
                  <a:lnTo>
                    <a:pt x="114" y="751"/>
                  </a:lnTo>
                  <a:lnTo>
                    <a:pt x="114" y="1095"/>
                  </a:lnTo>
                  <a:lnTo>
                    <a:pt x="300" y="1095"/>
                  </a:lnTo>
                  <a:lnTo>
                    <a:pt x="309" y="1099"/>
                  </a:lnTo>
                  <a:lnTo>
                    <a:pt x="316" y="1105"/>
                  </a:lnTo>
                  <a:lnTo>
                    <a:pt x="319" y="1114"/>
                  </a:lnTo>
                  <a:lnTo>
                    <a:pt x="316" y="1125"/>
                  </a:lnTo>
                  <a:lnTo>
                    <a:pt x="309" y="1131"/>
                  </a:lnTo>
                  <a:lnTo>
                    <a:pt x="300" y="1134"/>
                  </a:lnTo>
                  <a:lnTo>
                    <a:pt x="114" y="1134"/>
                  </a:lnTo>
                  <a:lnTo>
                    <a:pt x="114" y="1478"/>
                  </a:lnTo>
                  <a:lnTo>
                    <a:pt x="300" y="1478"/>
                  </a:lnTo>
                  <a:lnTo>
                    <a:pt x="309" y="1481"/>
                  </a:lnTo>
                  <a:lnTo>
                    <a:pt x="316" y="1487"/>
                  </a:lnTo>
                  <a:lnTo>
                    <a:pt x="319" y="1497"/>
                  </a:lnTo>
                  <a:lnTo>
                    <a:pt x="316" y="1508"/>
                  </a:lnTo>
                  <a:lnTo>
                    <a:pt x="309" y="1514"/>
                  </a:lnTo>
                  <a:lnTo>
                    <a:pt x="300" y="1516"/>
                  </a:lnTo>
                  <a:lnTo>
                    <a:pt x="114" y="1516"/>
                  </a:lnTo>
                  <a:lnTo>
                    <a:pt x="114" y="1861"/>
                  </a:lnTo>
                  <a:lnTo>
                    <a:pt x="300" y="1861"/>
                  </a:lnTo>
                  <a:lnTo>
                    <a:pt x="309" y="1864"/>
                  </a:lnTo>
                  <a:lnTo>
                    <a:pt x="316" y="1870"/>
                  </a:lnTo>
                  <a:lnTo>
                    <a:pt x="319" y="1880"/>
                  </a:lnTo>
                  <a:lnTo>
                    <a:pt x="316" y="1890"/>
                  </a:lnTo>
                  <a:lnTo>
                    <a:pt x="309" y="1896"/>
                  </a:lnTo>
                  <a:lnTo>
                    <a:pt x="300" y="1899"/>
                  </a:lnTo>
                  <a:lnTo>
                    <a:pt x="114" y="1899"/>
                  </a:lnTo>
                  <a:lnTo>
                    <a:pt x="114" y="2244"/>
                  </a:lnTo>
                  <a:lnTo>
                    <a:pt x="300" y="2244"/>
                  </a:lnTo>
                  <a:lnTo>
                    <a:pt x="309" y="2246"/>
                  </a:lnTo>
                  <a:lnTo>
                    <a:pt x="316" y="2253"/>
                  </a:lnTo>
                  <a:lnTo>
                    <a:pt x="319" y="2263"/>
                  </a:lnTo>
                  <a:lnTo>
                    <a:pt x="316" y="2272"/>
                  </a:lnTo>
                  <a:lnTo>
                    <a:pt x="309" y="2279"/>
                  </a:lnTo>
                  <a:lnTo>
                    <a:pt x="300" y="2282"/>
                  </a:lnTo>
                  <a:lnTo>
                    <a:pt x="114" y="2282"/>
                  </a:lnTo>
                  <a:lnTo>
                    <a:pt x="114" y="2627"/>
                  </a:lnTo>
                  <a:lnTo>
                    <a:pt x="300" y="2627"/>
                  </a:lnTo>
                  <a:lnTo>
                    <a:pt x="309" y="2629"/>
                  </a:lnTo>
                  <a:lnTo>
                    <a:pt x="316" y="2636"/>
                  </a:lnTo>
                  <a:lnTo>
                    <a:pt x="319" y="2646"/>
                  </a:lnTo>
                  <a:lnTo>
                    <a:pt x="316" y="2655"/>
                  </a:lnTo>
                  <a:lnTo>
                    <a:pt x="309" y="2662"/>
                  </a:lnTo>
                  <a:lnTo>
                    <a:pt x="300" y="2665"/>
                  </a:lnTo>
                  <a:lnTo>
                    <a:pt x="114" y="2665"/>
                  </a:lnTo>
                  <a:lnTo>
                    <a:pt x="114" y="3009"/>
                  </a:lnTo>
                  <a:lnTo>
                    <a:pt x="300" y="3009"/>
                  </a:lnTo>
                  <a:lnTo>
                    <a:pt x="309" y="3012"/>
                  </a:lnTo>
                  <a:lnTo>
                    <a:pt x="316" y="3019"/>
                  </a:lnTo>
                  <a:lnTo>
                    <a:pt x="319" y="3028"/>
                  </a:lnTo>
                  <a:lnTo>
                    <a:pt x="316" y="3038"/>
                  </a:lnTo>
                  <a:lnTo>
                    <a:pt x="309" y="3045"/>
                  </a:lnTo>
                  <a:lnTo>
                    <a:pt x="300" y="3047"/>
                  </a:lnTo>
                  <a:lnTo>
                    <a:pt x="114" y="3047"/>
                  </a:lnTo>
                  <a:lnTo>
                    <a:pt x="114" y="3743"/>
                  </a:lnTo>
                  <a:lnTo>
                    <a:pt x="548" y="3743"/>
                  </a:lnTo>
                  <a:lnTo>
                    <a:pt x="548" y="3590"/>
                  </a:lnTo>
                  <a:lnTo>
                    <a:pt x="551" y="3580"/>
                  </a:lnTo>
                  <a:lnTo>
                    <a:pt x="558" y="3573"/>
                  </a:lnTo>
                  <a:lnTo>
                    <a:pt x="567" y="3571"/>
                  </a:lnTo>
                  <a:lnTo>
                    <a:pt x="577" y="3573"/>
                  </a:lnTo>
                  <a:lnTo>
                    <a:pt x="584" y="3580"/>
                  </a:lnTo>
                  <a:lnTo>
                    <a:pt x="586" y="3590"/>
                  </a:lnTo>
                  <a:lnTo>
                    <a:pt x="586" y="3743"/>
                  </a:lnTo>
                  <a:lnTo>
                    <a:pt x="931" y="3743"/>
                  </a:lnTo>
                  <a:lnTo>
                    <a:pt x="931" y="3590"/>
                  </a:lnTo>
                  <a:lnTo>
                    <a:pt x="933" y="3580"/>
                  </a:lnTo>
                  <a:lnTo>
                    <a:pt x="941" y="3573"/>
                  </a:lnTo>
                  <a:lnTo>
                    <a:pt x="950" y="3571"/>
                  </a:lnTo>
                  <a:lnTo>
                    <a:pt x="960" y="3573"/>
                  </a:lnTo>
                  <a:lnTo>
                    <a:pt x="967" y="3580"/>
                  </a:lnTo>
                  <a:lnTo>
                    <a:pt x="969" y="3590"/>
                  </a:lnTo>
                  <a:lnTo>
                    <a:pt x="969" y="3743"/>
                  </a:lnTo>
                  <a:lnTo>
                    <a:pt x="1314" y="3743"/>
                  </a:lnTo>
                  <a:lnTo>
                    <a:pt x="1314" y="3590"/>
                  </a:lnTo>
                  <a:lnTo>
                    <a:pt x="1316" y="3580"/>
                  </a:lnTo>
                  <a:lnTo>
                    <a:pt x="1323" y="3573"/>
                  </a:lnTo>
                  <a:lnTo>
                    <a:pt x="1333" y="3571"/>
                  </a:lnTo>
                  <a:lnTo>
                    <a:pt x="1342" y="3573"/>
                  </a:lnTo>
                  <a:lnTo>
                    <a:pt x="1350" y="3580"/>
                  </a:lnTo>
                  <a:lnTo>
                    <a:pt x="1352" y="3590"/>
                  </a:lnTo>
                  <a:lnTo>
                    <a:pt x="1352" y="3743"/>
                  </a:lnTo>
                  <a:lnTo>
                    <a:pt x="1697" y="3743"/>
                  </a:lnTo>
                  <a:lnTo>
                    <a:pt x="1697" y="3590"/>
                  </a:lnTo>
                  <a:lnTo>
                    <a:pt x="1699" y="3580"/>
                  </a:lnTo>
                  <a:lnTo>
                    <a:pt x="1706" y="3573"/>
                  </a:lnTo>
                  <a:lnTo>
                    <a:pt x="1716" y="3571"/>
                  </a:lnTo>
                  <a:lnTo>
                    <a:pt x="1725" y="3573"/>
                  </a:lnTo>
                  <a:lnTo>
                    <a:pt x="1732" y="3580"/>
                  </a:lnTo>
                  <a:lnTo>
                    <a:pt x="1735" y="3590"/>
                  </a:lnTo>
                  <a:lnTo>
                    <a:pt x="1735" y="3743"/>
                  </a:lnTo>
                  <a:lnTo>
                    <a:pt x="2080" y="3743"/>
                  </a:lnTo>
                  <a:lnTo>
                    <a:pt x="2080" y="3590"/>
                  </a:lnTo>
                  <a:lnTo>
                    <a:pt x="2082" y="3580"/>
                  </a:lnTo>
                  <a:lnTo>
                    <a:pt x="2089" y="3573"/>
                  </a:lnTo>
                  <a:lnTo>
                    <a:pt x="2099" y="3571"/>
                  </a:lnTo>
                  <a:lnTo>
                    <a:pt x="2108" y="3573"/>
                  </a:lnTo>
                  <a:lnTo>
                    <a:pt x="2115" y="3580"/>
                  </a:lnTo>
                  <a:lnTo>
                    <a:pt x="2118" y="3590"/>
                  </a:lnTo>
                  <a:lnTo>
                    <a:pt x="2118" y="3743"/>
                  </a:lnTo>
                  <a:lnTo>
                    <a:pt x="2462" y="3743"/>
                  </a:lnTo>
                  <a:lnTo>
                    <a:pt x="2462" y="3590"/>
                  </a:lnTo>
                  <a:lnTo>
                    <a:pt x="2465" y="3580"/>
                  </a:lnTo>
                  <a:lnTo>
                    <a:pt x="2472" y="3573"/>
                  </a:lnTo>
                  <a:lnTo>
                    <a:pt x="2481" y="3571"/>
                  </a:lnTo>
                  <a:lnTo>
                    <a:pt x="2491" y="3573"/>
                  </a:lnTo>
                  <a:lnTo>
                    <a:pt x="2498" y="3580"/>
                  </a:lnTo>
                  <a:lnTo>
                    <a:pt x="2500" y="3590"/>
                  </a:lnTo>
                  <a:lnTo>
                    <a:pt x="2500" y="3743"/>
                  </a:lnTo>
                  <a:lnTo>
                    <a:pt x="2845" y="3743"/>
                  </a:lnTo>
                  <a:lnTo>
                    <a:pt x="2845" y="3590"/>
                  </a:lnTo>
                  <a:lnTo>
                    <a:pt x="2848" y="3580"/>
                  </a:lnTo>
                  <a:lnTo>
                    <a:pt x="2855" y="3573"/>
                  </a:lnTo>
                  <a:lnTo>
                    <a:pt x="2864" y="3571"/>
                  </a:lnTo>
                  <a:lnTo>
                    <a:pt x="2874" y="3573"/>
                  </a:lnTo>
                  <a:lnTo>
                    <a:pt x="2881" y="3580"/>
                  </a:lnTo>
                  <a:lnTo>
                    <a:pt x="2883" y="3590"/>
                  </a:lnTo>
                  <a:lnTo>
                    <a:pt x="2883" y="3743"/>
                  </a:lnTo>
                  <a:lnTo>
                    <a:pt x="3228" y="3743"/>
                  </a:lnTo>
                  <a:lnTo>
                    <a:pt x="3228" y="3590"/>
                  </a:lnTo>
                  <a:lnTo>
                    <a:pt x="3231" y="3580"/>
                  </a:lnTo>
                  <a:lnTo>
                    <a:pt x="3238" y="3573"/>
                  </a:lnTo>
                  <a:lnTo>
                    <a:pt x="3247" y="3571"/>
                  </a:lnTo>
                  <a:lnTo>
                    <a:pt x="3257" y="3573"/>
                  </a:lnTo>
                  <a:lnTo>
                    <a:pt x="3264" y="3580"/>
                  </a:lnTo>
                  <a:lnTo>
                    <a:pt x="3266" y="3590"/>
                  </a:lnTo>
                  <a:lnTo>
                    <a:pt x="3266" y="3743"/>
                  </a:lnTo>
                  <a:lnTo>
                    <a:pt x="3579" y="3743"/>
                  </a:lnTo>
                  <a:lnTo>
                    <a:pt x="3597" y="3747"/>
                  </a:lnTo>
                  <a:lnTo>
                    <a:pt x="3612" y="3754"/>
                  </a:lnTo>
                  <a:lnTo>
                    <a:pt x="3625" y="3767"/>
                  </a:lnTo>
                  <a:lnTo>
                    <a:pt x="3634" y="3782"/>
                  </a:lnTo>
                  <a:lnTo>
                    <a:pt x="3636" y="3800"/>
                  </a:lnTo>
                  <a:lnTo>
                    <a:pt x="3634" y="3819"/>
                  </a:lnTo>
                  <a:lnTo>
                    <a:pt x="3625" y="3835"/>
                  </a:lnTo>
                  <a:lnTo>
                    <a:pt x="3612" y="3847"/>
                  </a:lnTo>
                  <a:lnTo>
                    <a:pt x="3597" y="3855"/>
                  </a:lnTo>
                  <a:lnTo>
                    <a:pt x="3579" y="3858"/>
                  </a:lnTo>
                  <a:lnTo>
                    <a:pt x="57" y="3858"/>
                  </a:lnTo>
                  <a:lnTo>
                    <a:pt x="39" y="3855"/>
                  </a:lnTo>
                  <a:lnTo>
                    <a:pt x="24" y="3847"/>
                  </a:lnTo>
                  <a:lnTo>
                    <a:pt x="11" y="3835"/>
                  </a:lnTo>
                  <a:lnTo>
                    <a:pt x="2" y="3819"/>
                  </a:lnTo>
                  <a:lnTo>
                    <a:pt x="0" y="3800"/>
                  </a:lnTo>
                  <a:lnTo>
                    <a:pt x="0" y="57"/>
                  </a:lnTo>
                  <a:lnTo>
                    <a:pt x="2" y="39"/>
                  </a:lnTo>
                  <a:lnTo>
                    <a:pt x="11" y="24"/>
                  </a:lnTo>
                  <a:lnTo>
                    <a:pt x="24" y="11"/>
                  </a:lnTo>
                  <a:lnTo>
                    <a:pt x="39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8" name="Freeform 368"/>
            <p:cNvSpPr>
              <a:spLocks noEditPoints="1"/>
            </p:cNvSpPr>
            <p:nvPr/>
          </p:nvSpPr>
          <p:spPr bwMode="auto">
            <a:xfrm>
              <a:off x="6481763" y="5049838"/>
              <a:ext cx="692150" cy="442913"/>
            </a:xfrm>
            <a:custGeom>
              <a:avLst/>
              <a:gdLst>
                <a:gd name="T0" fmla="*/ 961 w 2616"/>
                <a:gd name="T1" fmla="*/ 1383 h 1669"/>
                <a:gd name="T2" fmla="*/ 948 w 2616"/>
                <a:gd name="T3" fmla="*/ 1494 h 1669"/>
                <a:gd name="T4" fmla="*/ 1043 w 2616"/>
                <a:gd name="T5" fmla="*/ 1554 h 1669"/>
                <a:gd name="T6" fmla="*/ 1137 w 2616"/>
                <a:gd name="T7" fmla="*/ 1494 h 1669"/>
                <a:gd name="T8" fmla="*/ 1125 w 2616"/>
                <a:gd name="T9" fmla="*/ 1383 h 1669"/>
                <a:gd name="T10" fmla="*/ 2396 w 2616"/>
                <a:gd name="T11" fmla="*/ 819 h 1669"/>
                <a:gd name="T12" fmla="*/ 2301 w 2616"/>
                <a:gd name="T13" fmla="*/ 877 h 1669"/>
                <a:gd name="T14" fmla="*/ 2314 w 2616"/>
                <a:gd name="T15" fmla="*/ 990 h 1669"/>
                <a:gd name="T16" fmla="*/ 2420 w 2616"/>
                <a:gd name="T17" fmla="*/ 1027 h 1669"/>
                <a:gd name="T18" fmla="*/ 2498 w 2616"/>
                <a:gd name="T19" fmla="*/ 949 h 1669"/>
                <a:gd name="T20" fmla="*/ 2461 w 2616"/>
                <a:gd name="T21" fmla="*/ 841 h 1669"/>
                <a:gd name="T22" fmla="*/ 196 w 2616"/>
                <a:gd name="T23" fmla="*/ 821 h 1669"/>
                <a:gd name="T24" fmla="*/ 118 w 2616"/>
                <a:gd name="T25" fmla="*/ 900 h 1669"/>
                <a:gd name="T26" fmla="*/ 154 w 2616"/>
                <a:gd name="T27" fmla="*/ 1006 h 1669"/>
                <a:gd name="T28" fmla="*/ 266 w 2616"/>
                <a:gd name="T29" fmla="*/ 1019 h 1669"/>
                <a:gd name="T30" fmla="*/ 326 w 2616"/>
                <a:gd name="T31" fmla="*/ 924 h 1669"/>
                <a:gd name="T32" fmla="*/ 266 w 2616"/>
                <a:gd name="T33" fmla="*/ 830 h 1669"/>
                <a:gd name="T34" fmla="*/ 1503 w 2616"/>
                <a:gd name="T35" fmla="*/ 126 h 1669"/>
                <a:gd name="T36" fmla="*/ 1445 w 2616"/>
                <a:gd name="T37" fmla="*/ 220 h 1669"/>
                <a:gd name="T38" fmla="*/ 1503 w 2616"/>
                <a:gd name="T39" fmla="*/ 315 h 1669"/>
                <a:gd name="T40" fmla="*/ 1615 w 2616"/>
                <a:gd name="T41" fmla="*/ 302 h 1669"/>
                <a:gd name="T42" fmla="*/ 1651 w 2616"/>
                <a:gd name="T43" fmla="*/ 196 h 1669"/>
                <a:gd name="T44" fmla="*/ 1573 w 2616"/>
                <a:gd name="T45" fmla="*/ 117 h 1669"/>
                <a:gd name="T46" fmla="*/ 1660 w 2616"/>
                <a:gd name="T47" fmla="*/ 29 h 1669"/>
                <a:gd name="T48" fmla="*/ 1766 w 2616"/>
                <a:gd name="T49" fmla="*/ 180 h 1669"/>
                <a:gd name="T50" fmla="*/ 2244 w 2616"/>
                <a:gd name="T51" fmla="*/ 765 h 1669"/>
                <a:gd name="T52" fmla="*/ 2396 w 2616"/>
                <a:gd name="T53" fmla="*/ 704 h 1669"/>
                <a:gd name="T54" fmla="*/ 2563 w 2616"/>
                <a:gd name="T55" fmla="*/ 782 h 1669"/>
                <a:gd name="T56" fmla="*/ 2612 w 2616"/>
                <a:gd name="T57" fmla="*/ 963 h 1669"/>
                <a:gd name="T58" fmla="*/ 2506 w 2616"/>
                <a:gd name="T59" fmla="*/ 1114 h 1669"/>
                <a:gd name="T60" fmla="*/ 2319 w 2616"/>
                <a:gd name="T61" fmla="*/ 1130 h 1669"/>
                <a:gd name="T62" fmla="*/ 2189 w 2616"/>
                <a:gd name="T63" fmla="*/ 1001 h 1669"/>
                <a:gd name="T64" fmla="*/ 2201 w 2616"/>
                <a:gd name="T65" fmla="*/ 822 h 1669"/>
                <a:gd name="T66" fmla="*/ 1646 w 2616"/>
                <a:gd name="T67" fmla="*/ 418 h 1669"/>
                <a:gd name="T68" fmla="*/ 1495 w 2616"/>
                <a:gd name="T69" fmla="*/ 432 h 1669"/>
                <a:gd name="T70" fmla="*/ 1252 w 2616"/>
                <a:gd name="T71" fmla="*/ 1381 h 1669"/>
                <a:gd name="T72" fmla="*/ 1232 w 2616"/>
                <a:gd name="T73" fmla="*/ 1560 h 1669"/>
                <a:gd name="T74" fmla="*/ 1082 w 2616"/>
                <a:gd name="T75" fmla="*/ 1666 h 1669"/>
                <a:gd name="T76" fmla="*/ 900 w 2616"/>
                <a:gd name="T77" fmla="*/ 1617 h 1669"/>
                <a:gd name="T78" fmla="*/ 822 w 2616"/>
                <a:gd name="T79" fmla="*/ 1449 h 1669"/>
                <a:gd name="T80" fmla="*/ 358 w 2616"/>
                <a:gd name="T81" fmla="*/ 1096 h 1669"/>
                <a:gd name="T82" fmla="*/ 181 w 2616"/>
                <a:gd name="T83" fmla="*/ 1140 h 1669"/>
                <a:gd name="T84" fmla="*/ 30 w 2616"/>
                <a:gd name="T85" fmla="*/ 1035 h 1669"/>
                <a:gd name="T86" fmla="*/ 14 w 2616"/>
                <a:gd name="T87" fmla="*/ 847 h 1669"/>
                <a:gd name="T88" fmla="*/ 144 w 2616"/>
                <a:gd name="T89" fmla="*/ 718 h 1669"/>
                <a:gd name="T90" fmla="*/ 332 w 2616"/>
                <a:gd name="T91" fmla="*/ 734 h 1669"/>
                <a:gd name="T92" fmla="*/ 436 w 2616"/>
                <a:gd name="T93" fmla="*/ 884 h 1669"/>
                <a:gd name="T94" fmla="*/ 407 w 2616"/>
                <a:gd name="T95" fmla="*/ 1040 h 1669"/>
                <a:gd name="T96" fmla="*/ 975 w 2616"/>
                <a:gd name="T97" fmla="*/ 1239 h 1669"/>
                <a:gd name="T98" fmla="*/ 1144 w 2616"/>
                <a:gd name="T99" fmla="*/ 1254 h 1669"/>
                <a:gd name="T100" fmla="*/ 1357 w 2616"/>
                <a:gd name="T101" fmla="*/ 325 h 1669"/>
                <a:gd name="T102" fmla="*/ 1344 w 2616"/>
                <a:gd name="T103" fmla="*/ 143 h 1669"/>
                <a:gd name="T104" fmla="*/ 1473 w 2616"/>
                <a:gd name="T105" fmla="*/ 14 h 1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616" h="1669">
                  <a:moveTo>
                    <a:pt x="1043" y="1343"/>
                  </a:moveTo>
                  <a:lnTo>
                    <a:pt x="1018" y="1346"/>
                  </a:lnTo>
                  <a:lnTo>
                    <a:pt x="996" y="1354"/>
                  </a:lnTo>
                  <a:lnTo>
                    <a:pt x="976" y="1367"/>
                  </a:lnTo>
                  <a:lnTo>
                    <a:pt x="961" y="1383"/>
                  </a:lnTo>
                  <a:lnTo>
                    <a:pt x="948" y="1403"/>
                  </a:lnTo>
                  <a:lnTo>
                    <a:pt x="939" y="1424"/>
                  </a:lnTo>
                  <a:lnTo>
                    <a:pt x="937" y="1449"/>
                  </a:lnTo>
                  <a:lnTo>
                    <a:pt x="939" y="1473"/>
                  </a:lnTo>
                  <a:lnTo>
                    <a:pt x="948" y="1494"/>
                  </a:lnTo>
                  <a:lnTo>
                    <a:pt x="961" y="1515"/>
                  </a:lnTo>
                  <a:lnTo>
                    <a:pt x="976" y="1531"/>
                  </a:lnTo>
                  <a:lnTo>
                    <a:pt x="996" y="1543"/>
                  </a:lnTo>
                  <a:lnTo>
                    <a:pt x="1018" y="1551"/>
                  </a:lnTo>
                  <a:lnTo>
                    <a:pt x="1043" y="1554"/>
                  </a:lnTo>
                  <a:lnTo>
                    <a:pt x="1066" y="1551"/>
                  </a:lnTo>
                  <a:lnTo>
                    <a:pt x="1088" y="1543"/>
                  </a:lnTo>
                  <a:lnTo>
                    <a:pt x="1108" y="1531"/>
                  </a:lnTo>
                  <a:lnTo>
                    <a:pt x="1125" y="1515"/>
                  </a:lnTo>
                  <a:lnTo>
                    <a:pt x="1137" y="1494"/>
                  </a:lnTo>
                  <a:lnTo>
                    <a:pt x="1145" y="1473"/>
                  </a:lnTo>
                  <a:lnTo>
                    <a:pt x="1147" y="1449"/>
                  </a:lnTo>
                  <a:lnTo>
                    <a:pt x="1145" y="1424"/>
                  </a:lnTo>
                  <a:lnTo>
                    <a:pt x="1137" y="1403"/>
                  </a:lnTo>
                  <a:lnTo>
                    <a:pt x="1125" y="1383"/>
                  </a:lnTo>
                  <a:lnTo>
                    <a:pt x="1108" y="1367"/>
                  </a:lnTo>
                  <a:lnTo>
                    <a:pt x="1088" y="1354"/>
                  </a:lnTo>
                  <a:lnTo>
                    <a:pt x="1066" y="1346"/>
                  </a:lnTo>
                  <a:lnTo>
                    <a:pt x="1043" y="1343"/>
                  </a:lnTo>
                  <a:close/>
                  <a:moveTo>
                    <a:pt x="2396" y="819"/>
                  </a:moveTo>
                  <a:lnTo>
                    <a:pt x="2371" y="821"/>
                  </a:lnTo>
                  <a:lnTo>
                    <a:pt x="2349" y="830"/>
                  </a:lnTo>
                  <a:lnTo>
                    <a:pt x="2329" y="841"/>
                  </a:lnTo>
                  <a:lnTo>
                    <a:pt x="2314" y="858"/>
                  </a:lnTo>
                  <a:lnTo>
                    <a:pt x="2301" y="877"/>
                  </a:lnTo>
                  <a:lnTo>
                    <a:pt x="2294" y="900"/>
                  </a:lnTo>
                  <a:lnTo>
                    <a:pt x="2290" y="924"/>
                  </a:lnTo>
                  <a:lnTo>
                    <a:pt x="2294" y="949"/>
                  </a:lnTo>
                  <a:lnTo>
                    <a:pt x="2301" y="970"/>
                  </a:lnTo>
                  <a:lnTo>
                    <a:pt x="2314" y="990"/>
                  </a:lnTo>
                  <a:lnTo>
                    <a:pt x="2329" y="1006"/>
                  </a:lnTo>
                  <a:lnTo>
                    <a:pt x="2349" y="1019"/>
                  </a:lnTo>
                  <a:lnTo>
                    <a:pt x="2371" y="1027"/>
                  </a:lnTo>
                  <a:lnTo>
                    <a:pt x="2396" y="1029"/>
                  </a:lnTo>
                  <a:lnTo>
                    <a:pt x="2420" y="1027"/>
                  </a:lnTo>
                  <a:lnTo>
                    <a:pt x="2442" y="1019"/>
                  </a:lnTo>
                  <a:lnTo>
                    <a:pt x="2461" y="1006"/>
                  </a:lnTo>
                  <a:lnTo>
                    <a:pt x="2478" y="990"/>
                  </a:lnTo>
                  <a:lnTo>
                    <a:pt x="2490" y="970"/>
                  </a:lnTo>
                  <a:lnTo>
                    <a:pt x="2498" y="949"/>
                  </a:lnTo>
                  <a:lnTo>
                    <a:pt x="2500" y="924"/>
                  </a:lnTo>
                  <a:lnTo>
                    <a:pt x="2498" y="900"/>
                  </a:lnTo>
                  <a:lnTo>
                    <a:pt x="2490" y="877"/>
                  </a:lnTo>
                  <a:lnTo>
                    <a:pt x="2478" y="858"/>
                  </a:lnTo>
                  <a:lnTo>
                    <a:pt x="2461" y="841"/>
                  </a:lnTo>
                  <a:lnTo>
                    <a:pt x="2442" y="830"/>
                  </a:lnTo>
                  <a:lnTo>
                    <a:pt x="2420" y="821"/>
                  </a:lnTo>
                  <a:lnTo>
                    <a:pt x="2396" y="819"/>
                  </a:lnTo>
                  <a:close/>
                  <a:moveTo>
                    <a:pt x="220" y="819"/>
                  </a:moveTo>
                  <a:lnTo>
                    <a:pt x="196" y="821"/>
                  </a:lnTo>
                  <a:lnTo>
                    <a:pt x="174" y="830"/>
                  </a:lnTo>
                  <a:lnTo>
                    <a:pt x="154" y="841"/>
                  </a:lnTo>
                  <a:lnTo>
                    <a:pt x="138" y="858"/>
                  </a:lnTo>
                  <a:lnTo>
                    <a:pt x="126" y="877"/>
                  </a:lnTo>
                  <a:lnTo>
                    <a:pt x="118" y="900"/>
                  </a:lnTo>
                  <a:lnTo>
                    <a:pt x="115" y="924"/>
                  </a:lnTo>
                  <a:lnTo>
                    <a:pt x="118" y="949"/>
                  </a:lnTo>
                  <a:lnTo>
                    <a:pt x="126" y="970"/>
                  </a:lnTo>
                  <a:lnTo>
                    <a:pt x="138" y="990"/>
                  </a:lnTo>
                  <a:lnTo>
                    <a:pt x="154" y="1006"/>
                  </a:lnTo>
                  <a:lnTo>
                    <a:pt x="174" y="1019"/>
                  </a:lnTo>
                  <a:lnTo>
                    <a:pt x="196" y="1027"/>
                  </a:lnTo>
                  <a:lnTo>
                    <a:pt x="220" y="1029"/>
                  </a:lnTo>
                  <a:lnTo>
                    <a:pt x="245" y="1027"/>
                  </a:lnTo>
                  <a:lnTo>
                    <a:pt x="266" y="1019"/>
                  </a:lnTo>
                  <a:lnTo>
                    <a:pt x="286" y="1006"/>
                  </a:lnTo>
                  <a:lnTo>
                    <a:pt x="302" y="990"/>
                  </a:lnTo>
                  <a:lnTo>
                    <a:pt x="315" y="970"/>
                  </a:lnTo>
                  <a:lnTo>
                    <a:pt x="323" y="949"/>
                  </a:lnTo>
                  <a:lnTo>
                    <a:pt x="326" y="924"/>
                  </a:lnTo>
                  <a:lnTo>
                    <a:pt x="323" y="900"/>
                  </a:lnTo>
                  <a:lnTo>
                    <a:pt x="315" y="877"/>
                  </a:lnTo>
                  <a:lnTo>
                    <a:pt x="302" y="858"/>
                  </a:lnTo>
                  <a:lnTo>
                    <a:pt x="286" y="841"/>
                  </a:lnTo>
                  <a:lnTo>
                    <a:pt x="266" y="830"/>
                  </a:lnTo>
                  <a:lnTo>
                    <a:pt x="245" y="821"/>
                  </a:lnTo>
                  <a:lnTo>
                    <a:pt x="220" y="819"/>
                  </a:lnTo>
                  <a:close/>
                  <a:moveTo>
                    <a:pt x="1549" y="115"/>
                  </a:moveTo>
                  <a:lnTo>
                    <a:pt x="1525" y="117"/>
                  </a:lnTo>
                  <a:lnTo>
                    <a:pt x="1503" y="126"/>
                  </a:lnTo>
                  <a:lnTo>
                    <a:pt x="1484" y="138"/>
                  </a:lnTo>
                  <a:lnTo>
                    <a:pt x="1467" y="154"/>
                  </a:lnTo>
                  <a:lnTo>
                    <a:pt x="1455" y="173"/>
                  </a:lnTo>
                  <a:lnTo>
                    <a:pt x="1447" y="196"/>
                  </a:lnTo>
                  <a:lnTo>
                    <a:pt x="1445" y="220"/>
                  </a:lnTo>
                  <a:lnTo>
                    <a:pt x="1447" y="245"/>
                  </a:lnTo>
                  <a:lnTo>
                    <a:pt x="1455" y="266"/>
                  </a:lnTo>
                  <a:lnTo>
                    <a:pt x="1467" y="286"/>
                  </a:lnTo>
                  <a:lnTo>
                    <a:pt x="1484" y="302"/>
                  </a:lnTo>
                  <a:lnTo>
                    <a:pt x="1503" y="315"/>
                  </a:lnTo>
                  <a:lnTo>
                    <a:pt x="1525" y="323"/>
                  </a:lnTo>
                  <a:lnTo>
                    <a:pt x="1549" y="325"/>
                  </a:lnTo>
                  <a:lnTo>
                    <a:pt x="1573" y="323"/>
                  </a:lnTo>
                  <a:lnTo>
                    <a:pt x="1596" y="315"/>
                  </a:lnTo>
                  <a:lnTo>
                    <a:pt x="1615" y="302"/>
                  </a:lnTo>
                  <a:lnTo>
                    <a:pt x="1631" y="286"/>
                  </a:lnTo>
                  <a:lnTo>
                    <a:pt x="1644" y="266"/>
                  </a:lnTo>
                  <a:lnTo>
                    <a:pt x="1651" y="245"/>
                  </a:lnTo>
                  <a:lnTo>
                    <a:pt x="1655" y="220"/>
                  </a:lnTo>
                  <a:lnTo>
                    <a:pt x="1651" y="196"/>
                  </a:lnTo>
                  <a:lnTo>
                    <a:pt x="1644" y="173"/>
                  </a:lnTo>
                  <a:lnTo>
                    <a:pt x="1631" y="154"/>
                  </a:lnTo>
                  <a:lnTo>
                    <a:pt x="1615" y="138"/>
                  </a:lnTo>
                  <a:lnTo>
                    <a:pt x="1596" y="126"/>
                  </a:lnTo>
                  <a:lnTo>
                    <a:pt x="1573" y="117"/>
                  </a:lnTo>
                  <a:lnTo>
                    <a:pt x="1549" y="115"/>
                  </a:lnTo>
                  <a:close/>
                  <a:moveTo>
                    <a:pt x="1549" y="0"/>
                  </a:moveTo>
                  <a:lnTo>
                    <a:pt x="1588" y="3"/>
                  </a:lnTo>
                  <a:lnTo>
                    <a:pt x="1626" y="14"/>
                  </a:lnTo>
                  <a:lnTo>
                    <a:pt x="1660" y="29"/>
                  </a:lnTo>
                  <a:lnTo>
                    <a:pt x="1691" y="52"/>
                  </a:lnTo>
                  <a:lnTo>
                    <a:pt x="1718" y="78"/>
                  </a:lnTo>
                  <a:lnTo>
                    <a:pt x="1739" y="109"/>
                  </a:lnTo>
                  <a:lnTo>
                    <a:pt x="1755" y="143"/>
                  </a:lnTo>
                  <a:lnTo>
                    <a:pt x="1766" y="180"/>
                  </a:lnTo>
                  <a:lnTo>
                    <a:pt x="1769" y="220"/>
                  </a:lnTo>
                  <a:lnTo>
                    <a:pt x="1766" y="258"/>
                  </a:lnTo>
                  <a:lnTo>
                    <a:pt x="1757" y="292"/>
                  </a:lnTo>
                  <a:lnTo>
                    <a:pt x="1742" y="325"/>
                  </a:lnTo>
                  <a:lnTo>
                    <a:pt x="2244" y="765"/>
                  </a:lnTo>
                  <a:lnTo>
                    <a:pt x="2269" y="744"/>
                  </a:lnTo>
                  <a:lnTo>
                    <a:pt x="2297" y="727"/>
                  </a:lnTo>
                  <a:lnTo>
                    <a:pt x="2328" y="714"/>
                  </a:lnTo>
                  <a:lnTo>
                    <a:pt x="2361" y="707"/>
                  </a:lnTo>
                  <a:lnTo>
                    <a:pt x="2396" y="704"/>
                  </a:lnTo>
                  <a:lnTo>
                    <a:pt x="2435" y="707"/>
                  </a:lnTo>
                  <a:lnTo>
                    <a:pt x="2472" y="718"/>
                  </a:lnTo>
                  <a:lnTo>
                    <a:pt x="2506" y="734"/>
                  </a:lnTo>
                  <a:lnTo>
                    <a:pt x="2537" y="756"/>
                  </a:lnTo>
                  <a:lnTo>
                    <a:pt x="2563" y="782"/>
                  </a:lnTo>
                  <a:lnTo>
                    <a:pt x="2586" y="813"/>
                  </a:lnTo>
                  <a:lnTo>
                    <a:pt x="2601" y="847"/>
                  </a:lnTo>
                  <a:lnTo>
                    <a:pt x="2612" y="884"/>
                  </a:lnTo>
                  <a:lnTo>
                    <a:pt x="2616" y="924"/>
                  </a:lnTo>
                  <a:lnTo>
                    <a:pt x="2612" y="963"/>
                  </a:lnTo>
                  <a:lnTo>
                    <a:pt x="2601" y="1001"/>
                  </a:lnTo>
                  <a:lnTo>
                    <a:pt x="2586" y="1035"/>
                  </a:lnTo>
                  <a:lnTo>
                    <a:pt x="2563" y="1065"/>
                  </a:lnTo>
                  <a:lnTo>
                    <a:pt x="2537" y="1092"/>
                  </a:lnTo>
                  <a:lnTo>
                    <a:pt x="2506" y="1114"/>
                  </a:lnTo>
                  <a:lnTo>
                    <a:pt x="2472" y="1130"/>
                  </a:lnTo>
                  <a:lnTo>
                    <a:pt x="2435" y="1140"/>
                  </a:lnTo>
                  <a:lnTo>
                    <a:pt x="2396" y="1144"/>
                  </a:lnTo>
                  <a:lnTo>
                    <a:pt x="2357" y="1140"/>
                  </a:lnTo>
                  <a:lnTo>
                    <a:pt x="2319" y="1130"/>
                  </a:lnTo>
                  <a:lnTo>
                    <a:pt x="2284" y="1114"/>
                  </a:lnTo>
                  <a:lnTo>
                    <a:pt x="2254" y="1092"/>
                  </a:lnTo>
                  <a:lnTo>
                    <a:pt x="2227" y="1065"/>
                  </a:lnTo>
                  <a:lnTo>
                    <a:pt x="2206" y="1035"/>
                  </a:lnTo>
                  <a:lnTo>
                    <a:pt x="2189" y="1001"/>
                  </a:lnTo>
                  <a:lnTo>
                    <a:pt x="2179" y="963"/>
                  </a:lnTo>
                  <a:lnTo>
                    <a:pt x="2176" y="924"/>
                  </a:lnTo>
                  <a:lnTo>
                    <a:pt x="2178" y="888"/>
                  </a:lnTo>
                  <a:lnTo>
                    <a:pt x="2187" y="855"/>
                  </a:lnTo>
                  <a:lnTo>
                    <a:pt x="2201" y="822"/>
                  </a:lnTo>
                  <a:lnTo>
                    <a:pt x="2219" y="794"/>
                  </a:lnTo>
                  <a:lnTo>
                    <a:pt x="1720" y="358"/>
                  </a:lnTo>
                  <a:lnTo>
                    <a:pt x="1699" y="381"/>
                  </a:lnTo>
                  <a:lnTo>
                    <a:pt x="1674" y="402"/>
                  </a:lnTo>
                  <a:lnTo>
                    <a:pt x="1646" y="418"/>
                  </a:lnTo>
                  <a:lnTo>
                    <a:pt x="1616" y="430"/>
                  </a:lnTo>
                  <a:lnTo>
                    <a:pt x="1584" y="437"/>
                  </a:lnTo>
                  <a:lnTo>
                    <a:pt x="1549" y="440"/>
                  </a:lnTo>
                  <a:lnTo>
                    <a:pt x="1522" y="438"/>
                  </a:lnTo>
                  <a:lnTo>
                    <a:pt x="1495" y="432"/>
                  </a:lnTo>
                  <a:lnTo>
                    <a:pt x="1177" y="1274"/>
                  </a:lnTo>
                  <a:lnTo>
                    <a:pt x="1201" y="1297"/>
                  </a:lnTo>
                  <a:lnTo>
                    <a:pt x="1222" y="1322"/>
                  </a:lnTo>
                  <a:lnTo>
                    <a:pt x="1239" y="1350"/>
                  </a:lnTo>
                  <a:lnTo>
                    <a:pt x="1252" y="1381"/>
                  </a:lnTo>
                  <a:lnTo>
                    <a:pt x="1259" y="1413"/>
                  </a:lnTo>
                  <a:lnTo>
                    <a:pt x="1263" y="1449"/>
                  </a:lnTo>
                  <a:lnTo>
                    <a:pt x="1259" y="1488"/>
                  </a:lnTo>
                  <a:lnTo>
                    <a:pt x="1248" y="1525"/>
                  </a:lnTo>
                  <a:lnTo>
                    <a:pt x="1232" y="1560"/>
                  </a:lnTo>
                  <a:lnTo>
                    <a:pt x="1210" y="1591"/>
                  </a:lnTo>
                  <a:lnTo>
                    <a:pt x="1184" y="1617"/>
                  </a:lnTo>
                  <a:lnTo>
                    <a:pt x="1153" y="1638"/>
                  </a:lnTo>
                  <a:lnTo>
                    <a:pt x="1119" y="1655"/>
                  </a:lnTo>
                  <a:lnTo>
                    <a:pt x="1082" y="1666"/>
                  </a:lnTo>
                  <a:lnTo>
                    <a:pt x="1043" y="1669"/>
                  </a:lnTo>
                  <a:lnTo>
                    <a:pt x="1002" y="1666"/>
                  </a:lnTo>
                  <a:lnTo>
                    <a:pt x="965" y="1655"/>
                  </a:lnTo>
                  <a:lnTo>
                    <a:pt x="931" y="1638"/>
                  </a:lnTo>
                  <a:lnTo>
                    <a:pt x="900" y="1617"/>
                  </a:lnTo>
                  <a:lnTo>
                    <a:pt x="874" y="1591"/>
                  </a:lnTo>
                  <a:lnTo>
                    <a:pt x="852" y="1560"/>
                  </a:lnTo>
                  <a:lnTo>
                    <a:pt x="836" y="1525"/>
                  </a:lnTo>
                  <a:lnTo>
                    <a:pt x="825" y="1488"/>
                  </a:lnTo>
                  <a:lnTo>
                    <a:pt x="822" y="1449"/>
                  </a:lnTo>
                  <a:lnTo>
                    <a:pt x="825" y="1412"/>
                  </a:lnTo>
                  <a:lnTo>
                    <a:pt x="835" y="1377"/>
                  </a:lnTo>
                  <a:lnTo>
                    <a:pt x="849" y="1344"/>
                  </a:lnTo>
                  <a:lnTo>
                    <a:pt x="384" y="1071"/>
                  </a:lnTo>
                  <a:lnTo>
                    <a:pt x="358" y="1096"/>
                  </a:lnTo>
                  <a:lnTo>
                    <a:pt x="328" y="1116"/>
                  </a:lnTo>
                  <a:lnTo>
                    <a:pt x="295" y="1132"/>
                  </a:lnTo>
                  <a:lnTo>
                    <a:pt x="258" y="1141"/>
                  </a:lnTo>
                  <a:lnTo>
                    <a:pt x="220" y="1144"/>
                  </a:lnTo>
                  <a:lnTo>
                    <a:pt x="181" y="1140"/>
                  </a:lnTo>
                  <a:lnTo>
                    <a:pt x="144" y="1130"/>
                  </a:lnTo>
                  <a:lnTo>
                    <a:pt x="109" y="1114"/>
                  </a:lnTo>
                  <a:lnTo>
                    <a:pt x="78" y="1092"/>
                  </a:lnTo>
                  <a:lnTo>
                    <a:pt x="52" y="1065"/>
                  </a:lnTo>
                  <a:lnTo>
                    <a:pt x="30" y="1035"/>
                  </a:lnTo>
                  <a:lnTo>
                    <a:pt x="14" y="1001"/>
                  </a:lnTo>
                  <a:lnTo>
                    <a:pt x="3" y="963"/>
                  </a:lnTo>
                  <a:lnTo>
                    <a:pt x="0" y="924"/>
                  </a:lnTo>
                  <a:lnTo>
                    <a:pt x="3" y="884"/>
                  </a:lnTo>
                  <a:lnTo>
                    <a:pt x="14" y="847"/>
                  </a:lnTo>
                  <a:lnTo>
                    <a:pt x="30" y="813"/>
                  </a:lnTo>
                  <a:lnTo>
                    <a:pt x="52" y="782"/>
                  </a:lnTo>
                  <a:lnTo>
                    <a:pt x="78" y="756"/>
                  </a:lnTo>
                  <a:lnTo>
                    <a:pt x="109" y="734"/>
                  </a:lnTo>
                  <a:lnTo>
                    <a:pt x="144" y="718"/>
                  </a:lnTo>
                  <a:lnTo>
                    <a:pt x="181" y="707"/>
                  </a:lnTo>
                  <a:lnTo>
                    <a:pt x="220" y="704"/>
                  </a:lnTo>
                  <a:lnTo>
                    <a:pt x="260" y="707"/>
                  </a:lnTo>
                  <a:lnTo>
                    <a:pt x="297" y="718"/>
                  </a:lnTo>
                  <a:lnTo>
                    <a:pt x="332" y="734"/>
                  </a:lnTo>
                  <a:lnTo>
                    <a:pt x="361" y="756"/>
                  </a:lnTo>
                  <a:lnTo>
                    <a:pt x="389" y="782"/>
                  </a:lnTo>
                  <a:lnTo>
                    <a:pt x="410" y="813"/>
                  </a:lnTo>
                  <a:lnTo>
                    <a:pt x="427" y="847"/>
                  </a:lnTo>
                  <a:lnTo>
                    <a:pt x="436" y="884"/>
                  </a:lnTo>
                  <a:lnTo>
                    <a:pt x="440" y="924"/>
                  </a:lnTo>
                  <a:lnTo>
                    <a:pt x="437" y="956"/>
                  </a:lnTo>
                  <a:lnTo>
                    <a:pt x="432" y="985"/>
                  </a:lnTo>
                  <a:lnTo>
                    <a:pt x="421" y="1014"/>
                  </a:lnTo>
                  <a:lnTo>
                    <a:pt x="407" y="1040"/>
                  </a:lnTo>
                  <a:lnTo>
                    <a:pt x="869" y="1312"/>
                  </a:lnTo>
                  <a:lnTo>
                    <a:pt x="892" y="1289"/>
                  </a:lnTo>
                  <a:lnTo>
                    <a:pt x="917" y="1268"/>
                  </a:lnTo>
                  <a:lnTo>
                    <a:pt x="945" y="1252"/>
                  </a:lnTo>
                  <a:lnTo>
                    <a:pt x="975" y="1239"/>
                  </a:lnTo>
                  <a:lnTo>
                    <a:pt x="1008" y="1232"/>
                  </a:lnTo>
                  <a:lnTo>
                    <a:pt x="1043" y="1228"/>
                  </a:lnTo>
                  <a:lnTo>
                    <a:pt x="1078" y="1232"/>
                  </a:lnTo>
                  <a:lnTo>
                    <a:pt x="1112" y="1240"/>
                  </a:lnTo>
                  <a:lnTo>
                    <a:pt x="1144" y="1254"/>
                  </a:lnTo>
                  <a:lnTo>
                    <a:pt x="1459" y="421"/>
                  </a:lnTo>
                  <a:lnTo>
                    <a:pt x="1427" y="403"/>
                  </a:lnTo>
                  <a:lnTo>
                    <a:pt x="1399" y="381"/>
                  </a:lnTo>
                  <a:lnTo>
                    <a:pt x="1376" y="355"/>
                  </a:lnTo>
                  <a:lnTo>
                    <a:pt x="1357" y="325"/>
                  </a:lnTo>
                  <a:lnTo>
                    <a:pt x="1341" y="292"/>
                  </a:lnTo>
                  <a:lnTo>
                    <a:pt x="1333" y="258"/>
                  </a:lnTo>
                  <a:lnTo>
                    <a:pt x="1329" y="220"/>
                  </a:lnTo>
                  <a:lnTo>
                    <a:pt x="1333" y="180"/>
                  </a:lnTo>
                  <a:lnTo>
                    <a:pt x="1344" y="143"/>
                  </a:lnTo>
                  <a:lnTo>
                    <a:pt x="1359" y="109"/>
                  </a:lnTo>
                  <a:lnTo>
                    <a:pt x="1382" y="78"/>
                  </a:lnTo>
                  <a:lnTo>
                    <a:pt x="1408" y="52"/>
                  </a:lnTo>
                  <a:lnTo>
                    <a:pt x="1439" y="29"/>
                  </a:lnTo>
                  <a:lnTo>
                    <a:pt x="1473" y="14"/>
                  </a:lnTo>
                  <a:lnTo>
                    <a:pt x="1510" y="3"/>
                  </a:lnTo>
                  <a:lnTo>
                    <a:pt x="15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919" name="Freeform 469"/>
          <p:cNvSpPr>
            <a:spLocks noEditPoints="1"/>
          </p:cNvSpPr>
          <p:nvPr/>
        </p:nvSpPr>
        <p:spPr bwMode="auto">
          <a:xfrm>
            <a:off x="10938262" y="4283804"/>
            <a:ext cx="596667" cy="449297"/>
          </a:xfrm>
          <a:custGeom>
            <a:avLst/>
            <a:gdLst>
              <a:gd name="T0" fmla="*/ 211 w 3322"/>
              <a:gd name="T1" fmla="*/ 225 h 2499"/>
              <a:gd name="T2" fmla="*/ 211 w 3322"/>
              <a:gd name="T3" fmla="*/ 586 h 2499"/>
              <a:gd name="T4" fmla="*/ 982 w 3322"/>
              <a:gd name="T5" fmla="*/ 1455 h 2499"/>
              <a:gd name="T6" fmla="*/ 1430 w 3322"/>
              <a:gd name="T7" fmla="*/ 1200 h 2499"/>
              <a:gd name="T8" fmla="*/ 2031 w 3322"/>
              <a:gd name="T9" fmla="*/ 1497 h 2499"/>
              <a:gd name="T10" fmla="*/ 3074 w 3322"/>
              <a:gd name="T11" fmla="*/ 1150 h 2499"/>
              <a:gd name="T12" fmla="*/ 3074 w 3322"/>
              <a:gd name="T13" fmla="*/ 685 h 2499"/>
              <a:gd name="T14" fmla="*/ 2013 w 3322"/>
              <a:gd name="T15" fmla="*/ 1037 h 2499"/>
              <a:gd name="T16" fmla="*/ 1438 w 3322"/>
              <a:gd name="T17" fmla="*/ 601 h 2499"/>
              <a:gd name="T18" fmla="*/ 997 w 3322"/>
              <a:gd name="T19" fmla="*/ 1008 h 2499"/>
              <a:gd name="T20" fmla="*/ 211 w 3322"/>
              <a:gd name="T21" fmla="*/ 225 h 2499"/>
              <a:gd name="T22" fmla="*/ 117 w 3322"/>
              <a:gd name="T23" fmla="*/ 0 h 2499"/>
              <a:gd name="T24" fmla="*/ 999 w 3322"/>
              <a:gd name="T25" fmla="*/ 880 h 2499"/>
              <a:gd name="T26" fmla="*/ 1432 w 3322"/>
              <a:gd name="T27" fmla="*/ 479 h 2499"/>
              <a:gd name="T28" fmla="*/ 2030 w 3322"/>
              <a:gd name="T29" fmla="*/ 933 h 2499"/>
              <a:gd name="T30" fmla="*/ 3168 w 3322"/>
              <a:gd name="T31" fmla="*/ 555 h 2499"/>
              <a:gd name="T32" fmla="*/ 3168 w 3322"/>
              <a:gd name="T33" fmla="*/ 2403 h 2499"/>
              <a:gd name="T34" fmla="*/ 3322 w 3322"/>
              <a:gd name="T35" fmla="*/ 2403 h 2499"/>
              <a:gd name="T36" fmla="*/ 3322 w 3322"/>
              <a:gd name="T37" fmla="*/ 2499 h 2499"/>
              <a:gd name="T38" fmla="*/ 0 w 3322"/>
              <a:gd name="T39" fmla="*/ 2499 h 2499"/>
              <a:gd name="T40" fmla="*/ 0 w 3322"/>
              <a:gd name="T41" fmla="*/ 2403 h 2499"/>
              <a:gd name="T42" fmla="*/ 117 w 3322"/>
              <a:gd name="T43" fmla="*/ 2403 h 2499"/>
              <a:gd name="T44" fmla="*/ 117 w 3322"/>
              <a:gd name="T45" fmla="*/ 0 h 24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3322" h="2499">
                <a:moveTo>
                  <a:pt x="211" y="225"/>
                </a:moveTo>
                <a:lnTo>
                  <a:pt x="211" y="586"/>
                </a:lnTo>
                <a:lnTo>
                  <a:pt x="982" y="1455"/>
                </a:lnTo>
                <a:lnTo>
                  <a:pt x="1430" y="1200"/>
                </a:lnTo>
                <a:lnTo>
                  <a:pt x="2031" y="1497"/>
                </a:lnTo>
                <a:lnTo>
                  <a:pt x="3074" y="1150"/>
                </a:lnTo>
                <a:lnTo>
                  <a:pt x="3074" y="685"/>
                </a:lnTo>
                <a:lnTo>
                  <a:pt x="2013" y="1037"/>
                </a:lnTo>
                <a:lnTo>
                  <a:pt x="1438" y="601"/>
                </a:lnTo>
                <a:lnTo>
                  <a:pt x="997" y="1008"/>
                </a:lnTo>
                <a:lnTo>
                  <a:pt x="211" y="225"/>
                </a:lnTo>
                <a:close/>
                <a:moveTo>
                  <a:pt x="117" y="0"/>
                </a:moveTo>
                <a:lnTo>
                  <a:pt x="999" y="880"/>
                </a:lnTo>
                <a:lnTo>
                  <a:pt x="1432" y="479"/>
                </a:lnTo>
                <a:lnTo>
                  <a:pt x="2030" y="933"/>
                </a:lnTo>
                <a:lnTo>
                  <a:pt x="3168" y="555"/>
                </a:lnTo>
                <a:lnTo>
                  <a:pt x="3168" y="2403"/>
                </a:lnTo>
                <a:lnTo>
                  <a:pt x="3322" y="2403"/>
                </a:lnTo>
                <a:lnTo>
                  <a:pt x="3322" y="2499"/>
                </a:lnTo>
                <a:lnTo>
                  <a:pt x="0" y="2499"/>
                </a:lnTo>
                <a:lnTo>
                  <a:pt x="0" y="2403"/>
                </a:lnTo>
                <a:lnTo>
                  <a:pt x="117" y="2403"/>
                </a:lnTo>
                <a:lnTo>
                  <a:pt x="117" y="0"/>
                </a:lnTo>
                <a:close/>
              </a:path>
            </a:pathLst>
          </a:custGeom>
          <a:solidFill>
            <a:schemeClr val="tx1">
              <a:lumMod val="90000"/>
              <a:lumOff val="1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920" name="Group 919"/>
          <p:cNvGrpSpPr/>
          <p:nvPr/>
        </p:nvGrpSpPr>
        <p:grpSpPr>
          <a:xfrm>
            <a:off x="10981671" y="5032108"/>
            <a:ext cx="509849" cy="509021"/>
            <a:chOff x="10458450" y="5572125"/>
            <a:chExt cx="979488" cy="977900"/>
          </a:xfrm>
          <a:solidFill>
            <a:schemeClr val="tx1">
              <a:lumMod val="90000"/>
              <a:lumOff val="10000"/>
            </a:schemeClr>
          </a:solidFill>
        </p:grpSpPr>
        <p:sp>
          <p:nvSpPr>
            <p:cNvPr id="921" name="Freeform 613"/>
            <p:cNvSpPr>
              <a:spLocks noEditPoints="1"/>
            </p:cNvSpPr>
            <p:nvPr/>
          </p:nvSpPr>
          <p:spPr bwMode="auto">
            <a:xfrm>
              <a:off x="10574338" y="5873750"/>
              <a:ext cx="88900" cy="88900"/>
            </a:xfrm>
            <a:custGeom>
              <a:avLst/>
              <a:gdLst>
                <a:gd name="T0" fmla="*/ 160 w 337"/>
                <a:gd name="T1" fmla="*/ 92 h 336"/>
                <a:gd name="T2" fmla="*/ 140 w 337"/>
                <a:gd name="T3" fmla="*/ 97 h 336"/>
                <a:gd name="T4" fmla="*/ 123 w 337"/>
                <a:gd name="T5" fmla="*/ 107 h 336"/>
                <a:gd name="T6" fmla="*/ 108 w 337"/>
                <a:gd name="T7" fmla="*/ 122 h 336"/>
                <a:gd name="T8" fmla="*/ 99 w 337"/>
                <a:gd name="T9" fmla="*/ 138 h 336"/>
                <a:gd name="T10" fmla="*/ 93 w 337"/>
                <a:gd name="T11" fmla="*/ 157 h 336"/>
                <a:gd name="T12" fmla="*/ 93 w 337"/>
                <a:gd name="T13" fmla="*/ 176 h 336"/>
                <a:gd name="T14" fmla="*/ 98 w 337"/>
                <a:gd name="T15" fmla="*/ 196 h 336"/>
                <a:gd name="T16" fmla="*/ 108 w 337"/>
                <a:gd name="T17" fmla="*/ 214 h 336"/>
                <a:gd name="T18" fmla="*/ 122 w 337"/>
                <a:gd name="T19" fmla="*/ 228 h 336"/>
                <a:gd name="T20" fmla="*/ 138 w 337"/>
                <a:gd name="T21" fmla="*/ 237 h 336"/>
                <a:gd name="T22" fmla="*/ 158 w 337"/>
                <a:gd name="T23" fmla="*/ 243 h 336"/>
                <a:gd name="T24" fmla="*/ 177 w 337"/>
                <a:gd name="T25" fmla="*/ 244 h 336"/>
                <a:gd name="T26" fmla="*/ 197 w 337"/>
                <a:gd name="T27" fmla="*/ 238 h 336"/>
                <a:gd name="T28" fmla="*/ 215 w 337"/>
                <a:gd name="T29" fmla="*/ 228 h 336"/>
                <a:gd name="T30" fmla="*/ 229 w 337"/>
                <a:gd name="T31" fmla="*/ 214 h 336"/>
                <a:gd name="T32" fmla="*/ 239 w 337"/>
                <a:gd name="T33" fmla="*/ 198 h 336"/>
                <a:gd name="T34" fmla="*/ 244 w 337"/>
                <a:gd name="T35" fmla="*/ 179 h 336"/>
                <a:gd name="T36" fmla="*/ 245 w 337"/>
                <a:gd name="T37" fmla="*/ 159 h 336"/>
                <a:gd name="T38" fmla="*/ 240 w 337"/>
                <a:gd name="T39" fmla="*/ 140 h 336"/>
                <a:gd name="T40" fmla="*/ 230 w 337"/>
                <a:gd name="T41" fmla="*/ 122 h 336"/>
                <a:gd name="T42" fmla="*/ 216 w 337"/>
                <a:gd name="T43" fmla="*/ 108 h 336"/>
                <a:gd name="T44" fmla="*/ 199 w 337"/>
                <a:gd name="T45" fmla="*/ 97 h 336"/>
                <a:gd name="T46" fmla="*/ 181 w 337"/>
                <a:gd name="T47" fmla="*/ 93 h 336"/>
                <a:gd name="T48" fmla="*/ 160 w 337"/>
                <a:gd name="T49" fmla="*/ 92 h 336"/>
                <a:gd name="T50" fmla="*/ 164 w 337"/>
                <a:gd name="T51" fmla="*/ 0 h 336"/>
                <a:gd name="T52" fmla="*/ 193 w 337"/>
                <a:gd name="T53" fmla="*/ 2 h 336"/>
                <a:gd name="T54" fmla="*/ 222 w 337"/>
                <a:gd name="T55" fmla="*/ 9 h 336"/>
                <a:gd name="T56" fmla="*/ 248 w 337"/>
                <a:gd name="T57" fmla="*/ 20 h 336"/>
                <a:gd name="T58" fmla="*/ 272 w 337"/>
                <a:gd name="T59" fmla="*/ 36 h 336"/>
                <a:gd name="T60" fmla="*/ 293 w 337"/>
                <a:gd name="T61" fmla="*/ 55 h 336"/>
                <a:gd name="T62" fmla="*/ 312 w 337"/>
                <a:gd name="T63" fmla="*/ 79 h 336"/>
                <a:gd name="T64" fmla="*/ 325 w 337"/>
                <a:gd name="T65" fmla="*/ 105 h 336"/>
                <a:gd name="T66" fmla="*/ 333 w 337"/>
                <a:gd name="T67" fmla="*/ 134 h 336"/>
                <a:gd name="T68" fmla="*/ 337 w 337"/>
                <a:gd name="T69" fmla="*/ 164 h 336"/>
                <a:gd name="T70" fmla="*/ 335 w 337"/>
                <a:gd name="T71" fmla="*/ 193 h 336"/>
                <a:gd name="T72" fmla="*/ 329 w 337"/>
                <a:gd name="T73" fmla="*/ 220 h 336"/>
                <a:gd name="T74" fmla="*/ 317 w 337"/>
                <a:gd name="T75" fmla="*/ 246 h 336"/>
                <a:gd name="T76" fmla="*/ 301 w 337"/>
                <a:gd name="T77" fmla="*/ 270 h 336"/>
                <a:gd name="T78" fmla="*/ 282 w 337"/>
                <a:gd name="T79" fmla="*/ 292 h 336"/>
                <a:gd name="T80" fmla="*/ 258 w 337"/>
                <a:gd name="T81" fmla="*/ 309 h 336"/>
                <a:gd name="T82" fmla="*/ 231 w 337"/>
                <a:gd name="T83" fmla="*/ 323 h 336"/>
                <a:gd name="T84" fmla="*/ 202 w 337"/>
                <a:gd name="T85" fmla="*/ 332 h 336"/>
                <a:gd name="T86" fmla="*/ 173 w 337"/>
                <a:gd name="T87" fmla="*/ 336 h 336"/>
                <a:gd name="T88" fmla="*/ 144 w 337"/>
                <a:gd name="T89" fmla="*/ 333 h 336"/>
                <a:gd name="T90" fmla="*/ 116 w 337"/>
                <a:gd name="T91" fmla="*/ 327 h 336"/>
                <a:gd name="T92" fmla="*/ 90 w 337"/>
                <a:gd name="T93" fmla="*/ 315 h 336"/>
                <a:gd name="T94" fmla="*/ 66 w 337"/>
                <a:gd name="T95" fmla="*/ 300 h 336"/>
                <a:gd name="T96" fmla="*/ 44 w 337"/>
                <a:gd name="T97" fmla="*/ 281 h 336"/>
                <a:gd name="T98" fmla="*/ 27 w 337"/>
                <a:gd name="T99" fmla="*/ 257 h 336"/>
                <a:gd name="T100" fmla="*/ 13 w 337"/>
                <a:gd name="T101" fmla="*/ 230 h 336"/>
                <a:gd name="T102" fmla="*/ 4 w 337"/>
                <a:gd name="T103" fmla="*/ 201 h 336"/>
                <a:gd name="T104" fmla="*/ 0 w 337"/>
                <a:gd name="T105" fmla="*/ 172 h 336"/>
                <a:gd name="T106" fmla="*/ 2 w 337"/>
                <a:gd name="T107" fmla="*/ 143 h 336"/>
                <a:gd name="T108" fmla="*/ 9 w 337"/>
                <a:gd name="T109" fmla="*/ 115 h 336"/>
                <a:gd name="T110" fmla="*/ 21 w 337"/>
                <a:gd name="T111" fmla="*/ 88 h 336"/>
                <a:gd name="T112" fmla="*/ 36 w 337"/>
                <a:gd name="T113" fmla="*/ 64 h 336"/>
                <a:gd name="T114" fmla="*/ 56 w 337"/>
                <a:gd name="T115" fmla="*/ 44 h 336"/>
                <a:gd name="T116" fmla="*/ 79 w 337"/>
                <a:gd name="T117" fmla="*/ 25 h 336"/>
                <a:gd name="T118" fmla="*/ 107 w 337"/>
                <a:gd name="T119" fmla="*/ 12 h 336"/>
                <a:gd name="T120" fmla="*/ 136 w 337"/>
                <a:gd name="T121" fmla="*/ 4 h 336"/>
                <a:gd name="T122" fmla="*/ 164 w 337"/>
                <a:gd name="T123" fmla="*/ 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37" h="336">
                  <a:moveTo>
                    <a:pt x="160" y="92"/>
                  </a:moveTo>
                  <a:lnTo>
                    <a:pt x="140" y="97"/>
                  </a:lnTo>
                  <a:lnTo>
                    <a:pt x="123" y="107"/>
                  </a:lnTo>
                  <a:lnTo>
                    <a:pt x="108" y="122"/>
                  </a:lnTo>
                  <a:lnTo>
                    <a:pt x="99" y="138"/>
                  </a:lnTo>
                  <a:lnTo>
                    <a:pt x="93" y="157"/>
                  </a:lnTo>
                  <a:lnTo>
                    <a:pt x="93" y="176"/>
                  </a:lnTo>
                  <a:lnTo>
                    <a:pt x="98" y="196"/>
                  </a:lnTo>
                  <a:lnTo>
                    <a:pt x="108" y="214"/>
                  </a:lnTo>
                  <a:lnTo>
                    <a:pt x="122" y="228"/>
                  </a:lnTo>
                  <a:lnTo>
                    <a:pt x="138" y="237"/>
                  </a:lnTo>
                  <a:lnTo>
                    <a:pt x="158" y="243"/>
                  </a:lnTo>
                  <a:lnTo>
                    <a:pt x="177" y="244"/>
                  </a:lnTo>
                  <a:lnTo>
                    <a:pt x="197" y="238"/>
                  </a:lnTo>
                  <a:lnTo>
                    <a:pt x="215" y="228"/>
                  </a:lnTo>
                  <a:lnTo>
                    <a:pt x="229" y="214"/>
                  </a:lnTo>
                  <a:lnTo>
                    <a:pt x="239" y="198"/>
                  </a:lnTo>
                  <a:lnTo>
                    <a:pt x="244" y="179"/>
                  </a:lnTo>
                  <a:lnTo>
                    <a:pt x="245" y="159"/>
                  </a:lnTo>
                  <a:lnTo>
                    <a:pt x="240" y="140"/>
                  </a:lnTo>
                  <a:lnTo>
                    <a:pt x="230" y="122"/>
                  </a:lnTo>
                  <a:lnTo>
                    <a:pt x="216" y="108"/>
                  </a:lnTo>
                  <a:lnTo>
                    <a:pt x="199" y="97"/>
                  </a:lnTo>
                  <a:lnTo>
                    <a:pt x="181" y="93"/>
                  </a:lnTo>
                  <a:lnTo>
                    <a:pt x="160" y="92"/>
                  </a:lnTo>
                  <a:close/>
                  <a:moveTo>
                    <a:pt x="164" y="0"/>
                  </a:moveTo>
                  <a:lnTo>
                    <a:pt x="193" y="2"/>
                  </a:lnTo>
                  <a:lnTo>
                    <a:pt x="222" y="9"/>
                  </a:lnTo>
                  <a:lnTo>
                    <a:pt x="248" y="20"/>
                  </a:lnTo>
                  <a:lnTo>
                    <a:pt x="272" y="36"/>
                  </a:lnTo>
                  <a:lnTo>
                    <a:pt x="293" y="55"/>
                  </a:lnTo>
                  <a:lnTo>
                    <a:pt x="312" y="79"/>
                  </a:lnTo>
                  <a:lnTo>
                    <a:pt x="325" y="105"/>
                  </a:lnTo>
                  <a:lnTo>
                    <a:pt x="333" y="134"/>
                  </a:lnTo>
                  <a:lnTo>
                    <a:pt x="337" y="164"/>
                  </a:lnTo>
                  <a:lnTo>
                    <a:pt x="335" y="193"/>
                  </a:lnTo>
                  <a:lnTo>
                    <a:pt x="329" y="220"/>
                  </a:lnTo>
                  <a:lnTo>
                    <a:pt x="317" y="246"/>
                  </a:lnTo>
                  <a:lnTo>
                    <a:pt x="301" y="270"/>
                  </a:lnTo>
                  <a:lnTo>
                    <a:pt x="282" y="292"/>
                  </a:lnTo>
                  <a:lnTo>
                    <a:pt x="258" y="309"/>
                  </a:lnTo>
                  <a:lnTo>
                    <a:pt x="231" y="323"/>
                  </a:lnTo>
                  <a:lnTo>
                    <a:pt x="202" y="332"/>
                  </a:lnTo>
                  <a:lnTo>
                    <a:pt x="173" y="336"/>
                  </a:lnTo>
                  <a:lnTo>
                    <a:pt x="144" y="333"/>
                  </a:lnTo>
                  <a:lnTo>
                    <a:pt x="116" y="327"/>
                  </a:lnTo>
                  <a:lnTo>
                    <a:pt x="90" y="315"/>
                  </a:lnTo>
                  <a:lnTo>
                    <a:pt x="66" y="300"/>
                  </a:lnTo>
                  <a:lnTo>
                    <a:pt x="44" y="281"/>
                  </a:lnTo>
                  <a:lnTo>
                    <a:pt x="27" y="257"/>
                  </a:lnTo>
                  <a:lnTo>
                    <a:pt x="13" y="230"/>
                  </a:lnTo>
                  <a:lnTo>
                    <a:pt x="4" y="201"/>
                  </a:lnTo>
                  <a:lnTo>
                    <a:pt x="0" y="172"/>
                  </a:lnTo>
                  <a:lnTo>
                    <a:pt x="2" y="143"/>
                  </a:lnTo>
                  <a:lnTo>
                    <a:pt x="9" y="115"/>
                  </a:lnTo>
                  <a:lnTo>
                    <a:pt x="21" y="88"/>
                  </a:lnTo>
                  <a:lnTo>
                    <a:pt x="36" y="64"/>
                  </a:lnTo>
                  <a:lnTo>
                    <a:pt x="56" y="44"/>
                  </a:lnTo>
                  <a:lnTo>
                    <a:pt x="79" y="25"/>
                  </a:lnTo>
                  <a:lnTo>
                    <a:pt x="107" y="12"/>
                  </a:lnTo>
                  <a:lnTo>
                    <a:pt x="136" y="4"/>
                  </a:lnTo>
                  <a:lnTo>
                    <a:pt x="16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2" name="Freeform 614"/>
            <p:cNvSpPr>
              <a:spLocks/>
            </p:cNvSpPr>
            <p:nvPr/>
          </p:nvSpPr>
          <p:spPr bwMode="auto">
            <a:xfrm>
              <a:off x="10612438" y="5826125"/>
              <a:ext cx="133350" cy="273050"/>
            </a:xfrm>
            <a:custGeom>
              <a:avLst/>
              <a:gdLst>
                <a:gd name="T0" fmla="*/ 430 w 503"/>
                <a:gd name="T1" fmla="*/ 0 h 1033"/>
                <a:gd name="T2" fmla="*/ 466 w 503"/>
                <a:gd name="T3" fmla="*/ 13 h 1033"/>
                <a:gd name="T4" fmla="*/ 503 w 503"/>
                <a:gd name="T5" fmla="*/ 28 h 1033"/>
                <a:gd name="T6" fmla="*/ 72 w 503"/>
                <a:gd name="T7" fmla="*/ 1026 h 1033"/>
                <a:gd name="T8" fmla="*/ 70 w 503"/>
                <a:gd name="T9" fmla="*/ 1030 h 1033"/>
                <a:gd name="T10" fmla="*/ 68 w 503"/>
                <a:gd name="T11" fmla="*/ 1033 h 1033"/>
                <a:gd name="T12" fmla="*/ 33 w 503"/>
                <a:gd name="T13" fmla="*/ 1017 h 1033"/>
                <a:gd name="T14" fmla="*/ 0 w 503"/>
                <a:gd name="T15" fmla="*/ 999 h 1033"/>
                <a:gd name="T16" fmla="*/ 0 w 503"/>
                <a:gd name="T17" fmla="*/ 997 h 1033"/>
                <a:gd name="T18" fmla="*/ 1 w 503"/>
                <a:gd name="T19" fmla="*/ 996 h 1033"/>
                <a:gd name="T20" fmla="*/ 430 w 503"/>
                <a:gd name="T21" fmla="*/ 0 h 10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03" h="1033">
                  <a:moveTo>
                    <a:pt x="430" y="0"/>
                  </a:moveTo>
                  <a:lnTo>
                    <a:pt x="466" y="13"/>
                  </a:lnTo>
                  <a:lnTo>
                    <a:pt x="503" y="28"/>
                  </a:lnTo>
                  <a:lnTo>
                    <a:pt x="72" y="1026"/>
                  </a:lnTo>
                  <a:lnTo>
                    <a:pt x="70" y="1030"/>
                  </a:lnTo>
                  <a:lnTo>
                    <a:pt x="68" y="1033"/>
                  </a:lnTo>
                  <a:lnTo>
                    <a:pt x="33" y="1017"/>
                  </a:lnTo>
                  <a:lnTo>
                    <a:pt x="0" y="999"/>
                  </a:lnTo>
                  <a:lnTo>
                    <a:pt x="0" y="997"/>
                  </a:lnTo>
                  <a:lnTo>
                    <a:pt x="1" y="996"/>
                  </a:lnTo>
                  <a:lnTo>
                    <a:pt x="43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3" name="Freeform 615"/>
            <p:cNvSpPr>
              <a:spLocks noEditPoints="1"/>
            </p:cNvSpPr>
            <p:nvPr/>
          </p:nvSpPr>
          <p:spPr bwMode="auto">
            <a:xfrm>
              <a:off x="10701338" y="5946775"/>
              <a:ext cx="88900" cy="88900"/>
            </a:xfrm>
            <a:custGeom>
              <a:avLst/>
              <a:gdLst>
                <a:gd name="T0" fmla="*/ 160 w 337"/>
                <a:gd name="T1" fmla="*/ 92 h 336"/>
                <a:gd name="T2" fmla="*/ 141 w 337"/>
                <a:gd name="T3" fmla="*/ 98 h 336"/>
                <a:gd name="T4" fmla="*/ 122 w 337"/>
                <a:gd name="T5" fmla="*/ 107 h 336"/>
                <a:gd name="T6" fmla="*/ 108 w 337"/>
                <a:gd name="T7" fmla="*/ 122 h 336"/>
                <a:gd name="T8" fmla="*/ 98 w 337"/>
                <a:gd name="T9" fmla="*/ 138 h 336"/>
                <a:gd name="T10" fmla="*/ 93 w 337"/>
                <a:gd name="T11" fmla="*/ 157 h 336"/>
                <a:gd name="T12" fmla="*/ 92 w 337"/>
                <a:gd name="T13" fmla="*/ 177 h 336"/>
                <a:gd name="T14" fmla="*/ 98 w 337"/>
                <a:gd name="T15" fmla="*/ 196 h 336"/>
                <a:gd name="T16" fmla="*/ 108 w 337"/>
                <a:gd name="T17" fmla="*/ 215 h 336"/>
                <a:gd name="T18" fmla="*/ 122 w 337"/>
                <a:gd name="T19" fmla="*/ 228 h 336"/>
                <a:gd name="T20" fmla="*/ 138 w 337"/>
                <a:gd name="T21" fmla="*/ 239 h 336"/>
                <a:gd name="T22" fmla="*/ 158 w 337"/>
                <a:gd name="T23" fmla="*/ 243 h 336"/>
                <a:gd name="T24" fmla="*/ 177 w 337"/>
                <a:gd name="T25" fmla="*/ 244 h 336"/>
                <a:gd name="T26" fmla="*/ 197 w 337"/>
                <a:gd name="T27" fmla="*/ 239 h 336"/>
                <a:gd name="T28" fmla="*/ 215 w 337"/>
                <a:gd name="T29" fmla="*/ 230 h 336"/>
                <a:gd name="T30" fmla="*/ 229 w 337"/>
                <a:gd name="T31" fmla="*/ 215 h 336"/>
                <a:gd name="T32" fmla="*/ 239 w 337"/>
                <a:gd name="T33" fmla="*/ 199 h 336"/>
                <a:gd name="T34" fmla="*/ 244 w 337"/>
                <a:gd name="T35" fmla="*/ 179 h 336"/>
                <a:gd name="T36" fmla="*/ 245 w 337"/>
                <a:gd name="T37" fmla="*/ 160 h 336"/>
                <a:gd name="T38" fmla="*/ 239 w 337"/>
                <a:gd name="T39" fmla="*/ 140 h 336"/>
                <a:gd name="T40" fmla="*/ 230 w 337"/>
                <a:gd name="T41" fmla="*/ 122 h 336"/>
                <a:gd name="T42" fmla="*/ 215 w 337"/>
                <a:gd name="T43" fmla="*/ 108 h 336"/>
                <a:gd name="T44" fmla="*/ 199 w 337"/>
                <a:gd name="T45" fmla="*/ 98 h 336"/>
                <a:gd name="T46" fmla="*/ 180 w 337"/>
                <a:gd name="T47" fmla="*/ 93 h 336"/>
                <a:gd name="T48" fmla="*/ 160 w 337"/>
                <a:gd name="T49" fmla="*/ 92 h 336"/>
                <a:gd name="T50" fmla="*/ 165 w 337"/>
                <a:gd name="T51" fmla="*/ 0 h 336"/>
                <a:gd name="T52" fmla="*/ 193 w 337"/>
                <a:gd name="T53" fmla="*/ 3 h 336"/>
                <a:gd name="T54" fmla="*/ 222 w 337"/>
                <a:gd name="T55" fmla="*/ 10 h 336"/>
                <a:gd name="T56" fmla="*/ 249 w 337"/>
                <a:gd name="T57" fmla="*/ 21 h 336"/>
                <a:gd name="T58" fmla="*/ 273 w 337"/>
                <a:gd name="T59" fmla="*/ 36 h 336"/>
                <a:gd name="T60" fmla="*/ 293 w 337"/>
                <a:gd name="T61" fmla="*/ 55 h 336"/>
                <a:gd name="T62" fmla="*/ 312 w 337"/>
                <a:gd name="T63" fmla="*/ 79 h 336"/>
                <a:gd name="T64" fmla="*/ 326 w 337"/>
                <a:gd name="T65" fmla="*/ 106 h 336"/>
                <a:gd name="T66" fmla="*/ 334 w 337"/>
                <a:gd name="T67" fmla="*/ 136 h 336"/>
                <a:gd name="T68" fmla="*/ 337 w 337"/>
                <a:gd name="T69" fmla="*/ 164 h 336"/>
                <a:gd name="T70" fmla="*/ 335 w 337"/>
                <a:gd name="T71" fmla="*/ 193 h 336"/>
                <a:gd name="T72" fmla="*/ 328 w 337"/>
                <a:gd name="T73" fmla="*/ 222 h 336"/>
                <a:gd name="T74" fmla="*/ 318 w 337"/>
                <a:gd name="T75" fmla="*/ 248 h 336"/>
                <a:gd name="T76" fmla="*/ 301 w 337"/>
                <a:gd name="T77" fmla="*/ 272 h 336"/>
                <a:gd name="T78" fmla="*/ 282 w 337"/>
                <a:gd name="T79" fmla="*/ 293 h 336"/>
                <a:gd name="T80" fmla="*/ 258 w 337"/>
                <a:gd name="T81" fmla="*/ 311 h 336"/>
                <a:gd name="T82" fmla="*/ 231 w 337"/>
                <a:gd name="T83" fmla="*/ 325 h 336"/>
                <a:gd name="T84" fmla="*/ 203 w 337"/>
                <a:gd name="T85" fmla="*/ 333 h 336"/>
                <a:gd name="T86" fmla="*/ 173 w 337"/>
                <a:gd name="T87" fmla="*/ 336 h 336"/>
                <a:gd name="T88" fmla="*/ 144 w 337"/>
                <a:gd name="T89" fmla="*/ 334 h 336"/>
                <a:gd name="T90" fmla="*/ 116 w 337"/>
                <a:gd name="T91" fmla="*/ 327 h 336"/>
                <a:gd name="T92" fmla="*/ 90 w 337"/>
                <a:gd name="T93" fmla="*/ 315 h 336"/>
                <a:gd name="T94" fmla="*/ 66 w 337"/>
                <a:gd name="T95" fmla="*/ 301 h 336"/>
                <a:gd name="T96" fmla="*/ 44 w 337"/>
                <a:gd name="T97" fmla="*/ 281 h 336"/>
                <a:gd name="T98" fmla="*/ 27 w 337"/>
                <a:gd name="T99" fmla="*/ 257 h 336"/>
                <a:gd name="T100" fmla="*/ 13 w 337"/>
                <a:gd name="T101" fmla="*/ 231 h 336"/>
                <a:gd name="T102" fmla="*/ 4 w 337"/>
                <a:gd name="T103" fmla="*/ 201 h 336"/>
                <a:gd name="T104" fmla="*/ 0 w 337"/>
                <a:gd name="T105" fmla="*/ 172 h 336"/>
                <a:gd name="T106" fmla="*/ 3 w 337"/>
                <a:gd name="T107" fmla="*/ 144 h 336"/>
                <a:gd name="T108" fmla="*/ 10 w 337"/>
                <a:gd name="T109" fmla="*/ 115 h 336"/>
                <a:gd name="T110" fmla="*/ 21 w 337"/>
                <a:gd name="T111" fmla="*/ 90 h 336"/>
                <a:gd name="T112" fmla="*/ 36 w 337"/>
                <a:gd name="T113" fmla="*/ 66 h 336"/>
                <a:gd name="T114" fmla="*/ 55 w 337"/>
                <a:gd name="T115" fmla="*/ 44 h 336"/>
                <a:gd name="T116" fmla="*/ 80 w 337"/>
                <a:gd name="T117" fmla="*/ 27 h 336"/>
                <a:gd name="T118" fmla="*/ 106 w 337"/>
                <a:gd name="T119" fmla="*/ 13 h 336"/>
                <a:gd name="T120" fmla="*/ 136 w 337"/>
                <a:gd name="T121" fmla="*/ 4 h 336"/>
                <a:gd name="T122" fmla="*/ 165 w 337"/>
                <a:gd name="T123" fmla="*/ 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37" h="336">
                  <a:moveTo>
                    <a:pt x="160" y="92"/>
                  </a:moveTo>
                  <a:lnTo>
                    <a:pt x="141" y="98"/>
                  </a:lnTo>
                  <a:lnTo>
                    <a:pt x="122" y="107"/>
                  </a:lnTo>
                  <a:lnTo>
                    <a:pt x="108" y="122"/>
                  </a:lnTo>
                  <a:lnTo>
                    <a:pt x="98" y="138"/>
                  </a:lnTo>
                  <a:lnTo>
                    <a:pt x="93" y="157"/>
                  </a:lnTo>
                  <a:lnTo>
                    <a:pt x="92" y="177"/>
                  </a:lnTo>
                  <a:lnTo>
                    <a:pt x="98" y="196"/>
                  </a:lnTo>
                  <a:lnTo>
                    <a:pt x="108" y="215"/>
                  </a:lnTo>
                  <a:lnTo>
                    <a:pt x="122" y="228"/>
                  </a:lnTo>
                  <a:lnTo>
                    <a:pt x="138" y="239"/>
                  </a:lnTo>
                  <a:lnTo>
                    <a:pt x="158" y="243"/>
                  </a:lnTo>
                  <a:lnTo>
                    <a:pt x="177" y="244"/>
                  </a:lnTo>
                  <a:lnTo>
                    <a:pt x="197" y="239"/>
                  </a:lnTo>
                  <a:lnTo>
                    <a:pt x="215" y="230"/>
                  </a:lnTo>
                  <a:lnTo>
                    <a:pt x="229" y="215"/>
                  </a:lnTo>
                  <a:lnTo>
                    <a:pt x="239" y="199"/>
                  </a:lnTo>
                  <a:lnTo>
                    <a:pt x="244" y="179"/>
                  </a:lnTo>
                  <a:lnTo>
                    <a:pt x="245" y="160"/>
                  </a:lnTo>
                  <a:lnTo>
                    <a:pt x="239" y="140"/>
                  </a:lnTo>
                  <a:lnTo>
                    <a:pt x="230" y="122"/>
                  </a:lnTo>
                  <a:lnTo>
                    <a:pt x="215" y="108"/>
                  </a:lnTo>
                  <a:lnTo>
                    <a:pt x="199" y="98"/>
                  </a:lnTo>
                  <a:lnTo>
                    <a:pt x="180" y="93"/>
                  </a:lnTo>
                  <a:lnTo>
                    <a:pt x="160" y="92"/>
                  </a:lnTo>
                  <a:close/>
                  <a:moveTo>
                    <a:pt x="165" y="0"/>
                  </a:moveTo>
                  <a:lnTo>
                    <a:pt x="193" y="3"/>
                  </a:lnTo>
                  <a:lnTo>
                    <a:pt x="222" y="10"/>
                  </a:lnTo>
                  <a:lnTo>
                    <a:pt x="249" y="21"/>
                  </a:lnTo>
                  <a:lnTo>
                    <a:pt x="273" y="36"/>
                  </a:lnTo>
                  <a:lnTo>
                    <a:pt x="293" y="55"/>
                  </a:lnTo>
                  <a:lnTo>
                    <a:pt x="312" y="79"/>
                  </a:lnTo>
                  <a:lnTo>
                    <a:pt x="326" y="106"/>
                  </a:lnTo>
                  <a:lnTo>
                    <a:pt x="334" y="136"/>
                  </a:lnTo>
                  <a:lnTo>
                    <a:pt x="337" y="164"/>
                  </a:lnTo>
                  <a:lnTo>
                    <a:pt x="335" y="193"/>
                  </a:lnTo>
                  <a:lnTo>
                    <a:pt x="328" y="222"/>
                  </a:lnTo>
                  <a:lnTo>
                    <a:pt x="318" y="248"/>
                  </a:lnTo>
                  <a:lnTo>
                    <a:pt x="301" y="272"/>
                  </a:lnTo>
                  <a:lnTo>
                    <a:pt x="282" y="293"/>
                  </a:lnTo>
                  <a:lnTo>
                    <a:pt x="258" y="311"/>
                  </a:lnTo>
                  <a:lnTo>
                    <a:pt x="231" y="325"/>
                  </a:lnTo>
                  <a:lnTo>
                    <a:pt x="203" y="333"/>
                  </a:lnTo>
                  <a:lnTo>
                    <a:pt x="173" y="336"/>
                  </a:lnTo>
                  <a:lnTo>
                    <a:pt x="144" y="334"/>
                  </a:lnTo>
                  <a:lnTo>
                    <a:pt x="116" y="327"/>
                  </a:lnTo>
                  <a:lnTo>
                    <a:pt x="90" y="315"/>
                  </a:lnTo>
                  <a:lnTo>
                    <a:pt x="66" y="301"/>
                  </a:lnTo>
                  <a:lnTo>
                    <a:pt x="44" y="281"/>
                  </a:lnTo>
                  <a:lnTo>
                    <a:pt x="27" y="257"/>
                  </a:lnTo>
                  <a:lnTo>
                    <a:pt x="13" y="231"/>
                  </a:lnTo>
                  <a:lnTo>
                    <a:pt x="4" y="201"/>
                  </a:lnTo>
                  <a:lnTo>
                    <a:pt x="0" y="172"/>
                  </a:lnTo>
                  <a:lnTo>
                    <a:pt x="3" y="144"/>
                  </a:lnTo>
                  <a:lnTo>
                    <a:pt x="10" y="115"/>
                  </a:lnTo>
                  <a:lnTo>
                    <a:pt x="21" y="90"/>
                  </a:lnTo>
                  <a:lnTo>
                    <a:pt x="36" y="66"/>
                  </a:lnTo>
                  <a:lnTo>
                    <a:pt x="55" y="44"/>
                  </a:lnTo>
                  <a:lnTo>
                    <a:pt x="80" y="27"/>
                  </a:lnTo>
                  <a:lnTo>
                    <a:pt x="106" y="13"/>
                  </a:lnTo>
                  <a:lnTo>
                    <a:pt x="136" y="4"/>
                  </a:lnTo>
                  <a:lnTo>
                    <a:pt x="1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4" name="Freeform 616"/>
            <p:cNvSpPr>
              <a:spLocks noEditPoints="1"/>
            </p:cNvSpPr>
            <p:nvPr/>
          </p:nvSpPr>
          <p:spPr bwMode="auto">
            <a:xfrm>
              <a:off x="10458450" y="5572125"/>
              <a:ext cx="979488" cy="977900"/>
            </a:xfrm>
            <a:custGeom>
              <a:avLst/>
              <a:gdLst>
                <a:gd name="T0" fmla="*/ 449 w 3705"/>
                <a:gd name="T1" fmla="*/ 2851 h 3693"/>
                <a:gd name="T2" fmla="*/ 726 w 3705"/>
                <a:gd name="T3" fmla="*/ 3153 h 3693"/>
                <a:gd name="T4" fmla="*/ 1069 w 3705"/>
                <a:gd name="T5" fmla="*/ 3381 h 3693"/>
                <a:gd name="T6" fmla="*/ 1764 w 3705"/>
                <a:gd name="T7" fmla="*/ 1955 h 3693"/>
                <a:gd name="T8" fmla="*/ 1564 w 3705"/>
                <a:gd name="T9" fmla="*/ 3545 h 3693"/>
                <a:gd name="T10" fmla="*/ 1966 w 3705"/>
                <a:gd name="T11" fmla="*/ 3566 h 3693"/>
                <a:gd name="T12" fmla="*/ 2398 w 3705"/>
                <a:gd name="T13" fmla="*/ 3481 h 3693"/>
                <a:gd name="T14" fmla="*/ 2786 w 3705"/>
                <a:gd name="T15" fmla="*/ 3296 h 3693"/>
                <a:gd name="T16" fmla="*/ 3111 w 3705"/>
                <a:gd name="T17" fmla="*/ 3026 h 3693"/>
                <a:gd name="T18" fmla="*/ 3362 w 3705"/>
                <a:gd name="T19" fmla="*/ 2685 h 3693"/>
                <a:gd name="T20" fmla="*/ 3523 w 3705"/>
                <a:gd name="T21" fmla="*/ 2287 h 3693"/>
                <a:gd name="T22" fmla="*/ 3581 w 3705"/>
                <a:gd name="T23" fmla="*/ 1846 h 3693"/>
                <a:gd name="T24" fmla="*/ 823 w 3705"/>
                <a:gd name="T25" fmla="*/ 463 h 3693"/>
                <a:gd name="T26" fmla="*/ 518 w 3705"/>
                <a:gd name="T27" fmla="*/ 752 h 3693"/>
                <a:gd name="T28" fmla="*/ 291 w 3705"/>
                <a:gd name="T29" fmla="*/ 1107 h 3693"/>
                <a:gd name="T30" fmla="*/ 156 w 3705"/>
                <a:gd name="T31" fmla="*/ 1515 h 3693"/>
                <a:gd name="T32" fmla="*/ 128 w 3705"/>
                <a:gd name="T33" fmla="*/ 1957 h 3693"/>
                <a:gd name="T34" fmla="*/ 209 w 3705"/>
                <a:gd name="T35" fmla="*/ 2379 h 3693"/>
                <a:gd name="T36" fmla="*/ 1001 w 3705"/>
                <a:gd name="T37" fmla="*/ 348 h 3693"/>
                <a:gd name="T38" fmla="*/ 1557 w 3705"/>
                <a:gd name="T39" fmla="*/ 149 h 3693"/>
                <a:gd name="T40" fmla="*/ 1188 w 3705"/>
                <a:gd name="T41" fmla="*/ 255 h 3693"/>
                <a:gd name="T42" fmla="*/ 3559 w 3705"/>
                <a:gd name="T43" fmla="*/ 1573 h 3693"/>
                <a:gd name="T44" fmla="*/ 3439 w 3705"/>
                <a:gd name="T45" fmla="*/ 1164 h 3693"/>
                <a:gd name="T46" fmla="*/ 3228 w 3705"/>
                <a:gd name="T47" fmla="*/ 804 h 3693"/>
                <a:gd name="T48" fmla="*/ 2938 w 3705"/>
                <a:gd name="T49" fmla="*/ 507 h 3693"/>
                <a:gd name="T50" fmla="*/ 2586 w 3705"/>
                <a:gd name="T51" fmla="*/ 286 h 3693"/>
                <a:gd name="T52" fmla="*/ 2181 w 3705"/>
                <a:gd name="T53" fmla="*/ 156 h 3693"/>
                <a:gd name="T54" fmla="*/ 1852 w 3705"/>
                <a:gd name="T55" fmla="*/ 0 h 3693"/>
                <a:gd name="T56" fmla="*/ 2309 w 3705"/>
                <a:gd name="T57" fmla="*/ 56 h 3693"/>
                <a:gd name="T58" fmla="*/ 2724 w 3705"/>
                <a:gd name="T59" fmla="*/ 216 h 3693"/>
                <a:gd name="T60" fmla="*/ 3082 w 3705"/>
                <a:gd name="T61" fmla="*/ 466 h 3693"/>
                <a:gd name="T62" fmla="*/ 3373 w 3705"/>
                <a:gd name="T63" fmla="*/ 791 h 3693"/>
                <a:gd name="T64" fmla="*/ 3580 w 3705"/>
                <a:gd name="T65" fmla="*/ 1180 h 3693"/>
                <a:gd name="T66" fmla="*/ 3690 w 3705"/>
                <a:gd name="T67" fmla="*/ 1615 h 3693"/>
                <a:gd name="T68" fmla="*/ 3690 w 3705"/>
                <a:gd name="T69" fmla="*/ 2078 h 3693"/>
                <a:gd name="T70" fmla="*/ 3580 w 3705"/>
                <a:gd name="T71" fmla="*/ 2514 h 3693"/>
                <a:gd name="T72" fmla="*/ 3373 w 3705"/>
                <a:gd name="T73" fmla="*/ 2901 h 3693"/>
                <a:gd name="T74" fmla="*/ 3082 w 3705"/>
                <a:gd name="T75" fmla="*/ 3227 h 3693"/>
                <a:gd name="T76" fmla="*/ 2724 w 3705"/>
                <a:gd name="T77" fmla="*/ 3476 h 3693"/>
                <a:gd name="T78" fmla="*/ 2309 w 3705"/>
                <a:gd name="T79" fmla="*/ 3637 h 3693"/>
                <a:gd name="T80" fmla="*/ 1852 w 3705"/>
                <a:gd name="T81" fmla="*/ 3693 h 3693"/>
                <a:gd name="T82" fmla="*/ 1396 w 3705"/>
                <a:gd name="T83" fmla="*/ 3637 h 3693"/>
                <a:gd name="T84" fmla="*/ 981 w 3705"/>
                <a:gd name="T85" fmla="*/ 3476 h 3693"/>
                <a:gd name="T86" fmla="*/ 622 w 3705"/>
                <a:gd name="T87" fmla="*/ 3227 h 3693"/>
                <a:gd name="T88" fmla="*/ 332 w 3705"/>
                <a:gd name="T89" fmla="*/ 2901 h 3693"/>
                <a:gd name="T90" fmla="*/ 124 w 3705"/>
                <a:gd name="T91" fmla="*/ 2514 h 3693"/>
                <a:gd name="T92" fmla="*/ 14 w 3705"/>
                <a:gd name="T93" fmla="*/ 2078 h 3693"/>
                <a:gd name="T94" fmla="*/ 14 w 3705"/>
                <a:gd name="T95" fmla="*/ 1615 h 3693"/>
                <a:gd name="T96" fmla="*/ 124 w 3705"/>
                <a:gd name="T97" fmla="*/ 1180 h 3693"/>
                <a:gd name="T98" fmla="*/ 332 w 3705"/>
                <a:gd name="T99" fmla="*/ 791 h 3693"/>
                <a:gd name="T100" fmla="*/ 622 w 3705"/>
                <a:gd name="T101" fmla="*/ 466 h 3693"/>
                <a:gd name="T102" fmla="*/ 981 w 3705"/>
                <a:gd name="T103" fmla="*/ 216 h 3693"/>
                <a:gd name="T104" fmla="*/ 1396 w 3705"/>
                <a:gd name="T105" fmla="*/ 56 h 3693"/>
                <a:gd name="T106" fmla="*/ 1852 w 3705"/>
                <a:gd name="T107" fmla="*/ 0 h 36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05" h="3693">
                  <a:moveTo>
                    <a:pt x="1764" y="1955"/>
                  </a:moveTo>
                  <a:lnTo>
                    <a:pt x="339" y="2678"/>
                  </a:lnTo>
                  <a:lnTo>
                    <a:pt x="391" y="2766"/>
                  </a:lnTo>
                  <a:lnTo>
                    <a:pt x="449" y="2851"/>
                  </a:lnTo>
                  <a:lnTo>
                    <a:pt x="511" y="2933"/>
                  </a:lnTo>
                  <a:lnTo>
                    <a:pt x="579" y="3010"/>
                  </a:lnTo>
                  <a:lnTo>
                    <a:pt x="650" y="3083"/>
                  </a:lnTo>
                  <a:lnTo>
                    <a:pt x="726" y="3153"/>
                  </a:lnTo>
                  <a:lnTo>
                    <a:pt x="807" y="3217"/>
                  </a:lnTo>
                  <a:lnTo>
                    <a:pt x="891" y="3277"/>
                  </a:lnTo>
                  <a:lnTo>
                    <a:pt x="978" y="3332"/>
                  </a:lnTo>
                  <a:lnTo>
                    <a:pt x="1069" y="3381"/>
                  </a:lnTo>
                  <a:lnTo>
                    <a:pt x="1163" y="3426"/>
                  </a:lnTo>
                  <a:lnTo>
                    <a:pt x="1259" y="3465"/>
                  </a:lnTo>
                  <a:lnTo>
                    <a:pt x="1359" y="3498"/>
                  </a:lnTo>
                  <a:lnTo>
                    <a:pt x="1764" y="1955"/>
                  </a:lnTo>
                  <a:close/>
                  <a:moveTo>
                    <a:pt x="3580" y="1795"/>
                  </a:moveTo>
                  <a:lnTo>
                    <a:pt x="1897" y="1901"/>
                  </a:lnTo>
                  <a:lnTo>
                    <a:pt x="1471" y="3527"/>
                  </a:lnTo>
                  <a:lnTo>
                    <a:pt x="1564" y="3545"/>
                  </a:lnTo>
                  <a:lnTo>
                    <a:pt x="1658" y="3558"/>
                  </a:lnTo>
                  <a:lnTo>
                    <a:pt x="1755" y="3567"/>
                  </a:lnTo>
                  <a:lnTo>
                    <a:pt x="1852" y="3569"/>
                  </a:lnTo>
                  <a:lnTo>
                    <a:pt x="1966" y="3566"/>
                  </a:lnTo>
                  <a:lnTo>
                    <a:pt x="2078" y="3554"/>
                  </a:lnTo>
                  <a:lnTo>
                    <a:pt x="2187" y="3537"/>
                  </a:lnTo>
                  <a:lnTo>
                    <a:pt x="2294" y="3512"/>
                  </a:lnTo>
                  <a:lnTo>
                    <a:pt x="2398" y="3481"/>
                  </a:lnTo>
                  <a:lnTo>
                    <a:pt x="2501" y="3444"/>
                  </a:lnTo>
                  <a:lnTo>
                    <a:pt x="2598" y="3401"/>
                  </a:lnTo>
                  <a:lnTo>
                    <a:pt x="2694" y="3351"/>
                  </a:lnTo>
                  <a:lnTo>
                    <a:pt x="2786" y="3296"/>
                  </a:lnTo>
                  <a:lnTo>
                    <a:pt x="2873" y="3237"/>
                  </a:lnTo>
                  <a:lnTo>
                    <a:pt x="2957" y="3172"/>
                  </a:lnTo>
                  <a:lnTo>
                    <a:pt x="3036" y="3102"/>
                  </a:lnTo>
                  <a:lnTo>
                    <a:pt x="3111" y="3026"/>
                  </a:lnTo>
                  <a:lnTo>
                    <a:pt x="3182" y="2947"/>
                  </a:lnTo>
                  <a:lnTo>
                    <a:pt x="3248" y="2863"/>
                  </a:lnTo>
                  <a:lnTo>
                    <a:pt x="3307" y="2776"/>
                  </a:lnTo>
                  <a:lnTo>
                    <a:pt x="3362" y="2685"/>
                  </a:lnTo>
                  <a:lnTo>
                    <a:pt x="3412" y="2591"/>
                  </a:lnTo>
                  <a:lnTo>
                    <a:pt x="3454" y="2492"/>
                  </a:lnTo>
                  <a:lnTo>
                    <a:pt x="3492" y="2392"/>
                  </a:lnTo>
                  <a:lnTo>
                    <a:pt x="3523" y="2287"/>
                  </a:lnTo>
                  <a:lnTo>
                    <a:pt x="3547" y="2181"/>
                  </a:lnTo>
                  <a:lnTo>
                    <a:pt x="3566" y="2071"/>
                  </a:lnTo>
                  <a:lnTo>
                    <a:pt x="3576" y="1960"/>
                  </a:lnTo>
                  <a:lnTo>
                    <a:pt x="3581" y="1846"/>
                  </a:lnTo>
                  <a:lnTo>
                    <a:pt x="3580" y="1795"/>
                  </a:lnTo>
                  <a:close/>
                  <a:moveTo>
                    <a:pt x="1001" y="348"/>
                  </a:moveTo>
                  <a:lnTo>
                    <a:pt x="910" y="403"/>
                  </a:lnTo>
                  <a:lnTo>
                    <a:pt x="823" y="463"/>
                  </a:lnTo>
                  <a:lnTo>
                    <a:pt x="740" y="528"/>
                  </a:lnTo>
                  <a:lnTo>
                    <a:pt x="662" y="599"/>
                  </a:lnTo>
                  <a:lnTo>
                    <a:pt x="587" y="673"/>
                  </a:lnTo>
                  <a:lnTo>
                    <a:pt x="518" y="752"/>
                  </a:lnTo>
                  <a:lnTo>
                    <a:pt x="454" y="835"/>
                  </a:lnTo>
                  <a:lnTo>
                    <a:pt x="394" y="922"/>
                  </a:lnTo>
                  <a:lnTo>
                    <a:pt x="340" y="1014"/>
                  </a:lnTo>
                  <a:lnTo>
                    <a:pt x="291" y="1107"/>
                  </a:lnTo>
                  <a:lnTo>
                    <a:pt x="248" y="1205"/>
                  </a:lnTo>
                  <a:lnTo>
                    <a:pt x="211" y="1306"/>
                  </a:lnTo>
                  <a:lnTo>
                    <a:pt x="180" y="1409"/>
                  </a:lnTo>
                  <a:lnTo>
                    <a:pt x="156" y="1515"/>
                  </a:lnTo>
                  <a:lnTo>
                    <a:pt x="139" y="1623"/>
                  </a:lnTo>
                  <a:lnTo>
                    <a:pt x="128" y="1734"/>
                  </a:lnTo>
                  <a:lnTo>
                    <a:pt x="124" y="1846"/>
                  </a:lnTo>
                  <a:lnTo>
                    <a:pt x="128" y="1957"/>
                  </a:lnTo>
                  <a:lnTo>
                    <a:pt x="138" y="2066"/>
                  </a:lnTo>
                  <a:lnTo>
                    <a:pt x="155" y="2173"/>
                  </a:lnTo>
                  <a:lnTo>
                    <a:pt x="179" y="2277"/>
                  </a:lnTo>
                  <a:lnTo>
                    <a:pt x="209" y="2379"/>
                  </a:lnTo>
                  <a:lnTo>
                    <a:pt x="245" y="2479"/>
                  </a:lnTo>
                  <a:lnTo>
                    <a:pt x="286" y="2575"/>
                  </a:lnTo>
                  <a:lnTo>
                    <a:pt x="1774" y="1822"/>
                  </a:lnTo>
                  <a:lnTo>
                    <a:pt x="1001" y="348"/>
                  </a:lnTo>
                  <a:close/>
                  <a:moveTo>
                    <a:pt x="1852" y="124"/>
                  </a:moveTo>
                  <a:lnTo>
                    <a:pt x="1752" y="127"/>
                  </a:lnTo>
                  <a:lnTo>
                    <a:pt x="1654" y="135"/>
                  </a:lnTo>
                  <a:lnTo>
                    <a:pt x="1557" y="149"/>
                  </a:lnTo>
                  <a:lnTo>
                    <a:pt x="1462" y="168"/>
                  </a:lnTo>
                  <a:lnTo>
                    <a:pt x="1369" y="192"/>
                  </a:lnTo>
                  <a:lnTo>
                    <a:pt x="1278" y="222"/>
                  </a:lnTo>
                  <a:lnTo>
                    <a:pt x="1188" y="255"/>
                  </a:lnTo>
                  <a:lnTo>
                    <a:pt x="1102" y="294"/>
                  </a:lnTo>
                  <a:lnTo>
                    <a:pt x="1886" y="1787"/>
                  </a:lnTo>
                  <a:lnTo>
                    <a:pt x="3573" y="1680"/>
                  </a:lnTo>
                  <a:lnTo>
                    <a:pt x="3559" y="1573"/>
                  </a:lnTo>
                  <a:lnTo>
                    <a:pt x="3538" y="1466"/>
                  </a:lnTo>
                  <a:lnTo>
                    <a:pt x="3511" y="1363"/>
                  </a:lnTo>
                  <a:lnTo>
                    <a:pt x="3479" y="1262"/>
                  </a:lnTo>
                  <a:lnTo>
                    <a:pt x="3439" y="1164"/>
                  </a:lnTo>
                  <a:lnTo>
                    <a:pt x="3395" y="1069"/>
                  </a:lnTo>
                  <a:lnTo>
                    <a:pt x="3344" y="977"/>
                  </a:lnTo>
                  <a:lnTo>
                    <a:pt x="3289" y="889"/>
                  </a:lnTo>
                  <a:lnTo>
                    <a:pt x="3228" y="804"/>
                  </a:lnTo>
                  <a:lnTo>
                    <a:pt x="3163" y="724"/>
                  </a:lnTo>
                  <a:lnTo>
                    <a:pt x="3092" y="647"/>
                  </a:lnTo>
                  <a:lnTo>
                    <a:pt x="3018" y="575"/>
                  </a:lnTo>
                  <a:lnTo>
                    <a:pt x="2938" y="507"/>
                  </a:lnTo>
                  <a:lnTo>
                    <a:pt x="2856" y="444"/>
                  </a:lnTo>
                  <a:lnTo>
                    <a:pt x="2770" y="386"/>
                  </a:lnTo>
                  <a:lnTo>
                    <a:pt x="2679" y="333"/>
                  </a:lnTo>
                  <a:lnTo>
                    <a:pt x="2586" y="286"/>
                  </a:lnTo>
                  <a:lnTo>
                    <a:pt x="2488" y="244"/>
                  </a:lnTo>
                  <a:lnTo>
                    <a:pt x="2388" y="208"/>
                  </a:lnTo>
                  <a:lnTo>
                    <a:pt x="2286" y="178"/>
                  </a:lnTo>
                  <a:lnTo>
                    <a:pt x="2181" y="156"/>
                  </a:lnTo>
                  <a:lnTo>
                    <a:pt x="2073" y="138"/>
                  </a:lnTo>
                  <a:lnTo>
                    <a:pt x="1964" y="127"/>
                  </a:lnTo>
                  <a:lnTo>
                    <a:pt x="1852" y="124"/>
                  </a:lnTo>
                  <a:close/>
                  <a:moveTo>
                    <a:pt x="1852" y="0"/>
                  </a:moveTo>
                  <a:lnTo>
                    <a:pt x="1970" y="3"/>
                  </a:lnTo>
                  <a:lnTo>
                    <a:pt x="2085" y="15"/>
                  </a:lnTo>
                  <a:lnTo>
                    <a:pt x="2197" y="32"/>
                  </a:lnTo>
                  <a:lnTo>
                    <a:pt x="2309" y="56"/>
                  </a:lnTo>
                  <a:lnTo>
                    <a:pt x="2417" y="87"/>
                  </a:lnTo>
                  <a:lnTo>
                    <a:pt x="2521" y="125"/>
                  </a:lnTo>
                  <a:lnTo>
                    <a:pt x="2624" y="167"/>
                  </a:lnTo>
                  <a:lnTo>
                    <a:pt x="2724" y="216"/>
                  </a:lnTo>
                  <a:lnTo>
                    <a:pt x="2819" y="271"/>
                  </a:lnTo>
                  <a:lnTo>
                    <a:pt x="2911" y="331"/>
                  </a:lnTo>
                  <a:lnTo>
                    <a:pt x="2998" y="396"/>
                  </a:lnTo>
                  <a:lnTo>
                    <a:pt x="3082" y="466"/>
                  </a:lnTo>
                  <a:lnTo>
                    <a:pt x="3163" y="540"/>
                  </a:lnTo>
                  <a:lnTo>
                    <a:pt x="3237" y="621"/>
                  </a:lnTo>
                  <a:lnTo>
                    <a:pt x="3307" y="704"/>
                  </a:lnTo>
                  <a:lnTo>
                    <a:pt x="3373" y="791"/>
                  </a:lnTo>
                  <a:lnTo>
                    <a:pt x="3433" y="883"/>
                  </a:lnTo>
                  <a:lnTo>
                    <a:pt x="3488" y="978"/>
                  </a:lnTo>
                  <a:lnTo>
                    <a:pt x="3537" y="1078"/>
                  </a:lnTo>
                  <a:lnTo>
                    <a:pt x="3580" y="1180"/>
                  </a:lnTo>
                  <a:lnTo>
                    <a:pt x="3618" y="1284"/>
                  </a:lnTo>
                  <a:lnTo>
                    <a:pt x="3649" y="1392"/>
                  </a:lnTo>
                  <a:lnTo>
                    <a:pt x="3673" y="1503"/>
                  </a:lnTo>
                  <a:lnTo>
                    <a:pt x="3690" y="1615"/>
                  </a:lnTo>
                  <a:lnTo>
                    <a:pt x="3701" y="1729"/>
                  </a:lnTo>
                  <a:lnTo>
                    <a:pt x="3705" y="1846"/>
                  </a:lnTo>
                  <a:lnTo>
                    <a:pt x="3701" y="1963"/>
                  </a:lnTo>
                  <a:lnTo>
                    <a:pt x="3690" y="2078"/>
                  </a:lnTo>
                  <a:lnTo>
                    <a:pt x="3673" y="2191"/>
                  </a:lnTo>
                  <a:lnTo>
                    <a:pt x="3649" y="2301"/>
                  </a:lnTo>
                  <a:lnTo>
                    <a:pt x="3618" y="2409"/>
                  </a:lnTo>
                  <a:lnTo>
                    <a:pt x="3580" y="2514"/>
                  </a:lnTo>
                  <a:lnTo>
                    <a:pt x="3537" y="2616"/>
                  </a:lnTo>
                  <a:lnTo>
                    <a:pt x="3488" y="2715"/>
                  </a:lnTo>
                  <a:lnTo>
                    <a:pt x="3433" y="2810"/>
                  </a:lnTo>
                  <a:lnTo>
                    <a:pt x="3373" y="2901"/>
                  </a:lnTo>
                  <a:lnTo>
                    <a:pt x="3307" y="2989"/>
                  </a:lnTo>
                  <a:lnTo>
                    <a:pt x="3237" y="3073"/>
                  </a:lnTo>
                  <a:lnTo>
                    <a:pt x="3163" y="3152"/>
                  </a:lnTo>
                  <a:lnTo>
                    <a:pt x="3082" y="3227"/>
                  </a:lnTo>
                  <a:lnTo>
                    <a:pt x="2998" y="3298"/>
                  </a:lnTo>
                  <a:lnTo>
                    <a:pt x="2911" y="3362"/>
                  </a:lnTo>
                  <a:lnTo>
                    <a:pt x="2819" y="3422"/>
                  </a:lnTo>
                  <a:lnTo>
                    <a:pt x="2724" y="3476"/>
                  </a:lnTo>
                  <a:lnTo>
                    <a:pt x="2624" y="3526"/>
                  </a:lnTo>
                  <a:lnTo>
                    <a:pt x="2521" y="3569"/>
                  </a:lnTo>
                  <a:lnTo>
                    <a:pt x="2417" y="3606"/>
                  </a:lnTo>
                  <a:lnTo>
                    <a:pt x="2309" y="3637"/>
                  </a:lnTo>
                  <a:lnTo>
                    <a:pt x="2197" y="3661"/>
                  </a:lnTo>
                  <a:lnTo>
                    <a:pt x="2085" y="3679"/>
                  </a:lnTo>
                  <a:lnTo>
                    <a:pt x="1970" y="3689"/>
                  </a:lnTo>
                  <a:lnTo>
                    <a:pt x="1852" y="3693"/>
                  </a:lnTo>
                  <a:lnTo>
                    <a:pt x="1735" y="3689"/>
                  </a:lnTo>
                  <a:lnTo>
                    <a:pt x="1620" y="3679"/>
                  </a:lnTo>
                  <a:lnTo>
                    <a:pt x="1507" y="3661"/>
                  </a:lnTo>
                  <a:lnTo>
                    <a:pt x="1396" y="3637"/>
                  </a:lnTo>
                  <a:lnTo>
                    <a:pt x="1288" y="3606"/>
                  </a:lnTo>
                  <a:lnTo>
                    <a:pt x="1182" y="3569"/>
                  </a:lnTo>
                  <a:lnTo>
                    <a:pt x="1080" y="3526"/>
                  </a:lnTo>
                  <a:lnTo>
                    <a:pt x="981" y="3476"/>
                  </a:lnTo>
                  <a:lnTo>
                    <a:pt x="886" y="3422"/>
                  </a:lnTo>
                  <a:lnTo>
                    <a:pt x="794" y="3362"/>
                  </a:lnTo>
                  <a:lnTo>
                    <a:pt x="706" y="3298"/>
                  </a:lnTo>
                  <a:lnTo>
                    <a:pt x="622" y="3227"/>
                  </a:lnTo>
                  <a:lnTo>
                    <a:pt x="542" y="3152"/>
                  </a:lnTo>
                  <a:lnTo>
                    <a:pt x="468" y="3073"/>
                  </a:lnTo>
                  <a:lnTo>
                    <a:pt x="398" y="2989"/>
                  </a:lnTo>
                  <a:lnTo>
                    <a:pt x="332" y="2901"/>
                  </a:lnTo>
                  <a:lnTo>
                    <a:pt x="271" y="2810"/>
                  </a:lnTo>
                  <a:lnTo>
                    <a:pt x="217" y="2715"/>
                  </a:lnTo>
                  <a:lnTo>
                    <a:pt x="168" y="2616"/>
                  </a:lnTo>
                  <a:lnTo>
                    <a:pt x="124" y="2514"/>
                  </a:lnTo>
                  <a:lnTo>
                    <a:pt x="87" y="2409"/>
                  </a:lnTo>
                  <a:lnTo>
                    <a:pt x="56" y="2301"/>
                  </a:lnTo>
                  <a:lnTo>
                    <a:pt x="32" y="2191"/>
                  </a:lnTo>
                  <a:lnTo>
                    <a:pt x="14" y="2078"/>
                  </a:lnTo>
                  <a:lnTo>
                    <a:pt x="3" y="1963"/>
                  </a:lnTo>
                  <a:lnTo>
                    <a:pt x="0" y="1846"/>
                  </a:lnTo>
                  <a:lnTo>
                    <a:pt x="3" y="1729"/>
                  </a:lnTo>
                  <a:lnTo>
                    <a:pt x="14" y="1615"/>
                  </a:lnTo>
                  <a:lnTo>
                    <a:pt x="32" y="1503"/>
                  </a:lnTo>
                  <a:lnTo>
                    <a:pt x="56" y="1392"/>
                  </a:lnTo>
                  <a:lnTo>
                    <a:pt x="87" y="1284"/>
                  </a:lnTo>
                  <a:lnTo>
                    <a:pt x="124" y="1180"/>
                  </a:lnTo>
                  <a:lnTo>
                    <a:pt x="168" y="1078"/>
                  </a:lnTo>
                  <a:lnTo>
                    <a:pt x="217" y="978"/>
                  </a:lnTo>
                  <a:lnTo>
                    <a:pt x="271" y="883"/>
                  </a:lnTo>
                  <a:lnTo>
                    <a:pt x="332" y="791"/>
                  </a:lnTo>
                  <a:lnTo>
                    <a:pt x="398" y="704"/>
                  </a:lnTo>
                  <a:lnTo>
                    <a:pt x="468" y="621"/>
                  </a:lnTo>
                  <a:lnTo>
                    <a:pt x="542" y="540"/>
                  </a:lnTo>
                  <a:lnTo>
                    <a:pt x="622" y="466"/>
                  </a:lnTo>
                  <a:lnTo>
                    <a:pt x="706" y="396"/>
                  </a:lnTo>
                  <a:lnTo>
                    <a:pt x="794" y="331"/>
                  </a:lnTo>
                  <a:lnTo>
                    <a:pt x="886" y="271"/>
                  </a:lnTo>
                  <a:lnTo>
                    <a:pt x="981" y="216"/>
                  </a:lnTo>
                  <a:lnTo>
                    <a:pt x="1080" y="167"/>
                  </a:lnTo>
                  <a:lnTo>
                    <a:pt x="1182" y="125"/>
                  </a:lnTo>
                  <a:lnTo>
                    <a:pt x="1288" y="87"/>
                  </a:lnTo>
                  <a:lnTo>
                    <a:pt x="1396" y="56"/>
                  </a:lnTo>
                  <a:lnTo>
                    <a:pt x="1507" y="32"/>
                  </a:lnTo>
                  <a:lnTo>
                    <a:pt x="1620" y="15"/>
                  </a:lnTo>
                  <a:lnTo>
                    <a:pt x="1735" y="3"/>
                  </a:lnTo>
                  <a:lnTo>
                    <a:pt x="185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5" name="Freeform 617"/>
            <p:cNvSpPr>
              <a:spLocks/>
            </p:cNvSpPr>
            <p:nvPr/>
          </p:nvSpPr>
          <p:spPr bwMode="auto">
            <a:xfrm>
              <a:off x="11014075" y="5705475"/>
              <a:ext cx="123825" cy="257175"/>
            </a:xfrm>
            <a:custGeom>
              <a:avLst/>
              <a:gdLst>
                <a:gd name="T0" fmla="*/ 272 w 464"/>
                <a:gd name="T1" fmla="*/ 0 h 970"/>
                <a:gd name="T2" fmla="*/ 288 w 464"/>
                <a:gd name="T3" fmla="*/ 9 h 970"/>
                <a:gd name="T4" fmla="*/ 291 w 464"/>
                <a:gd name="T5" fmla="*/ 111 h 970"/>
                <a:gd name="T6" fmla="*/ 364 w 464"/>
                <a:gd name="T7" fmla="*/ 123 h 970"/>
                <a:gd name="T8" fmla="*/ 430 w 464"/>
                <a:gd name="T9" fmla="*/ 152 h 970"/>
                <a:gd name="T10" fmla="*/ 439 w 464"/>
                <a:gd name="T11" fmla="*/ 166 h 970"/>
                <a:gd name="T12" fmla="*/ 409 w 464"/>
                <a:gd name="T13" fmla="*/ 250 h 970"/>
                <a:gd name="T14" fmla="*/ 403 w 464"/>
                <a:gd name="T15" fmla="*/ 258 h 970"/>
                <a:gd name="T16" fmla="*/ 393 w 464"/>
                <a:gd name="T17" fmla="*/ 262 h 970"/>
                <a:gd name="T18" fmla="*/ 382 w 464"/>
                <a:gd name="T19" fmla="*/ 260 h 970"/>
                <a:gd name="T20" fmla="*/ 355 w 464"/>
                <a:gd name="T21" fmla="*/ 246 h 970"/>
                <a:gd name="T22" fmla="*/ 310 w 464"/>
                <a:gd name="T23" fmla="*/ 231 h 970"/>
                <a:gd name="T24" fmla="*/ 248 w 464"/>
                <a:gd name="T25" fmla="*/ 224 h 970"/>
                <a:gd name="T26" fmla="*/ 201 w 464"/>
                <a:gd name="T27" fmla="*/ 231 h 970"/>
                <a:gd name="T28" fmla="*/ 169 w 464"/>
                <a:gd name="T29" fmla="*/ 249 h 970"/>
                <a:gd name="T30" fmla="*/ 152 w 464"/>
                <a:gd name="T31" fmla="*/ 274 h 970"/>
                <a:gd name="T32" fmla="*/ 147 w 464"/>
                <a:gd name="T33" fmla="*/ 302 h 970"/>
                <a:gd name="T34" fmla="*/ 153 w 464"/>
                <a:gd name="T35" fmla="*/ 333 h 970"/>
                <a:gd name="T36" fmla="*/ 174 w 464"/>
                <a:gd name="T37" fmla="*/ 359 h 970"/>
                <a:gd name="T38" fmla="*/ 214 w 464"/>
                <a:gd name="T39" fmla="*/ 386 h 970"/>
                <a:gd name="T40" fmla="*/ 276 w 464"/>
                <a:gd name="T41" fmla="*/ 414 h 970"/>
                <a:gd name="T42" fmla="*/ 361 w 464"/>
                <a:gd name="T43" fmla="*/ 457 h 970"/>
                <a:gd name="T44" fmla="*/ 419 w 464"/>
                <a:gd name="T45" fmla="*/ 508 h 970"/>
                <a:gd name="T46" fmla="*/ 454 w 464"/>
                <a:gd name="T47" fmla="*/ 568 h 970"/>
                <a:gd name="T48" fmla="*/ 464 w 464"/>
                <a:gd name="T49" fmla="*/ 640 h 970"/>
                <a:gd name="T50" fmla="*/ 452 w 464"/>
                <a:gd name="T51" fmla="*/ 712 h 970"/>
                <a:gd name="T52" fmla="*/ 415 w 464"/>
                <a:gd name="T53" fmla="*/ 773 h 970"/>
                <a:gd name="T54" fmla="*/ 359 w 464"/>
                <a:gd name="T55" fmla="*/ 820 h 970"/>
                <a:gd name="T56" fmla="*/ 284 w 464"/>
                <a:gd name="T57" fmla="*/ 848 h 970"/>
                <a:gd name="T58" fmla="*/ 282 w 464"/>
                <a:gd name="T59" fmla="*/ 961 h 970"/>
                <a:gd name="T60" fmla="*/ 265 w 464"/>
                <a:gd name="T61" fmla="*/ 970 h 970"/>
                <a:gd name="T62" fmla="*/ 184 w 464"/>
                <a:gd name="T63" fmla="*/ 967 h 970"/>
                <a:gd name="T64" fmla="*/ 175 w 464"/>
                <a:gd name="T65" fmla="*/ 950 h 970"/>
                <a:gd name="T66" fmla="*/ 137 w 464"/>
                <a:gd name="T67" fmla="*/ 849 h 970"/>
                <a:gd name="T68" fmla="*/ 65 w 464"/>
                <a:gd name="T69" fmla="*/ 831 h 970"/>
                <a:gd name="T70" fmla="*/ 8 w 464"/>
                <a:gd name="T71" fmla="*/ 801 h 970"/>
                <a:gd name="T72" fmla="*/ 0 w 464"/>
                <a:gd name="T73" fmla="*/ 788 h 970"/>
                <a:gd name="T74" fmla="*/ 29 w 464"/>
                <a:gd name="T75" fmla="*/ 703 h 970"/>
                <a:gd name="T76" fmla="*/ 33 w 464"/>
                <a:gd name="T77" fmla="*/ 696 h 970"/>
                <a:gd name="T78" fmla="*/ 40 w 464"/>
                <a:gd name="T79" fmla="*/ 691 h 970"/>
                <a:gd name="T80" fmla="*/ 49 w 464"/>
                <a:gd name="T81" fmla="*/ 690 h 970"/>
                <a:gd name="T82" fmla="*/ 57 w 464"/>
                <a:gd name="T83" fmla="*/ 694 h 970"/>
                <a:gd name="T84" fmla="*/ 130 w 464"/>
                <a:gd name="T85" fmla="*/ 727 h 970"/>
                <a:gd name="T86" fmla="*/ 210 w 464"/>
                <a:gd name="T87" fmla="*/ 739 h 970"/>
                <a:gd name="T88" fmla="*/ 264 w 464"/>
                <a:gd name="T89" fmla="*/ 730 h 970"/>
                <a:gd name="T90" fmla="*/ 303 w 464"/>
                <a:gd name="T91" fmla="*/ 706 h 970"/>
                <a:gd name="T92" fmla="*/ 324 w 464"/>
                <a:gd name="T93" fmla="*/ 670 h 970"/>
                <a:gd name="T94" fmla="*/ 324 w 464"/>
                <a:gd name="T95" fmla="*/ 624 h 970"/>
                <a:gd name="T96" fmla="*/ 300 w 464"/>
                <a:gd name="T97" fmla="*/ 583 h 970"/>
                <a:gd name="T98" fmla="*/ 247 w 464"/>
                <a:gd name="T99" fmla="*/ 547 h 970"/>
                <a:gd name="T100" fmla="*/ 182 w 464"/>
                <a:gd name="T101" fmla="*/ 518 h 970"/>
                <a:gd name="T102" fmla="*/ 129 w 464"/>
                <a:gd name="T103" fmla="*/ 493 h 970"/>
                <a:gd name="T104" fmla="*/ 82 w 464"/>
                <a:gd name="T105" fmla="*/ 461 h 970"/>
                <a:gd name="T106" fmla="*/ 44 w 464"/>
                <a:gd name="T107" fmla="*/ 422 h 970"/>
                <a:gd name="T108" fmla="*/ 20 w 464"/>
                <a:gd name="T109" fmla="*/ 375 h 970"/>
                <a:gd name="T110" fmla="*/ 10 w 464"/>
                <a:gd name="T111" fmla="*/ 316 h 970"/>
                <a:gd name="T112" fmla="*/ 23 w 464"/>
                <a:gd name="T113" fmla="*/ 246 h 970"/>
                <a:gd name="T114" fmla="*/ 57 w 464"/>
                <a:gd name="T115" fmla="*/ 189 h 970"/>
                <a:gd name="T116" fmla="*/ 111 w 464"/>
                <a:gd name="T117" fmla="*/ 144 h 970"/>
                <a:gd name="T118" fmla="*/ 183 w 464"/>
                <a:gd name="T119" fmla="*/ 117 h 970"/>
                <a:gd name="T120" fmla="*/ 185 w 464"/>
                <a:gd name="T121" fmla="*/ 9 h 970"/>
                <a:gd name="T122" fmla="*/ 201 w 464"/>
                <a:gd name="T123" fmla="*/ 0 h 9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64" h="970">
                  <a:moveTo>
                    <a:pt x="201" y="0"/>
                  </a:moveTo>
                  <a:lnTo>
                    <a:pt x="272" y="0"/>
                  </a:lnTo>
                  <a:lnTo>
                    <a:pt x="282" y="2"/>
                  </a:lnTo>
                  <a:lnTo>
                    <a:pt x="288" y="9"/>
                  </a:lnTo>
                  <a:lnTo>
                    <a:pt x="291" y="18"/>
                  </a:lnTo>
                  <a:lnTo>
                    <a:pt x="291" y="111"/>
                  </a:lnTo>
                  <a:lnTo>
                    <a:pt x="329" y="115"/>
                  </a:lnTo>
                  <a:lnTo>
                    <a:pt x="364" y="123"/>
                  </a:lnTo>
                  <a:lnTo>
                    <a:pt x="399" y="136"/>
                  </a:lnTo>
                  <a:lnTo>
                    <a:pt x="430" y="152"/>
                  </a:lnTo>
                  <a:lnTo>
                    <a:pt x="437" y="158"/>
                  </a:lnTo>
                  <a:lnTo>
                    <a:pt x="439" y="166"/>
                  </a:lnTo>
                  <a:lnTo>
                    <a:pt x="438" y="175"/>
                  </a:lnTo>
                  <a:lnTo>
                    <a:pt x="409" y="250"/>
                  </a:lnTo>
                  <a:lnTo>
                    <a:pt x="407" y="255"/>
                  </a:lnTo>
                  <a:lnTo>
                    <a:pt x="403" y="258"/>
                  </a:lnTo>
                  <a:lnTo>
                    <a:pt x="398" y="261"/>
                  </a:lnTo>
                  <a:lnTo>
                    <a:pt x="393" y="262"/>
                  </a:lnTo>
                  <a:lnTo>
                    <a:pt x="387" y="262"/>
                  </a:lnTo>
                  <a:lnTo>
                    <a:pt x="382" y="260"/>
                  </a:lnTo>
                  <a:lnTo>
                    <a:pt x="370" y="254"/>
                  </a:lnTo>
                  <a:lnTo>
                    <a:pt x="355" y="246"/>
                  </a:lnTo>
                  <a:lnTo>
                    <a:pt x="334" y="238"/>
                  </a:lnTo>
                  <a:lnTo>
                    <a:pt x="310" y="231"/>
                  </a:lnTo>
                  <a:lnTo>
                    <a:pt x="282" y="225"/>
                  </a:lnTo>
                  <a:lnTo>
                    <a:pt x="248" y="224"/>
                  </a:lnTo>
                  <a:lnTo>
                    <a:pt x="222" y="225"/>
                  </a:lnTo>
                  <a:lnTo>
                    <a:pt x="201" y="231"/>
                  </a:lnTo>
                  <a:lnTo>
                    <a:pt x="183" y="239"/>
                  </a:lnTo>
                  <a:lnTo>
                    <a:pt x="169" y="249"/>
                  </a:lnTo>
                  <a:lnTo>
                    <a:pt x="159" y="262"/>
                  </a:lnTo>
                  <a:lnTo>
                    <a:pt x="152" y="274"/>
                  </a:lnTo>
                  <a:lnTo>
                    <a:pt x="148" y="288"/>
                  </a:lnTo>
                  <a:lnTo>
                    <a:pt x="147" y="302"/>
                  </a:lnTo>
                  <a:lnTo>
                    <a:pt x="148" y="318"/>
                  </a:lnTo>
                  <a:lnTo>
                    <a:pt x="153" y="333"/>
                  </a:lnTo>
                  <a:lnTo>
                    <a:pt x="161" y="347"/>
                  </a:lnTo>
                  <a:lnTo>
                    <a:pt x="174" y="359"/>
                  </a:lnTo>
                  <a:lnTo>
                    <a:pt x="191" y="373"/>
                  </a:lnTo>
                  <a:lnTo>
                    <a:pt x="214" y="386"/>
                  </a:lnTo>
                  <a:lnTo>
                    <a:pt x="241" y="399"/>
                  </a:lnTo>
                  <a:lnTo>
                    <a:pt x="276" y="414"/>
                  </a:lnTo>
                  <a:lnTo>
                    <a:pt x="322" y="435"/>
                  </a:lnTo>
                  <a:lnTo>
                    <a:pt x="361" y="457"/>
                  </a:lnTo>
                  <a:lnTo>
                    <a:pt x="393" y="482"/>
                  </a:lnTo>
                  <a:lnTo>
                    <a:pt x="419" y="508"/>
                  </a:lnTo>
                  <a:lnTo>
                    <a:pt x="439" y="537"/>
                  </a:lnTo>
                  <a:lnTo>
                    <a:pt x="454" y="568"/>
                  </a:lnTo>
                  <a:lnTo>
                    <a:pt x="462" y="602"/>
                  </a:lnTo>
                  <a:lnTo>
                    <a:pt x="464" y="640"/>
                  </a:lnTo>
                  <a:lnTo>
                    <a:pt x="461" y="676"/>
                  </a:lnTo>
                  <a:lnTo>
                    <a:pt x="452" y="712"/>
                  </a:lnTo>
                  <a:lnTo>
                    <a:pt x="436" y="744"/>
                  </a:lnTo>
                  <a:lnTo>
                    <a:pt x="415" y="773"/>
                  </a:lnTo>
                  <a:lnTo>
                    <a:pt x="388" y="798"/>
                  </a:lnTo>
                  <a:lnTo>
                    <a:pt x="359" y="820"/>
                  </a:lnTo>
                  <a:lnTo>
                    <a:pt x="323" y="837"/>
                  </a:lnTo>
                  <a:lnTo>
                    <a:pt x="284" y="848"/>
                  </a:lnTo>
                  <a:lnTo>
                    <a:pt x="284" y="950"/>
                  </a:lnTo>
                  <a:lnTo>
                    <a:pt x="282" y="961"/>
                  </a:lnTo>
                  <a:lnTo>
                    <a:pt x="275" y="967"/>
                  </a:lnTo>
                  <a:lnTo>
                    <a:pt x="265" y="970"/>
                  </a:lnTo>
                  <a:lnTo>
                    <a:pt x="193" y="970"/>
                  </a:lnTo>
                  <a:lnTo>
                    <a:pt x="184" y="967"/>
                  </a:lnTo>
                  <a:lnTo>
                    <a:pt x="177" y="961"/>
                  </a:lnTo>
                  <a:lnTo>
                    <a:pt x="175" y="950"/>
                  </a:lnTo>
                  <a:lnTo>
                    <a:pt x="175" y="854"/>
                  </a:lnTo>
                  <a:lnTo>
                    <a:pt x="137" y="849"/>
                  </a:lnTo>
                  <a:lnTo>
                    <a:pt x="100" y="841"/>
                  </a:lnTo>
                  <a:lnTo>
                    <a:pt x="65" y="831"/>
                  </a:lnTo>
                  <a:lnTo>
                    <a:pt x="34" y="817"/>
                  </a:lnTo>
                  <a:lnTo>
                    <a:pt x="8" y="801"/>
                  </a:lnTo>
                  <a:lnTo>
                    <a:pt x="2" y="796"/>
                  </a:lnTo>
                  <a:lnTo>
                    <a:pt x="0" y="788"/>
                  </a:lnTo>
                  <a:lnTo>
                    <a:pt x="1" y="780"/>
                  </a:lnTo>
                  <a:lnTo>
                    <a:pt x="29" y="703"/>
                  </a:lnTo>
                  <a:lnTo>
                    <a:pt x="30" y="699"/>
                  </a:lnTo>
                  <a:lnTo>
                    <a:pt x="33" y="696"/>
                  </a:lnTo>
                  <a:lnTo>
                    <a:pt x="37" y="694"/>
                  </a:lnTo>
                  <a:lnTo>
                    <a:pt x="40" y="691"/>
                  </a:lnTo>
                  <a:lnTo>
                    <a:pt x="45" y="690"/>
                  </a:lnTo>
                  <a:lnTo>
                    <a:pt x="49" y="690"/>
                  </a:lnTo>
                  <a:lnTo>
                    <a:pt x="53" y="691"/>
                  </a:lnTo>
                  <a:lnTo>
                    <a:pt x="57" y="694"/>
                  </a:lnTo>
                  <a:lnTo>
                    <a:pt x="92" y="713"/>
                  </a:lnTo>
                  <a:lnTo>
                    <a:pt x="130" y="727"/>
                  </a:lnTo>
                  <a:lnTo>
                    <a:pt x="170" y="736"/>
                  </a:lnTo>
                  <a:lnTo>
                    <a:pt x="210" y="739"/>
                  </a:lnTo>
                  <a:lnTo>
                    <a:pt x="239" y="737"/>
                  </a:lnTo>
                  <a:lnTo>
                    <a:pt x="264" y="730"/>
                  </a:lnTo>
                  <a:lnTo>
                    <a:pt x="285" y="720"/>
                  </a:lnTo>
                  <a:lnTo>
                    <a:pt x="303" y="706"/>
                  </a:lnTo>
                  <a:lnTo>
                    <a:pt x="316" y="689"/>
                  </a:lnTo>
                  <a:lnTo>
                    <a:pt x="324" y="670"/>
                  </a:lnTo>
                  <a:lnTo>
                    <a:pt x="326" y="648"/>
                  </a:lnTo>
                  <a:lnTo>
                    <a:pt x="324" y="624"/>
                  </a:lnTo>
                  <a:lnTo>
                    <a:pt x="315" y="602"/>
                  </a:lnTo>
                  <a:lnTo>
                    <a:pt x="300" y="583"/>
                  </a:lnTo>
                  <a:lnTo>
                    <a:pt x="277" y="564"/>
                  </a:lnTo>
                  <a:lnTo>
                    <a:pt x="247" y="547"/>
                  </a:lnTo>
                  <a:lnTo>
                    <a:pt x="210" y="530"/>
                  </a:lnTo>
                  <a:lnTo>
                    <a:pt x="182" y="518"/>
                  </a:lnTo>
                  <a:lnTo>
                    <a:pt x="155" y="506"/>
                  </a:lnTo>
                  <a:lnTo>
                    <a:pt x="129" y="493"/>
                  </a:lnTo>
                  <a:lnTo>
                    <a:pt x="105" y="478"/>
                  </a:lnTo>
                  <a:lnTo>
                    <a:pt x="82" y="461"/>
                  </a:lnTo>
                  <a:lnTo>
                    <a:pt x="62" y="443"/>
                  </a:lnTo>
                  <a:lnTo>
                    <a:pt x="44" y="422"/>
                  </a:lnTo>
                  <a:lnTo>
                    <a:pt x="30" y="400"/>
                  </a:lnTo>
                  <a:lnTo>
                    <a:pt x="20" y="375"/>
                  </a:lnTo>
                  <a:lnTo>
                    <a:pt x="13" y="347"/>
                  </a:lnTo>
                  <a:lnTo>
                    <a:pt x="10" y="316"/>
                  </a:lnTo>
                  <a:lnTo>
                    <a:pt x="14" y="280"/>
                  </a:lnTo>
                  <a:lnTo>
                    <a:pt x="23" y="246"/>
                  </a:lnTo>
                  <a:lnTo>
                    <a:pt x="37" y="216"/>
                  </a:lnTo>
                  <a:lnTo>
                    <a:pt x="57" y="189"/>
                  </a:lnTo>
                  <a:lnTo>
                    <a:pt x="82" y="164"/>
                  </a:lnTo>
                  <a:lnTo>
                    <a:pt x="111" y="144"/>
                  </a:lnTo>
                  <a:lnTo>
                    <a:pt x="145" y="128"/>
                  </a:lnTo>
                  <a:lnTo>
                    <a:pt x="183" y="117"/>
                  </a:lnTo>
                  <a:lnTo>
                    <a:pt x="183" y="18"/>
                  </a:lnTo>
                  <a:lnTo>
                    <a:pt x="185" y="9"/>
                  </a:lnTo>
                  <a:lnTo>
                    <a:pt x="192" y="2"/>
                  </a:lnTo>
                  <a:lnTo>
                    <a:pt x="20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26" name="Group 925"/>
          <p:cNvGrpSpPr/>
          <p:nvPr/>
        </p:nvGrpSpPr>
        <p:grpSpPr>
          <a:xfrm>
            <a:off x="10993677" y="5798552"/>
            <a:ext cx="485837" cy="511209"/>
            <a:chOff x="14265275" y="5630863"/>
            <a:chExt cx="820738" cy="863600"/>
          </a:xfrm>
          <a:solidFill>
            <a:schemeClr val="tx1">
              <a:lumMod val="90000"/>
              <a:lumOff val="10000"/>
            </a:schemeClr>
          </a:solidFill>
        </p:grpSpPr>
        <p:sp>
          <p:nvSpPr>
            <p:cNvPr id="927" name="Freeform 713"/>
            <p:cNvSpPr>
              <a:spLocks noEditPoints="1"/>
            </p:cNvSpPr>
            <p:nvPr/>
          </p:nvSpPr>
          <p:spPr bwMode="auto">
            <a:xfrm>
              <a:off x="14265275" y="5630863"/>
              <a:ext cx="820738" cy="863600"/>
            </a:xfrm>
            <a:custGeom>
              <a:avLst/>
              <a:gdLst>
                <a:gd name="T0" fmla="*/ 384 w 3103"/>
                <a:gd name="T1" fmla="*/ 157 h 3266"/>
                <a:gd name="T2" fmla="*/ 311 w 3103"/>
                <a:gd name="T3" fmla="*/ 179 h 3266"/>
                <a:gd name="T4" fmla="*/ 247 w 3103"/>
                <a:gd name="T5" fmla="*/ 220 h 3266"/>
                <a:gd name="T6" fmla="*/ 197 w 3103"/>
                <a:gd name="T7" fmla="*/ 275 h 3266"/>
                <a:gd name="T8" fmla="*/ 166 w 3103"/>
                <a:gd name="T9" fmla="*/ 344 h 3266"/>
                <a:gd name="T10" fmla="*/ 154 w 3103"/>
                <a:gd name="T11" fmla="*/ 422 h 3266"/>
                <a:gd name="T12" fmla="*/ 157 w 3103"/>
                <a:gd name="T13" fmla="*/ 2128 h 3266"/>
                <a:gd name="T14" fmla="*/ 179 w 3103"/>
                <a:gd name="T15" fmla="*/ 2201 h 3266"/>
                <a:gd name="T16" fmla="*/ 221 w 3103"/>
                <a:gd name="T17" fmla="*/ 2264 h 3266"/>
                <a:gd name="T18" fmla="*/ 277 w 3103"/>
                <a:gd name="T19" fmla="*/ 2314 h 3266"/>
                <a:gd name="T20" fmla="*/ 347 w 3103"/>
                <a:gd name="T21" fmla="*/ 2345 h 3266"/>
                <a:gd name="T22" fmla="*/ 424 w 3103"/>
                <a:gd name="T23" fmla="*/ 2356 h 3266"/>
                <a:gd name="T24" fmla="*/ 2011 w 3103"/>
                <a:gd name="T25" fmla="*/ 2358 h 3266"/>
                <a:gd name="T26" fmla="*/ 2039 w 3103"/>
                <a:gd name="T27" fmla="*/ 2371 h 3266"/>
                <a:gd name="T28" fmla="*/ 2701 w 3103"/>
                <a:gd name="T29" fmla="*/ 2174 h 3266"/>
                <a:gd name="T30" fmla="*/ 2699 w 3103"/>
                <a:gd name="T31" fmla="*/ 422 h 3266"/>
                <a:gd name="T32" fmla="*/ 2687 w 3103"/>
                <a:gd name="T33" fmla="*/ 344 h 3266"/>
                <a:gd name="T34" fmla="*/ 2655 w 3103"/>
                <a:gd name="T35" fmla="*/ 275 h 3266"/>
                <a:gd name="T36" fmla="*/ 2606 w 3103"/>
                <a:gd name="T37" fmla="*/ 220 h 3266"/>
                <a:gd name="T38" fmla="*/ 2542 w 3103"/>
                <a:gd name="T39" fmla="*/ 179 h 3266"/>
                <a:gd name="T40" fmla="*/ 2469 w 3103"/>
                <a:gd name="T41" fmla="*/ 157 h 3266"/>
                <a:gd name="T42" fmla="*/ 424 w 3103"/>
                <a:gd name="T43" fmla="*/ 154 h 3266"/>
                <a:gd name="T44" fmla="*/ 2429 w 3103"/>
                <a:gd name="T45" fmla="*/ 0 h 3266"/>
                <a:gd name="T46" fmla="*/ 2526 w 3103"/>
                <a:gd name="T47" fmla="*/ 12 h 3266"/>
                <a:gd name="T48" fmla="*/ 2615 w 3103"/>
                <a:gd name="T49" fmla="*/ 43 h 3266"/>
                <a:gd name="T50" fmla="*/ 2693 w 3103"/>
                <a:gd name="T51" fmla="*/ 94 h 3266"/>
                <a:gd name="T52" fmla="*/ 2759 w 3103"/>
                <a:gd name="T53" fmla="*/ 159 h 3266"/>
                <a:gd name="T54" fmla="*/ 2809 w 3103"/>
                <a:gd name="T55" fmla="*/ 237 h 3266"/>
                <a:gd name="T56" fmla="*/ 2842 w 3103"/>
                <a:gd name="T57" fmla="*/ 325 h 3266"/>
                <a:gd name="T58" fmla="*/ 2853 w 3103"/>
                <a:gd name="T59" fmla="*/ 422 h 3266"/>
                <a:gd name="T60" fmla="*/ 3101 w 3103"/>
                <a:gd name="T61" fmla="*/ 3172 h 3266"/>
                <a:gd name="T62" fmla="*/ 3100 w 3103"/>
                <a:gd name="T63" fmla="*/ 3208 h 3266"/>
                <a:gd name="T64" fmla="*/ 3083 w 3103"/>
                <a:gd name="T65" fmla="*/ 3241 h 3266"/>
                <a:gd name="T66" fmla="*/ 3055 w 3103"/>
                <a:gd name="T67" fmla="*/ 3260 h 3266"/>
                <a:gd name="T68" fmla="*/ 3026 w 3103"/>
                <a:gd name="T69" fmla="*/ 3266 h 3266"/>
                <a:gd name="T70" fmla="*/ 2995 w 3103"/>
                <a:gd name="T71" fmla="*/ 3259 h 3266"/>
                <a:gd name="T72" fmla="*/ 1969 w 3103"/>
                <a:gd name="T73" fmla="*/ 2509 h 3266"/>
                <a:gd name="T74" fmla="*/ 374 w 3103"/>
                <a:gd name="T75" fmla="*/ 2506 h 3266"/>
                <a:gd name="T76" fmla="*/ 281 w 3103"/>
                <a:gd name="T77" fmla="*/ 2485 h 3266"/>
                <a:gd name="T78" fmla="*/ 197 w 3103"/>
                <a:gd name="T79" fmla="*/ 2444 h 3266"/>
                <a:gd name="T80" fmla="*/ 125 w 3103"/>
                <a:gd name="T81" fmla="*/ 2386 h 3266"/>
                <a:gd name="T82" fmla="*/ 66 w 3103"/>
                <a:gd name="T83" fmla="*/ 2314 h 3266"/>
                <a:gd name="T84" fmla="*/ 25 w 3103"/>
                <a:gd name="T85" fmla="*/ 2230 h 3266"/>
                <a:gd name="T86" fmla="*/ 3 w 3103"/>
                <a:gd name="T87" fmla="*/ 2137 h 3266"/>
                <a:gd name="T88" fmla="*/ 0 w 3103"/>
                <a:gd name="T89" fmla="*/ 422 h 3266"/>
                <a:gd name="T90" fmla="*/ 11 w 3103"/>
                <a:gd name="T91" fmla="*/ 325 h 3266"/>
                <a:gd name="T92" fmla="*/ 43 w 3103"/>
                <a:gd name="T93" fmla="*/ 237 h 3266"/>
                <a:gd name="T94" fmla="*/ 93 w 3103"/>
                <a:gd name="T95" fmla="*/ 159 h 3266"/>
                <a:gd name="T96" fmla="*/ 158 w 3103"/>
                <a:gd name="T97" fmla="*/ 94 h 3266"/>
                <a:gd name="T98" fmla="*/ 237 w 3103"/>
                <a:gd name="T99" fmla="*/ 43 h 3266"/>
                <a:gd name="T100" fmla="*/ 327 w 3103"/>
                <a:gd name="T101" fmla="*/ 12 h 3266"/>
                <a:gd name="T102" fmla="*/ 424 w 3103"/>
                <a:gd name="T103" fmla="*/ 0 h 3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103" h="3266">
                  <a:moveTo>
                    <a:pt x="424" y="154"/>
                  </a:moveTo>
                  <a:lnTo>
                    <a:pt x="384" y="157"/>
                  </a:lnTo>
                  <a:lnTo>
                    <a:pt x="347" y="165"/>
                  </a:lnTo>
                  <a:lnTo>
                    <a:pt x="311" y="179"/>
                  </a:lnTo>
                  <a:lnTo>
                    <a:pt x="277" y="197"/>
                  </a:lnTo>
                  <a:lnTo>
                    <a:pt x="247" y="220"/>
                  </a:lnTo>
                  <a:lnTo>
                    <a:pt x="221" y="246"/>
                  </a:lnTo>
                  <a:lnTo>
                    <a:pt x="197" y="275"/>
                  </a:lnTo>
                  <a:lnTo>
                    <a:pt x="179" y="309"/>
                  </a:lnTo>
                  <a:lnTo>
                    <a:pt x="166" y="344"/>
                  </a:lnTo>
                  <a:lnTo>
                    <a:pt x="157" y="382"/>
                  </a:lnTo>
                  <a:lnTo>
                    <a:pt x="154" y="422"/>
                  </a:lnTo>
                  <a:lnTo>
                    <a:pt x="154" y="2088"/>
                  </a:lnTo>
                  <a:lnTo>
                    <a:pt x="157" y="2128"/>
                  </a:lnTo>
                  <a:lnTo>
                    <a:pt x="166" y="2166"/>
                  </a:lnTo>
                  <a:lnTo>
                    <a:pt x="179" y="2201"/>
                  </a:lnTo>
                  <a:lnTo>
                    <a:pt x="197" y="2235"/>
                  </a:lnTo>
                  <a:lnTo>
                    <a:pt x="221" y="2264"/>
                  </a:lnTo>
                  <a:lnTo>
                    <a:pt x="247" y="2290"/>
                  </a:lnTo>
                  <a:lnTo>
                    <a:pt x="277" y="2314"/>
                  </a:lnTo>
                  <a:lnTo>
                    <a:pt x="311" y="2332"/>
                  </a:lnTo>
                  <a:lnTo>
                    <a:pt x="347" y="2345"/>
                  </a:lnTo>
                  <a:lnTo>
                    <a:pt x="384" y="2353"/>
                  </a:lnTo>
                  <a:lnTo>
                    <a:pt x="424" y="2356"/>
                  </a:lnTo>
                  <a:lnTo>
                    <a:pt x="1994" y="2356"/>
                  </a:lnTo>
                  <a:lnTo>
                    <a:pt x="2011" y="2358"/>
                  </a:lnTo>
                  <a:lnTo>
                    <a:pt x="2026" y="2363"/>
                  </a:lnTo>
                  <a:lnTo>
                    <a:pt x="2039" y="2371"/>
                  </a:lnTo>
                  <a:lnTo>
                    <a:pt x="2902" y="3004"/>
                  </a:lnTo>
                  <a:lnTo>
                    <a:pt x="2701" y="2174"/>
                  </a:lnTo>
                  <a:lnTo>
                    <a:pt x="2699" y="2156"/>
                  </a:lnTo>
                  <a:lnTo>
                    <a:pt x="2699" y="422"/>
                  </a:lnTo>
                  <a:lnTo>
                    <a:pt x="2696" y="382"/>
                  </a:lnTo>
                  <a:lnTo>
                    <a:pt x="2687" y="344"/>
                  </a:lnTo>
                  <a:lnTo>
                    <a:pt x="2673" y="309"/>
                  </a:lnTo>
                  <a:lnTo>
                    <a:pt x="2655" y="275"/>
                  </a:lnTo>
                  <a:lnTo>
                    <a:pt x="2632" y="246"/>
                  </a:lnTo>
                  <a:lnTo>
                    <a:pt x="2606" y="220"/>
                  </a:lnTo>
                  <a:lnTo>
                    <a:pt x="2576" y="197"/>
                  </a:lnTo>
                  <a:lnTo>
                    <a:pt x="2542" y="179"/>
                  </a:lnTo>
                  <a:lnTo>
                    <a:pt x="2506" y="165"/>
                  </a:lnTo>
                  <a:lnTo>
                    <a:pt x="2469" y="157"/>
                  </a:lnTo>
                  <a:lnTo>
                    <a:pt x="2429" y="154"/>
                  </a:lnTo>
                  <a:lnTo>
                    <a:pt x="424" y="154"/>
                  </a:lnTo>
                  <a:close/>
                  <a:moveTo>
                    <a:pt x="424" y="0"/>
                  </a:moveTo>
                  <a:lnTo>
                    <a:pt x="2429" y="0"/>
                  </a:lnTo>
                  <a:lnTo>
                    <a:pt x="2478" y="4"/>
                  </a:lnTo>
                  <a:lnTo>
                    <a:pt x="2526" y="12"/>
                  </a:lnTo>
                  <a:lnTo>
                    <a:pt x="2572" y="25"/>
                  </a:lnTo>
                  <a:lnTo>
                    <a:pt x="2615" y="43"/>
                  </a:lnTo>
                  <a:lnTo>
                    <a:pt x="2656" y="66"/>
                  </a:lnTo>
                  <a:lnTo>
                    <a:pt x="2693" y="94"/>
                  </a:lnTo>
                  <a:lnTo>
                    <a:pt x="2728" y="124"/>
                  </a:lnTo>
                  <a:lnTo>
                    <a:pt x="2759" y="159"/>
                  </a:lnTo>
                  <a:lnTo>
                    <a:pt x="2786" y="196"/>
                  </a:lnTo>
                  <a:lnTo>
                    <a:pt x="2809" y="237"/>
                  </a:lnTo>
                  <a:lnTo>
                    <a:pt x="2827" y="279"/>
                  </a:lnTo>
                  <a:lnTo>
                    <a:pt x="2842" y="325"/>
                  </a:lnTo>
                  <a:lnTo>
                    <a:pt x="2850" y="373"/>
                  </a:lnTo>
                  <a:lnTo>
                    <a:pt x="2853" y="422"/>
                  </a:lnTo>
                  <a:lnTo>
                    <a:pt x="2853" y="2147"/>
                  </a:lnTo>
                  <a:lnTo>
                    <a:pt x="3101" y="3172"/>
                  </a:lnTo>
                  <a:lnTo>
                    <a:pt x="3103" y="3190"/>
                  </a:lnTo>
                  <a:lnTo>
                    <a:pt x="3100" y="3208"/>
                  </a:lnTo>
                  <a:lnTo>
                    <a:pt x="3094" y="3226"/>
                  </a:lnTo>
                  <a:lnTo>
                    <a:pt x="3083" y="3241"/>
                  </a:lnTo>
                  <a:lnTo>
                    <a:pt x="3069" y="3253"/>
                  </a:lnTo>
                  <a:lnTo>
                    <a:pt x="3055" y="3260"/>
                  </a:lnTo>
                  <a:lnTo>
                    <a:pt x="3041" y="3264"/>
                  </a:lnTo>
                  <a:lnTo>
                    <a:pt x="3026" y="3266"/>
                  </a:lnTo>
                  <a:lnTo>
                    <a:pt x="3010" y="3264"/>
                  </a:lnTo>
                  <a:lnTo>
                    <a:pt x="2995" y="3259"/>
                  </a:lnTo>
                  <a:lnTo>
                    <a:pt x="2981" y="3251"/>
                  </a:lnTo>
                  <a:lnTo>
                    <a:pt x="1969" y="2509"/>
                  </a:lnTo>
                  <a:lnTo>
                    <a:pt x="424" y="2509"/>
                  </a:lnTo>
                  <a:lnTo>
                    <a:pt x="374" y="2506"/>
                  </a:lnTo>
                  <a:lnTo>
                    <a:pt x="327" y="2498"/>
                  </a:lnTo>
                  <a:lnTo>
                    <a:pt x="281" y="2485"/>
                  </a:lnTo>
                  <a:lnTo>
                    <a:pt x="237" y="2467"/>
                  </a:lnTo>
                  <a:lnTo>
                    <a:pt x="197" y="2444"/>
                  </a:lnTo>
                  <a:lnTo>
                    <a:pt x="158" y="2417"/>
                  </a:lnTo>
                  <a:lnTo>
                    <a:pt x="125" y="2386"/>
                  </a:lnTo>
                  <a:lnTo>
                    <a:pt x="93" y="2351"/>
                  </a:lnTo>
                  <a:lnTo>
                    <a:pt x="66" y="2314"/>
                  </a:lnTo>
                  <a:lnTo>
                    <a:pt x="43" y="2273"/>
                  </a:lnTo>
                  <a:lnTo>
                    <a:pt x="25" y="2230"/>
                  </a:lnTo>
                  <a:lnTo>
                    <a:pt x="11" y="2185"/>
                  </a:lnTo>
                  <a:lnTo>
                    <a:pt x="3" y="2137"/>
                  </a:lnTo>
                  <a:lnTo>
                    <a:pt x="0" y="2088"/>
                  </a:lnTo>
                  <a:lnTo>
                    <a:pt x="0" y="422"/>
                  </a:lnTo>
                  <a:lnTo>
                    <a:pt x="3" y="373"/>
                  </a:lnTo>
                  <a:lnTo>
                    <a:pt x="11" y="325"/>
                  </a:lnTo>
                  <a:lnTo>
                    <a:pt x="25" y="279"/>
                  </a:lnTo>
                  <a:lnTo>
                    <a:pt x="43" y="237"/>
                  </a:lnTo>
                  <a:lnTo>
                    <a:pt x="66" y="196"/>
                  </a:lnTo>
                  <a:lnTo>
                    <a:pt x="93" y="159"/>
                  </a:lnTo>
                  <a:lnTo>
                    <a:pt x="125" y="124"/>
                  </a:lnTo>
                  <a:lnTo>
                    <a:pt x="158" y="94"/>
                  </a:lnTo>
                  <a:lnTo>
                    <a:pt x="197" y="66"/>
                  </a:lnTo>
                  <a:lnTo>
                    <a:pt x="237" y="43"/>
                  </a:lnTo>
                  <a:lnTo>
                    <a:pt x="281" y="25"/>
                  </a:lnTo>
                  <a:lnTo>
                    <a:pt x="327" y="12"/>
                  </a:lnTo>
                  <a:lnTo>
                    <a:pt x="374" y="4"/>
                  </a:lnTo>
                  <a:lnTo>
                    <a:pt x="42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8" name="Freeform 714"/>
            <p:cNvSpPr>
              <a:spLocks/>
            </p:cNvSpPr>
            <p:nvPr/>
          </p:nvSpPr>
          <p:spPr bwMode="auto">
            <a:xfrm>
              <a:off x="14392275" y="5889626"/>
              <a:ext cx="138113" cy="136525"/>
            </a:xfrm>
            <a:custGeom>
              <a:avLst/>
              <a:gdLst>
                <a:gd name="T0" fmla="*/ 260 w 521"/>
                <a:gd name="T1" fmla="*/ 0 h 516"/>
                <a:gd name="T2" fmla="*/ 299 w 521"/>
                <a:gd name="T3" fmla="*/ 3 h 516"/>
                <a:gd name="T4" fmla="*/ 335 w 521"/>
                <a:gd name="T5" fmla="*/ 11 h 516"/>
                <a:gd name="T6" fmla="*/ 369 w 521"/>
                <a:gd name="T7" fmla="*/ 23 h 516"/>
                <a:gd name="T8" fmla="*/ 401 w 521"/>
                <a:gd name="T9" fmla="*/ 41 h 516"/>
                <a:gd name="T10" fmla="*/ 431 w 521"/>
                <a:gd name="T11" fmla="*/ 62 h 516"/>
                <a:gd name="T12" fmla="*/ 456 w 521"/>
                <a:gd name="T13" fmla="*/ 88 h 516"/>
                <a:gd name="T14" fmla="*/ 478 w 521"/>
                <a:gd name="T15" fmla="*/ 117 h 516"/>
                <a:gd name="T16" fmla="*/ 496 w 521"/>
                <a:gd name="T17" fmla="*/ 149 h 516"/>
                <a:gd name="T18" fmla="*/ 509 w 521"/>
                <a:gd name="T19" fmla="*/ 183 h 516"/>
                <a:gd name="T20" fmla="*/ 518 w 521"/>
                <a:gd name="T21" fmla="*/ 220 h 516"/>
                <a:gd name="T22" fmla="*/ 521 w 521"/>
                <a:gd name="T23" fmla="*/ 257 h 516"/>
                <a:gd name="T24" fmla="*/ 518 w 521"/>
                <a:gd name="T25" fmla="*/ 296 h 516"/>
                <a:gd name="T26" fmla="*/ 509 w 521"/>
                <a:gd name="T27" fmla="*/ 332 h 516"/>
                <a:gd name="T28" fmla="*/ 496 w 521"/>
                <a:gd name="T29" fmla="*/ 367 h 516"/>
                <a:gd name="T30" fmla="*/ 478 w 521"/>
                <a:gd name="T31" fmla="*/ 398 h 516"/>
                <a:gd name="T32" fmla="*/ 456 w 521"/>
                <a:gd name="T33" fmla="*/ 427 h 516"/>
                <a:gd name="T34" fmla="*/ 431 w 521"/>
                <a:gd name="T35" fmla="*/ 452 h 516"/>
                <a:gd name="T36" fmla="*/ 401 w 521"/>
                <a:gd name="T37" fmla="*/ 474 h 516"/>
                <a:gd name="T38" fmla="*/ 369 w 521"/>
                <a:gd name="T39" fmla="*/ 492 h 516"/>
                <a:gd name="T40" fmla="*/ 335 w 521"/>
                <a:gd name="T41" fmla="*/ 505 h 516"/>
                <a:gd name="T42" fmla="*/ 299 w 521"/>
                <a:gd name="T43" fmla="*/ 513 h 516"/>
                <a:gd name="T44" fmla="*/ 260 w 521"/>
                <a:gd name="T45" fmla="*/ 516 h 516"/>
                <a:gd name="T46" fmla="*/ 221 w 521"/>
                <a:gd name="T47" fmla="*/ 513 h 516"/>
                <a:gd name="T48" fmla="*/ 185 w 521"/>
                <a:gd name="T49" fmla="*/ 505 h 516"/>
                <a:gd name="T50" fmla="*/ 151 w 521"/>
                <a:gd name="T51" fmla="*/ 492 h 516"/>
                <a:gd name="T52" fmla="*/ 119 w 521"/>
                <a:gd name="T53" fmla="*/ 474 h 516"/>
                <a:gd name="T54" fmla="*/ 89 w 521"/>
                <a:gd name="T55" fmla="*/ 452 h 516"/>
                <a:gd name="T56" fmla="*/ 64 w 521"/>
                <a:gd name="T57" fmla="*/ 427 h 516"/>
                <a:gd name="T58" fmla="*/ 42 w 521"/>
                <a:gd name="T59" fmla="*/ 398 h 516"/>
                <a:gd name="T60" fmla="*/ 24 w 521"/>
                <a:gd name="T61" fmla="*/ 367 h 516"/>
                <a:gd name="T62" fmla="*/ 11 w 521"/>
                <a:gd name="T63" fmla="*/ 332 h 516"/>
                <a:gd name="T64" fmla="*/ 2 w 521"/>
                <a:gd name="T65" fmla="*/ 296 h 516"/>
                <a:gd name="T66" fmla="*/ 0 w 521"/>
                <a:gd name="T67" fmla="*/ 257 h 516"/>
                <a:gd name="T68" fmla="*/ 2 w 521"/>
                <a:gd name="T69" fmla="*/ 220 h 516"/>
                <a:gd name="T70" fmla="*/ 11 w 521"/>
                <a:gd name="T71" fmla="*/ 183 h 516"/>
                <a:gd name="T72" fmla="*/ 24 w 521"/>
                <a:gd name="T73" fmla="*/ 149 h 516"/>
                <a:gd name="T74" fmla="*/ 42 w 521"/>
                <a:gd name="T75" fmla="*/ 117 h 516"/>
                <a:gd name="T76" fmla="*/ 64 w 521"/>
                <a:gd name="T77" fmla="*/ 88 h 516"/>
                <a:gd name="T78" fmla="*/ 89 w 521"/>
                <a:gd name="T79" fmla="*/ 62 h 516"/>
                <a:gd name="T80" fmla="*/ 119 w 521"/>
                <a:gd name="T81" fmla="*/ 41 h 516"/>
                <a:gd name="T82" fmla="*/ 151 w 521"/>
                <a:gd name="T83" fmla="*/ 23 h 516"/>
                <a:gd name="T84" fmla="*/ 185 w 521"/>
                <a:gd name="T85" fmla="*/ 11 h 516"/>
                <a:gd name="T86" fmla="*/ 221 w 521"/>
                <a:gd name="T87" fmla="*/ 3 h 516"/>
                <a:gd name="T88" fmla="*/ 260 w 521"/>
                <a:gd name="T89" fmla="*/ 0 h 5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21" h="516">
                  <a:moveTo>
                    <a:pt x="260" y="0"/>
                  </a:moveTo>
                  <a:lnTo>
                    <a:pt x="299" y="3"/>
                  </a:lnTo>
                  <a:lnTo>
                    <a:pt x="335" y="11"/>
                  </a:lnTo>
                  <a:lnTo>
                    <a:pt x="369" y="23"/>
                  </a:lnTo>
                  <a:lnTo>
                    <a:pt x="401" y="41"/>
                  </a:lnTo>
                  <a:lnTo>
                    <a:pt x="431" y="62"/>
                  </a:lnTo>
                  <a:lnTo>
                    <a:pt x="456" y="88"/>
                  </a:lnTo>
                  <a:lnTo>
                    <a:pt x="478" y="117"/>
                  </a:lnTo>
                  <a:lnTo>
                    <a:pt x="496" y="149"/>
                  </a:lnTo>
                  <a:lnTo>
                    <a:pt x="509" y="183"/>
                  </a:lnTo>
                  <a:lnTo>
                    <a:pt x="518" y="220"/>
                  </a:lnTo>
                  <a:lnTo>
                    <a:pt x="521" y="257"/>
                  </a:lnTo>
                  <a:lnTo>
                    <a:pt x="518" y="296"/>
                  </a:lnTo>
                  <a:lnTo>
                    <a:pt x="509" y="332"/>
                  </a:lnTo>
                  <a:lnTo>
                    <a:pt x="496" y="367"/>
                  </a:lnTo>
                  <a:lnTo>
                    <a:pt x="478" y="398"/>
                  </a:lnTo>
                  <a:lnTo>
                    <a:pt x="456" y="427"/>
                  </a:lnTo>
                  <a:lnTo>
                    <a:pt x="431" y="452"/>
                  </a:lnTo>
                  <a:lnTo>
                    <a:pt x="401" y="474"/>
                  </a:lnTo>
                  <a:lnTo>
                    <a:pt x="369" y="492"/>
                  </a:lnTo>
                  <a:lnTo>
                    <a:pt x="335" y="505"/>
                  </a:lnTo>
                  <a:lnTo>
                    <a:pt x="299" y="513"/>
                  </a:lnTo>
                  <a:lnTo>
                    <a:pt x="260" y="516"/>
                  </a:lnTo>
                  <a:lnTo>
                    <a:pt x="221" y="513"/>
                  </a:lnTo>
                  <a:lnTo>
                    <a:pt x="185" y="505"/>
                  </a:lnTo>
                  <a:lnTo>
                    <a:pt x="151" y="492"/>
                  </a:lnTo>
                  <a:lnTo>
                    <a:pt x="119" y="474"/>
                  </a:lnTo>
                  <a:lnTo>
                    <a:pt x="89" y="452"/>
                  </a:lnTo>
                  <a:lnTo>
                    <a:pt x="64" y="427"/>
                  </a:lnTo>
                  <a:lnTo>
                    <a:pt x="42" y="398"/>
                  </a:lnTo>
                  <a:lnTo>
                    <a:pt x="24" y="367"/>
                  </a:lnTo>
                  <a:lnTo>
                    <a:pt x="11" y="332"/>
                  </a:lnTo>
                  <a:lnTo>
                    <a:pt x="2" y="296"/>
                  </a:lnTo>
                  <a:lnTo>
                    <a:pt x="0" y="257"/>
                  </a:lnTo>
                  <a:lnTo>
                    <a:pt x="2" y="220"/>
                  </a:lnTo>
                  <a:lnTo>
                    <a:pt x="11" y="183"/>
                  </a:lnTo>
                  <a:lnTo>
                    <a:pt x="24" y="149"/>
                  </a:lnTo>
                  <a:lnTo>
                    <a:pt x="42" y="117"/>
                  </a:lnTo>
                  <a:lnTo>
                    <a:pt x="64" y="88"/>
                  </a:lnTo>
                  <a:lnTo>
                    <a:pt x="89" y="62"/>
                  </a:lnTo>
                  <a:lnTo>
                    <a:pt x="119" y="41"/>
                  </a:lnTo>
                  <a:lnTo>
                    <a:pt x="151" y="23"/>
                  </a:lnTo>
                  <a:lnTo>
                    <a:pt x="185" y="11"/>
                  </a:lnTo>
                  <a:lnTo>
                    <a:pt x="221" y="3"/>
                  </a:lnTo>
                  <a:lnTo>
                    <a:pt x="2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9" name="Freeform 715"/>
            <p:cNvSpPr>
              <a:spLocks/>
            </p:cNvSpPr>
            <p:nvPr/>
          </p:nvSpPr>
          <p:spPr bwMode="auto">
            <a:xfrm>
              <a:off x="14581188" y="5889626"/>
              <a:ext cx="138113" cy="136525"/>
            </a:xfrm>
            <a:custGeom>
              <a:avLst/>
              <a:gdLst>
                <a:gd name="T0" fmla="*/ 261 w 520"/>
                <a:gd name="T1" fmla="*/ 0 h 516"/>
                <a:gd name="T2" fmla="*/ 298 w 520"/>
                <a:gd name="T3" fmla="*/ 3 h 516"/>
                <a:gd name="T4" fmla="*/ 335 w 520"/>
                <a:gd name="T5" fmla="*/ 11 h 516"/>
                <a:gd name="T6" fmla="*/ 370 w 520"/>
                <a:gd name="T7" fmla="*/ 23 h 516"/>
                <a:gd name="T8" fmla="*/ 402 w 520"/>
                <a:gd name="T9" fmla="*/ 41 h 516"/>
                <a:gd name="T10" fmla="*/ 431 w 520"/>
                <a:gd name="T11" fmla="*/ 62 h 516"/>
                <a:gd name="T12" fmla="*/ 457 w 520"/>
                <a:gd name="T13" fmla="*/ 88 h 516"/>
                <a:gd name="T14" fmla="*/ 478 w 520"/>
                <a:gd name="T15" fmla="*/ 117 h 516"/>
                <a:gd name="T16" fmla="*/ 497 w 520"/>
                <a:gd name="T17" fmla="*/ 149 h 516"/>
                <a:gd name="T18" fmla="*/ 509 w 520"/>
                <a:gd name="T19" fmla="*/ 183 h 516"/>
                <a:gd name="T20" fmla="*/ 517 w 520"/>
                <a:gd name="T21" fmla="*/ 220 h 516"/>
                <a:gd name="T22" fmla="*/ 520 w 520"/>
                <a:gd name="T23" fmla="*/ 257 h 516"/>
                <a:gd name="T24" fmla="*/ 517 w 520"/>
                <a:gd name="T25" fmla="*/ 296 h 516"/>
                <a:gd name="T26" fmla="*/ 509 w 520"/>
                <a:gd name="T27" fmla="*/ 332 h 516"/>
                <a:gd name="T28" fmla="*/ 497 w 520"/>
                <a:gd name="T29" fmla="*/ 367 h 516"/>
                <a:gd name="T30" fmla="*/ 478 w 520"/>
                <a:gd name="T31" fmla="*/ 398 h 516"/>
                <a:gd name="T32" fmla="*/ 457 w 520"/>
                <a:gd name="T33" fmla="*/ 427 h 516"/>
                <a:gd name="T34" fmla="*/ 431 w 520"/>
                <a:gd name="T35" fmla="*/ 452 h 516"/>
                <a:gd name="T36" fmla="*/ 402 w 520"/>
                <a:gd name="T37" fmla="*/ 474 h 516"/>
                <a:gd name="T38" fmla="*/ 370 w 520"/>
                <a:gd name="T39" fmla="*/ 492 h 516"/>
                <a:gd name="T40" fmla="*/ 335 w 520"/>
                <a:gd name="T41" fmla="*/ 505 h 516"/>
                <a:gd name="T42" fmla="*/ 298 w 520"/>
                <a:gd name="T43" fmla="*/ 513 h 516"/>
                <a:gd name="T44" fmla="*/ 261 w 520"/>
                <a:gd name="T45" fmla="*/ 516 h 516"/>
                <a:gd name="T46" fmla="*/ 222 w 520"/>
                <a:gd name="T47" fmla="*/ 513 h 516"/>
                <a:gd name="T48" fmla="*/ 185 w 520"/>
                <a:gd name="T49" fmla="*/ 505 h 516"/>
                <a:gd name="T50" fmla="*/ 150 w 520"/>
                <a:gd name="T51" fmla="*/ 492 h 516"/>
                <a:gd name="T52" fmla="*/ 119 w 520"/>
                <a:gd name="T53" fmla="*/ 474 h 516"/>
                <a:gd name="T54" fmla="*/ 90 w 520"/>
                <a:gd name="T55" fmla="*/ 452 h 516"/>
                <a:gd name="T56" fmla="*/ 64 w 520"/>
                <a:gd name="T57" fmla="*/ 427 h 516"/>
                <a:gd name="T58" fmla="*/ 42 w 520"/>
                <a:gd name="T59" fmla="*/ 398 h 516"/>
                <a:gd name="T60" fmla="*/ 24 w 520"/>
                <a:gd name="T61" fmla="*/ 367 h 516"/>
                <a:gd name="T62" fmla="*/ 11 w 520"/>
                <a:gd name="T63" fmla="*/ 332 h 516"/>
                <a:gd name="T64" fmla="*/ 3 w 520"/>
                <a:gd name="T65" fmla="*/ 296 h 516"/>
                <a:gd name="T66" fmla="*/ 0 w 520"/>
                <a:gd name="T67" fmla="*/ 257 h 516"/>
                <a:gd name="T68" fmla="*/ 3 w 520"/>
                <a:gd name="T69" fmla="*/ 220 h 516"/>
                <a:gd name="T70" fmla="*/ 11 w 520"/>
                <a:gd name="T71" fmla="*/ 183 h 516"/>
                <a:gd name="T72" fmla="*/ 24 w 520"/>
                <a:gd name="T73" fmla="*/ 149 h 516"/>
                <a:gd name="T74" fmla="*/ 42 w 520"/>
                <a:gd name="T75" fmla="*/ 117 h 516"/>
                <a:gd name="T76" fmla="*/ 64 w 520"/>
                <a:gd name="T77" fmla="*/ 88 h 516"/>
                <a:gd name="T78" fmla="*/ 90 w 520"/>
                <a:gd name="T79" fmla="*/ 62 h 516"/>
                <a:gd name="T80" fmla="*/ 119 w 520"/>
                <a:gd name="T81" fmla="*/ 41 h 516"/>
                <a:gd name="T82" fmla="*/ 150 w 520"/>
                <a:gd name="T83" fmla="*/ 23 h 516"/>
                <a:gd name="T84" fmla="*/ 185 w 520"/>
                <a:gd name="T85" fmla="*/ 11 h 516"/>
                <a:gd name="T86" fmla="*/ 222 w 520"/>
                <a:gd name="T87" fmla="*/ 3 h 516"/>
                <a:gd name="T88" fmla="*/ 261 w 520"/>
                <a:gd name="T89" fmla="*/ 0 h 5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20" h="516">
                  <a:moveTo>
                    <a:pt x="261" y="0"/>
                  </a:moveTo>
                  <a:lnTo>
                    <a:pt x="298" y="3"/>
                  </a:lnTo>
                  <a:lnTo>
                    <a:pt x="335" y="11"/>
                  </a:lnTo>
                  <a:lnTo>
                    <a:pt x="370" y="23"/>
                  </a:lnTo>
                  <a:lnTo>
                    <a:pt x="402" y="41"/>
                  </a:lnTo>
                  <a:lnTo>
                    <a:pt x="431" y="62"/>
                  </a:lnTo>
                  <a:lnTo>
                    <a:pt x="457" y="88"/>
                  </a:lnTo>
                  <a:lnTo>
                    <a:pt x="478" y="117"/>
                  </a:lnTo>
                  <a:lnTo>
                    <a:pt x="497" y="149"/>
                  </a:lnTo>
                  <a:lnTo>
                    <a:pt x="509" y="183"/>
                  </a:lnTo>
                  <a:lnTo>
                    <a:pt x="517" y="220"/>
                  </a:lnTo>
                  <a:lnTo>
                    <a:pt x="520" y="257"/>
                  </a:lnTo>
                  <a:lnTo>
                    <a:pt x="517" y="296"/>
                  </a:lnTo>
                  <a:lnTo>
                    <a:pt x="509" y="332"/>
                  </a:lnTo>
                  <a:lnTo>
                    <a:pt x="497" y="367"/>
                  </a:lnTo>
                  <a:lnTo>
                    <a:pt x="478" y="398"/>
                  </a:lnTo>
                  <a:lnTo>
                    <a:pt x="457" y="427"/>
                  </a:lnTo>
                  <a:lnTo>
                    <a:pt x="431" y="452"/>
                  </a:lnTo>
                  <a:lnTo>
                    <a:pt x="402" y="474"/>
                  </a:lnTo>
                  <a:lnTo>
                    <a:pt x="370" y="492"/>
                  </a:lnTo>
                  <a:lnTo>
                    <a:pt x="335" y="505"/>
                  </a:lnTo>
                  <a:lnTo>
                    <a:pt x="298" y="513"/>
                  </a:lnTo>
                  <a:lnTo>
                    <a:pt x="261" y="516"/>
                  </a:lnTo>
                  <a:lnTo>
                    <a:pt x="222" y="513"/>
                  </a:lnTo>
                  <a:lnTo>
                    <a:pt x="185" y="505"/>
                  </a:lnTo>
                  <a:lnTo>
                    <a:pt x="150" y="492"/>
                  </a:lnTo>
                  <a:lnTo>
                    <a:pt x="119" y="474"/>
                  </a:lnTo>
                  <a:lnTo>
                    <a:pt x="90" y="452"/>
                  </a:lnTo>
                  <a:lnTo>
                    <a:pt x="64" y="427"/>
                  </a:lnTo>
                  <a:lnTo>
                    <a:pt x="42" y="398"/>
                  </a:lnTo>
                  <a:lnTo>
                    <a:pt x="24" y="367"/>
                  </a:lnTo>
                  <a:lnTo>
                    <a:pt x="11" y="332"/>
                  </a:lnTo>
                  <a:lnTo>
                    <a:pt x="3" y="296"/>
                  </a:lnTo>
                  <a:lnTo>
                    <a:pt x="0" y="257"/>
                  </a:lnTo>
                  <a:lnTo>
                    <a:pt x="3" y="220"/>
                  </a:lnTo>
                  <a:lnTo>
                    <a:pt x="11" y="183"/>
                  </a:lnTo>
                  <a:lnTo>
                    <a:pt x="24" y="149"/>
                  </a:lnTo>
                  <a:lnTo>
                    <a:pt x="42" y="117"/>
                  </a:lnTo>
                  <a:lnTo>
                    <a:pt x="64" y="88"/>
                  </a:lnTo>
                  <a:lnTo>
                    <a:pt x="90" y="62"/>
                  </a:lnTo>
                  <a:lnTo>
                    <a:pt x="119" y="41"/>
                  </a:lnTo>
                  <a:lnTo>
                    <a:pt x="150" y="23"/>
                  </a:lnTo>
                  <a:lnTo>
                    <a:pt x="185" y="11"/>
                  </a:lnTo>
                  <a:lnTo>
                    <a:pt x="222" y="3"/>
                  </a:lnTo>
                  <a:lnTo>
                    <a:pt x="2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0" name="Freeform 716"/>
            <p:cNvSpPr>
              <a:spLocks/>
            </p:cNvSpPr>
            <p:nvPr/>
          </p:nvSpPr>
          <p:spPr bwMode="auto">
            <a:xfrm>
              <a:off x="14773275" y="5889626"/>
              <a:ext cx="138113" cy="136525"/>
            </a:xfrm>
            <a:custGeom>
              <a:avLst/>
              <a:gdLst>
                <a:gd name="T0" fmla="*/ 260 w 520"/>
                <a:gd name="T1" fmla="*/ 0 h 516"/>
                <a:gd name="T2" fmla="*/ 299 w 520"/>
                <a:gd name="T3" fmla="*/ 3 h 516"/>
                <a:gd name="T4" fmla="*/ 335 w 520"/>
                <a:gd name="T5" fmla="*/ 11 h 516"/>
                <a:gd name="T6" fmla="*/ 370 w 520"/>
                <a:gd name="T7" fmla="*/ 23 h 516"/>
                <a:gd name="T8" fmla="*/ 401 w 520"/>
                <a:gd name="T9" fmla="*/ 41 h 516"/>
                <a:gd name="T10" fmla="*/ 431 w 520"/>
                <a:gd name="T11" fmla="*/ 62 h 516"/>
                <a:gd name="T12" fmla="*/ 457 w 520"/>
                <a:gd name="T13" fmla="*/ 88 h 516"/>
                <a:gd name="T14" fmla="*/ 478 w 520"/>
                <a:gd name="T15" fmla="*/ 117 h 516"/>
                <a:gd name="T16" fmla="*/ 496 w 520"/>
                <a:gd name="T17" fmla="*/ 149 h 516"/>
                <a:gd name="T18" fmla="*/ 510 w 520"/>
                <a:gd name="T19" fmla="*/ 183 h 516"/>
                <a:gd name="T20" fmla="*/ 518 w 520"/>
                <a:gd name="T21" fmla="*/ 220 h 516"/>
                <a:gd name="T22" fmla="*/ 520 w 520"/>
                <a:gd name="T23" fmla="*/ 257 h 516"/>
                <a:gd name="T24" fmla="*/ 518 w 520"/>
                <a:gd name="T25" fmla="*/ 296 h 516"/>
                <a:gd name="T26" fmla="*/ 510 w 520"/>
                <a:gd name="T27" fmla="*/ 332 h 516"/>
                <a:gd name="T28" fmla="*/ 496 w 520"/>
                <a:gd name="T29" fmla="*/ 367 h 516"/>
                <a:gd name="T30" fmla="*/ 478 w 520"/>
                <a:gd name="T31" fmla="*/ 398 h 516"/>
                <a:gd name="T32" fmla="*/ 457 w 520"/>
                <a:gd name="T33" fmla="*/ 427 h 516"/>
                <a:gd name="T34" fmla="*/ 431 w 520"/>
                <a:gd name="T35" fmla="*/ 452 h 516"/>
                <a:gd name="T36" fmla="*/ 401 w 520"/>
                <a:gd name="T37" fmla="*/ 474 h 516"/>
                <a:gd name="T38" fmla="*/ 370 w 520"/>
                <a:gd name="T39" fmla="*/ 492 h 516"/>
                <a:gd name="T40" fmla="*/ 335 w 520"/>
                <a:gd name="T41" fmla="*/ 505 h 516"/>
                <a:gd name="T42" fmla="*/ 299 w 520"/>
                <a:gd name="T43" fmla="*/ 513 h 516"/>
                <a:gd name="T44" fmla="*/ 260 w 520"/>
                <a:gd name="T45" fmla="*/ 516 h 516"/>
                <a:gd name="T46" fmla="*/ 222 w 520"/>
                <a:gd name="T47" fmla="*/ 513 h 516"/>
                <a:gd name="T48" fmla="*/ 186 w 520"/>
                <a:gd name="T49" fmla="*/ 505 h 516"/>
                <a:gd name="T50" fmla="*/ 151 w 520"/>
                <a:gd name="T51" fmla="*/ 492 h 516"/>
                <a:gd name="T52" fmla="*/ 118 w 520"/>
                <a:gd name="T53" fmla="*/ 474 h 516"/>
                <a:gd name="T54" fmla="*/ 90 w 520"/>
                <a:gd name="T55" fmla="*/ 452 h 516"/>
                <a:gd name="T56" fmla="*/ 64 w 520"/>
                <a:gd name="T57" fmla="*/ 427 h 516"/>
                <a:gd name="T58" fmla="*/ 42 w 520"/>
                <a:gd name="T59" fmla="*/ 398 h 516"/>
                <a:gd name="T60" fmla="*/ 24 w 520"/>
                <a:gd name="T61" fmla="*/ 367 h 516"/>
                <a:gd name="T62" fmla="*/ 11 w 520"/>
                <a:gd name="T63" fmla="*/ 332 h 516"/>
                <a:gd name="T64" fmla="*/ 3 w 520"/>
                <a:gd name="T65" fmla="*/ 296 h 516"/>
                <a:gd name="T66" fmla="*/ 0 w 520"/>
                <a:gd name="T67" fmla="*/ 257 h 516"/>
                <a:gd name="T68" fmla="*/ 3 w 520"/>
                <a:gd name="T69" fmla="*/ 220 h 516"/>
                <a:gd name="T70" fmla="*/ 11 w 520"/>
                <a:gd name="T71" fmla="*/ 183 h 516"/>
                <a:gd name="T72" fmla="*/ 24 w 520"/>
                <a:gd name="T73" fmla="*/ 149 h 516"/>
                <a:gd name="T74" fmla="*/ 42 w 520"/>
                <a:gd name="T75" fmla="*/ 117 h 516"/>
                <a:gd name="T76" fmla="*/ 64 w 520"/>
                <a:gd name="T77" fmla="*/ 88 h 516"/>
                <a:gd name="T78" fmla="*/ 90 w 520"/>
                <a:gd name="T79" fmla="*/ 62 h 516"/>
                <a:gd name="T80" fmla="*/ 118 w 520"/>
                <a:gd name="T81" fmla="*/ 41 h 516"/>
                <a:gd name="T82" fmla="*/ 151 w 520"/>
                <a:gd name="T83" fmla="*/ 23 h 516"/>
                <a:gd name="T84" fmla="*/ 186 w 520"/>
                <a:gd name="T85" fmla="*/ 11 h 516"/>
                <a:gd name="T86" fmla="*/ 222 w 520"/>
                <a:gd name="T87" fmla="*/ 3 h 516"/>
                <a:gd name="T88" fmla="*/ 260 w 520"/>
                <a:gd name="T89" fmla="*/ 0 h 5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20" h="516">
                  <a:moveTo>
                    <a:pt x="260" y="0"/>
                  </a:moveTo>
                  <a:lnTo>
                    <a:pt x="299" y="3"/>
                  </a:lnTo>
                  <a:lnTo>
                    <a:pt x="335" y="11"/>
                  </a:lnTo>
                  <a:lnTo>
                    <a:pt x="370" y="23"/>
                  </a:lnTo>
                  <a:lnTo>
                    <a:pt x="401" y="41"/>
                  </a:lnTo>
                  <a:lnTo>
                    <a:pt x="431" y="62"/>
                  </a:lnTo>
                  <a:lnTo>
                    <a:pt x="457" y="88"/>
                  </a:lnTo>
                  <a:lnTo>
                    <a:pt x="478" y="117"/>
                  </a:lnTo>
                  <a:lnTo>
                    <a:pt x="496" y="149"/>
                  </a:lnTo>
                  <a:lnTo>
                    <a:pt x="510" y="183"/>
                  </a:lnTo>
                  <a:lnTo>
                    <a:pt x="518" y="220"/>
                  </a:lnTo>
                  <a:lnTo>
                    <a:pt x="520" y="257"/>
                  </a:lnTo>
                  <a:lnTo>
                    <a:pt x="518" y="296"/>
                  </a:lnTo>
                  <a:lnTo>
                    <a:pt x="510" y="332"/>
                  </a:lnTo>
                  <a:lnTo>
                    <a:pt x="496" y="367"/>
                  </a:lnTo>
                  <a:lnTo>
                    <a:pt x="478" y="398"/>
                  </a:lnTo>
                  <a:lnTo>
                    <a:pt x="457" y="427"/>
                  </a:lnTo>
                  <a:lnTo>
                    <a:pt x="431" y="452"/>
                  </a:lnTo>
                  <a:lnTo>
                    <a:pt x="401" y="474"/>
                  </a:lnTo>
                  <a:lnTo>
                    <a:pt x="370" y="492"/>
                  </a:lnTo>
                  <a:lnTo>
                    <a:pt x="335" y="505"/>
                  </a:lnTo>
                  <a:lnTo>
                    <a:pt x="299" y="513"/>
                  </a:lnTo>
                  <a:lnTo>
                    <a:pt x="260" y="516"/>
                  </a:lnTo>
                  <a:lnTo>
                    <a:pt x="222" y="513"/>
                  </a:lnTo>
                  <a:lnTo>
                    <a:pt x="186" y="505"/>
                  </a:lnTo>
                  <a:lnTo>
                    <a:pt x="151" y="492"/>
                  </a:lnTo>
                  <a:lnTo>
                    <a:pt x="118" y="474"/>
                  </a:lnTo>
                  <a:lnTo>
                    <a:pt x="90" y="452"/>
                  </a:lnTo>
                  <a:lnTo>
                    <a:pt x="64" y="427"/>
                  </a:lnTo>
                  <a:lnTo>
                    <a:pt x="42" y="398"/>
                  </a:lnTo>
                  <a:lnTo>
                    <a:pt x="24" y="367"/>
                  </a:lnTo>
                  <a:lnTo>
                    <a:pt x="11" y="332"/>
                  </a:lnTo>
                  <a:lnTo>
                    <a:pt x="3" y="296"/>
                  </a:lnTo>
                  <a:lnTo>
                    <a:pt x="0" y="257"/>
                  </a:lnTo>
                  <a:lnTo>
                    <a:pt x="3" y="220"/>
                  </a:lnTo>
                  <a:lnTo>
                    <a:pt x="11" y="183"/>
                  </a:lnTo>
                  <a:lnTo>
                    <a:pt x="24" y="149"/>
                  </a:lnTo>
                  <a:lnTo>
                    <a:pt x="42" y="117"/>
                  </a:lnTo>
                  <a:lnTo>
                    <a:pt x="64" y="88"/>
                  </a:lnTo>
                  <a:lnTo>
                    <a:pt x="90" y="62"/>
                  </a:lnTo>
                  <a:lnTo>
                    <a:pt x="118" y="41"/>
                  </a:lnTo>
                  <a:lnTo>
                    <a:pt x="151" y="23"/>
                  </a:lnTo>
                  <a:lnTo>
                    <a:pt x="186" y="11"/>
                  </a:lnTo>
                  <a:lnTo>
                    <a:pt x="222" y="3"/>
                  </a:lnTo>
                  <a:lnTo>
                    <a:pt x="2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905715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/>
              <a:t>Data Analytics Vector Icons</a:t>
            </a:r>
            <a:endParaRPr lang="en-US" dirty="0" smtClean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Data Analytics Vector Icons</a:t>
            </a:r>
            <a:endParaRPr lang="en-US" dirty="0"/>
          </a:p>
        </p:txBody>
      </p:sp>
      <p:grpSp>
        <p:nvGrpSpPr>
          <p:cNvPr id="25" name="Group 24"/>
          <p:cNvGrpSpPr/>
          <p:nvPr/>
        </p:nvGrpSpPr>
        <p:grpSpPr>
          <a:xfrm>
            <a:off x="648672" y="1979893"/>
            <a:ext cx="594969" cy="430260"/>
            <a:chOff x="711200" y="666750"/>
            <a:chExt cx="1123950" cy="812800"/>
          </a:xfrm>
          <a:solidFill>
            <a:schemeClr val="tx1">
              <a:lumMod val="90000"/>
              <a:lumOff val="10000"/>
            </a:schemeClr>
          </a:solidFill>
        </p:grpSpPr>
        <p:sp>
          <p:nvSpPr>
            <p:cNvPr id="26" name="Freeform 6"/>
            <p:cNvSpPr>
              <a:spLocks noEditPoints="1"/>
            </p:cNvSpPr>
            <p:nvPr/>
          </p:nvSpPr>
          <p:spPr bwMode="auto">
            <a:xfrm>
              <a:off x="1231900" y="666750"/>
              <a:ext cx="603250" cy="812800"/>
            </a:xfrm>
            <a:custGeom>
              <a:avLst/>
              <a:gdLst>
                <a:gd name="T0" fmla="*/ 564 w 1900"/>
                <a:gd name="T1" fmla="*/ 2488 h 2560"/>
                <a:gd name="T2" fmla="*/ 791 w 1900"/>
                <a:gd name="T3" fmla="*/ 2364 h 2560"/>
                <a:gd name="T4" fmla="*/ 456 w 1900"/>
                <a:gd name="T5" fmla="*/ 2205 h 2560"/>
                <a:gd name="T6" fmla="*/ 879 w 1900"/>
                <a:gd name="T7" fmla="*/ 2310 h 2560"/>
                <a:gd name="T8" fmla="*/ 1001 w 1900"/>
                <a:gd name="T9" fmla="*/ 2384 h 2560"/>
                <a:gd name="T10" fmla="*/ 281 w 1900"/>
                <a:gd name="T11" fmla="*/ 1793 h 2560"/>
                <a:gd name="T12" fmla="*/ 711 w 1900"/>
                <a:gd name="T13" fmla="*/ 2156 h 2560"/>
                <a:gd name="T14" fmla="*/ 860 w 1900"/>
                <a:gd name="T15" fmla="*/ 1702 h 2560"/>
                <a:gd name="T16" fmla="*/ 1690 w 1900"/>
                <a:gd name="T17" fmla="*/ 1791 h 2560"/>
                <a:gd name="T18" fmla="*/ 1239 w 1900"/>
                <a:gd name="T19" fmla="*/ 2237 h 2560"/>
                <a:gd name="T20" fmla="*/ 1322 w 1900"/>
                <a:gd name="T21" fmla="*/ 2284 h 2560"/>
                <a:gd name="T22" fmla="*/ 1749 w 1900"/>
                <a:gd name="T23" fmla="*/ 1754 h 2560"/>
                <a:gd name="T24" fmla="*/ 1017 w 1900"/>
                <a:gd name="T25" fmla="*/ 1785 h 2560"/>
                <a:gd name="T26" fmla="*/ 1263 w 1900"/>
                <a:gd name="T27" fmla="*/ 2027 h 2560"/>
                <a:gd name="T28" fmla="*/ 1794 w 1900"/>
                <a:gd name="T29" fmla="*/ 1454 h 2560"/>
                <a:gd name="T30" fmla="*/ 1451 w 1900"/>
                <a:gd name="T31" fmla="*/ 1862 h 2560"/>
                <a:gd name="T32" fmla="*/ 1759 w 1900"/>
                <a:gd name="T33" fmla="*/ 1604 h 2560"/>
                <a:gd name="T34" fmla="*/ 1551 w 1900"/>
                <a:gd name="T35" fmla="*/ 1363 h 2560"/>
                <a:gd name="T36" fmla="*/ 1809 w 1900"/>
                <a:gd name="T37" fmla="*/ 1366 h 2560"/>
                <a:gd name="T38" fmla="*/ 1746 w 1900"/>
                <a:gd name="T39" fmla="*/ 1137 h 2560"/>
                <a:gd name="T40" fmla="*/ 1051 w 1900"/>
                <a:gd name="T41" fmla="*/ 1280 h 2560"/>
                <a:gd name="T42" fmla="*/ 1478 w 1900"/>
                <a:gd name="T43" fmla="*/ 1545 h 2560"/>
                <a:gd name="T44" fmla="*/ 1318 w 1900"/>
                <a:gd name="T45" fmla="*/ 973 h 2560"/>
                <a:gd name="T46" fmla="*/ 1525 w 1900"/>
                <a:gd name="T47" fmla="*/ 973 h 2560"/>
                <a:gd name="T48" fmla="*/ 1787 w 1900"/>
                <a:gd name="T49" fmla="*/ 1015 h 2560"/>
                <a:gd name="T50" fmla="*/ 1416 w 1900"/>
                <a:gd name="T51" fmla="*/ 613 h 2560"/>
                <a:gd name="T52" fmla="*/ 1217 w 1900"/>
                <a:gd name="T53" fmla="*/ 899 h 2560"/>
                <a:gd name="T54" fmla="*/ 1334 w 1900"/>
                <a:gd name="T55" fmla="*/ 566 h 2560"/>
                <a:gd name="T56" fmla="*/ 443 w 1900"/>
                <a:gd name="T57" fmla="*/ 411 h 2560"/>
                <a:gd name="T58" fmla="*/ 500 w 1900"/>
                <a:gd name="T59" fmla="*/ 852 h 2560"/>
                <a:gd name="T60" fmla="*/ 908 w 1900"/>
                <a:gd name="T61" fmla="*/ 499 h 2560"/>
                <a:gd name="T62" fmla="*/ 1187 w 1900"/>
                <a:gd name="T63" fmla="*/ 263 h 2560"/>
                <a:gd name="T64" fmla="*/ 1637 w 1900"/>
                <a:gd name="T65" fmla="*/ 713 h 2560"/>
                <a:gd name="T66" fmla="*/ 1572 w 1900"/>
                <a:gd name="T67" fmla="*/ 510 h 2560"/>
                <a:gd name="T68" fmla="*/ 1014 w 1900"/>
                <a:gd name="T69" fmla="*/ 119 h 2560"/>
                <a:gd name="T70" fmla="*/ 1003 w 1900"/>
                <a:gd name="T71" fmla="*/ 390 h 2560"/>
                <a:gd name="T72" fmla="*/ 1107 w 1900"/>
                <a:gd name="T73" fmla="*/ 260 h 2560"/>
                <a:gd name="T74" fmla="*/ 592 w 1900"/>
                <a:gd name="T75" fmla="*/ 58 h 2560"/>
                <a:gd name="T76" fmla="*/ 376 w 1900"/>
                <a:gd name="T77" fmla="*/ 365 h 2560"/>
                <a:gd name="T78" fmla="*/ 817 w 1900"/>
                <a:gd name="T79" fmla="*/ 246 h 2560"/>
                <a:gd name="T80" fmla="*/ 621 w 1900"/>
                <a:gd name="T81" fmla="*/ 0 h 2560"/>
                <a:gd name="T82" fmla="*/ 1291 w 1900"/>
                <a:gd name="T83" fmla="*/ 189 h 2560"/>
                <a:gd name="T84" fmla="*/ 1753 w 1900"/>
                <a:gd name="T85" fmla="*/ 684 h 2560"/>
                <a:gd name="T86" fmla="*/ 1897 w 1900"/>
                <a:gd name="T87" fmla="*/ 1371 h 2560"/>
                <a:gd name="T88" fmla="*/ 1663 w 1900"/>
                <a:gd name="T89" fmla="*/ 2022 h 2560"/>
                <a:gd name="T90" fmla="*/ 1138 w 1900"/>
                <a:gd name="T91" fmla="*/ 2451 h 2560"/>
                <a:gd name="T92" fmla="*/ 454 w 1900"/>
                <a:gd name="T93" fmla="*/ 2549 h 2560"/>
                <a:gd name="T94" fmla="*/ 175 w 1900"/>
                <a:gd name="T95" fmla="*/ 2403 h 2560"/>
                <a:gd name="T96" fmla="*/ 237 w 1900"/>
                <a:gd name="T97" fmla="*/ 2381 h 2560"/>
                <a:gd name="T98" fmla="*/ 364 w 1900"/>
                <a:gd name="T99" fmla="*/ 2310 h 2560"/>
                <a:gd name="T100" fmla="*/ 70 w 1900"/>
                <a:gd name="T101" fmla="*/ 2064 h 2560"/>
                <a:gd name="T102" fmla="*/ 213 w 1900"/>
                <a:gd name="T103" fmla="*/ 1688 h 2560"/>
                <a:gd name="T104" fmla="*/ 348 w 1900"/>
                <a:gd name="T105" fmla="*/ 1645 h 2560"/>
                <a:gd name="T106" fmla="*/ 986 w 1900"/>
                <a:gd name="T107" fmla="*/ 1553 h 2560"/>
                <a:gd name="T108" fmla="*/ 894 w 1900"/>
                <a:gd name="T109" fmla="*/ 915 h 2560"/>
                <a:gd name="T110" fmla="*/ 257 w 1900"/>
                <a:gd name="T111" fmla="*/ 1004 h 2560"/>
                <a:gd name="T112" fmla="*/ 78 w 1900"/>
                <a:gd name="T113" fmla="*/ 944 h 2560"/>
                <a:gd name="T114" fmla="*/ 276 w 1900"/>
                <a:gd name="T115" fmla="*/ 511 h 2560"/>
                <a:gd name="T116" fmla="*/ 315 w 1900"/>
                <a:gd name="T117" fmla="*/ 374 h 2560"/>
                <a:gd name="T118" fmla="*/ 359 w 1900"/>
                <a:gd name="T119" fmla="*/ 110 h 2560"/>
                <a:gd name="T120" fmla="*/ 528 w 1900"/>
                <a:gd name="T121" fmla="*/ 3 h 25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900" h="2560">
                  <a:moveTo>
                    <a:pt x="376" y="2195"/>
                  </a:moveTo>
                  <a:lnTo>
                    <a:pt x="399" y="2258"/>
                  </a:lnTo>
                  <a:lnTo>
                    <a:pt x="424" y="2314"/>
                  </a:lnTo>
                  <a:lnTo>
                    <a:pt x="451" y="2364"/>
                  </a:lnTo>
                  <a:lnTo>
                    <a:pt x="478" y="2406"/>
                  </a:lnTo>
                  <a:lnTo>
                    <a:pt x="506" y="2441"/>
                  </a:lnTo>
                  <a:lnTo>
                    <a:pt x="535" y="2469"/>
                  </a:lnTo>
                  <a:lnTo>
                    <a:pt x="564" y="2488"/>
                  </a:lnTo>
                  <a:lnTo>
                    <a:pt x="592" y="2501"/>
                  </a:lnTo>
                  <a:lnTo>
                    <a:pt x="621" y="2506"/>
                  </a:lnTo>
                  <a:lnTo>
                    <a:pt x="650" y="2501"/>
                  </a:lnTo>
                  <a:lnTo>
                    <a:pt x="678" y="2488"/>
                  </a:lnTo>
                  <a:lnTo>
                    <a:pt x="708" y="2469"/>
                  </a:lnTo>
                  <a:lnTo>
                    <a:pt x="736" y="2441"/>
                  </a:lnTo>
                  <a:lnTo>
                    <a:pt x="764" y="2406"/>
                  </a:lnTo>
                  <a:lnTo>
                    <a:pt x="791" y="2364"/>
                  </a:lnTo>
                  <a:lnTo>
                    <a:pt x="817" y="2314"/>
                  </a:lnTo>
                  <a:lnTo>
                    <a:pt x="843" y="2258"/>
                  </a:lnTo>
                  <a:lnTo>
                    <a:pt x="867" y="2195"/>
                  </a:lnTo>
                  <a:lnTo>
                    <a:pt x="787" y="2205"/>
                  </a:lnTo>
                  <a:lnTo>
                    <a:pt x="704" y="2210"/>
                  </a:lnTo>
                  <a:lnTo>
                    <a:pt x="621" y="2212"/>
                  </a:lnTo>
                  <a:lnTo>
                    <a:pt x="538" y="2210"/>
                  </a:lnTo>
                  <a:lnTo>
                    <a:pt x="456" y="2205"/>
                  </a:lnTo>
                  <a:lnTo>
                    <a:pt x="376" y="2195"/>
                  </a:lnTo>
                  <a:close/>
                  <a:moveTo>
                    <a:pt x="1287" y="2076"/>
                  </a:moveTo>
                  <a:lnTo>
                    <a:pt x="1203" y="2110"/>
                  </a:lnTo>
                  <a:lnTo>
                    <a:pt x="1114" y="2141"/>
                  </a:lnTo>
                  <a:lnTo>
                    <a:pt x="1022" y="2166"/>
                  </a:lnTo>
                  <a:lnTo>
                    <a:pt x="927" y="2185"/>
                  </a:lnTo>
                  <a:lnTo>
                    <a:pt x="903" y="2250"/>
                  </a:lnTo>
                  <a:lnTo>
                    <a:pt x="879" y="2310"/>
                  </a:lnTo>
                  <a:lnTo>
                    <a:pt x="853" y="2364"/>
                  </a:lnTo>
                  <a:lnTo>
                    <a:pt x="824" y="2412"/>
                  </a:lnTo>
                  <a:lnTo>
                    <a:pt x="795" y="2454"/>
                  </a:lnTo>
                  <a:lnTo>
                    <a:pt x="765" y="2488"/>
                  </a:lnTo>
                  <a:lnTo>
                    <a:pt x="827" y="2471"/>
                  </a:lnTo>
                  <a:lnTo>
                    <a:pt x="886" y="2447"/>
                  </a:lnTo>
                  <a:lnTo>
                    <a:pt x="945" y="2419"/>
                  </a:lnTo>
                  <a:lnTo>
                    <a:pt x="1001" y="2384"/>
                  </a:lnTo>
                  <a:lnTo>
                    <a:pt x="1055" y="2344"/>
                  </a:lnTo>
                  <a:lnTo>
                    <a:pt x="1107" y="2300"/>
                  </a:lnTo>
                  <a:lnTo>
                    <a:pt x="1156" y="2250"/>
                  </a:lnTo>
                  <a:lnTo>
                    <a:pt x="1202" y="2196"/>
                  </a:lnTo>
                  <a:lnTo>
                    <a:pt x="1246" y="2138"/>
                  </a:lnTo>
                  <a:lnTo>
                    <a:pt x="1287" y="2076"/>
                  </a:lnTo>
                  <a:close/>
                  <a:moveTo>
                    <a:pt x="268" y="1694"/>
                  </a:moveTo>
                  <a:lnTo>
                    <a:pt x="281" y="1793"/>
                  </a:lnTo>
                  <a:lnTo>
                    <a:pt x="297" y="1888"/>
                  </a:lnTo>
                  <a:lnTo>
                    <a:pt x="315" y="1977"/>
                  </a:lnTo>
                  <a:lnTo>
                    <a:pt x="334" y="2061"/>
                  </a:lnTo>
                  <a:lnTo>
                    <a:pt x="356" y="2136"/>
                  </a:lnTo>
                  <a:lnTo>
                    <a:pt x="443" y="2148"/>
                  </a:lnTo>
                  <a:lnTo>
                    <a:pt x="531" y="2156"/>
                  </a:lnTo>
                  <a:lnTo>
                    <a:pt x="621" y="2158"/>
                  </a:lnTo>
                  <a:lnTo>
                    <a:pt x="711" y="2156"/>
                  </a:lnTo>
                  <a:lnTo>
                    <a:pt x="800" y="2148"/>
                  </a:lnTo>
                  <a:lnTo>
                    <a:pt x="886" y="2138"/>
                  </a:lnTo>
                  <a:lnTo>
                    <a:pt x="908" y="2061"/>
                  </a:lnTo>
                  <a:lnTo>
                    <a:pt x="927" y="1977"/>
                  </a:lnTo>
                  <a:lnTo>
                    <a:pt x="945" y="1888"/>
                  </a:lnTo>
                  <a:lnTo>
                    <a:pt x="961" y="1793"/>
                  </a:lnTo>
                  <a:lnTo>
                    <a:pt x="974" y="1694"/>
                  </a:lnTo>
                  <a:lnTo>
                    <a:pt x="860" y="1702"/>
                  </a:lnTo>
                  <a:lnTo>
                    <a:pt x="742" y="1708"/>
                  </a:lnTo>
                  <a:lnTo>
                    <a:pt x="621" y="1710"/>
                  </a:lnTo>
                  <a:lnTo>
                    <a:pt x="500" y="1708"/>
                  </a:lnTo>
                  <a:lnTo>
                    <a:pt x="382" y="1702"/>
                  </a:lnTo>
                  <a:lnTo>
                    <a:pt x="268" y="1694"/>
                  </a:lnTo>
                  <a:close/>
                  <a:moveTo>
                    <a:pt x="1781" y="1673"/>
                  </a:moveTo>
                  <a:lnTo>
                    <a:pt x="1738" y="1734"/>
                  </a:lnTo>
                  <a:lnTo>
                    <a:pt x="1690" y="1791"/>
                  </a:lnTo>
                  <a:lnTo>
                    <a:pt x="1636" y="1846"/>
                  </a:lnTo>
                  <a:lnTo>
                    <a:pt x="1577" y="1898"/>
                  </a:lnTo>
                  <a:lnTo>
                    <a:pt x="1515" y="1947"/>
                  </a:lnTo>
                  <a:lnTo>
                    <a:pt x="1447" y="1991"/>
                  </a:lnTo>
                  <a:lnTo>
                    <a:pt x="1374" y="2034"/>
                  </a:lnTo>
                  <a:lnTo>
                    <a:pt x="1332" y="2106"/>
                  </a:lnTo>
                  <a:lnTo>
                    <a:pt x="1287" y="2174"/>
                  </a:lnTo>
                  <a:lnTo>
                    <a:pt x="1239" y="2237"/>
                  </a:lnTo>
                  <a:lnTo>
                    <a:pt x="1187" y="2296"/>
                  </a:lnTo>
                  <a:lnTo>
                    <a:pt x="1132" y="2350"/>
                  </a:lnTo>
                  <a:lnTo>
                    <a:pt x="1074" y="2397"/>
                  </a:lnTo>
                  <a:lnTo>
                    <a:pt x="1014" y="2440"/>
                  </a:lnTo>
                  <a:lnTo>
                    <a:pt x="1096" y="2409"/>
                  </a:lnTo>
                  <a:lnTo>
                    <a:pt x="1174" y="2373"/>
                  </a:lnTo>
                  <a:lnTo>
                    <a:pt x="1250" y="2330"/>
                  </a:lnTo>
                  <a:lnTo>
                    <a:pt x="1322" y="2284"/>
                  </a:lnTo>
                  <a:lnTo>
                    <a:pt x="1390" y="2232"/>
                  </a:lnTo>
                  <a:lnTo>
                    <a:pt x="1455" y="2175"/>
                  </a:lnTo>
                  <a:lnTo>
                    <a:pt x="1516" y="2115"/>
                  </a:lnTo>
                  <a:lnTo>
                    <a:pt x="1572" y="2050"/>
                  </a:lnTo>
                  <a:lnTo>
                    <a:pt x="1624" y="1982"/>
                  </a:lnTo>
                  <a:lnTo>
                    <a:pt x="1670" y="1909"/>
                  </a:lnTo>
                  <a:lnTo>
                    <a:pt x="1713" y="1833"/>
                  </a:lnTo>
                  <a:lnTo>
                    <a:pt x="1749" y="1754"/>
                  </a:lnTo>
                  <a:lnTo>
                    <a:pt x="1781" y="1673"/>
                  </a:lnTo>
                  <a:close/>
                  <a:moveTo>
                    <a:pt x="1467" y="1605"/>
                  </a:moveTo>
                  <a:lnTo>
                    <a:pt x="1389" y="1625"/>
                  </a:lnTo>
                  <a:lnTo>
                    <a:pt x="1306" y="1645"/>
                  </a:lnTo>
                  <a:lnTo>
                    <a:pt x="1217" y="1661"/>
                  </a:lnTo>
                  <a:lnTo>
                    <a:pt x="1125" y="1676"/>
                  </a:lnTo>
                  <a:lnTo>
                    <a:pt x="1029" y="1688"/>
                  </a:lnTo>
                  <a:lnTo>
                    <a:pt x="1017" y="1785"/>
                  </a:lnTo>
                  <a:lnTo>
                    <a:pt x="1002" y="1877"/>
                  </a:lnTo>
                  <a:lnTo>
                    <a:pt x="986" y="1964"/>
                  </a:lnTo>
                  <a:lnTo>
                    <a:pt x="966" y="2048"/>
                  </a:lnTo>
                  <a:lnTo>
                    <a:pt x="946" y="2127"/>
                  </a:lnTo>
                  <a:lnTo>
                    <a:pt x="1029" y="2107"/>
                  </a:lnTo>
                  <a:lnTo>
                    <a:pt x="1110" y="2084"/>
                  </a:lnTo>
                  <a:lnTo>
                    <a:pt x="1188" y="2057"/>
                  </a:lnTo>
                  <a:lnTo>
                    <a:pt x="1263" y="2027"/>
                  </a:lnTo>
                  <a:lnTo>
                    <a:pt x="1334" y="1994"/>
                  </a:lnTo>
                  <a:lnTo>
                    <a:pt x="1368" y="1922"/>
                  </a:lnTo>
                  <a:lnTo>
                    <a:pt x="1398" y="1847"/>
                  </a:lnTo>
                  <a:lnTo>
                    <a:pt x="1425" y="1769"/>
                  </a:lnTo>
                  <a:lnTo>
                    <a:pt x="1448" y="1688"/>
                  </a:lnTo>
                  <a:lnTo>
                    <a:pt x="1467" y="1605"/>
                  </a:lnTo>
                  <a:close/>
                  <a:moveTo>
                    <a:pt x="1828" y="1424"/>
                  </a:moveTo>
                  <a:lnTo>
                    <a:pt x="1794" y="1454"/>
                  </a:lnTo>
                  <a:lnTo>
                    <a:pt x="1752" y="1483"/>
                  </a:lnTo>
                  <a:lnTo>
                    <a:pt x="1704" y="1512"/>
                  </a:lnTo>
                  <a:lnTo>
                    <a:pt x="1650" y="1538"/>
                  </a:lnTo>
                  <a:lnTo>
                    <a:pt x="1590" y="1562"/>
                  </a:lnTo>
                  <a:lnTo>
                    <a:pt x="1525" y="1586"/>
                  </a:lnTo>
                  <a:lnTo>
                    <a:pt x="1506" y="1682"/>
                  </a:lnTo>
                  <a:lnTo>
                    <a:pt x="1481" y="1774"/>
                  </a:lnTo>
                  <a:lnTo>
                    <a:pt x="1451" y="1862"/>
                  </a:lnTo>
                  <a:lnTo>
                    <a:pt x="1416" y="1947"/>
                  </a:lnTo>
                  <a:lnTo>
                    <a:pt x="1479" y="1906"/>
                  </a:lnTo>
                  <a:lnTo>
                    <a:pt x="1536" y="1861"/>
                  </a:lnTo>
                  <a:lnTo>
                    <a:pt x="1590" y="1815"/>
                  </a:lnTo>
                  <a:lnTo>
                    <a:pt x="1640" y="1766"/>
                  </a:lnTo>
                  <a:lnTo>
                    <a:pt x="1685" y="1714"/>
                  </a:lnTo>
                  <a:lnTo>
                    <a:pt x="1725" y="1660"/>
                  </a:lnTo>
                  <a:lnTo>
                    <a:pt x="1759" y="1604"/>
                  </a:lnTo>
                  <a:lnTo>
                    <a:pt x="1787" y="1545"/>
                  </a:lnTo>
                  <a:lnTo>
                    <a:pt x="1811" y="1486"/>
                  </a:lnTo>
                  <a:lnTo>
                    <a:pt x="1828" y="1424"/>
                  </a:lnTo>
                  <a:close/>
                  <a:moveTo>
                    <a:pt x="1535" y="1034"/>
                  </a:moveTo>
                  <a:lnTo>
                    <a:pt x="1545" y="1114"/>
                  </a:lnTo>
                  <a:lnTo>
                    <a:pt x="1551" y="1196"/>
                  </a:lnTo>
                  <a:lnTo>
                    <a:pt x="1553" y="1280"/>
                  </a:lnTo>
                  <a:lnTo>
                    <a:pt x="1551" y="1363"/>
                  </a:lnTo>
                  <a:lnTo>
                    <a:pt x="1545" y="1446"/>
                  </a:lnTo>
                  <a:lnTo>
                    <a:pt x="1535" y="1526"/>
                  </a:lnTo>
                  <a:lnTo>
                    <a:pt x="1598" y="1502"/>
                  </a:lnTo>
                  <a:lnTo>
                    <a:pt x="1654" y="1476"/>
                  </a:lnTo>
                  <a:lnTo>
                    <a:pt x="1704" y="1450"/>
                  </a:lnTo>
                  <a:lnTo>
                    <a:pt x="1746" y="1423"/>
                  </a:lnTo>
                  <a:lnTo>
                    <a:pt x="1781" y="1395"/>
                  </a:lnTo>
                  <a:lnTo>
                    <a:pt x="1809" y="1366"/>
                  </a:lnTo>
                  <a:lnTo>
                    <a:pt x="1829" y="1337"/>
                  </a:lnTo>
                  <a:lnTo>
                    <a:pt x="1841" y="1309"/>
                  </a:lnTo>
                  <a:lnTo>
                    <a:pt x="1846" y="1280"/>
                  </a:lnTo>
                  <a:lnTo>
                    <a:pt x="1841" y="1251"/>
                  </a:lnTo>
                  <a:lnTo>
                    <a:pt x="1829" y="1221"/>
                  </a:lnTo>
                  <a:lnTo>
                    <a:pt x="1809" y="1193"/>
                  </a:lnTo>
                  <a:lnTo>
                    <a:pt x="1781" y="1165"/>
                  </a:lnTo>
                  <a:lnTo>
                    <a:pt x="1746" y="1137"/>
                  </a:lnTo>
                  <a:lnTo>
                    <a:pt x="1704" y="1110"/>
                  </a:lnTo>
                  <a:lnTo>
                    <a:pt x="1654" y="1083"/>
                  </a:lnTo>
                  <a:lnTo>
                    <a:pt x="1598" y="1058"/>
                  </a:lnTo>
                  <a:lnTo>
                    <a:pt x="1535" y="1034"/>
                  </a:lnTo>
                  <a:close/>
                  <a:moveTo>
                    <a:pt x="1034" y="927"/>
                  </a:moveTo>
                  <a:lnTo>
                    <a:pt x="1043" y="1040"/>
                  </a:lnTo>
                  <a:lnTo>
                    <a:pt x="1048" y="1159"/>
                  </a:lnTo>
                  <a:lnTo>
                    <a:pt x="1051" y="1280"/>
                  </a:lnTo>
                  <a:lnTo>
                    <a:pt x="1048" y="1401"/>
                  </a:lnTo>
                  <a:lnTo>
                    <a:pt x="1043" y="1518"/>
                  </a:lnTo>
                  <a:lnTo>
                    <a:pt x="1034" y="1633"/>
                  </a:lnTo>
                  <a:lnTo>
                    <a:pt x="1134" y="1620"/>
                  </a:lnTo>
                  <a:lnTo>
                    <a:pt x="1229" y="1604"/>
                  </a:lnTo>
                  <a:lnTo>
                    <a:pt x="1318" y="1586"/>
                  </a:lnTo>
                  <a:lnTo>
                    <a:pt x="1401" y="1567"/>
                  </a:lnTo>
                  <a:lnTo>
                    <a:pt x="1478" y="1545"/>
                  </a:lnTo>
                  <a:lnTo>
                    <a:pt x="1489" y="1459"/>
                  </a:lnTo>
                  <a:lnTo>
                    <a:pt x="1496" y="1370"/>
                  </a:lnTo>
                  <a:lnTo>
                    <a:pt x="1498" y="1280"/>
                  </a:lnTo>
                  <a:lnTo>
                    <a:pt x="1496" y="1190"/>
                  </a:lnTo>
                  <a:lnTo>
                    <a:pt x="1489" y="1101"/>
                  </a:lnTo>
                  <a:lnTo>
                    <a:pt x="1478" y="1015"/>
                  </a:lnTo>
                  <a:lnTo>
                    <a:pt x="1401" y="993"/>
                  </a:lnTo>
                  <a:lnTo>
                    <a:pt x="1318" y="973"/>
                  </a:lnTo>
                  <a:lnTo>
                    <a:pt x="1229" y="955"/>
                  </a:lnTo>
                  <a:lnTo>
                    <a:pt x="1134" y="940"/>
                  </a:lnTo>
                  <a:lnTo>
                    <a:pt x="1034" y="927"/>
                  </a:lnTo>
                  <a:close/>
                  <a:moveTo>
                    <a:pt x="1416" y="613"/>
                  </a:moveTo>
                  <a:lnTo>
                    <a:pt x="1451" y="697"/>
                  </a:lnTo>
                  <a:lnTo>
                    <a:pt x="1481" y="786"/>
                  </a:lnTo>
                  <a:lnTo>
                    <a:pt x="1506" y="878"/>
                  </a:lnTo>
                  <a:lnTo>
                    <a:pt x="1525" y="973"/>
                  </a:lnTo>
                  <a:lnTo>
                    <a:pt x="1590" y="997"/>
                  </a:lnTo>
                  <a:lnTo>
                    <a:pt x="1650" y="1022"/>
                  </a:lnTo>
                  <a:lnTo>
                    <a:pt x="1704" y="1048"/>
                  </a:lnTo>
                  <a:lnTo>
                    <a:pt x="1752" y="1076"/>
                  </a:lnTo>
                  <a:lnTo>
                    <a:pt x="1794" y="1105"/>
                  </a:lnTo>
                  <a:lnTo>
                    <a:pt x="1828" y="1136"/>
                  </a:lnTo>
                  <a:lnTo>
                    <a:pt x="1811" y="1074"/>
                  </a:lnTo>
                  <a:lnTo>
                    <a:pt x="1787" y="1015"/>
                  </a:lnTo>
                  <a:lnTo>
                    <a:pt x="1759" y="956"/>
                  </a:lnTo>
                  <a:lnTo>
                    <a:pt x="1725" y="900"/>
                  </a:lnTo>
                  <a:lnTo>
                    <a:pt x="1685" y="846"/>
                  </a:lnTo>
                  <a:lnTo>
                    <a:pt x="1640" y="794"/>
                  </a:lnTo>
                  <a:lnTo>
                    <a:pt x="1590" y="745"/>
                  </a:lnTo>
                  <a:lnTo>
                    <a:pt x="1536" y="697"/>
                  </a:lnTo>
                  <a:lnTo>
                    <a:pt x="1479" y="654"/>
                  </a:lnTo>
                  <a:lnTo>
                    <a:pt x="1416" y="613"/>
                  </a:lnTo>
                  <a:close/>
                  <a:moveTo>
                    <a:pt x="946" y="433"/>
                  </a:moveTo>
                  <a:lnTo>
                    <a:pt x="966" y="511"/>
                  </a:lnTo>
                  <a:lnTo>
                    <a:pt x="986" y="594"/>
                  </a:lnTo>
                  <a:lnTo>
                    <a:pt x="1002" y="683"/>
                  </a:lnTo>
                  <a:lnTo>
                    <a:pt x="1017" y="775"/>
                  </a:lnTo>
                  <a:lnTo>
                    <a:pt x="1029" y="872"/>
                  </a:lnTo>
                  <a:lnTo>
                    <a:pt x="1125" y="883"/>
                  </a:lnTo>
                  <a:lnTo>
                    <a:pt x="1217" y="899"/>
                  </a:lnTo>
                  <a:lnTo>
                    <a:pt x="1306" y="915"/>
                  </a:lnTo>
                  <a:lnTo>
                    <a:pt x="1389" y="934"/>
                  </a:lnTo>
                  <a:lnTo>
                    <a:pt x="1467" y="955"/>
                  </a:lnTo>
                  <a:lnTo>
                    <a:pt x="1448" y="872"/>
                  </a:lnTo>
                  <a:lnTo>
                    <a:pt x="1425" y="790"/>
                  </a:lnTo>
                  <a:lnTo>
                    <a:pt x="1398" y="712"/>
                  </a:lnTo>
                  <a:lnTo>
                    <a:pt x="1368" y="638"/>
                  </a:lnTo>
                  <a:lnTo>
                    <a:pt x="1334" y="566"/>
                  </a:lnTo>
                  <a:lnTo>
                    <a:pt x="1263" y="533"/>
                  </a:lnTo>
                  <a:lnTo>
                    <a:pt x="1188" y="501"/>
                  </a:lnTo>
                  <a:lnTo>
                    <a:pt x="1110" y="475"/>
                  </a:lnTo>
                  <a:lnTo>
                    <a:pt x="1029" y="452"/>
                  </a:lnTo>
                  <a:lnTo>
                    <a:pt x="946" y="433"/>
                  </a:lnTo>
                  <a:close/>
                  <a:moveTo>
                    <a:pt x="621" y="402"/>
                  </a:moveTo>
                  <a:lnTo>
                    <a:pt x="531" y="404"/>
                  </a:lnTo>
                  <a:lnTo>
                    <a:pt x="443" y="411"/>
                  </a:lnTo>
                  <a:lnTo>
                    <a:pt x="356" y="422"/>
                  </a:lnTo>
                  <a:lnTo>
                    <a:pt x="334" y="499"/>
                  </a:lnTo>
                  <a:lnTo>
                    <a:pt x="315" y="582"/>
                  </a:lnTo>
                  <a:lnTo>
                    <a:pt x="297" y="671"/>
                  </a:lnTo>
                  <a:lnTo>
                    <a:pt x="281" y="765"/>
                  </a:lnTo>
                  <a:lnTo>
                    <a:pt x="268" y="866"/>
                  </a:lnTo>
                  <a:lnTo>
                    <a:pt x="382" y="857"/>
                  </a:lnTo>
                  <a:lnTo>
                    <a:pt x="500" y="852"/>
                  </a:lnTo>
                  <a:lnTo>
                    <a:pt x="621" y="850"/>
                  </a:lnTo>
                  <a:lnTo>
                    <a:pt x="742" y="852"/>
                  </a:lnTo>
                  <a:lnTo>
                    <a:pt x="860" y="857"/>
                  </a:lnTo>
                  <a:lnTo>
                    <a:pt x="974" y="866"/>
                  </a:lnTo>
                  <a:lnTo>
                    <a:pt x="961" y="765"/>
                  </a:lnTo>
                  <a:lnTo>
                    <a:pt x="945" y="671"/>
                  </a:lnTo>
                  <a:lnTo>
                    <a:pt x="927" y="582"/>
                  </a:lnTo>
                  <a:lnTo>
                    <a:pt x="908" y="499"/>
                  </a:lnTo>
                  <a:lnTo>
                    <a:pt x="886" y="422"/>
                  </a:lnTo>
                  <a:lnTo>
                    <a:pt x="800" y="411"/>
                  </a:lnTo>
                  <a:lnTo>
                    <a:pt x="711" y="404"/>
                  </a:lnTo>
                  <a:lnTo>
                    <a:pt x="621" y="402"/>
                  </a:lnTo>
                  <a:close/>
                  <a:moveTo>
                    <a:pt x="1014" y="119"/>
                  </a:moveTo>
                  <a:lnTo>
                    <a:pt x="1074" y="162"/>
                  </a:lnTo>
                  <a:lnTo>
                    <a:pt x="1132" y="210"/>
                  </a:lnTo>
                  <a:lnTo>
                    <a:pt x="1187" y="263"/>
                  </a:lnTo>
                  <a:lnTo>
                    <a:pt x="1239" y="322"/>
                  </a:lnTo>
                  <a:lnTo>
                    <a:pt x="1287" y="385"/>
                  </a:lnTo>
                  <a:lnTo>
                    <a:pt x="1332" y="454"/>
                  </a:lnTo>
                  <a:lnTo>
                    <a:pt x="1374" y="526"/>
                  </a:lnTo>
                  <a:lnTo>
                    <a:pt x="1447" y="568"/>
                  </a:lnTo>
                  <a:lnTo>
                    <a:pt x="1515" y="613"/>
                  </a:lnTo>
                  <a:lnTo>
                    <a:pt x="1577" y="661"/>
                  </a:lnTo>
                  <a:lnTo>
                    <a:pt x="1637" y="713"/>
                  </a:lnTo>
                  <a:lnTo>
                    <a:pt x="1690" y="769"/>
                  </a:lnTo>
                  <a:lnTo>
                    <a:pt x="1738" y="826"/>
                  </a:lnTo>
                  <a:lnTo>
                    <a:pt x="1781" y="887"/>
                  </a:lnTo>
                  <a:lnTo>
                    <a:pt x="1749" y="804"/>
                  </a:lnTo>
                  <a:lnTo>
                    <a:pt x="1713" y="726"/>
                  </a:lnTo>
                  <a:lnTo>
                    <a:pt x="1670" y="651"/>
                  </a:lnTo>
                  <a:lnTo>
                    <a:pt x="1624" y="578"/>
                  </a:lnTo>
                  <a:lnTo>
                    <a:pt x="1572" y="510"/>
                  </a:lnTo>
                  <a:lnTo>
                    <a:pt x="1516" y="445"/>
                  </a:lnTo>
                  <a:lnTo>
                    <a:pt x="1455" y="384"/>
                  </a:lnTo>
                  <a:lnTo>
                    <a:pt x="1390" y="328"/>
                  </a:lnTo>
                  <a:lnTo>
                    <a:pt x="1322" y="276"/>
                  </a:lnTo>
                  <a:lnTo>
                    <a:pt x="1250" y="229"/>
                  </a:lnTo>
                  <a:lnTo>
                    <a:pt x="1174" y="187"/>
                  </a:lnTo>
                  <a:lnTo>
                    <a:pt x="1096" y="150"/>
                  </a:lnTo>
                  <a:lnTo>
                    <a:pt x="1014" y="119"/>
                  </a:lnTo>
                  <a:close/>
                  <a:moveTo>
                    <a:pt x="765" y="71"/>
                  </a:moveTo>
                  <a:lnTo>
                    <a:pt x="795" y="106"/>
                  </a:lnTo>
                  <a:lnTo>
                    <a:pt x="824" y="148"/>
                  </a:lnTo>
                  <a:lnTo>
                    <a:pt x="853" y="196"/>
                  </a:lnTo>
                  <a:lnTo>
                    <a:pt x="879" y="250"/>
                  </a:lnTo>
                  <a:lnTo>
                    <a:pt x="903" y="309"/>
                  </a:lnTo>
                  <a:lnTo>
                    <a:pt x="927" y="374"/>
                  </a:lnTo>
                  <a:lnTo>
                    <a:pt x="1003" y="390"/>
                  </a:lnTo>
                  <a:lnTo>
                    <a:pt x="1078" y="408"/>
                  </a:lnTo>
                  <a:lnTo>
                    <a:pt x="1150" y="431"/>
                  </a:lnTo>
                  <a:lnTo>
                    <a:pt x="1220" y="456"/>
                  </a:lnTo>
                  <a:lnTo>
                    <a:pt x="1287" y="484"/>
                  </a:lnTo>
                  <a:lnTo>
                    <a:pt x="1246" y="421"/>
                  </a:lnTo>
                  <a:lnTo>
                    <a:pt x="1202" y="364"/>
                  </a:lnTo>
                  <a:lnTo>
                    <a:pt x="1156" y="309"/>
                  </a:lnTo>
                  <a:lnTo>
                    <a:pt x="1107" y="260"/>
                  </a:lnTo>
                  <a:lnTo>
                    <a:pt x="1055" y="215"/>
                  </a:lnTo>
                  <a:lnTo>
                    <a:pt x="1001" y="175"/>
                  </a:lnTo>
                  <a:lnTo>
                    <a:pt x="945" y="141"/>
                  </a:lnTo>
                  <a:lnTo>
                    <a:pt x="886" y="111"/>
                  </a:lnTo>
                  <a:lnTo>
                    <a:pt x="827" y="89"/>
                  </a:lnTo>
                  <a:lnTo>
                    <a:pt x="765" y="71"/>
                  </a:lnTo>
                  <a:close/>
                  <a:moveTo>
                    <a:pt x="621" y="54"/>
                  </a:moveTo>
                  <a:lnTo>
                    <a:pt x="592" y="58"/>
                  </a:lnTo>
                  <a:lnTo>
                    <a:pt x="564" y="70"/>
                  </a:lnTo>
                  <a:lnTo>
                    <a:pt x="535" y="91"/>
                  </a:lnTo>
                  <a:lnTo>
                    <a:pt x="506" y="119"/>
                  </a:lnTo>
                  <a:lnTo>
                    <a:pt x="478" y="154"/>
                  </a:lnTo>
                  <a:lnTo>
                    <a:pt x="451" y="196"/>
                  </a:lnTo>
                  <a:lnTo>
                    <a:pt x="424" y="246"/>
                  </a:lnTo>
                  <a:lnTo>
                    <a:pt x="399" y="302"/>
                  </a:lnTo>
                  <a:lnTo>
                    <a:pt x="376" y="365"/>
                  </a:lnTo>
                  <a:lnTo>
                    <a:pt x="456" y="355"/>
                  </a:lnTo>
                  <a:lnTo>
                    <a:pt x="538" y="348"/>
                  </a:lnTo>
                  <a:lnTo>
                    <a:pt x="621" y="347"/>
                  </a:lnTo>
                  <a:lnTo>
                    <a:pt x="704" y="348"/>
                  </a:lnTo>
                  <a:lnTo>
                    <a:pt x="787" y="355"/>
                  </a:lnTo>
                  <a:lnTo>
                    <a:pt x="867" y="365"/>
                  </a:lnTo>
                  <a:lnTo>
                    <a:pt x="843" y="302"/>
                  </a:lnTo>
                  <a:lnTo>
                    <a:pt x="817" y="246"/>
                  </a:lnTo>
                  <a:lnTo>
                    <a:pt x="791" y="196"/>
                  </a:lnTo>
                  <a:lnTo>
                    <a:pt x="764" y="154"/>
                  </a:lnTo>
                  <a:lnTo>
                    <a:pt x="736" y="119"/>
                  </a:lnTo>
                  <a:lnTo>
                    <a:pt x="708" y="91"/>
                  </a:lnTo>
                  <a:lnTo>
                    <a:pt x="678" y="70"/>
                  </a:lnTo>
                  <a:lnTo>
                    <a:pt x="650" y="58"/>
                  </a:lnTo>
                  <a:lnTo>
                    <a:pt x="621" y="54"/>
                  </a:lnTo>
                  <a:close/>
                  <a:moveTo>
                    <a:pt x="621" y="0"/>
                  </a:moveTo>
                  <a:lnTo>
                    <a:pt x="712" y="3"/>
                  </a:lnTo>
                  <a:lnTo>
                    <a:pt x="802" y="13"/>
                  </a:lnTo>
                  <a:lnTo>
                    <a:pt x="889" y="28"/>
                  </a:lnTo>
                  <a:lnTo>
                    <a:pt x="975" y="50"/>
                  </a:lnTo>
                  <a:lnTo>
                    <a:pt x="1058" y="77"/>
                  </a:lnTo>
                  <a:lnTo>
                    <a:pt x="1138" y="109"/>
                  </a:lnTo>
                  <a:lnTo>
                    <a:pt x="1216" y="147"/>
                  </a:lnTo>
                  <a:lnTo>
                    <a:pt x="1291" y="189"/>
                  </a:lnTo>
                  <a:lnTo>
                    <a:pt x="1362" y="237"/>
                  </a:lnTo>
                  <a:lnTo>
                    <a:pt x="1430" y="289"/>
                  </a:lnTo>
                  <a:lnTo>
                    <a:pt x="1494" y="345"/>
                  </a:lnTo>
                  <a:lnTo>
                    <a:pt x="1555" y="406"/>
                  </a:lnTo>
                  <a:lnTo>
                    <a:pt x="1611" y="470"/>
                  </a:lnTo>
                  <a:lnTo>
                    <a:pt x="1663" y="538"/>
                  </a:lnTo>
                  <a:lnTo>
                    <a:pt x="1710" y="609"/>
                  </a:lnTo>
                  <a:lnTo>
                    <a:pt x="1753" y="684"/>
                  </a:lnTo>
                  <a:lnTo>
                    <a:pt x="1791" y="762"/>
                  </a:lnTo>
                  <a:lnTo>
                    <a:pt x="1823" y="842"/>
                  </a:lnTo>
                  <a:lnTo>
                    <a:pt x="1850" y="926"/>
                  </a:lnTo>
                  <a:lnTo>
                    <a:pt x="1872" y="1011"/>
                  </a:lnTo>
                  <a:lnTo>
                    <a:pt x="1887" y="1099"/>
                  </a:lnTo>
                  <a:lnTo>
                    <a:pt x="1897" y="1189"/>
                  </a:lnTo>
                  <a:lnTo>
                    <a:pt x="1900" y="1280"/>
                  </a:lnTo>
                  <a:lnTo>
                    <a:pt x="1897" y="1371"/>
                  </a:lnTo>
                  <a:lnTo>
                    <a:pt x="1887" y="1461"/>
                  </a:lnTo>
                  <a:lnTo>
                    <a:pt x="1872" y="1548"/>
                  </a:lnTo>
                  <a:lnTo>
                    <a:pt x="1850" y="1634"/>
                  </a:lnTo>
                  <a:lnTo>
                    <a:pt x="1823" y="1717"/>
                  </a:lnTo>
                  <a:lnTo>
                    <a:pt x="1791" y="1798"/>
                  </a:lnTo>
                  <a:lnTo>
                    <a:pt x="1753" y="1875"/>
                  </a:lnTo>
                  <a:lnTo>
                    <a:pt x="1710" y="1950"/>
                  </a:lnTo>
                  <a:lnTo>
                    <a:pt x="1663" y="2022"/>
                  </a:lnTo>
                  <a:lnTo>
                    <a:pt x="1611" y="2090"/>
                  </a:lnTo>
                  <a:lnTo>
                    <a:pt x="1555" y="2154"/>
                  </a:lnTo>
                  <a:lnTo>
                    <a:pt x="1494" y="2214"/>
                  </a:lnTo>
                  <a:lnTo>
                    <a:pt x="1430" y="2271"/>
                  </a:lnTo>
                  <a:lnTo>
                    <a:pt x="1362" y="2323"/>
                  </a:lnTo>
                  <a:lnTo>
                    <a:pt x="1291" y="2370"/>
                  </a:lnTo>
                  <a:lnTo>
                    <a:pt x="1216" y="2413"/>
                  </a:lnTo>
                  <a:lnTo>
                    <a:pt x="1138" y="2451"/>
                  </a:lnTo>
                  <a:lnTo>
                    <a:pt x="1058" y="2483"/>
                  </a:lnTo>
                  <a:lnTo>
                    <a:pt x="975" y="2510"/>
                  </a:lnTo>
                  <a:lnTo>
                    <a:pt x="889" y="2532"/>
                  </a:lnTo>
                  <a:lnTo>
                    <a:pt x="802" y="2547"/>
                  </a:lnTo>
                  <a:lnTo>
                    <a:pt x="712" y="2557"/>
                  </a:lnTo>
                  <a:lnTo>
                    <a:pt x="621" y="2560"/>
                  </a:lnTo>
                  <a:lnTo>
                    <a:pt x="537" y="2557"/>
                  </a:lnTo>
                  <a:lnTo>
                    <a:pt x="454" y="2549"/>
                  </a:lnTo>
                  <a:lnTo>
                    <a:pt x="373" y="2536"/>
                  </a:lnTo>
                  <a:lnTo>
                    <a:pt x="293" y="2517"/>
                  </a:lnTo>
                  <a:lnTo>
                    <a:pt x="216" y="2494"/>
                  </a:lnTo>
                  <a:lnTo>
                    <a:pt x="141" y="2466"/>
                  </a:lnTo>
                  <a:lnTo>
                    <a:pt x="107" y="2391"/>
                  </a:lnTo>
                  <a:lnTo>
                    <a:pt x="167" y="2417"/>
                  </a:lnTo>
                  <a:lnTo>
                    <a:pt x="228" y="2440"/>
                  </a:lnTo>
                  <a:lnTo>
                    <a:pt x="175" y="2403"/>
                  </a:lnTo>
                  <a:lnTo>
                    <a:pt x="125" y="2362"/>
                  </a:lnTo>
                  <a:lnTo>
                    <a:pt x="75" y="2316"/>
                  </a:lnTo>
                  <a:lnTo>
                    <a:pt x="52" y="2252"/>
                  </a:lnTo>
                  <a:lnTo>
                    <a:pt x="31" y="2186"/>
                  </a:lnTo>
                  <a:lnTo>
                    <a:pt x="79" y="2243"/>
                  </a:lnTo>
                  <a:lnTo>
                    <a:pt x="129" y="2294"/>
                  </a:lnTo>
                  <a:lnTo>
                    <a:pt x="182" y="2340"/>
                  </a:lnTo>
                  <a:lnTo>
                    <a:pt x="237" y="2381"/>
                  </a:lnTo>
                  <a:lnTo>
                    <a:pt x="293" y="2417"/>
                  </a:lnTo>
                  <a:lnTo>
                    <a:pt x="353" y="2446"/>
                  </a:lnTo>
                  <a:lnTo>
                    <a:pt x="414" y="2470"/>
                  </a:lnTo>
                  <a:lnTo>
                    <a:pt x="477" y="2488"/>
                  </a:lnTo>
                  <a:lnTo>
                    <a:pt x="447" y="2453"/>
                  </a:lnTo>
                  <a:lnTo>
                    <a:pt x="418" y="2412"/>
                  </a:lnTo>
                  <a:lnTo>
                    <a:pt x="390" y="2364"/>
                  </a:lnTo>
                  <a:lnTo>
                    <a:pt x="364" y="2310"/>
                  </a:lnTo>
                  <a:lnTo>
                    <a:pt x="339" y="2250"/>
                  </a:lnTo>
                  <a:lnTo>
                    <a:pt x="315" y="2185"/>
                  </a:lnTo>
                  <a:lnTo>
                    <a:pt x="236" y="2169"/>
                  </a:lnTo>
                  <a:lnTo>
                    <a:pt x="158" y="2149"/>
                  </a:lnTo>
                  <a:lnTo>
                    <a:pt x="83" y="2126"/>
                  </a:lnTo>
                  <a:lnTo>
                    <a:pt x="11" y="2100"/>
                  </a:lnTo>
                  <a:lnTo>
                    <a:pt x="0" y="2037"/>
                  </a:lnTo>
                  <a:lnTo>
                    <a:pt x="70" y="2064"/>
                  </a:lnTo>
                  <a:lnTo>
                    <a:pt x="143" y="2088"/>
                  </a:lnTo>
                  <a:lnTo>
                    <a:pt x="219" y="2109"/>
                  </a:lnTo>
                  <a:lnTo>
                    <a:pt x="297" y="2127"/>
                  </a:lnTo>
                  <a:lnTo>
                    <a:pt x="276" y="2048"/>
                  </a:lnTo>
                  <a:lnTo>
                    <a:pt x="257" y="1965"/>
                  </a:lnTo>
                  <a:lnTo>
                    <a:pt x="240" y="1877"/>
                  </a:lnTo>
                  <a:lnTo>
                    <a:pt x="225" y="1785"/>
                  </a:lnTo>
                  <a:lnTo>
                    <a:pt x="213" y="1688"/>
                  </a:lnTo>
                  <a:lnTo>
                    <a:pt x="136" y="1678"/>
                  </a:lnTo>
                  <a:lnTo>
                    <a:pt x="160" y="1626"/>
                  </a:lnTo>
                  <a:lnTo>
                    <a:pt x="208" y="1633"/>
                  </a:lnTo>
                  <a:lnTo>
                    <a:pt x="200" y="1535"/>
                  </a:lnTo>
                  <a:lnTo>
                    <a:pt x="249" y="1426"/>
                  </a:lnTo>
                  <a:lnTo>
                    <a:pt x="254" y="1534"/>
                  </a:lnTo>
                  <a:lnTo>
                    <a:pt x="263" y="1638"/>
                  </a:lnTo>
                  <a:lnTo>
                    <a:pt x="348" y="1645"/>
                  </a:lnTo>
                  <a:lnTo>
                    <a:pt x="436" y="1650"/>
                  </a:lnTo>
                  <a:lnTo>
                    <a:pt x="527" y="1653"/>
                  </a:lnTo>
                  <a:lnTo>
                    <a:pt x="621" y="1655"/>
                  </a:lnTo>
                  <a:lnTo>
                    <a:pt x="715" y="1653"/>
                  </a:lnTo>
                  <a:lnTo>
                    <a:pt x="806" y="1650"/>
                  </a:lnTo>
                  <a:lnTo>
                    <a:pt x="894" y="1645"/>
                  </a:lnTo>
                  <a:lnTo>
                    <a:pt x="979" y="1638"/>
                  </a:lnTo>
                  <a:lnTo>
                    <a:pt x="986" y="1553"/>
                  </a:lnTo>
                  <a:lnTo>
                    <a:pt x="991" y="1465"/>
                  </a:lnTo>
                  <a:lnTo>
                    <a:pt x="994" y="1374"/>
                  </a:lnTo>
                  <a:lnTo>
                    <a:pt x="995" y="1280"/>
                  </a:lnTo>
                  <a:lnTo>
                    <a:pt x="994" y="1186"/>
                  </a:lnTo>
                  <a:lnTo>
                    <a:pt x="991" y="1095"/>
                  </a:lnTo>
                  <a:lnTo>
                    <a:pt x="986" y="1007"/>
                  </a:lnTo>
                  <a:lnTo>
                    <a:pt x="979" y="921"/>
                  </a:lnTo>
                  <a:lnTo>
                    <a:pt x="894" y="915"/>
                  </a:lnTo>
                  <a:lnTo>
                    <a:pt x="806" y="909"/>
                  </a:lnTo>
                  <a:lnTo>
                    <a:pt x="715" y="906"/>
                  </a:lnTo>
                  <a:lnTo>
                    <a:pt x="621" y="905"/>
                  </a:lnTo>
                  <a:lnTo>
                    <a:pt x="527" y="906"/>
                  </a:lnTo>
                  <a:lnTo>
                    <a:pt x="436" y="909"/>
                  </a:lnTo>
                  <a:lnTo>
                    <a:pt x="348" y="915"/>
                  </a:lnTo>
                  <a:lnTo>
                    <a:pt x="263" y="921"/>
                  </a:lnTo>
                  <a:lnTo>
                    <a:pt x="257" y="1004"/>
                  </a:lnTo>
                  <a:lnTo>
                    <a:pt x="251" y="1089"/>
                  </a:lnTo>
                  <a:lnTo>
                    <a:pt x="210" y="1089"/>
                  </a:lnTo>
                  <a:lnTo>
                    <a:pt x="204" y="1090"/>
                  </a:lnTo>
                  <a:lnTo>
                    <a:pt x="197" y="1090"/>
                  </a:lnTo>
                  <a:lnTo>
                    <a:pt x="201" y="1008"/>
                  </a:lnTo>
                  <a:lnTo>
                    <a:pt x="208" y="927"/>
                  </a:lnTo>
                  <a:lnTo>
                    <a:pt x="142" y="935"/>
                  </a:lnTo>
                  <a:lnTo>
                    <a:pt x="78" y="944"/>
                  </a:lnTo>
                  <a:lnTo>
                    <a:pt x="16" y="955"/>
                  </a:lnTo>
                  <a:lnTo>
                    <a:pt x="23" y="899"/>
                  </a:lnTo>
                  <a:lnTo>
                    <a:pt x="116" y="883"/>
                  </a:lnTo>
                  <a:lnTo>
                    <a:pt x="213" y="872"/>
                  </a:lnTo>
                  <a:lnTo>
                    <a:pt x="225" y="775"/>
                  </a:lnTo>
                  <a:lnTo>
                    <a:pt x="240" y="683"/>
                  </a:lnTo>
                  <a:lnTo>
                    <a:pt x="257" y="594"/>
                  </a:lnTo>
                  <a:lnTo>
                    <a:pt x="276" y="511"/>
                  </a:lnTo>
                  <a:lnTo>
                    <a:pt x="297" y="433"/>
                  </a:lnTo>
                  <a:lnTo>
                    <a:pt x="232" y="447"/>
                  </a:lnTo>
                  <a:lnTo>
                    <a:pt x="169" y="464"/>
                  </a:lnTo>
                  <a:lnTo>
                    <a:pt x="107" y="483"/>
                  </a:lnTo>
                  <a:lnTo>
                    <a:pt x="125" y="420"/>
                  </a:lnTo>
                  <a:lnTo>
                    <a:pt x="186" y="403"/>
                  </a:lnTo>
                  <a:lnTo>
                    <a:pt x="250" y="387"/>
                  </a:lnTo>
                  <a:lnTo>
                    <a:pt x="315" y="374"/>
                  </a:lnTo>
                  <a:lnTo>
                    <a:pt x="339" y="309"/>
                  </a:lnTo>
                  <a:lnTo>
                    <a:pt x="364" y="250"/>
                  </a:lnTo>
                  <a:lnTo>
                    <a:pt x="390" y="196"/>
                  </a:lnTo>
                  <a:lnTo>
                    <a:pt x="418" y="148"/>
                  </a:lnTo>
                  <a:lnTo>
                    <a:pt x="446" y="107"/>
                  </a:lnTo>
                  <a:lnTo>
                    <a:pt x="476" y="71"/>
                  </a:lnTo>
                  <a:lnTo>
                    <a:pt x="417" y="89"/>
                  </a:lnTo>
                  <a:lnTo>
                    <a:pt x="359" y="110"/>
                  </a:lnTo>
                  <a:lnTo>
                    <a:pt x="303" y="138"/>
                  </a:lnTo>
                  <a:lnTo>
                    <a:pt x="248" y="171"/>
                  </a:lnTo>
                  <a:lnTo>
                    <a:pt x="195" y="209"/>
                  </a:lnTo>
                  <a:lnTo>
                    <a:pt x="232" y="118"/>
                  </a:lnTo>
                  <a:lnTo>
                    <a:pt x="260" y="52"/>
                  </a:lnTo>
                  <a:lnTo>
                    <a:pt x="346" y="29"/>
                  </a:lnTo>
                  <a:lnTo>
                    <a:pt x="436" y="13"/>
                  </a:lnTo>
                  <a:lnTo>
                    <a:pt x="528" y="3"/>
                  </a:lnTo>
                  <a:lnTo>
                    <a:pt x="6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7"/>
            <p:cNvSpPr>
              <a:spLocks noEditPoints="1"/>
            </p:cNvSpPr>
            <p:nvPr/>
          </p:nvSpPr>
          <p:spPr bwMode="auto">
            <a:xfrm>
              <a:off x="711200" y="801688"/>
              <a:ext cx="749300" cy="500063"/>
            </a:xfrm>
            <a:custGeom>
              <a:avLst/>
              <a:gdLst>
                <a:gd name="T0" fmla="*/ 1535 w 2361"/>
                <a:gd name="T1" fmla="*/ 1446 h 1575"/>
                <a:gd name="T2" fmla="*/ 1503 w 2361"/>
                <a:gd name="T3" fmla="*/ 1455 h 1575"/>
                <a:gd name="T4" fmla="*/ 1454 w 2361"/>
                <a:gd name="T5" fmla="*/ 1418 h 1575"/>
                <a:gd name="T6" fmla="*/ 1373 w 2361"/>
                <a:gd name="T7" fmla="*/ 1371 h 1575"/>
                <a:gd name="T8" fmla="*/ 1394 w 2361"/>
                <a:gd name="T9" fmla="*/ 1483 h 1575"/>
                <a:gd name="T10" fmla="*/ 1488 w 2361"/>
                <a:gd name="T11" fmla="*/ 1545 h 1575"/>
                <a:gd name="T12" fmla="*/ 1600 w 2361"/>
                <a:gd name="T13" fmla="*/ 1523 h 1575"/>
                <a:gd name="T14" fmla="*/ 1662 w 2361"/>
                <a:gd name="T15" fmla="*/ 1430 h 1575"/>
                <a:gd name="T16" fmla="*/ 1645 w 2361"/>
                <a:gd name="T17" fmla="*/ 1327 h 1575"/>
                <a:gd name="T18" fmla="*/ 1511 w 2361"/>
                <a:gd name="T19" fmla="*/ 1253 h 1575"/>
                <a:gd name="T20" fmla="*/ 145 w 2361"/>
                <a:gd name="T21" fmla="*/ 586 h 1575"/>
                <a:gd name="T22" fmla="*/ 53 w 2361"/>
                <a:gd name="T23" fmla="*/ 649 h 1575"/>
                <a:gd name="T24" fmla="*/ 30 w 2361"/>
                <a:gd name="T25" fmla="*/ 761 h 1575"/>
                <a:gd name="T26" fmla="*/ 92 w 2361"/>
                <a:gd name="T27" fmla="*/ 854 h 1575"/>
                <a:gd name="T28" fmla="*/ 206 w 2361"/>
                <a:gd name="T29" fmla="*/ 876 h 1575"/>
                <a:gd name="T30" fmla="*/ 299 w 2361"/>
                <a:gd name="T31" fmla="*/ 812 h 1575"/>
                <a:gd name="T32" fmla="*/ 143 w 2361"/>
                <a:gd name="T33" fmla="*/ 775 h 1575"/>
                <a:gd name="T34" fmla="*/ 123 w 2361"/>
                <a:gd name="T35" fmla="*/ 714 h 1575"/>
                <a:gd name="T36" fmla="*/ 175 w 2361"/>
                <a:gd name="T37" fmla="*/ 676 h 1575"/>
                <a:gd name="T38" fmla="*/ 259 w 2361"/>
                <a:gd name="T39" fmla="*/ 609 h 1575"/>
                <a:gd name="T40" fmla="*/ 1058 w 2361"/>
                <a:gd name="T41" fmla="*/ 307 h 1575"/>
                <a:gd name="T42" fmla="*/ 1069 w 2361"/>
                <a:gd name="T43" fmla="*/ 27 h 1575"/>
                <a:gd name="T44" fmla="*/ 964 w 2361"/>
                <a:gd name="T45" fmla="*/ 71 h 1575"/>
                <a:gd name="T46" fmla="*/ 921 w 2361"/>
                <a:gd name="T47" fmla="*/ 176 h 1575"/>
                <a:gd name="T48" fmla="*/ 954 w 2361"/>
                <a:gd name="T49" fmla="*/ 269 h 1575"/>
                <a:gd name="T50" fmla="*/ 1057 w 2361"/>
                <a:gd name="T51" fmla="*/ 122 h 1575"/>
                <a:gd name="T52" fmla="*/ 1112 w 2361"/>
                <a:gd name="T53" fmla="*/ 143 h 1575"/>
                <a:gd name="T54" fmla="*/ 1196 w 2361"/>
                <a:gd name="T55" fmla="*/ 248 h 1575"/>
                <a:gd name="T56" fmla="*/ 1213 w 2361"/>
                <a:gd name="T57" fmla="*/ 145 h 1575"/>
                <a:gd name="T58" fmla="*/ 1151 w 2361"/>
                <a:gd name="T59" fmla="*/ 52 h 1575"/>
                <a:gd name="T60" fmla="*/ 1069 w 2361"/>
                <a:gd name="T61" fmla="*/ 0 h 1575"/>
                <a:gd name="T62" fmla="*/ 1181 w 2361"/>
                <a:gd name="T63" fmla="*/ 42 h 1575"/>
                <a:gd name="T64" fmla="*/ 1241 w 2361"/>
                <a:gd name="T65" fmla="*/ 143 h 1575"/>
                <a:gd name="T66" fmla="*/ 1217 w 2361"/>
                <a:gd name="T67" fmla="*/ 267 h 1575"/>
                <a:gd name="T68" fmla="*/ 1509 w 2361"/>
                <a:gd name="T69" fmla="*/ 1225 h 1575"/>
                <a:gd name="T70" fmla="*/ 1736 w 2361"/>
                <a:gd name="T71" fmla="*/ 752 h 1575"/>
                <a:gd name="T72" fmla="*/ 2305 w 2361"/>
                <a:gd name="T73" fmla="*/ 734 h 1575"/>
                <a:gd name="T74" fmla="*/ 2357 w 2361"/>
                <a:gd name="T75" fmla="*/ 770 h 1575"/>
                <a:gd name="T76" fmla="*/ 2338 w 2361"/>
                <a:gd name="T77" fmla="*/ 832 h 1575"/>
                <a:gd name="T78" fmla="*/ 1626 w 2361"/>
                <a:gd name="T79" fmla="*/ 1263 h 1575"/>
                <a:gd name="T80" fmla="*/ 1689 w 2361"/>
                <a:gd name="T81" fmla="*/ 1367 h 1575"/>
                <a:gd name="T82" fmla="*/ 1668 w 2361"/>
                <a:gd name="T83" fmla="*/ 1488 h 1575"/>
                <a:gd name="T84" fmla="*/ 1578 w 2361"/>
                <a:gd name="T85" fmla="*/ 1564 h 1575"/>
                <a:gd name="T86" fmla="*/ 1456 w 2361"/>
                <a:gd name="T87" fmla="*/ 1564 h 1575"/>
                <a:gd name="T88" fmla="*/ 1366 w 2361"/>
                <a:gd name="T89" fmla="*/ 1488 h 1575"/>
                <a:gd name="T90" fmla="*/ 1345 w 2361"/>
                <a:gd name="T91" fmla="*/ 1369 h 1575"/>
                <a:gd name="T92" fmla="*/ 1401 w 2361"/>
                <a:gd name="T93" fmla="*/ 1270 h 1575"/>
                <a:gd name="T94" fmla="*/ 1035 w 2361"/>
                <a:gd name="T95" fmla="*/ 347 h 1575"/>
                <a:gd name="T96" fmla="*/ 774 w 2361"/>
                <a:gd name="T97" fmla="*/ 783 h 1575"/>
                <a:gd name="T98" fmla="*/ 312 w 2361"/>
                <a:gd name="T99" fmla="*/ 841 h 1575"/>
                <a:gd name="T100" fmla="*/ 208 w 2361"/>
                <a:gd name="T101" fmla="*/ 904 h 1575"/>
                <a:gd name="T102" fmla="*/ 87 w 2361"/>
                <a:gd name="T103" fmla="*/ 882 h 1575"/>
                <a:gd name="T104" fmla="*/ 11 w 2361"/>
                <a:gd name="T105" fmla="*/ 792 h 1575"/>
                <a:gd name="T106" fmla="*/ 11 w 2361"/>
                <a:gd name="T107" fmla="*/ 671 h 1575"/>
                <a:gd name="T108" fmla="*/ 87 w 2361"/>
                <a:gd name="T109" fmla="*/ 580 h 1575"/>
                <a:gd name="T110" fmla="*/ 208 w 2361"/>
                <a:gd name="T111" fmla="*/ 559 h 1575"/>
                <a:gd name="T112" fmla="*/ 312 w 2361"/>
                <a:gd name="T113" fmla="*/ 622 h 1575"/>
                <a:gd name="T114" fmla="*/ 940 w 2361"/>
                <a:gd name="T115" fmla="*/ 294 h 1575"/>
                <a:gd name="T116" fmla="*/ 894 w 2361"/>
                <a:gd name="T117" fmla="*/ 176 h 1575"/>
                <a:gd name="T118" fmla="*/ 935 w 2361"/>
                <a:gd name="T119" fmla="*/ 62 h 1575"/>
                <a:gd name="T120" fmla="*/ 1037 w 2361"/>
                <a:gd name="T121" fmla="*/ 3 h 1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361" h="1575">
                  <a:moveTo>
                    <a:pt x="1614" y="1289"/>
                  </a:moveTo>
                  <a:lnTo>
                    <a:pt x="1555" y="1422"/>
                  </a:lnTo>
                  <a:lnTo>
                    <a:pt x="1547" y="1435"/>
                  </a:lnTo>
                  <a:lnTo>
                    <a:pt x="1535" y="1446"/>
                  </a:lnTo>
                  <a:lnTo>
                    <a:pt x="1521" y="1453"/>
                  </a:lnTo>
                  <a:lnTo>
                    <a:pt x="1505" y="1455"/>
                  </a:lnTo>
                  <a:lnTo>
                    <a:pt x="1504" y="1455"/>
                  </a:lnTo>
                  <a:lnTo>
                    <a:pt x="1503" y="1455"/>
                  </a:lnTo>
                  <a:lnTo>
                    <a:pt x="1488" y="1452"/>
                  </a:lnTo>
                  <a:lnTo>
                    <a:pt x="1472" y="1444"/>
                  </a:lnTo>
                  <a:lnTo>
                    <a:pt x="1462" y="1433"/>
                  </a:lnTo>
                  <a:lnTo>
                    <a:pt x="1454" y="1418"/>
                  </a:lnTo>
                  <a:lnTo>
                    <a:pt x="1411" y="1298"/>
                  </a:lnTo>
                  <a:lnTo>
                    <a:pt x="1393" y="1319"/>
                  </a:lnTo>
                  <a:lnTo>
                    <a:pt x="1380" y="1344"/>
                  </a:lnTo>
                  <a:lnTo>
                    <a:pt x="1373" y="1371"/>
                  </a:lnTo>
                  <a:lnTo>
                    <a:pt x="1370" y="1400"/>
                  </a:lnTo>
                  <a:lnTo>
                    <a:pt x="1373" y="1430"/>
                  </a:lnTo>
                  <a:lnTo>
                    <a:pt x="1381" y="1458"/>
                  </a:lnTo>
                  <a:lnTo>
                    <a:pt x="1394" y="1483"/>
                  </a:lnTo>
                  <a:lnTo>
                    <a:pt x="1413" y="1505"/>
                  </a:lnTo>
                  <a:lnTo>
                    <a:pt x="1434" y="1523"/>
                  </a:lnTo>
                  <a:lnTo>
                    <a:pt x="1459" y="1536"/>
                  </a:lnTo>
                  <a:lnTo>
                    <a:pt x="1488" y="1545"/>
                  </a:lnTo>
                  <a:lnTo>
                    <a:pt x="1517" y="1548"/>
                  </a:lnTo>
                  <a:lnTo>
                    <a:pt x="1547" y="1545"/>
                  </a:lnTo>
                  <a:lnTo>
                    <a:pt x="1575" y="1536"/>
                  </a:lnTo>
                  <a:lnTo>
                    <a:pt x="1600" y="1523"/>
                  </a:lnTo>
                  <a:lnTo>
                    <a:pt x="1622" y="1505"/>
                  </a:lnTo>
                  <a:lnTo>
                    <a:pt x="1640" y="1483"/>
                  </a:lnTo>
                  <a:lnTo>
                    <a:pt x="1653" y="1458"/>
                  </a:lnTo>
                  <a:lnTo>
                    <a:pt x="1662" y="1430"/>
                  </a:lnTo>
                  <a:lnTo>
                    <a:pt x="1665" y="1400"/>
                  </a:lnTo>
                  <a:lnTo>
                    <a:pt x="1663" y="1374"/>
                  </a:lnTo>
                  <a:lnTo>
                    <a:pt x="1656" y="1350"/>
                  </a:lnTo>
                  <a:lnTo>
                    <a:pt x="1645" y="1327"/>
                  </a:lnTo>
                  <a:lnTo>
                    <a:pt x="1631" y="1306"/>
                  </a:lnTo>
                  <a:lnTo>
                    <a:pt x="1614" y="1289"/>
                  </a:lnTo>
                  <a:close/>
                  <a:moveTo>
                    <a:pt x="1510" y="1252"/>
                  </a:moveTo>
                  <a:lnTo>
                    <a:pt x="1511" y="1253"/>
                  </a:lnTo>
                  <a:lnTo>
                    <a:pt x="1511" y="1252"/>
                  </a:lnTo>
                  <a:lnTo>
                    <a:pt x="1510" y="1252"/>
                  </a:lnTo>
                  <a:close/>
                  <a:moveTo>
                    <a:pt x="175" y="583"/>
                  </a:moveTo>
                  <a:lnTo>
                    <a:pt x="145" y="586"/>
                  </a:lnTo>
                  <a:lnTo>
                    <a:pt x="118" y="595"/>
                  </a:lnTo>
                  <a:lnTo>
                    <a:pt x="92" y="609"/>
                  </a:lnTo>
                  <a:lnTo>
                    <a:pt x="70" y="626"/>
                  </a:lnTo>
                  <a:lnTo>
                    <a:pt x="53" y="649"/>
                  </a:lnTo>
                  <a:lnTo>
                    <a:pt x="39" y="674"/>
                  </a:lnTo>
                  <a:lnTo>
                    <a:pt x="30" y="701"/>
                  </a:lnTo>
                  <a:lnTo>
                    <a:pt x="27" y="731"/>
                  </a:lnTo>
                  <a:lnTo>
                    <a:pt x="30" y="761"/>
                  </a:lnTo>
                  <a:lnTo>
                    <a:pt x="39" y="789"/>
                  </a:lnTo>
                  <a:lnTo>
                    <a:pt x="53" y="814"/>
                  </a:lnTo>
                  <a:lnTo>
                    <a:pt x="70" y="835"/>
                  </a:lnTo>
                  <a:lnTo>
                    <a:pt x="92" y="854"/>
                  </a:lnTo>
                  <a:lnTo>
                    <a:pt x="118" y="868"/>
                  </a:lnTo>
                  <a:lnTo>
                    <a:pt x="145" y="876"/>
                  </a:lnTo>
                  <a:lnTo>
                    <a:pt x="175" y="879"/>
                  </a:lnTo>
                  <a:lnTo>
                    <a:pt x="206" y="876"/>
                  </a:lnTo>
                  <a:lnTo>
                    <a:pt x="234" y="867"/>
                  </a:lnTo>
                  <a:lnTo>
                    <a:pt x="259" y="853"/>
                  </a:lnTo>
                  <a:lnTo>
                    <a:pt x="281" y="834"/>
                  </a:lnTo>
                  <a:lnTo>
                    <a:pt x="299" y="812"/>
                  </a:lnTo>
                  <a:lnTo>
                    <a:pt x="313" y="786"/>
                  </a:lnTo>
                  <a:lnTo>
                    <a:pt x="175" y="786"/>
                  </a:lnTo>
                  <a:lnTo>
                    <a:pt x="158" y="783"/>
                  </a:lnTo>
                  <a:lnTo>
                    <a:pt x="143" y="775"/>
                  </a:lnTo>
                  <a:lnTo>
                    <a:pt x="131" y="764"/>
                  </a:lnTo>
                  <a:lnTo>
                    <a:pt x="123" y="749"/>
                  </a:lnTo>
                  <a:lnTo>
                    <a:pt x="120" y="731"/>
                  </a:lnTo>
                  <a:lnTo>
                    <a:pt x="123" y="714"/>
                  </a:lnTo>
                  <a:lnTo>
                    <a:pt x="131" y="699"/>
                  </a:lnTo>
                  <a:lnTo>
                    <a:pt x="143" y="687"/>
                  </a:lnTo>
                  <a:lnTo>
                    <a:pt x="158" y="679"/>
                  </a:lnTo>
                  <a:lnTo>
                    <a:pt x="175" y="676"/>
                  </a:lnTo>
                  <a:lnTo>
                    <a:pt x="312" y="676"/>
                  </a:lnTo>
                  <a:lnTo>
                    <a:pt x="299" y="650"/>
                  </a:lnTo>
                  <a:lnTo>
                    <a:pt x="280" y="628"/>
                  </a:lnTo>
                  <a:lnTo>
                    <a:pt x="259" y="609"/>
                  </a:lnTo>
                  <a:lnTo>
                    <a:pt x="234" y="595"/>
                  </a:lnTo>
                  <a:lnTo>
                    <a:pt x="206" y="586"/>
                  </a:lnTo>
                  <a:lnTo>
                    <a:pt x="175" y="583"/>
                  </a:lnTo>
                  <a:close/>
                  <a:moveTo>
                    <a:pt x="1058" y="307"/>
                  </a:moveTo>
                  <a:lnTo>
                    <a:pt x="1049" y="322"/>
                  </a:lnTo>
                  <a:lnTo>
                    <a:pt x="1063" y="323"/>
                  </a:lnTo>
                  <a:lnTo>
                    <a:pt x="1058" y="307"/>
                  </a:lnTo>
                  <a:close/>
                  <a:moveTo>
                    <a:pt x="1069" y="27"/>
                  </a:moveTo>
                  <a:lnTo>
                    <a:pt x="1039" y="31"/>
                  </a:lnTo>
                  <a:lnTo>
                    <a:pt x="1012" y="39"/>
                  </a:lnTo>
                  <a:lnTo>
                    <a:pt x="986" y="52"/>
                  </a:lnTo>
                  <a:lnTo>
                    <a:pt x="964" y="71"/>
                  </a:lnTo>
                  <a:lnTo>
                    <a:pt x="946" y="92"/>
                  </a:lnTo>
                  <a:lnTo>
                    <a:pt x="933" y="117"/>
                  </a:lnTo>
                  <a:lnTo>
                    <a:pt x="924" y="145"/>
                  </a:lnTo>
                  <a:lnTo>
                    <a:pt x="921" y="176"/>
                  </a:lnTo>
                  <a:lnTo>
                    <a:pt x="923" y="201"/>
                  </a:lnTo>
                  <a:lnTo>
                    <a:pt x="929" y="226"/>
                  </a:lnTo>
                  <a:lnTo>
                    <a:pt x="940" y="248"/>
                  </a:lnTo>
                  <a:lnTo>
                    <a:pt x="954" y="269"/>
                  </a:lnTo>
                  <a:lnTo>
                    <a:pt x="1021" y="149"/>
                  </a:lnTo>
                  <a:lnTo>
                    <a:pt x="1030" y="136"/>
                  </a:lnTo>
                  <a:lnTo>
                    <a:pt x="1043" y="127"/>
                  </a:lnTo>
                  <a:lnTo>
                    <a:pt x="1057" y="122"/>
                  </a:lnTo>
                  <a:lnTo>
                    <a:pt x="1073" y="121"/>
                  </a:lnTo>
                  <a:lnTo>
                    <a:pt x="1088" y="125"/>
                  </a:lnTo>
                  <a:lnTo>
                    <a:pt x="1101" y="131"/>
                  </a:lnTo>
                  <a:lnTo>
                    <a:pt x="1112" y="143"/>
                  </a:lnTo>
                  <a:lnTo>
                    <a:pt x="1120" y="157"/>
                  </a:lnTo>
                  <a:lnTo>
                    <a:pt x="1166" y="286"/>
                  </a:lnTo>
                  <a:lnTo>
                    <a:pt x="1182" y="269"/>
                  </a:lnTo>
                  <a:lnTo>
                    <a:pt x="1196" y="248"/>
                  </a:lnTo>
                  <a:lnTo>
                    <a:pt x="1207" y="226"/>
                  </a:lnTo>
                  <a:lnTo>
                    <a:pt x="1214" y="201"/>
                  </a:lnTo>
                  <a:lnTo>
                    <a:pt x="1216" y="176"/>
                  </a:lnTo>
                  <a:lnTo>
                    <a:pt x="1213" y="145"/>
                  </a:lnTo>
                  <a:lnTo>
                    <a:pt x="1204" y="117"/>
                  </a:lnTo>
                  <a:lnTo>
                    <a:pt x="1191" y="92"/>
                  </a:lnTo>
                  <a:lnTo>
                    <a:pt x="1173" y="71"/>
                  </a:lnTo>
                  <a:lnTo>
                    <a:pt x="1151" y="52"/>
                  </a:lnTo>
                  <a:lnTo>
                    <a:pt x="1126" y="39"/>
                  </a:lnTo>
                  <a:lnTo>
                    <a:pt x="1098" y="31"/>
                  </a:lnTo>
                  <a:lnTo>
                    <a:pt x="1069" y="27"/>
                  </a:lnTo>
                  <a:close/>
                  <a:moveTo>
                    <a:pt x="1069" y="0"/>
                  </a:moveTo>
                  <a:lnTo>
                    <a:pt x="1100" y="3"/>
                  </a:lnTo>
                  <a:lnTo>
                    <a:pt x="1129" y="11"/>
                  </a:lnTo>
                  <a:lnTo>
                    <a:pt x="1156" y="24"/>
                  </a:lnTo>
                  <a:lnTo>
                    <a:pt x="1181" y="42"/>
                  </a:lnTo>
                  <a:lnTo>
                    <a:pt x="1202" y="62"/>
                  </a:lnTo>
                  <a:lnTo>
                    <a:pt x="1219" y="87"/>
                  </a:lnTo>
                  <a:lnTo>
                    <a:pt x="1232" y="114"/>
                  </a:lnTo>
                  <a:lnTo>
                    <a:pt x="1241" y="143"/>
                  </a:lnTo>
                  <a:lnTo>
                    <a:pt x="1243" y="176"/>
                  </a:lnTo>
                  <a:lnTo>
                    <a:pt x="1241" y="208"/>
                  </a:lnTo>
                  <a:lnTo>
                    <a:pt x="1231" y="239"/>
                  </a:lnTo>
                  <a:lnTo>
                    <a:pt x="1217" y="267"/>
                  </a:lnTo>
                  <a:lnTo>
                    <a:pt x="1199" y="292"/>
                  </a:lnTo>
                  <a:lnTo>
                    <a:pt x="1176" y="313"/>
                  </a:lnTo>
                  <a:lnTo>
                    <a:pt x="1500" y="1225"/>
                  </a:lnTo>
                  <a:lnTo>
                    <a:pt x="1509" y="1225"/>
                  </a:lnTo>
                  <a:lnTo>
                    <a:pt x="1517" y="1225"/>
                  </a:lnTo>
                  <a:lnTo>
                    <a:pt x="1523" y="1225"/>
                  </a:lnTo>
                  <a:lnTo>
                    <a:pt x="1729" y="765"/>
                  </a:lnTo>
                  <a:lnTo>
                    <a:pt x="1736" y="752"/>
                  </a:lnTo>
                  <a:lnTo>
                    <a:pt x="1748" y="742"/>
                  </a:lnTo>
                  <a:lnTo>
                    <a:pt x="1762" y="736"/>
                  </a:lnTo>
                  <a:lnTo>
                    <a:pt x="1779" y="734"/>
                  </a:lnTo>
                  <a:lnTo>
                    <a:pt x="2305" y="734"/>
                  </a:lnTo>
                  <a:lnTo>
                    <a:pt x="2323" y="736"/>
                  </a:lnTo>
                  <a:lnTo>
                    <a:pt x="2338" y="743"/>
                  </a:lnTo>
                  <a:lnTo>
                    <a:pt x="2350" y="755"/>
                  </a:lnTo>
                  <a:lnTo>
                    <a:pt x="2357" y="770"/>
                  </a:lnTo>
                  <a:lnTo>
                    <a:pt x="2361" y="788"/>
                  </a:lnTo>
                  <a:lnTo>
                    <a:pt x="2357" y="805"/>
                  </a:lnTo>
                  <a:lnTo>
                    <a:pt x="2350" y="820"/>
                  </a:lnTo>
                  <a:lnTo>
                    <a:pt x="2338" y="832"/>
                  </a:lnTo>
                  <a:lnTo>
                    <a:pt x="2323" y="840"/>
                  </a:lnTo>
                  <a:lnTo>
                    <a:pt x="2305" y="842"/>
                  </a:lnTo>
                  <a:lnTo>
                    <a:pt x="1813" y="842"/>
                  </a:lnTo>
                  <a:lnTo>
                    <a:pt x="1626" y="1263"/>
                  </a:lnTo>
                  <a:lnTo>
                    <a:pt x="1649" y="1285"/>
                  </a:lnTo>
                  <a:lnTo>
                    <a:pt x="1667" y="1310"/>
                  </a:lnTo>
                  <a:lnTo>
                    <a:pt x="1680" y="1337"/>
                  </a:lnTo>
                  <a:lnTo>
                    <a:pt x="1689" y="1367"/>
                  </a:lnTo>
                  <a:lnTo>
                    <a:pt x="1692" y="1400"/>
                  </a:lnTo>
                  <a:lnTo>
                    <a:pt x="1690" y="1431"/>
                  </a:lnTo>
                  <a:lnTo>
                    <a:pt x="1681" y="1461"/>
                  </a:lnTo>
                  <a:lnTo>
                    <a:pt x="1668" y="1488"/>
                  </a:lnTo>
                  <a:lnTo>
                    <a:pt x="1651" y="1513"/>
                  </a:lnTo>
                  <a:lnTo>
                    <a:pt x="1630" y="1534"/>
                  </a:lnTo>
                  <a:lnTo>
                    <a:pt x="1605" y="1551"/>
                  </a:lnTo>
                  <a:lnTo>
                    <a:pt x="1578" y="1564"/>
                  </a:lnTo>
                  <a:lnTo>
                    <a:pt x="1549" y="1573"/>
                  </a:lnTo>
                  <a:lnTo>
                    <a:pt x="1517" y="1575"/>
                  </a:lnTo>
                  <a:lnTo>
                    <a:pt x="1485" y="1573"/>
                  </a:lnTo>
                  <a:lnTo>
                    <a:pt x="1456" y="1564"/>
                  </a:lnTo>
                  <a:lnTo>
                    <a:pt x="1429" y="1551"/>
                  </a:lnTo>
                  <a:lnTo>
                    <a:pt x="1404" y="1534"/>
                  </a:lnTo>
                  <a:lnTo>
                    <a:pt x="1384" y="1513"/>
                  </a:lnTo>
                  <a:lnTo>
                    <a:pt x="1366" y="1488"/>
                  </a:lnTo>
                  <a:lnTo>
                    <a:pt x="1353" y="1461"/>
                  </a:lnTo>
                  <a:lnTo>
                    <a:pt x="1345" y="1431"/>
                  </a:lnTo>
                  <a:lnTo>
                    <a:pt x="1343" y="1400"/>
                  </a:lnTo>
                  <a:lnTo>
                    <a:pt x="1345" y="1369"/>
                  </a:lnTo>
                  <a:lnTo>
                    <a:pt x="1352" y="1341"/>
                  </a:lnTo>
                  <a:lnTo>
                    <a:pt x="1364" y="1314"/>
                  </a:lnTo>
                  <a:lnTo>
                    <a:pt x="1380" y="1290"/>
                  </a:lnTo>
                  <a:lnTo>
                    <a:pt x="1401" y="1270"/>
                  </a:lnTo>
                  <a:lnTo>
                    <a:pt x="1073" y="350"/>
                  </a:lnTo>
                  <a:lnTo>
                    <a:pt x="1069" y="350"/>
                  </a:lnTo>
                  <a:lnTo>
                    <a:pt x="1052" y="349"/>
                  </a:lnTo>
                  <a:lnTo>
                    <a:pt x="1035" y="347"/>
                  </a:lnTo>
                  <a:lnTo>
                    <a:pt x="807" y="757"/>
                  </a:lnTo>
                  <a:lnTo>
                    <a:pt x="798" y="769"/>
                  </a:lnTo>
                  <a:lnTo>
                    <a:pt x="786" y="778"/>
                  </a:lnTo>
                  <a:lnTo>
                    <a:pt x="774" y="783"/>
                  </a:lnTo>
                  <a:lnTo>
                    <a:pt x="759" y="786"/>
                  </a:lnTo>
                  <a:lnTo>
                    <a:pt x="341" y="786"/>
                  </a:lnTo>
                  <a:lnTo>
                    <a:pt x="329" y="815"/>
                  </a:lnTo>
                  <a:lnTo>
                    <a:pt x="312" y="841"/>
                  </a:lnTo>
                  <a:lnTo>
                    <a:pt x="291" y="862"/>
                  </a:lnTo>
                  <a:lnTo>
                    <a:pt x="266" y="881"/>
                  </a:lnTo>
                  <a:lnTo>
                    <a:pt x="238" y="895"/>
                  </a:lnTo>
                  <a:lnTo>
                    <a:pt x="208" y="904"/>
                  </a:lnTo>
                  <a:lnTo>
                    <a:pt x="175" y="907"/>
                  </a:lnTo>
                  <a:lnTo>
                    <a:pt x="144" y="904"/>
                  </a:lnTo>
                  <a:lnTo>
                    <a:pt x="114" y="895"/>
                  </a:lnTo>
                  <a:lnTo>
                    <a:pt x="87" y="882"/>
                  </a:lnTo>
                  <a:lnTo>
                    <a:pt x="63" y="866"/>
                  </a:lnTo>
                  <a:lnTo>
                    <a:pt x="41" y="844"/>
                  </a:lnTo>
                  <a:lnTo>
                    <a:pt x="24" y="819"/>
                  </a:lnTo>
                  <a:lnTo>
                    <a:pt x="11" y="792"/>
                  </a:lnTo>
                  <a:lnTo>
                    <a:pt x="3" y="763"/>
                  </a:lnTo>
                  <a:lnTo>
                    <a:pt x="0" y="731"/>
                  </a:lnTo>
                  <a:lnTo>
                    <a:pt x="3" y="700"/>
                  </a:lnTo>
                  <a:lnTo>
                    <a:pt x="11" y="671"/>
                  </a:lnTo>
                  <a:lnTo>
                    <a:pt x="24" y="643"/>
                  </a:lnTo>
                  <a:lnTo>
                    <a:pt x="41" y="619"/>
                  </a:lnTo>
                  <a:lnTo>
                    <a:pt x="63" y="597"/>
                  </a:lnTo>
                  <a:lnTo>
                    <a:pt x="87" y="580"/>
                  </a:lnTo>
                  <a:lnTo>
                    <a:pt x="114" y="567"/>
                  </a:lnTo>
                  <a:lnTo>
                    <a:pt x="144" y="559"/>
                  </a:lnTo>
                  <a:lnTo>
                    <a:pt x="175" y="556"/>
                  </a:lnTo>
                  <a:lnTo>
                    <a:pt x="208" y="559"/>
                  </a:lnTo>
                  <a:lnTo>
                    <a:pt x="238" y="568"/>
                  </a:lnTo>
                  <a:lnTo>
                    <a:pt x="265" y="582"/>
                  </a:lnTo>
                  <a:lnTo>
                    <a:pt x="290" y="600"/>
                  </a:lnTo>
                  <a:lnTo>
                    <a:pt x="312" y="622"/>
                  </a:lnTo>
                  <a:lnTo>
                    <a:pt x="329" y="648"/>
                  </a:lnTo>
                  <a:lnTo>
                    <a:pt x="341" y="676"/>
                  </a:lnTo>
                  <a:lnTo>
                    <a:pt x="727" y="676"/>
                  </a:lnTo>
                  <a:lnTo>
                    <a:pt x="940" y="294"/>
                  </a:lnTo>
                  <a:lnTo>
                    <a:pt x="921" y="269"/>
                  </a:lnTo>
                  <a:lnTo>
                    <a:pt x="905" y="240"/>
                  </a:lnTo>
                  <a:lnTo>
                    <a:pt x="897" y="208"/>
                  </a:lnTo>
                  <a:lnTo>
                    <a:pt x="894" y="176"/>
                  </a:lnTo>
                  <a:lnTo>
                    <a:pt x="896" y="143"/>
                  </a:lnTo>
                  <a:lnTo>
                    <a:pt x="904" y="114"/>
                  </a:lnTo>
                  <a:lnTo>
                    <a:pt x="917" y="87"/>
                  </a:lnTo>
                  <a:lnTo>
                    <a:pt x="935" y="62"/>
                  </a:lnTo>
                  <a:lnTo>
                    <a:pt x="955" y="42"/>
                  </a:lnTo>
                  <a:lnTo>
                    <a:pt x="980" y="24"/>
                  </a:lnTo>
                  <a:lnTo>
                    <a:pt x="1007" y="11"/>
                  </a:lnTo>
                  <a:lnTo>
                    <a:pt x="1037" y="3"/>
                  </a:lnTo>
                  <a:lnTo>
                    <a:pt x="10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676515" y="2697160"/>
            <a:ext cx="539282" cy="537808"/>
            <a:chOff x="7005638" y="4187825"/>
            <a:chExt cx="1162050" cy="1158875"/>
          </a:xfrm>
          <a:solidFill>
            <a:schemeClr val="tx1">
              <a:lumMod val="90000"/>
              <a:lumOff val="10000"/>
            </a:schemeClr>
          </a:solidFill>
        </p:grpSpPr>
        <p:sp>
          <p:nvSpPr>
            <p:cNvPr id="29" name="Freeform 103"/>
            <p:cNvSpPr>
              <a:spLocks noEditPoints="1"/>
            </p:cNvSpPr>
            <p:nvPr/>
          </p:nvSpPr>
          <p:spPr bwMode="auto">
            <a:xfrm>
              <a:off x="7005638" y="4187825"/>
              <a:ext cx="1162050" cy="1158875"/>
            </a:xfrm>
            <a:custGeom>
              <a:avLst/>
              <a:gdLst>
                <a:gd name="T0" fmla="*/ 1522 w 3658"/>
                <a:gd name="T1" fmla="*/ 335 h 3647"/>
                <a:gd name="T2" fmla="*/ 1146 w 3658"/>
                <a:gd name="T3" fmla="*/ 465 h 3647"/>
                <a:gd name="T4" fmla="*/ 823 w 3658"/>
                <a:gd name="T5" fmla="*/ 683 h 3647"/>
                <a:gd name="T6" fmla="*/ 565 w 3658"/>
                <a:gd name="T7" fmla="*/ 975 h 3647"/>
                <a:gd name="T8" fmla="*/ 389 w 3658"/>
                <a:gd name="T9" fmla="*/ 1325 h 3647"/>
                <a:gd name="T10" fmla="*/ 309 w 3658"/>
                <a:gd name="T11" fmla="*/ 1720 h 3647"/>
                <a:gd name="T12" fmla="*/ 336 w 3658"/>
                <a:gd name="T13" fmla="*/ 2130 h 3647"/>
                <a:gd name="T14" fmla="*/ 466 w 3658"/>
                <a:gd name="T15" fmla="*/ 2504 h 3647"/>
                <a:gd name="T16" fmla="*/ 685 w 3658"/>
                <a:gd name="T17" fmla="*/ 2828 h 3647"/>
                <a:gd name="T18" fmla="*/ 977 w 3658"/>
                <a:gd name="T19" fmla="*/ 3084 h 3647"/>
                <a:gd name="T20" fmla="*/ 1328 w 3658"/>
                <a:gd name="T21" fmla="*/ 3260 h 3647"/>
                <a:gd name="T22" fmla="*/ 1725 w 3658"/>
                <a:gd name="T23" fmla="*/ 3341 h 3647"/>
                <a:gd name="T24" fmla="*/ 2136 w 3658"/>
                <a:gd name="T25" fmla="*/ 3313 h 3647"/>
                <a:gd name="T26" fmla="*/ 2511 w 3658"/>
                <a:gd name="T27" fmla="*/ 3183 h 3647"/>
                <a:gd name="T28" fmla="*/ 2835 w 3658"/>
                <a:gd name="T29" fmla="*/ 2965 h 3647"/>
                <a:gd name="T30" fmla="*/ 3093 w 3658"/>
                <a:gd name="T31" fmla="*/ 2673 h 3647"/>
                <a:gd name="T32" fmla="*/ 3269 w 3658"/>
                <a:gd name="T33" fmla="*/ 2323 h 3647"/>
                <a:gd name="T34" fmla="*/ 3350 w 3658"/>
                <a:gd name="T35" fmla="*/ 1928 h 3647"/>
                <a:gd name="T36" fmla="*/ 3323 w 3658"/>
                <a:gd name="T37" fmla="*/ 1518 h 3647"/>
                <a:gd name="T38" fmla="*/ 3191 w 3658"/>
                <a:gd name="T39" fmla="*/ 1144 h 3647"/>
                <a:gd name="T40" fmla="*/ 2973 w 3658"/>
                <a:gd name="T41" fmla="*/ 820 h 3647"/>
                <a:gd name="T42" fmla="*/ 2680 w 3658"/>
                <a:gd name="T43" fmla="*/ 564 h 3647"/>
                <a:gd name="T44" fmla="*/ 2329 w 3658"/>
                <a:gd name="T45" fmla="*/ 388 h 3647"/>
                <a:gd name="T46" fmla="*/ 1933 w 3658"/>
                <a:gd name="T47" fmla="*/ 307 h 3647"/>
                <a:gd name="T48" fmla="*/ 1877 w 3658"/>
                <a:gd name="T49" fmla="*/ 209 h 3647"/>
                <a:gd name="T50" fmla="*/ 2289 w 3658"/>
                <a:gd name="T51" fmla="*/ 275 h 3647"/>
                <a:gd name="T52" fmla="*/ 2659 w 3658"/>
                <a:gd name="T53" fmla="*/ 437 h 3647"/>
                <a:gd name="T54" fmla="*/ 2974 w 3658"/>
                <a:gd name="T55" fmla="*/ 683 h 3647"/>
                <a:gd name="T56" fmla="*/ 3220 w 3658"/>
                <a:gd name="T57" fmla="*/ 996 h 3647"/>
                <a:gd name="T58" fmla="*/ 3383 w 3658"/>
                <a:gd name="T59" fmla="*/ 1366 h 3647"/>
                <a:gd name="T60" fmla="*/ 3448 w 3658"/>
                <a:gd name="T61" fmla="*/ 1776 h 3647"/>
                <a:gd name="T62" fmla="*/ 3441 w 3658"/>
                <a:gd name="T63" fmla="*/ 1978 h 3647"/>
                <a:gd name="T64" fmla="*/ 3351 w 3658"/>
                <a:gd name="T65" fmla="*/ 2379 h 3647"/>
                <a:gd name="T66" fmla="*/ 3165 w 3658"/>
                <a:gd name="T67" fmla="*/ 2735 h 3647"/>
                <a:gd name="T68" fmla="*/ 2901 w 3658"/>
                <a:gd name="T69" fmla="*/ 3034 h 3647"/>
                <a:gd name="T70" fmla="*/ 2571 w 3658"/>
                <a:gd name="T71" fmla="*/ 3260 h 3647"/>
                <a:gd name="T72" fmla="*/ 2189 w 3658"/>
                <a:gd name="T73" fmla="*/ 3399 h 3647"/>
                <a:gd name="T74" fmla="*/ 1877 w 3658"/>
                <a:gd name="T75" fmla="*/ 3647 h 3647"/>
                <a:gd name="T76" fmla="*/ 1570 w 3658"/>
                <a:gd name="T77" fmla="*/ 3419 h 3647"/>
                <a:gd name="T78" fmla="*/ 1178 w 3658"/>
                <a:gd name="T79" fmla="*/ 3304 h 3647"/>
                <a:gd name="T80" fmla="*/ 833 w 3658"/>
                <a:gd name="T81" fmla="*/ 3098 h 3647"/>
                <a:gd name="T82" fmla="*/ 552 w 3658"/>
                <a:gd name="T83" fmla="*/ 2817 h 3647"/>
                <a:gd name="T84" fmla="*/ 345 w 3658"/>
                <a:gd name="T85" fmla="*/ 2473 h 3647"/>
                <a:gd name="T86" fmla="*/ 229 w 3658"/>
                <a:gd name="T87" fmla="*/ 2082 h 3647"/>
                <a:gd name="T88" fmla="*/ 0 w 3658"/>
                <a:gd name="T89" fmla="*/ 1776 h 3647"/>
                <a:gd name="T90" fmla="*/ 249 w 3658"/>
                <a:gd name="T91" fmla="*/ 1465 h 3647"/>
                <a:gd name="T92" fmla="*/ 389 w 3658"/>
                <a:gd name="T93" fmla="*/ 1084 h 3647"/>
                <a:gd name="T94" fmla="*/ 615 w 3658"/>
                <a:gd name="T95" fmla="*/ 755 h 3647"/>
                <a:gd name="T96" fmla="*/ 915 w 3658"/>
                <a:gd name="T97" fmla="*/ 491 h 3647"/>
                <a:gd name="T98" fmla="*/ 1272 w 3658"/>
                <a:gd name="T99" fmla="*/ 307 h 3647"/>
                <a:gd name="T100" fmla="*/ 1674 w 3658"/>
                <a:gd name="T101" fmla="*/ 216 h 36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658" h="3647">
                  <a:moveTo>
                    <a:pt x="1829" y="304"/>
                  </a:moveTo>
                  <a:lnTo>
                    <a:pt x="1725" y="307"/>
                  </a:lnTo>
                  <a:lnTo>
                    <a:pt x="1622" y="317"/>
                  </a:lnTo>
                  <a:lnTo>
                    <a:pt x="1522" y="335"/>
                  </a:lnTo>
                  <a:lnTo>
                    <a:pt x="1424" y="358"/>
                  </a:lnTo>
                  <a:lnTo>
                    <a:pt x="1328" y="388"/>
                  </a:lnTo>
                  <a:lnTo>
                    <a:pt x="1237" y="423"/>
                  </a:lnTo>
                  <a:lnTo>
                    <a:pt x="1146" y="465"/>
                  </a:lnTo>
                  <a:lnTo>
                    <a:pt x="1060" y="511"/>
                  </a:lnTo>
                  <a:lnTo>
                    <a:pt x="977" y="564"/>
                  </a:lnTo>
                  <a:lnTo>
                    <a:pt x="898" y="621"/>
                  </a:lnTo>
                  <a:lnTo>
                    <a:pt x="823" y="683"/>
                  </a:lnTo>
                  <a:lnTo>
                    <a:pt x="752" y="750"/>
                  </a:lnTo>
                  <a:lnTo>
                    <a:pt x="685" y="820"/>
                  </a:lnTo>
                  <a:lnTo>
                    <a:pt x="623" y="896"/>
                  </a:lnTo>
                  <a:lnTo>
                    <a:pt x="565" y="975"/>
                  </a:lnTo>
                  <a:lnTo>
                    <a:pt x="513" y="1057"/>
                  </a:lnTo>
                  <a:lnTo>
                    <a:pt x="466" y="1144"/>
                  </a:lnTo>
                  <a:lnTo>
                    <a:pt x="425" y="1233"/>
                  </a:lnTo>
                  <a:lnTo>
                    <a:pt x="389" y="1325"/>
                  </a:lnTo>
                  <a:lnTo>
                    <a:pt x="360" y="1420"/>
                  </a:lnTo>
                  <a:lnTo>
                    <a:pt x="336" y="1518"/>
                  </a:lnTo>
                  <a:lnTo>
                    <a:pt x="319" y="1618"/>
                  </a:lnTo>
                  <a:lnTo>
                    <a:pt x="309" y="1720"/>
                  </a:lnTo>
                  <a:lnTo>
                    <a:pt x="304" y="1825"/>
                  </a:lnTo>
                  <a:lnTo>
                    <a:pt x="309" y="1928"/>
                  </a:lnTo>
                  <a:lnTo>
                    <a:pt x="319" y="2030"/>
                  </a:lnTo>
                  <a:lnTo>
                    <a:pt x="336" y="2130"/>
                  </a:lnTo>
                  <a:lnTo>
                    <a:pt x="360" y="2228"/>
                  </a:lnTo>
                  <a:lnTo>
                    <a:pt x="389" y="2323"/>
                  </a:lnTo>
                  <a:lnTo>
                    <a:pt x="425" y="2415"/>
                  </a:lnTo>
                  <a:lnTo>
                    <a:pt x="466" y="2504"/>
                  </a:lnTo>
                  <a:lnTo>
                    <a:pt x="513" y="2591"/>
                  </a:lnTo>
                  <a:lnTo>
                    <a:pt x="565" y="2673"/>
                  </a:lnTo>
                  <a:lnTo>
                    <a:pt x="623" y="2752"/>
                  </a:lnTo>
                  <a:lnTo>
                    <a:pt x="685" y="2828"/>
                  </a:lnTo>
                  <a:lnTo>
                    <a:pt x="752" y="2899"/>
                  </a:lnTo>
                  <a:lnTo>
                    <a:pt x="823" y="2965"/>
                  </a:lnTo>
                  <a:lnTo>
                    <a:pt x="898" y="3027"/>
                  </a:lnTo>
                  <a:lnTo>
                    <a:pt x="977" y="3084"/>
                  </a:lnTo>
                  <a:lnTo>
                    <a:pt x="1060" y="3137"/>
                  </a:lnTo>
                  <a:lnTo>
                    <a:pt x="1146" y="3183"/>
                  </a:lnTo>
                  <a:lnTo>
                    <a:pt x="1237" y="3225"/>
                  </a:lnTo>
                  <a:lnTo>
                    <a:pt x="1328" y="3260"/>
                  </a:lnTo>
                  <a:lnTo>
                    <a:pt x="1424" y="3290"/>
                  </a:lnTo>
                  <a:lnTo>
                    <a:pt x="1522" y="3313"/>
                  </a:lnTo>
                  <a:lnTo>
                    <a:pt x="1622" y="3331"/>
                  </a:lnTo>
                  <a:lnTo>
                    <a:pt x="1725" y="3341"/>
                  </a:lnTo>
                  <a:lnTo>
                    <a:pt x="1829" y="3344"/>
                  </a:lnTo>
                  <a:lnTo>
                    <a:pt x="1933" y="3341"/>
                  </a:lnTo>
                  <a:lnTo>
                    <a:pt x="2036" y="3331"/>
                  </a:lnTo>
                  <a:lnTo>
                    <a:pt x="2136" y="3313"/>
                  </a:lnTo>
                  <a:lnTo>
                    <a:pt x="2234" y="3290"/>
                  </a:lnTo>
                  <a:lnTo>
                    <a:pt x="2329" y="3260"/>
                  </a:lnTo>
                  <a:lnTo>
                    <a:pt x="2422" y="3225"/>
                  </a:lnTo>
                  <a:lnTo>
                    <a:pt x="2511" y="3183"/>
                  </a:lnTo>
                  <a:lnTo>
                    <a:pt x="2598" y="3137"/>
                  </a:lnTo>
                  <a:lnTo>
                    <a:pt x="2680" y="3084"/>
                  </a:lnTo>
                  <a:lnTo>
                    <a:pt x="2760" y="3027"/>
                  </a:lnTo>
                  <a:lnTo>
                    <a:pt x="2835" y="2965"/>
                  </a:lnTo>
                  <a:lnTo>
                    <a:pt x="2907" y="2899"/>
                  </a:lnTo>
                  <a:lnTo>
                    <a:pt x="2973" y="2828"/>
                  </a:lnTo>
                  <a:lnTo>
                    <a:pt x="3035" y="2752"/>
                  </a:lnTo>
                  <a:lnTo>
                    <a:pt x="3093" y="2673"/>
                  </a:lnTo>
                  <a:lnTo>
                    <a:pt x="3145" y="2591"/>
                  </a:lnTo>
                  <a:lnTo>
                    <a:pt x="3191" y="2504"/>
                  </a:lnTo>
                  <a:lnTo>
                    <a:pt x="3233" y="2415"/>
                  </a:lnTo>
                  <a:lnTo>
                    <a:pt x="3269" y="2323"/>
                  </a:lnTo>
                  <a:lnTo>
                    <a:pt x="3299" y="2228"/>
                  </a:lnTo>
                  <a:lnTo>
                    <a:pt x="3323" y="2130"/>
                  </a:lnTo>
                  <a:lnTo>
                    <a:pt x="3340" y="2030"/>
                  </a:lnTo>
                  <a:lnTo>
                    <a:pt x="3350" y="1928"/>
                  </a:lnTo>
                  <a:lnTo>
                    <a:pt x="3353" y="1825"/>
                  </a:lnTo>
                  <a:lnTo>
                    <a:pt x="3350" y="1720"/>
                  </a:lnTo>
                  <a:lnTo>
                    <a:pt x="3340" y="1618"/>
                  </a:lnTo>
                  <a:lnTo>
                    <a:pt x="3323" y="1518"/>
                  </a:lnTo>
                  <a:lnTo>
                    <a:pt x="3299" y="1420"/>
                  </a:lnTo>
                  <a:lnTo>
                    <a:pt x="3269" y="1325"/>
                  </a:lnTo>
                  <a:lnTo>
                    <a:pt x="3233" y="1233"/>
                  </a:lnTo>
                  <a:lnTo>
                    <a:pt x="3191" y="1144"/>
                  </a:lnTo>
                  <a:lnTo>
                    <a:pt x="3145" y="1057"/>
                  </a:lnTo>
                  <a:lnTo>
                    <a:pt x="3093" y="975"/>
                  </a:lnTo>
                  <a:lnTo>
                    <a:pt x="3035" y="896"/>
                  </a:lnTo>
                  <a:lnTo>
                    <a:pt x="2973" y="820"/>
                  </a:lnTo>
                  <a:lnTo>
                    <a:pt x="2907" y="750"/>
                  </a:lnTo>
                  <a:lnTo>
                    <a:pt x="2835" y="683"/>
                  </a:lnTo>
                  <a:lnTo>
                    <a:pt x="2760" y="621"/>
                  </a:lnTo>
                  <a:lnTo>
                    <a:pt x="2680" y="564"/>
                  </a:lnTo>
                  <a:lnTo>
                    <a:pt x="2598" y="511"/>
                  </a:lnTo>
                  <a:lnTo>
                    <a:pt x="2511" y="465"/>
                  </a:lnTo>
                  <a:lnTo>
                    <a:pt x="2422" y="423"/>
                  </a:lnTo>
                  <a:lnTo>
                    <a:pt x="2329" y="388"/>
                  </a:lnTo>
                  <a:lnTo>
                    <a:pt x="2234" y="358"/>
                  </a:lnTo>
                  <a:lnTo>
                    <a:pt x="2136" y="335"/>
                  </a:lnTo>
                  <a:lnTo>
                    <a:pt x="2036" y="317"/>
                  </a:lnTo>
                  <a:lnTo>
                    <a:pt x="1933" y="307"/>
                  </a:lnTo>
                  <a:lnTo>
                    <a:pt x="1829" y="304"/>
                  </a:lnTo>
                  <a:close/>
                  <a:moveTo>
                    <a:pt x="1781" y="0"/>
                  </a:moveTo>
                  <a:lnTo>
                    <a:pt x="1877" y="0"/>
                  </a:lnTo>
                  <a:lnTo>
                    <a:pt x="1877" y="209"/>
                  </a:lnTo>
                  <a:lnTo>
                    <a:pt x="1983" y="216"/>
                  </a:lnTo>
                  <a:lnTo>
                    <a:pt x="2087" y="230"/>
                  </a:lnTo>
                  <a:lnTo>
                    <a:pt x="2189" y="249"/>
                  </a:lnTo>
                  <a:lnTo>
                    <a:pt x="2289" y="275"/>
                  </a:lnTo>
                  <a:lnTo>
                    <a:pt x="2385" y="307"/>
                  </a:lnTo>
                  <a:lnTo>
                    <a:pt x="2480" y="345"/>
                  </a:lnTo>
                  <a:lnTo>
                    <a:pt x="2571" y="388"/>
                  </a:lnTo>
                  <a:lnTo>
                    <a:pt x="2659" y="437"/>
                  </a:lnTo>
                  <a:lnTo>
                    <a:pt x="2744" y="491"/>
                  </a:lnTo>
                  <a:lnTo>
                    <a:pt x="2824" y="550"/>
                  </a:lnTo>
                  <a:lnTo>
                    <a:pt x="2901" y="614"/>
                  </a:lnTo>
                  <a:lnTo>
                    <a:pt x="2974" y="683"/>
                  </a:lnTo>
                  <a:lnTo>
                    <a:pt x="3042" y="755"/>
                  </a:lnTo>
                  <a:lnTo>
                    <a:pt x="3107" y="831"/>
                  </a:lnTo>
                  <a:lnTo>
                    <a:pt x="3165" y="912"/>
                  </a:lnTo>
                  <a:lnTo>
                    <a:pt x="3220" y="996"/>
                  </a:lnTo>
                  <a:lnTo>
                    <a:pt x="3269" y="1084"/>
                  </a:lnTo>
                  <a:lnTo>
                    <a:pt x="3312" y="1175"/>
                  </a:lnTo>
                  <a:lnTo>
                    <a:pt x="3351" y="1269"/>
                  </a:lnTo>
                  <a:lnTo>
                    <a:pt x="3383" y="1366"/>
                  </a:lnTo>
                  <a:lnTo>
                    <a:pt x="3409" y="1465"/>
                  </a:lnTo>
                  <a:lnTo>
                    <a:pt x="3429" y="1566"/>
                  </a:lnTo>
                  <a:lnTo>
                    <a:pt x="3441" y="1670"/>
                  </a:lnTo>
                  <a:lnTo>
                    <a:pt x="3448" y="1776"/>
                  </a:lnTo>
                  <a:lnTo>
                    <a:pt x="3658" y="1776"/>
                  </a:lnTo>
                  <a:lnTo>
                    <a:pt x="3658" y="1872"/>
                  </a:lnTo>
                  <a:lnTo>
                    <a:pt x="3448" y="1872"/>
                  </a:lnTo>
                  <a:lnTo>
                    <a:pt x="3441" y="1978"/>
                  </a:lnTo>
                  <a:lnTo>
                    <a:pt x="3429" y="2082"/>
                  </a:lnTo>
                  <a:lnTo>
                    <a:pt x="3409" y="2183"/>
                  </a:lnTo>
                  <a:lnTo>
                    <a:pt x="3383" y="2282"/>
                  </a:lnTo>
                  <a:lnTo>
                    <a:pt x="3351" y="2379"/>
                  </a:lnTo>
                  <a:lnTo>
                    <a:pt x="3312" y="2473"/>
                  </a:lnTo>
                  <a:lnTo>
                    <a:pt x="3269" y="2564"/>
                  </a:lnTo>
                  <a:lnTo>
                    <a:pt x="3220" y="2652"/>
                  </a:lnTo>
                  <a:lnTo>
                    <a:pt x="3165" y="2735"/>
                  </a:lnTo>
                  <a:lnTo>
                    <a:pt x="3107" y="2817"/>
                  </a:lnTo>
                  <a:lnTo>
                    <a:pt x="3042" y="2893"/>
                  </a:lnTo>
                  <a:lnTo>
                    <a:pt x="2974" y="2965"/>
                  </a:lnTo>
                  <a:lnTo>
                    <a:pt x="2901" y="3034"/>
                  </a:lnTo>
                  <a:lnTo>
                    <a:pt x="2824" y="3098"/>
                  </a:lnTo>
                  <a:lnTo>
                    <a:pt x="2744" y="3157"/>
                  </a:lnTo>
                  <a:lnTo>
                    <a:pt x="2659" y="3211"/>
                  </a:lnTo>
                  <a:lnTo>
                    <a:pt x="2571" y="3260"/>
                  </a:lnTo>
                  <a:lnTo>
                    <a:pt x="2480" y="3304"/>
                  </a:lnTo>
                  <a:lnTo>
                    <a:pt x="2385" y="3341"/>
                  </a:lnTo>
                  <a:lnTo>
                    <a:pt x="2289" y="3373"/>
                  </a:lnTo>
                  <a:lnTo>
                    <a:pt x="2189" y="3399"/>
                  </a:lnTo>
                  <a:lnTo>
                    <a:pt x="2087" y="3419"/>
                  </a:lnTo>
                  <a:lnTo>
                    <a:pt x="1983" y="3432"/>
                  </a:lnTo>
                  <a:lnTo>
                    <a:pt x="1877" y="3439"/>
                  </a:lnTo>
                  <a:lnTo>
                    <a:pt x="1877" y="3647"/>
                  </a:lnTo>
                  <a:lnTo>
                    <a:pt x="1781" y="3647"/>
                  </a:lnTo>
                  <a:lnTo>
                    <a:pt x="1781" y="3439"/>
                  </a:lnTo>
                  <a:lnTo>
                    <a:pt x="1674" y="3432"/>
                  </a:lnTo>
                  <a:lnTo>
                    <a:pt x="1570" y="3419"/>
                  </a:lnTo>
                  <a:lnTo>
                    <a:pt x="1469" y="3399"/>
                  </a:lnTo>
                  <a:lnTo>
                    <a:pt x="1369" y="3373"/>
                  </a:lnTo>
                  <a:lnTo>
                    <a:pt x="1272" y="3341"/>
                  </a:lnTo>
                  <a:lnTo>
                    <a:pt x="1178" y="3304"/>
                  </a:lnTo>
                  <a:lnTo>
                    <a:pt x="1086" y="3260"/>
                  </a:lnTo>
                  <a:lnTo>
                    <a:pt x="999" y="3211"/>
                  </a:lnTo>
                  <a:lnTo>
                    <a:pt x="915" y="3157"/>
                  </a:lnTo>
                  <a:lnTo>
                    <a:pt x="833" y="3098"/>
                  </a:lnTo>
                  <a:lnTo>
                    <a:pt x="756" y="3034"/>
                  </a:lnTo>
                  <a:lnTo>
                    <a:pt x="684" y="2965"/>
                  </a:lnTo>
                  <a:lnTo>
                    <a:pt x="615" y="2893"/>
                  </a:lnTo>
                  <a:lnTo>
                    <a:pt x="552" y="2817"/>
                  </a:lnTo>
                  <a:lnTo>
                    <a:pt x="492" y="2735"/>
                  </a:lnTo>
                  <a:lnTo>
                    <a:pt x="438" y="2652"/>
                  </a:lnTo>
                  <a:lnTo>
                    <a:pt x="389" y="2564"/>
                  </a:lnTo>
                  <a:lnTo>
                    <a:pt x="345" y="2473"/>
                  </a:lnTo>
                  <a:lnTo>
                    <a:pt x="308" y="2379"/>
                  </a:lnTo>
                  <a:lnTo>
                    <a:pt x="275" y="2282"/>
                  </a:lnTo>
                  <a:lnTo>
                    <a:pt x="249" y="2183"/>
                  </a:lnTo>
                  <a:lnTo>
                    <a:pt x="229" y="2082"/>
                  </a:lnTo>
                  <a:lnTo>
                    <a:pt x="216" y="1978"/>
                  </a:lnTo>
                  <a:lnTo>
                    <a:pt x="209" y="1872"/>
                  </a:lnTo>
                  <a:lnTo>
                    <a:pt x="0" y="1872"/>
                  </a:lnTo>
                  <a:lnTo>
                    <a:pt x="0" y="1776"/>
                  </a:lnTo>
                  <a:lnTo>
                    <a:pt x="209" y="1776"/>
                  </a:lnTo>
                  <a:lnTo>
                    <a:pt x="216" y="1670"/>
                  </a:lnTo>
                  <a:lnTo>
                    <a:pt x="229" y="1566"/>
                  </a:lnTo>
                  <a:lnTo>
                    <a:pt x="249" y="1465"/>
                  </a:lnTo>
                  <a:lnTo>
                    <a:pt x="275" y="1366"/>
                  </a:lnTo>
                  <a:lnTo>
                    <a:pt x="308" y="1269"/>
                  </a:lnTo>
                  <a:lnTo>
                    <a:pt x="345" y="1175"/>
                  </a:lnTo>
                  <a:lnTo>
                    <a:pt x="389" y="1084"/>
                  </a:lnTo>
                  <a:lnTo>
                    <a:pt x="438" y="996"/>
                  </a:lnTo>
                  <a:lnTo>
                    <a:pt x="492" y="912"/>
                  </a:lnTo>
                  <a:lnTo>
                    <a:pt x="552" y="831"/>
                  </a:lnTo>
                  <a:lnTo>
                    <a:pt x="615" y="755"/>
                  </a:lnTo>
                  <a:lnTo>
                    <a:pt x="684" y="683"/>
                  </a:lnTo>
                  <a:lnTo>
                    <a:pt x="756" y="614"/>
                  </a:lnTo>
                  <a:lnTo>
                    <a:pt x="833" y="550"/>
                  </a:lnTo>
                  <a:lnTo>
                    <a:pt x="915" y="491"/>
                  </a:lnTo>
                  <a:lnTo>
                    <a:pt x="999" y="437"/>
                  </a:lnTo>
                  <a:lnTo>
                    <a:pt x="1086" y="388"/>
                  </a:lnTo>
                  <a:lnTo>
                    <a:pt x="1178" y="345"/>
                  </a:lnTo>
                  <a:lnTo>
                    <a:pt x="1272" y="307"/>
                  </a:lnTo>
                  <a:lnTo>
                    <a:pt x="1369" y="275"/>
                  </a:lnTo>
                  <a:lnTo>
                    <a:pt x="1469" y="249"/>
                  </a:lnTo>
                  <a:lnTo>
                    <a:pt x="1570" y="230"/>
                  </a:lnTo>
                  <a:lnTo>
                    <a:pt x="1674" y="216"/>
                  </a:lnTo>
                  <a:lnTo>
                    <a:pt x="1781" y="209"/>
                  </a:lnTo>
                  <a:lnTo>
                    <a:pt x="178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104"/>
            <p:cNvSpPr>
              <a:spLocks/>
            </p:cNvSpPr>
            <p:nvPr/>
          </p:nvSpPr>
          <p:spPr bwMode="auto">
            <a:xfrm>
              <a:off x="7472363" y="4652963"/>
              <a:ext cx="228600" cy="228600"/>
            </a:xfrm>
            <a:custGeom>
              <a:avLst/>
              <a:gdLst>
                <a:gd name="T0" fmla="*/ 312 w 721"/>
                <a:gd name="T1" fmla="*/ 0 h 720"/>
                <a:gd name="T2" fmla="*/ 408 w 721"/>
                <a:gd name="T3" fmla="*/ 0 h 720"/>
                <a:gd name="T4" fmla="*/ 408 w 721"/>
                <a:gd name="T5" fmla="*/ 312 h 720"/>
                <a:gd name="T6" fmla="*/ 721 w 721"/>
                <a:gd name="T7" fmla="*/ 312 h 720"/>
                <a:gd name="T8" fmla="*/ 721 w 721"/>
                <a:gd name="T9" fmla="*/ 408 h 720"/>
                <a:gd name="T10" fmla="*/ 408 w 721"/>
                <a:gd name="T11" fmla="*/ 408 h 720"/>
                <a:gd name="T12" fmla="*/ 408 w 721"/>
                <a:gd name="T13" fmla="*/ 720 h 720"/>
                <a:gd name="T14" fmla="*/ 312 w 721"/>
                <a:gd name="T15" fmla="*/ 720 h 720"/>
                <a:gd name="T16" fmla="*/ 312 w 721"/>
                <a:gd name="T17" fmla="*/ 408 h 720"/>
                <a:gd name="T18" fmla="*/ 0 w 721"/>
                <a:gd name="T19" fmla="*/ 408 h 720"/>
                <a:gd name="T20" fmla="*/ 0 w 721"/>
                <a:gd name="T21" fmla="*/ 312 h 720"/>
                <a:gd name="T22" fmla="*/ 312 w 721"/>
                <a:gd name="T23" fmla="*/ 312 h 720"/>
                <a:gd name="T24" fmla="*/ 312 w 721"/>
                <a:gd name="T25" fmla="*/ 0 h 7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21" h="720">
                  <a:moveTo>
                    <a:pt x="312" y="0"/>
                  </a:moveTo>
                  <a:lnTo>
                    <a:pt x="408" y="0"/>
                  </a:lnTo>
                  <a:lnTo>
                    <a:pt x="408" y="312"/>
                  </a:lnTo>
                  <a:lnTo>
                    <a:pt x="721" y="312"/>
                  </a:lnTo>
                  <a:lnTo>
                    <a:pt x="721" y="408"/>
                  </a:lnTo>
                  <a:lnTo>
                    <a:pt x="408" y="408"/>
                  </a:lnTo>
                  <a:lnTo>
                    <a:pt x="408" y="720"/>
                  </a:lnTo>
                  <a:lnTo>
                    <a:pt x="312" y="720"/>
                  </a:lnTo>
                  <a:lnTo>
                    <a:pt x="312" y="408"/>
                  </a:lnTo>
                  <a:lnTo>
                    <a:pt x="0" y="408"/>
                  </a:lnTo>
                  <a:lnTo>
                    <a:pt x="0" y="312"/>
                  </a:lnTo>
                  <a:lnTo>
                    <a:pt x="312" y="312"/>
                  </a:lnTo>
                  <a:lnTo>
                    <a:pt x="3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Rectangle 105"/>
            <p:cNvSpPr>
              <a:spLocks noChangeArrowheads="1"/>
            </p:cNvSpPr>
            <p:nvPr/>
          </p:nvSpPr>
          <p:spPr bwMode="auto">
            <a:xfrm>
              <a:off x="7816851" y="4757738"/>
              <a:ext cx="204788" cy="20638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Rectangle 106"/>
            <p:cNvSpPr>
              <a:spLocks noChangeArrowheads="1"/>
            </p:cNvSpPr>
            <p:nvPr/>
          </p:nvSpPr>
          <p:spPr bwMode="auto">
            <a:xfrm>
              <a:off x="7158038" y="4757738"/>
              <a:ext cx="204788" cy="20638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Rectangle 107"/>
            <p:cNvSpPr>
              <a:spLocks noChangeArrowheads="1"/>
            </p:cNvSpPr>
            <p:nvPr/>
          </p:nvSpPr>
          <p:spPr bwMode="auto">
            <a:xfrm>
              <a:off x="7575551" y="4994275"/>
              <a:ext cx="20638" cy="20320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Rectangle 108"/>
            <p:cNvSpPr>
              <a:spLocks noChangeArrowheads="1"/>
            </p:cNvSpPr>
            <p:nvPr/>
          </p:nvSpPr>
          <p:spPr bwMode="auto">
            <a:xfrm>
              <a:off x="7575551" y="4337050"/>
              <a:ext cx="20638" cy="20320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1635669" y="1934024"/>
            <a:ext cx="491962" cy="521999"/>
            <a:chOff x="3001963" y="2795588"/>
            <a:chExt cx="962025" cy="1020763"/>
          </a:xfrm>
          <a:solidFill>
            <a:schemeClr val="tx1">
              <a:lumMod val="90000"/>
              <a:lumOff val="10000"/>
            </a:schemeClr>
          </a:solidFill>
        </p:grpSpPr>
        <p:sp>
          <p:nvSpPr>
            <p:cNvPr id="48" name="Freeform 12"/>
            <p:cNvSpPr>
              <a:spLocks/>
            </p:cNvSpPr>
            <p:nvPr/>
          </p:nvSpPr>
          <p:spPr bwMode="auto">
            <a:xfrm>
              <a:off x="3001963" y="2795588"/>
              <a:ext cx="962025" cy="1020763"/>
            </a:xfrm>
            <a:custGeom>
              <a:avLst/>
              <a:gdLst>
                <a:gd name="T0" fmla="*/ 92 w 3636"/>
                <a:gd name="T1" fmla="*/ 11 h 3858"/>
                <a:gd name="T2" fmla="*/ 114 w 3636"/>
                <a:gd name="T3" fmla="*/ 57 h 3858"/>
                <a:gd name="T4" fmla="*/ 309 w 3636"/>
                <a:gd name="T5" fmla="*/ 333 h 3858"/>
                <a:gd name="T6" fmla="*/ 316 w 3636"/>
                <a:gd name="T7" fmla="*/ 359 h 3858"/>
                <a:gd name="T8" fmla="*/ 114 w 3636"/>
                <a:gd name="T9" fmla="*/ 368 h 3858"/>
                <a:gd name="T10" fmla="*/ 309 w 3636"/>
                <a:gd name="T11" fmla="*/ 716 h 3858"/>
                <a:gd name="T12" fmla="*/ 316 w 3636"/>
                <a:gd name="T13" fmla="*/ 742 h 3858"/>
                <a:gd name="T14" fmla="*/ 114 w 3636"/>
                <a:gd name="T15" fmla="*/ 751 h 3858"/>
                <a:gd name="T16" fmla="*/ 309 w 3636"/>
                <a:gd name="T17" fmla="*/ 1099 h 3858"/>
                <a:gd name="T18" fmla="*/ 316 w 3636"/>
                <a:gd name="T19" fmla="*/ 1125 h 3858"/>
                <a:gd name="T20" fmla="*/ 114 w 3636"/>
                <a:gd name="T21" fmla="*/ 1134 h 3858"/>
                <a:gd name="T22" fmla="*/ 309 w 3636"/>
                <a:gd name="T23" fmla="*/ 1481 h 3858"/>
                <a:gd name="T24" fmla="*/ 316 w 3636"/>
                <a:gd name="T25" fmla="*/ 1508 h 3858"/>
                <a:gd name="T26" fmla="*/ 114 w 3636"/>
                <a:gd name="T27" fmla="*/ 1516 h 3858"/>
                <a:gd name="T28" fmla="*/ 309 w 3636"/>
                <a:gd name="T29" fmla="*/ 1864 h 3858"/>
                <a:gd name="T30" fmla="*/ 316 w 3636"/>
                <a:gd name="T31" fmla="*/ 1890 h 3858"/>
                <a:gd name="T32" fmla="*/ 114 w 3636"/>
                <a:gd name="T33" fmla="*/ 1899 h 3858"/>
                <a:gd name="T34" fmla="*/ 309 w 3636"/>
                <a:gd name="T35" fmla="*/ 2246 h 3858"/>
                <a:gd name="T36" fmla="*/ 316 w 3636"/>
                <a:gd name="T37" fmla="*/ 2272 h 3858"/>
                <a:gd name="T38" fmla="*/ 114 w 3636"/>
                <a:gd name="T39" fmla="*/ 2282 h 3858"/>
                <a:gd name="T40" fmla="*/ 309 w 3636"/>
                <a:gd name="T41" fmla="*/ 2629 h 3858"/>
                <a:gd name="T42" fmla="*/ 316 w 3636"/>
                <a:gd name="T43" fmla="*/ 2655 h 3858"/>
                <a:gd name="T44" fmla="*/ 114 w 3636"/>
                <a:gd name="T45" fmla="*/ 2665 h 3858"/>
                <a:gd name="T46" fmla="*/ 309 w 3636"/>
                <a:gd name="T47" fmla="*/ 3012 h 3858"/>
                <a:gd name="T48" fmla="*/ 316 w 3636"/>
                <a:gd name="T49" fmla="*/ 3038 h 3858"/>
                <a:gd name="T50" fmla="*/ 114 w 3636"/>
                <a:gd name="T51" fmla="*/ 3047 h 3858"/>
                <a:gd name="T52" fmla="*/ 548 w 3636"/>
                <a:gd name="T53" fmla="*/ 3590 h 3858"/>
                <a:gd name="T54" fmla="*/ 567 w 3636"/>
                <a:gd name="T55" fmla="*/ 3571 h 3858"/>
                <a:gd name="T56" fmla="*/ 586 w 3636"/>
                <a:gd name="T57" fmla="*/ 3590 h 3858"/>
                <a:gd name="T58" fmla="*/ 931 w 3636"/>
                <a:gd name="T59" fmla="*/ 3590 h 3858"/>
                <a:gd name="T60" fmla="*/ 950 w 3636"/>
                <a:gd name="T61" fmla="*/ 3571 h 3858"/>
                <a:gd name="T62" fmla="*/ 969 w 3636"/>
                <a:gd name="T63" fmla="*/ 3590 h 3858"/>
                <a:gd name="T64" fmla="*/ 1314 w 3636"/>
                <a:gd name="T65" fmla="*/ 3590 h 3858"/>
                <a:gd name="T66" fmla="*/ 1333 w 3636"/>
                <a:gd name="T67" fmla="*/ 3571 h 3858"/>
                <a:gd name="T68" fmla="*/ 1352 w 3636"/>
                <a:gd name="T69" fmla="*/ 3590 h 3858"/>
                <a:gd name="T70" fmla="*/ 1697 w 3636"/>
                <a:gd name="T71" fmla="*/ 3590 h 3858"/>
                <a:gd name="T72" fmla="*/ 1716 w 3636"/>
                <a:gd name="T73" fmla="*/ 3571 h 3858"/>
                <a:gd name="T74" fmla="*/ 1735 w 3636"/>
                <a:gd name="T75" fmla="*/ 3590 h 3858"/>
                <a:gd name="T76" fmla="*/ 2080 w 3636"/>
                <a:gd name="T77" fmla="*/ 3590 h 3858"/>
                <a:gd name="T78" fmla="*/ 2099 w 3636"/>
                <a:gd name="T79" fmla="*/ 3571 h 3858"/>
                <a:gd name="T80" fmla="*/ 2118 w 3636"/>
                <a:gd name="T81" fmla="*/ 3590 h 3858"/>
                <a:gd name="T82" fmla="*/ 2462 w 3636"/>
                <a:gd name="T83" fmla="*/ 3590 h 3858"/>
                <a:gd name="T84" fmla="*/ 2481 w 3636"/>
                <a:gd name="T85" fmla="*/ 3571 h 3858"/>
                <a:gd name="T86" fmla="*/ 2500 w 3636"/>
                <a:gd name="T87" fmla="*/ 3590 h 3858"/>
                <a:gd name="T88" fmla="*/ 2845 w 3636"/>
                <a:gd name="T89" fmla="*/ 3590 h 3858"/>
                <a:gd name="T90" fmla="*/ 2864 w 3636"/>
                <a:gd name="T91" fmla="*/ 3571 h 3858"/>
                <a:gd name="T92" fmla="*/ 2883 w 3636"/>
                <a:gd name="T93" fmla="*/ 3590 h 3858"/>
                <a:gd name="T94" fmla="*/ 3228 w 3636"/>
                <a:gd name="T95" fmla="*/ 3590 h 3858"/>
                <a:gd name="T96" fmla="*/ 3247 w 3636"/>
                <a:gd name="T97" fmla="*/ 3571 h 3858"/>
                <a:gd name="T98" fmla="*/ 3266 w 3636"/>
                <a:gd name="T99" fmla="*/ 3590 h 3858"/>
                <a:gd name="T100" fmla="*/ 3597 w 3636"/>
                <a:gd name="T101" fmla="*/ 3747 h 3858"/>
                <a:gd name="T102" fmla="*/ 3634 w 3636"/>
                <a:gd name="T103" fmla="*/ 3782 h 3858"/>
                <a:gd name="T104" fmla="*/ 3625 w 3636"/>
                <a:gd name="T105" fmla="*/ 3835 h 3858"/>
                <a:gd name="T106" fmla="*/ 3579 w 3636"/>
                <a:gd name="T107" fmla="*/ 3858 h 3858"/>
                <a:gd name="T108" fmla="*/ 24 w 3636"/>
                <a:gd name="T109" fmla="*/ 3847 h 3858"/>
                <a:gd name="T110" fmla="*/ 0 w 3636"/>
                <a:gd name="T111" fmla="*/ 3800 h 3858"/>
                <a:gd name="T112" fmla="*/ 11 w 3636"/>
                <a:gd name="T113" fmla="*/ 24 h 3858"/>
                <a:gd name="T114" fmla="*/ 57 w 3636"/>
                <a:gd name="T115" fmla="*/ 0 h 38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636" h="3858">
                  <a:moveTo>
                    <a:pt x="57" y="0"/>
                  </a:moveTo>
                  <a:lnTo>
                    <a:pt x="75" y="2"/>
                  </a:lnTo>
                  <a:lnTo>
                    <a:pt x="92" y="11"/>
                  </a:lnTo>
                  <a:lnTo>
                    <a:pt x="103" y="24"/>
                  </a:lnTo>
                  <a:lnTo>
                    <a:pt x="112" y="39"/>
                  </a:lnTo>
                  <a:lnTo>
                    <a:pt x="114" y="57"/>
                  </a:lnTo>
                  <a:lnTo>
                    <a:pt x="114" y="330"/>
                  </a:lnTo>
                  <a:lnTo>
                    <a:pt x="300" y="330"/>
                  </a:lnTo>
                  <a:lnTo>
                    <a:pt x="309" y="333"/>
                  </a:lnTo>
                  <a:lnTo>
                    <a:pt x="316" y="339"/>
                  </a:lnTo>
                  <a:lnTo>
                    <a:pt x="319" y="349"/>
                  </a:lnTo>
                  <a:lnTo>
                    <a:pt x="316" y="359"/>
                  </a:lnTo>
                  <a:lnTo>
                    <a:pt x="309" y="365"/>
                  </a:lnTo>
                  <a:lnTo>
                    <a:pt x="300" y="368"/>
                  </a:lnTo>
                  <a:lnTo>
                    <a:pt x="114" y="368"/>
                  </a:lnTo>
                  <a:lnTo>
                    <a:pt x="114" y="712"/>
                  </a:lnTo>
                  <a:lnTo>
                    <a:pt x="300" y="712"/>
                  </a:lnTo>
                  <a:lnTo>
                    <a:pt x="309" y="716"/>
                  </a:lnTo>
                  <a:lnTo>
                    <a:pt x="316" y="722"/>
                  </a:lnTo>
                  <a:lnTo>
                    <a:pt x="319" y="732"/>
                  </a:lnTo>
                  <a:lnTo>
                    <a:pt x="316" y="742"/>
                  </a:lnTo>
                  <a:lnTo>
                    <a:pt x="309" y="748"/>
                  </a:lnTo>
                  <a:lnTo>
                    <a:pt x="300" y="751"/>
                  </a:lnTo>
                  <a:lnTo>
                    <a:pt x="114" y="751"/>
                  </a:lnTo>
                  <a:lnTo>
                    <a:pt x="114" y="1095"/>
                  </a:lnTo>
                  <a:lnTo>
                    <a:pt x="300" y="1095"/>
                  </a:lnTo>
                  <a:lnTo>
                    <a:pt x="309" y="1099"/>
                  </a:lnTo>
                  <a:lnTo>
                    <a:pt x="316" y="1105"/>
                  </a:lnTo>
                  <a:lnTo>
                    <a:pt x="319" y="1114"/>
                  </a:lnTo>
                  <a:lnTo>
                    <a:pt x="316" y="1125"/>
                  </a:lnTo>
                  <a:lnTo>
                    <a:pt x="309" y="1131"/>
                  </a:lnTo>
                  <a:lnTo>
                    <a:pt x="300" y="1134"/>
                  </a:lnTo>
                  <a:lnTo>
                    <a:pt x="114" y="1134"/>
                  </a:lnTo>
                  <a:lnTo>
                    <a:pt x="114" y="1478"/>
                  </a:lnTo>
                  <a:lnTo>
                    <a:pt x="300" y="1478"/>
                  </a:lnTo>
                  <a:lnTo>
                    <a:pt x="309" y="1481"/>
                  </a:lnTo>
                  <a:lnTo>
                    <a:pt x="316" y="1487"/>
                  </a:lnTo>
                  <a:lnTo>
                    <a:pt x="319" y="1497"/>
                  </a:lnTo>
                  <a:lnTo>
                    <a:pt x="316" y="1508"/>
                  </a:lnTo>
                  <a:lnTo>
                    <a:pt x="309" y="1514"/>
                  </a:lnTo>
                  <a:lnTo>
                    <a:pt x="300" y="1516"/>
                  </a:lnTo>
                  <a:lnTo>
                    <a:pt x="114" y="1516"/>
                  </a:lnTo>
                  <a:lnTo>
                    <a:pt x="114" y="1861"/>
                  </a:lnTo>
                  <a:lnTo>
                    <a:pt x="300" y="1861"/>
                  </a:lnTo>
                  <a:lnTo>
                    <a:pt x="309" y="1864"/>
                  </a:lnTo>
                  <a:lnTo>
                    <a:pt x="316" y="1870"/>
                  </a:lnTo>
                  <a:lnTo>
                    <a:pt x="319" y="1880"/>
                  </a:lnTo>
                  <a:lnTo>
                    <a:pt x="316" y="1890"/>
                  </a:lnTo>
                  <a:lnTo>
                    <a:pt x="309" y="1896"/>
                  </a:lnTo>
                  <a:lnTo>
                    <a:pt x="300" y="1899"/>
                  </a:lnTo>
                  <a:lnTo>
                    <a:pt x="114" y="1899"/>
                  </a:lnTo>
                  <a:lnTo>
                    <a:pt x="114" y="2244"/>
                  </a:lnTo>
                  <a:lnTo>
                    <a:pt x="300" y="2244"/>
                  </a:lnTo>
                  <a:lnTo>
                    <a:pt x="309" y="2246"/>
                  </a:lnTo>
                  <a:lnTo>
                    <a:pt x="316" y="2253"/>
                  </a:lnTo>
                  <a:lnTo>
                    <a:pt x="319" y="2263"/>
                  </a:lnTo>
                  <a:lnTo>
                    <a:pt x="316" y="2272"/>
                  </a:lnTo>
                  <a:lnTo>
                    <a:pt x="309" y="2279"/>
                  </a:lnTo>
                  <a:lnTo>
                    <a:pt x="300" y="2282"/>
                  </a:lnTo>
                  <a:lnTo>
                    <a:pt x="114" y="2282"/>
                  </a:lnTo>
                  <a:lnTo>
                    <a:pt x="114" y="2627"/>
                  </a:lnTo>
                  <a:lnTo>
                    <a:pt x="300" y="2627"/>
                  </a:lnTo>
                  <a:lnTo>
                    <a:pt x="309" y="2629"/>
                  </a:lnTo>
                  <a:lnTo>
                    <a:pt x="316" y="2636"/>
                  </a:lnTo>
                  <a:lnTo>
                    <a:pt x="319" y="2646"/>
                  </a:lnTo>
                  <a:lnTo>
                    <a:pt x="316" y="2655"/>
                  </a:lnTo>
                  <a:lnTo>
                    <a:pt x="309" y="2662"/>
                  </a:lnTo>
                  <a:lnTo>
                    <a:pt x="300" y="2665"/>
                  </a:lnTo>
                  <a:lnTo>
                    <a:pt x="114" y="2665"/>
                  </a:lnTo>
                  <a:lnTo>
                    <a:pt x="114" y="3009"/>
                  </a:lnTo>
                  <a:lnTo>
                    <a:pt x="300" y="3009"/>
                  </a:lnTo>
                  <a:lnTo>
                    <a:pt x="309" y="3012"/>
                  </a:lnTo>
                  <a:lnTo>
                    <a:pt x="316" y="3019"/>
                  </a:lnTo>
                  <a:lnTo>
                    <a:pt x="319" y="3028"/>
                  </a:lnTo>
                  <a:lnTo>
                    <a:pt x="316" y="3038"/>
                  </a:lnTo>
                  <a:lnTo>
                    <a:pt x="309" y="3045"/>
                  </a:lnTo>
                  <a:lnTo>
                    <a:pt x="300" y="3047"/>
                  </a:lnTo>
                  <a:lnTo>
                    <a:pt x="114" y="3047"/>
                  </a:lnTo>
                  <a:lnTo>
                    <a:pt x="114" y="3743"/>
                  </a:lnTo>
                  <a:lnTo>
                    <a:pt x="548" y="3743"/>
                  </a:lnTo>
                  <a:lnTo>
                    <a:pt x="548" y="3590"/>
                  </a:lnTo>
                  <a:lnTo>
                    <a:pt x="551" y="3580"/>
                  </a:lnTo>
                  <a:lnTo>
                    <a:pt x="558" y="3573"/>
                  </a:lnTo>
                  <a:lnTo>
                    <a:pt x="567" y="3571"/>
                  </a:lnTo>
                  <a:lnTo>
                    <a:pt x="577" y="3573"/>
                  </a:lnTo>
                  <a:lnTo>
                    <a:pt x="584" y="3580"/>
                  </a:lnTo>
                  <a:lnTo>
                    <a:pt x="586" y="3590"/>
                  </a:lnTo>
                  <a:lnTo>
                    <a:pt x="586" y="3743"/>
                  </a:lnTo>
                  <a:lnTo>
                    <a:pt x="931" y="3743"/>
                  </a:lnTo>
                  <a:lnTo>
                    <a:pt x="931" y="3590"/>
                  </a:lnTo>
                  <a:lnTo>
                    <a:pt x="933" y="3580"/>
                  </a:lnTo>
                  <a:lnTo>
                    <a:pt x="941" y="3573"/>
                  </a:lnTo>
                  <a:lnTo>
                    <a:pt x="950" y="3571"/>
                  </a:lnTo>
                  <a:lnTo>
                    <a:pt x="960" y="3573"/>
                  </a:lnTo>
                  <a:lnTo>
                    <a:pt x="967" y="3580"/>
                  </a:lnTo>
                  <a:lnTo>
                    <a:pt x="969" y="3590"/>
                  </a:lnTo>
                  <a:lnTo>
                    <a:pt x="969" y="3743"/>
                  </a:lnTo>
                  <a:lnTo>
                    <a:pt x="1314" y="3743"/>
                  </a:lnTo>
                  <a:lnTo>
                    <a:pt x="1314" y="3590"/>
                  </a:lnTo>
                  <a:lnTo>
                    <a:pt x="1316" y="3580"/>
                  </a:lnTo>
                  <a:lnTo>
                    <a:pt x="1323" y="3573"/>
                  </a:lnTo>
                  <a:lnTo>
                    <a:pt x="1333" y="3571"/>
                  </a:lnTo>
                  <a:lnTo>
                    <a:pt x="1342" y="3573"/>
                  </a:lnTo>
                  <a:lnTo>
                    <a:pt x="1350" y="3580"/>
                  </a:lnTo>
                  <a:lnTo>
                    <a:pt x="1352" y="3590"/>
                  </a:lnTo>
                  <a:lnTo>
                    <a:pt x="1352" y="3743"/>
                  </a:lnTo>
                  <a:lnTo>
                    <a:pt x="1697" y="3743"/>
                  </a:lnTo>
                  <a:lnTo>
                    <a:pt x="1697" y="3590"/>
                  </a:lnTo>
                  <a:lnTo>
                    <a:pt x="1699" y="3580"/>
                  </a:lnTo>
                  <a:lnTo>
                    <a:pt x="1706" y="3573"/>
                  </a:lnTo>
                  <a:lnTo>
                    <a:pt x="1716" y="3571"/>
                  </a:lnTo>
                  <a:lnTo>
                    <a:pt x="1725" y="3573"/>
                  </a:lnTo>
                  <a:lnTo>
                    <a:pt x="1732" y="3580"/>
                  </a:lnTo>
                  <a:lnTo>
                    <a:pt x="1735" y="3590"/>
                  </a:lnTo>
                  <a:lnTo>
                    <a:pt x="1735" y="3743"/>
                  </a:lnTo>
                  <a:lnTo>
                    <a:pt x="2080" y="3743"/>
                  </a:lnTo>
                  <a:lnTo>
                    <a:pt x="2080" y="3590"/>
                  </a:lnTo>
                  <a:lnTo>
                    <a:pt x="2082" y="3580"/>
                  </a:lnTo>
                  <a:lnTo>
                    <a:pt x="2089" y="3573"/>
                  </a:lnTo>
                  <a:lnTo>
                    <a:pt x="2099" y="3571"/>
                  </a:lnTo>
                  <a:lnTo>
                    <a:pt x="2108" y="3573"/>
                  </a:lnTo>
                  <a:lnTo>
                    <a:pt x="2115" y="3580"/>
                  </a:lnTo>
                  <a:lnTo>
                    <a:pt x="2118" y="3590"/>
                  </a:lnTo>
                  <a:lnTo>
                    <a:pt x="2118" y="3743"/>
                  </a:lnTo>
                  <a:lnTo>
                    <a:pt x="2462" y="3743"/>
                  </a:lnTo>
                  <a:lnTo>
                    <a:pt x="2462" y="3590"/>
                  </a:lnTo>
                  <a:lnTo>
                    <a:pt x="2465" y="3580"/>
                  </a:lnTo>
                  <a:lnTo>
                    <a:pt x="2472" y="3573"/>
                  </a:lnTo>
                  <a:lnTo>
                    <a:pt x="2481" y="3571"/>
                  </a:lnTo>
                  <a:lnTo>
                    <a:pt x="2491" y="3573"/>
                  </a:lnTo>
                  <a:lnTo>
                    <a:pt x="2498" y="3580"/>
                  </a:lnTo>
                  <a:lnTo>
                    <a:pt x="2500" y="3590"/>
                  </a:lnTo>
                  <a:lnTo>
                    <a:pt x="2500" y="3743"/>
                  </a:lnTo>
                  <a:lnTo>
                    <a:pt x="2845" y="3743"/>
                  </a:lnTo>
                  <a:lnTo>
                    <a:pt x="2845" y="3590"/>
                  </a:lnTo>
                  <a:lnTo>
                    <a:pt x="2848" y="3580"/>
                  </a:lnTo>
                  <a:lnTo>
                    <a:pt x="2855" y="3573"/>
                  </a:lnTo>
                  <a:lnTo>
                    <a:pt x="2864" y="3571"/>
                  </a:lnTo>
                  <a:lnTo>
                    <a:pt x="2874" y="3573"/>
                  </a:lnTo>
                  <a:lnTo>
                    <a:pt x="2881" y="3580"/>
                  </a:lnTo>
                  <a:lnTo>
                    <a:pt x="2883" y="3590"/>
                  </a:lnTo>
                  <a:lnTo>
                    <a:pt x="2883" y="3743"/>
                  </a:lnTo>
                  <a:lnTo>
                    <a:pt x="3228" y="3743"/>
                  </a:lnTo>
                  <a:lnTo>
                    <a:pt x="3228" y="3590"/>
                  </a:lnTo>
                  <a:lnTo>
                    <a:pt x="3231" y="3580"/>
                  </a:lnTo>
                  <a:lnTo>
                    <a:pt x="3238" y="3573"/>
                  </a:lnTo>
                  <a:lnTo>
                    <a:pt x="3247" y="3571"/>
                  </a:lnTo>
                  <a:lnTo>
                    <a:pt x="3257" y="3573"/>
                  </a:lnTo>
                  <a:lnTo>
                    <a:pt x="3264" y="3580"/>
                  </a:lnTo>
                  <a:lnTo>
                    <a:pt x="3266" y="3590"/>
                  </a:lnTo>
                  <a:lnTo>
                    <a:pt x="3266" y="3743"/>
                  </a:lnTo>
                  <a:lnTo>
                    <a:pt x="3579" y="3743"/>
                  </a:lnTo>
                  <a:lnTo>
                    <a:pt x="3597" y="3747"/>
                  </a:lnTo>
                  <a:lnTo>
                    <a:pt x="3613" y="3754"/>
                  </a:lnTo>
                  <a:lnTo>
                    <a:pt x="3625" y="3767"/>
                  </a:lnTo>
                  <a:lnTo>
                    <a:pt x="3634" y="3782"/>
                  </a:lnTo>
                  <a:lnTo>
                    <a:pt x="3636" y="3800"/>
                  </a:lnTo>
                  <a:lnTo>
                    <a:pt x="3634" y="3819"/>
                  </a:lnTo>
                  <a:lnTo>
                    <a:pt x="3625" y="3835"/>
                  </a:lnTo>
                  <a:lnTo>
                    <a:pt x="3613" y="3847"/>
                  </a:lnTo>
                  <a:lnTo>
                    <a:pt x="3597" y="3855"/>
                  </a:lnTo>
                  <a:lnTo>
                    <a:pt x="3579" y="3858"/>
                  </a:lnTo>
                  <a:lnTo>
                    <a:pt x="57" y="3858"/>
                  </a:lnTo>
                  <a:lnTo>
                    <a:pt x="39" y="3855"/>
                  </a:lnTo>
                  <a:lnTo>
                    <a:pt x="24" y="3847"/>
                  </a:lnTo>
                  <a:lnTo>
                    <a:pt x="11" y="3835"/>
                  </a:lnTo>
                  <a:lnTo>
                    <a:pt x="2" y="3819"/>
                  </a:lnTo>
                  <a:lnTo>
                    <a:pt x="0" y="3800"/>
                  </a:lnTo>
                  <a:lnTo>
                    <a:pt x="0" y="57"/>
                  </a:lnTo>
                  <a:lnTo>
                    <a:pt x="2" y="39"/>
                  </a:lnTo>
                  <a:lnTo>
                    <a:pt x="11" y="24"/>
                  </a:lnTo>
                  <a:lnTo>
                    <a:pt x="24" y="11"/>
                  </a:lnTo>
                  <a:lnTo>
                    <a:pt x="39" y="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" name="Rectangle 13"/>
            <p:cNvSpPr>
              <a:spLocks noChangeArrowheads="1"/>
            </p:cNvSpPr>
            <p:nvPr/>
          </p:nvSpPr>
          <p:spPr bwMode="auto">
            <a:xfrm>
              <a:off x="3140076" y="3554413"/>
              <a:ext cx="685800" cy="103188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" name="Rectangle 14"/>
            <p:cNvSpPr>
              <a:spLocks noChangeArrowheads="1"/>
            </p:cNvSpPr>
            <p:nvPr/>
          </p:nvSpPr>
          <p:spPr bwMode="auto">
            <a:xfrm>
              <a:off x="3140076" y="3333750"/>
              <a:ext cx="420688" cy="103188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Rectangle 15"/>
            <p:cNvSpPr>
              <a:spLocks noChangeArrowheads="1"/>
            </p:cNvSpPr>
            <p:nvPr/>
          </p:nvSpPr>
          <p:spPr bwMode="auto">
            <a:xfrm>
              <a:off x="3140076" y="3116263"/>
              <a:ext cx="565150" cy="103188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" name="Rectangle 16"/>
            <p:cNvSpPr>
              <a:spLocks noChangeArrowheads="1"/>
            </p:cNvSpPr>
            <p:nvPr/>
          </p:nvSpPr>
          <p:spPr bwMode="auto">
            <a:xfrm>
              <a:off x="3140076" y="2887663"/>
              <a:ext cx="495300" cy="10477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53" name="Freeform 21"/>
          <p:cNvSpPr>
            <a:spLocks noEditPoints="1"/>
          </p:cNvSpPr>
          <p:nvPr/>
        </p:nvSpPr>
        <p:spPr bwMode="auto">
          <a:xfrm>
            <a:off x="2541946" y="1951720"/>
            <a:ext cx="550397" cy="486607"/>
          </a:xfrm>
          <a:custGeom>
            <a:avLst/>
            <a:gdLst>
              <a:gd name="T0" fmla="*/ 1204 w 3365"/>
              <a:gd name="T1" fmla="*/ 2887 h 2974"/>
              <a:gd name="T2" fmla="*/ 1706 w 3365"/>
              <a:gd name="T3" fmla="*/ 2840 h 2974"/>
              <a:gd name="T4" fmla="*/ 1953 w 3365"/>
              <a:gd name="T5" fmla="*/ 1831 h 2974"/>
              <a:gd name="T6" fmla="*/ 2121 w 3365"/>
              <a:gd name="T7" fmla="*/ 1947 h 2974"/>
              <a:gd name="T8" fmla="*/ 1324 w 3365"/>
              <a:gd name="T9" fmla="*/ 807 h 2974"/>
              <a:gd name="T10" fmla="*/ 1356 w 3365"/>
              <a:gd name="T11" fmla="*/ 901 h 2974"/>
              <a:gd name="T12" fmla="*/ 2109 w 3365"/>
              <a:gd name="T13" fmla="*/ 550 h 2974"/>
              <a:gd name="T14" fmla="*/ 2179 w 3365"/>
              <a:gd name="T15" fmla="*/ 606 h 2974"/>
              <a:gd name="T16" fmla="*/ 1821 w 3365"/>
              <a:gd name="T17" fmla="*/ 4 h 2974"/>
              <a:gd name="T18" fmla="*/ 1868 w 3365"/>
              <a:gd name="T19" fmla="*/ 134 h 2974"/>
              <a:gd name="T20" fmla="*/ 1856 w 3365"/>
              <a:gd name="T21" fmla="*/ 247 h 2974"/>
              <a:gd name="T22" fmla="*/ 1850 w 3365"/>
              <a:gd name="T23" fmla="*/ 339 h 2974"/>
              <a:gd name="T24" fmla="*/ 2138 w 3365"/>
              <a:gd name="T25" fmla="*/ 513 h 2974"/>
              <a:gd name="T26" fmla="*/ 2158 w 3365"/>
              <a:gd name="T27" fmla="*/ 648 h 2974"/>
              <a:gd name="T28" fmla="*/ 2051 w 3365"/>
              <a:gd name="T29" fmla="*/ 1780 h 2974"/>
              <a:gd name="T30" fmla="*/ 2538 w 3365"/>
              <a:gd name="T31" fmla="*/ 1616 h 2974"/>
              <a:gd name="T32" fmla="*/ 2643 w 3365"/>
              <a:gd name="T33" fmla="*/ 1495 h 2974"/>
              <a:gd name="T34" fmla="*/ 2574 w 3365"/>
              <a:gd name="T35" fmla="*/ 1202 h 2974"/>
              <a:gd name="T36" fmla="*/ 2593 w 3365"/>
              <a:gd name="T37" fmla="*/ 1113 h 2974"/>
              <a:gd name="T38" fmla="*/ 2839 w 3365"/>
              <a:gd name="T39" fmla="*/ 862 h 2974"/>
              <a:gd name="T40" fmla="*/ 2991 w 3365"/>
              <a:gd name="T41" fmla="*/ 1003 h 2974"/>
              <a:gd name="T42" fmla="*/ 3015 w 3365"/>
              <a:gd name="T43" fmla="*/ 1181 h 2974"/>
              <a:gd name="T44" fmla="*/ 2941 w 3365"/>
              <a:gd name="T45" fmla="*/ 1454 h 2974"/>
              <a:gd name="T46" fmla="*/ 3004 w 3365"/>
              <a:gd name="T47" fmla="*/ 1601 h 2974"/>
              <a:gd name="T48" fmla="*/ 3031 w 3365"/>
              <a:gd name="T49" fmla="*/ 2041 h 2974"/>
              <a:gd name="T50" fmla="*/ 2619 w 3365"/>
              <a:gd name="T51" fmla="*/ 2075 h 2974"/>
              <a:gd name="T52" fmla="*/ 2092 w 3365"/>
              <a:gd name="T53" fmla="*/ 1988 h 2974"/>
              <a:gd name="T54" fmla="*/ 1697 w 3365"/>
              <a:gd name="T55" fmla="*/ 2906 h 2974"/>
              <a:gd name="T56" fmla="*/ 1144 w 3365"/>
              <a:gd name="T57" fmla="*/ 2888 h 2974"/>
              <a:gd name="T58" fmla="*/ 781 w 3365"/>
              <a:gd name="T59" fmla="*/ 2229 h 2974"/>
              <a:gd name="T60" fmla="*/ 219 w 3365"/>
              <a:gd name="T61" fmla="*/ 2733 h 2974"/>
              <a:gd name="T62" fmla="*/ 463 w 3365"/>
              <a:gd name="T63" fmla="*/ 2256 h 2974"/>
              <a:gd name="T64" fmla="*/ 538 w 3365"/>
              <a:gd name="T65" fmla="*/ 2131 h 2974"/>
              <a:gd name="T66" fmla="*/ 454 w 3365"/>
              <a:gd name="T67" fmla="*/ 1764 h 2974"/>
              <a:gd name="T68" fmla="*/ 477 w 3365"/>
              <a:gd name="T69" fmla="*/ 1633 h 2974"/>
              <a:gd name="T70" fmla="*/ 705 w 3365"/>
              <a:gd name="T71" fmla="*/ 1334 h 2974"/>
              <a:gd name="T72" fmla="*/ 956 w 3365"/>
              <a:gd name="T73" fmla="*/ 1452 h 2974"/>
              <a:gd name="T74" fmla="*/ 997 w 3365"/>
              <a:gd name="T75" fmla="*/ 1703 h 2974"/>
              <a:gd name="T76" fmla="*/ 962 w 3365"/>
              <a:gd name="T77" fmla="*/ 1944 h 2974"/>
              <a:gd name="T78" fmla="*/ 929 w 3365"/>
              <a:gd name="T79" fmla="*/ 2138 h 2974"/>
              <a:gd name="T80" fmla="*/ 1372 w 3365"/>
              <a:gd name="T81" fmla="*/ 2424 h 2974"/>
              <a:gd name="T82" fmla="*/ 1843 w 3365"/>
              <a:gd name="T83" fmla="*/ 1867 h 2974"/>
              <a:gd name="T84" fmla="*/ 1182 w 3365"/>
              <a:gd name="T85" fmla="*/ 903 h 2974"/>
              <a:gd name="T86" fmla="*/ 845 w 3365"/>
              <a:gd name="T87" fmla="*/ 937 h 2974"/>
              <a:gd name="T88" fmla="*/ 549 w 3365"/>
              <a:gd name="T89" fmla="*/ 870 h 2974"/>
              <a:gd name="T90" fmla="*/ 650 w 3365"/>
              <a:gd name="T91" fmla="*/ 598 h 2974"/>
              <a:gd name="T92" fmla="*/ 686 w 3365"/>
              <a:gd name="T93" fmla="*/ 474 h 2974"/>
              <a:gd name="T94" fmla="*/ 650 w 3365"/>
              <a:gd name="T95" fmla="*/ 305 h 2974"/>
              <a:gd name="T96" fmla="*/ 762 w 3365"/>
              <a:gd name="T97" fmla="*/ 119 h 2974"/>
              <a:gd name="T98" fmla="*/ 914 w 3365"/>
              <a:gd name="T99" fmla="*/ 188 h 2974"/>
              <a:gd name="T100" fmla="*/ 937 w 3365"/>
              <a:gd name="T101" fmla="*/ 321 h 2974"/>
              <a:gd name="T102" fmla="*/ 888 w 3365"/>
              <a:gd name="T103" fmla="*/ 537 h 2974"/>
              <a:gd name="T104" fmla="*/ 1114 w 3365"/>
              <a:gd name="T105" fmla="*/ 686 h 2974"/>
              <a:gd name="T106" fmla="*/ 2005 w 3365"/>
              <a:gd name="T107" fmla="*/ 594 h 2974"/>
              <a:gd name="T108" fmla="*/ 1744 w 3365"/>
              <a:gd name="T109" fmla="*/ 364 h 2974"/>
              <a:gd name="T110" fmla="*/ 1508 w 3365"/>
              <a:gd name="T111" fmla="*/ 445 h 2974"/>
              <a:gd name="T112" fmla="*/ 1684 w 3365"/>
              <a:gd name="T113" fmla="*/ 329 h 2974"/>
              <a:gd name="T114" fmla="*/ 1654 w 3365"/>
              <a:gd name="T115" fmla="*/ 177 h 2974"/>
              <a:gd name="T116" fmla="*/ 1663 w 3365"/>
              <a:gd name="T117" fmla="*/ 128 h 29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365" h="2974">
                <a:moveTo>
                  <a:pt x="1431" y="2711"/>
                </a:moveTo>
                <a:lnTo>
                  <a:pt x="1388" y="2712"/>
                </a:lnTo>
                <a:lnTo>
                  <a:pt x="1347" y="2716"/>
                </a:lnTo>
                <a:lnTo>
                  <a:pt x="1309" y="2723"/>
                </a:lnTo>
                <a:lnTo>
                  <a:pt x="1274" y="2732"/>
                </a:lnTo>
                <a:lnTo>
                  <a:pt x="1231" y="2747"/>
                </a:lnTo>
                <a:lnTo>
                  <a:pt x="1204" y="2761"/>
                </a:lnTo>
                <a:lnTo>
                  <a:pt x="1182" y="2776"/>
                </a:lnTo>
                <a:lnTo>
                  <a:pt x="1167" y="2792"/>
                </a:lnTo>
                <a:lnTo>
                  <a:pt x="1157" y="2808"/>
                </a:lnTo>
                <a:lnTo>
                  <a:pt x="1154" y="2824"/>
                </a:lnTo>
                <a:lnTo>
                  <a:pt x="1157" y="2840"/>
                </a:lnTo>
                <a:lnTo>
                  <a:pt x="1167" y="2856"/>
                </a:lnTo>
                <a:lnTo>
                  <a:pt x="1182" y="2872"/>
                </a:lnTo>
                <a:lnTo>
                  <a:pt x="1204" y="2887"/>
                </a:lnTo>
                <a:lnTo>
                  <a:pt x="1231" y="2900"/>
                </a:lnTo>
                <a:lnTo>
                  <a:pt x="1263" y="2912"/>
                </a:lnTo>
                <a:lnTo>
                  <a:pt x="1300" y="2923"/>
                </a:lnTo>
                <a:lnTo>
                  <a:pt x="1340" y="2930"/>
                </a:lnTo>
                <a:lnTo>
                  <a:pt x="1384" y="2935"/>
                </a:lnTo>
                <a:lnTo>
                  <a:pt x="1431" y="2937"/>
                </a:lnTo>
                <a:lnTo>
                  <a:pt x="1479" y="2935"/>
                </a:lnTo>
                <a:lnTo>
                  <a:pt x="1523" y="2930"/>
                </a:lnTo>
                <a:lnTo>
                  <a:pt x="1564" y="2923"/>
                </a:lnTo>
                <a:lnTo>
                  <a:pt x="1599" y="2912"/>
                </a:lnTo>
                <a:lnTo>
                  <a:pt x="1631" y="2900"/>
                </a:lnTo>
                <a:lnTo>
                  <a:pt x="1659" y="2887"/>
                </a:lnTo>
                <a:lnTo>
                  <a:pt x="1681" y="2872"/>
                </a:lnTo>
                <a:lnTo>
                  <a:pt x="1696" y="2856"/>
                </a:lnTo>
                <a:lnTo>
                  <a:pt x="1706" y="2840"/>
                </a:lnTo>
                <a:lnTo>
                  <a:pt x="1709" y="2824"/>
                </a:lnTo>
                <a:lnTo>
                  <a:pt x="1706" y="2808"/>
                </a:lnTo>
                <a:lnTo>
                  <a:pt x="1696" y="2792"/>
                </a:lnTo>
                <a:lnTo>
                  <a:pt x="1681" y="2776"/>
                </a:lnTo>
                <a:lnTo>
                  <a:pt x="1659" y="2761"/>
                </a:lnTo>
                <a:lnTo>
                  <a:pt x="1631" y="2747"/>
                </a:lnTo>
                <a:lnTo>
                  <a:pt x="1599" y="2736"/>
                </a:lnTo>
                <a:lnTo>
                  <a:pt x="1564" y="2725"/>
                </a:lnTo>
                <a:lnTo>
                  <a:pt x="1523" y="2717"/>
                </a:lnTo>
                <a:lnTo>
                  <a:pt x="1479" y="2713"/>
                </a:lnTo>
                <a:lnTo>
                  <a:pt x="1431" y="2711"/>
                </a:lnTo>
                <a:close/>
                <a:moveTo>
                  <a:pt x="2051" y="1818"/>
                </a:moveTo>
                <a:lnTo>
                  <a:pt x="2016" y="1819"/>
                </a:lnTo>
                <a:lnTo>
                  <a:pt x="1983" y="1825"/>
                </a:lnTo>
                <a:lnTo>
                  <a:pt x="1953" y="1831"/>
                </a:lnTo>
                <a:lnTo>
                  <a:pt x="1927" y="1840"/>
                </a:lnTo>
                <a:lnTo>
                  <a:pt x="1906" y="1850"/>
                </a:lnTo>
                <a:lnTo>
                  <a:pt x="1890" y="1862"/>
                </a:lnTo>
                <a:lnTo>
                  <a:pt x="1881" y="1873"/>
                </a:lnTo>
                <a:lnTo>
                  <a:pt x="1877" y="1885"/>
                </a:lnTo>
                <a:lnTo>
                  <a:pt x="1881" y="1898"/>
                </a:lnTo>
                <a:lnTo>
                  <a:pt x="1890" y="1909"/>
                </a:lnTo>
                <a:lnTo>
                  <a:pt x="1906" y="1920"/>
                </a:lnTo>
                <a:lnTo>
                  <a:pt x="1927" y="1930"/>
                </a:lnTo>
                <a:lnTo>
                  <a:pt x="1953" y="1940"/>
                </a:lnTo>
                <a:lnTo>
                  <a:pt x="1983" y="1947"/>
                </a:lnTo>
                <a:lnTo>
                  <a:pt x="2016" y="1951"/>
                </a:lnTo>
                <a:lnTo>
                  <a:pt x="2051" y="1952"/>
                </a:lnTo>
                <a:lnTo>
                  <a:pt x="2088" y="1951"/>
                </a:lnTo>
                <a:lnTo>
                  <a:pt x="2121" y="1947"/>
                </a:lnTo>
                <a:lnTo>
                  <a:pt x="2151" y="1940"/>
                </a:lnTo>
                <a:lnTo>
                  <a:pt x="2177" y="1930"/>
                </a:lnTo>
                <a:lnTo>
                  <a:pt x="2197" y="1920"/>
                </a:lnTo>
                <a:lnTo>
                  <a:pt x="2214" y="1909"/>
                </a:lnTo>
                <a:lnTo>
                  <a:pt x="2223" y="1898"/>
                </a:lnTo>
                <a:lnTo>
                  <a:pt x="2227" y="1885"/>
                </a:lnTo>
                <a:lnTo>
                  <a:pt x="2223" y="1873"/>
                </a:lnTo>
                <a:lnTo>
                  <a:pt x="2214" y="1862"/>
                </a:lnTo>
                <a:lnTo>
                  <a:pt x="2197" y="1850"/>
                </a:lnTo>
                <a:lnTo>
                  <a:pt x="2177" y="1840"/>
                </a:lnTo>
                <a:lnTo>
                  <a:pt x="2151" y="1831"/>
                </a:lnTo>
                <a:lnTo>
                  <a:pt x="2121" y="1825"/>
                </a:lnTo>
                <a:lnTo>
                  <a:pt x="2088" y="1819"/>
                </a:lnTo>
                <a:lnTo>
                  <a:pt x="2051" y="1818"/>
                </a:lnTo>
                <a:close/>
                <a:moveTo>
                  <a:pt x="1324" y="807"/>
                </a:moveTo>
                <a:lnTo>
                  <a:pt x="1291" y="808"/>
                </a:lnTo>
                <a:lnTo>
                  <a:pt x="1263" y="813"/>
                </a:lnTo>
                <a:lnTo>
                  <a:pt x="1238" y="819"/>
                </a:lnTo>
                <a:lnTo>
                  <a:pt x="1218" y="827"/>
                </a:lnTo>
                <a:lnTo>
                  <a:pt x="1204" y="837"/>
                </a:lnTo>
                <a:lnTo>
                  <a:pt x="1196" y="846"/>
                </a:lnTo>
                <a:lnTo>
                  <a:pt x="1193" y="854"/>
                </a:lnTo>
                <a:lnTo>
                  <a:pt x="1196" y="863"/>
                </a:lnTo>
                <a:lnTo>
                  <a:pt x="1204" y="872"/>
                </a:lnTo>
                <a:lnTo>
                  <a:pt x="1218" y="882"/>
                </a:lnTo>
                <a:lnTo>
                  <a:pt x="1238" y="890"/>
                </a:lnTo>
                <a:lnTo>
                  <a:pt x="1263" y="896"/>
                </a:lnTo>
                <a:lnTo>
                  <a:pt x="1291" y="901"/>
                </a:lnTo>
                <a:lnTo>
                  <a:pt x="1324" y="902"/>
                </a:lnTo>
                <a:lnTo>
                  <a:pt x="1356" y="901"/>
                </a:lnTo>
                <a:lnTo>
                  <a:pt x="1385" y="896"/>
                </a:lnTo>
                <a:lnTo>
                  <a:pt x="1409" y="890"/>
                </a:lnTo>
                <a:lnTo>
                  <a:pt x="1429" y="882"/>
                </a:lnTo>
                <a:lnTo>
                  <a:pt x="1443" y="872"/>
                </a:lnTo>
                <a:lnTo>
                  <a:pt x="1453" y="863"/>
                </a:lnTo>
                <a:lnTo>
                  <a:pt x="1456" y="854"/>
                </a:lnTo>
                <a:lnTo>
                  <a:pt x="1453" y="846"/>
                </a:lnTo>
                <a:lnTo>
                  <a:pt x="1443" y="837"/>
                </a:lnTo>
                <a:lnTo>
                  <a:pt x="1429" y="827"/>
                </a:lnTo>
                <a:lnTo>
                  <a:pt x="1409" y="819"/>
                </a:lnTo>
                <a:lnTo>
                  <a:pt x="1385" y="813"/>
                </a:lnTo>
                <a:lnTo>
                  <a:pt x="1356" y="808"/>
                </a:lnTo>
                <a:lnTo>
                  <a:pt x="1324" y="807"/>
                </a:lnTo>
                <a:close/>
                <a:moveTo>
                  <a:pt x="2134" y="549"/>
                </a:moveTo>
                <a:lnTo>
                  <a:pt x="2109" y="550"/>
                </a:lnTo>
                <a:lnTo>
                  <a:pt x="2088" y="554"/>
                </a:lnTo>
                <a:lnTo>
                  <a:pt x="2071" y="558"/>
                </a:lnTo>
                <a:lnTo>
                  <a:pt x="2058" y="564"/>
                </a:lnTo>
                <a:lnTo>
                  <a:pt x="2048" y="569"/>
                </a:lnTo>
                <a:lnTo>
                  <a:pt x="2042" y="576"/>
                </a:lnTo>
                <a:lnTo>
                  <a:pt x="2040" y="580"/>
                </a:lnTo>
                <a:lnTo>
                  <a:pt x="2042" y="585"/>
                </a:lnTo>
                <a:lnTo>
                  <a:pt x="2048" y="590"/>
                </a:lnTo>
                <a:lnTo>
                  <a:pt x="2058" y="596"/>
                </a:lnTo>
                <a:lnTo>
                  <a:pt x="2071" y="601"/>
                </a:lnTo>
                <a:lnTo>
                  <a:pt x="2088" y="606"/>
                </a:lnTo>
                <a:lnTo>
                  <a:pt x="2109" y="610"/>
                </a:lnTo>
                <a:lnTo>
                  <a:pt x="2134" y="611"/>
                </a:lnTo>
                <a:lnTo>
                  <a:pt x="2157" y="610"/>
                </a:lnTo>
                <a:lnTo>
                  <a:pt x="2179" y="606"/>
                </a:lnTo>
                <a:lnTo>
                  <a:pt x="2195" y="601"/>
                </a:lnTo>
                <a:lnTo>
                  <a:pt x="2209" y="596"/>
                </a:lnTo>
                <a:lnTo>
                  <a:pt x="2219" y="590"/>
                </a:lnTo>
                <a:lnTo>
                  <a:pt x="2225" y="585"/>
                </a:lnTo>
                <a:lnTo>
                  <a:pt x="2227" y="580"/>
                </a:lnTo>
                <a:lnTo>
                  <a:pt x="2225" y="576"/>
                </a:lnTo>
                <a:lnTo>
                  <a:pt x="2219" y="569"/>
                </a:lnTo>
                <a:lnTo>
                  <a:pt x="2209" y="564"/>
                </a:lnTo>
                <a:lnTo>
                  <a:pt x="2195" y="558"/>
                </a:lnTo>
                <a:lnTo>
                  <a:pt x="2179" y="554"/>
                </a:lnTo>
                <a:lnTo>
                  <a:pt x="2157" y="550"/>
                </a:lnTo>
                <a:lnTo>
                  <a:pt x="2134" y="549"/>
                </a:lnTo>
                <a:close/>
                <a:moveTo>
                  <a:pt x="1814" y="0"/>
                </a:moveTo>
                <a:lnTo>
                  <a:pt x="1820" y="0"/>
                </a:lnTo>
                <a:lnTo>
                  <a:pt x="1821" y="4"/>
                </a:lnTo>
                <a:lnTo>
                  <a:pt x="1818" y="6"/>
                </a:lnTo>
                <a:lnTo>
                  <a:pt x="1816" y="8"/>
                </a:lnTo>
                <a:lnTo>
                  <a:pt x="1813" y="10"/>
                </a:lnTo>
                <a:lnTo>
                  <a:pt x="1810" y="14"/>
                </a:lnTo>
                <a:lnTo>
                  <a:pt x="1809" y="17"/>
                </a:lnTo>
                <a:lnTo>
                  <a:pt x="1809" y="19"/>
                </a:lnTo>
                <a:lnTo>
                  <a:pt x="1811" y="22"/>
                </a:lnTo>
                <a:lnTo>
                  <a:pt x="1814" y="25"/>
                </a:lnTo>
                <a:lnTo>
                  <a:pt x="1852" y="58"/>
                </a:lnTo>
                <a:lnTo>
                  <a:pt x="1861" y="69"/>
                </a:lnTo>
                <a:lnTo>
                  <a:pt x="1866" y="82"/>
                </a:lnTo>
                <a:lnTo>
                  <a:pt x="1868" y="95"/>
                </a:lnTo>
                <a:lnTo>
                  <a:pt x="1868" y="110"/>
                </a:lnTo>
                <a:lnTo>
                  <a:pt x="1868" y="123"/>
                </a:lnTo>
                <a:lnTo>
                  <a:pt x="1868" y="134"/>
                </a:lnTo>
                <a:lnTo>
                  <a:pt x="1868" y="149"/>
                </a:lnTo>
                <a:lnTo>
                  <a:pt x="1868" y="151"/>
                </a:lnTo>
                <a:lnTo>
                  <a:pt x="1868" y="153"/>
                </a:lnTo>
                <a:lnTo>
                  <a:pt x="1868" y="157"/>
                </a:lnTo>
                <a:lnTo>
                  <a:pt x="1869" y="159"/>
                </a:lnTo>
                <a:lnTo>
                  <a:pt x="1871" y="160"/>
                </a:lnTo>
                <a:lnTo>
                  <a:pt x="1874" y="162"/>
                </a:lnTo>
                <a:lnTo>
                  <a:pt x="1875" y="163"/>
                </a:lnTo>
                <a:lnTo>
                  <a:pt x="1876" y="165"/>
                </a:lnTo>
                <a:lnTo>
                  <a:pt x="1876" y="166"/>
                </a:lnTo>
                <a:lnTo>
                  <a:pt x="1872" y="205"/>
                </a:lnTo>
                <a:lnTo>
                  <a:pt x="1872" y="206"/>
                </a:lnTo>
                <a:lnTo>
                  <a:pt x="1865" y="219"/>
                </a:lnTo>
                <a:lnTo>
                  <a:pt x="1860" y="233"/>
                </a:lnTo>
                <a:lnTo>
                  <a:pt x="1856" y="247"/>
                </a:lnTo>
                <a:lnTo>
                  <a:pt x="1850" y="261"/>
                </a:lnTo>
                <a:lnTo>
                  <a:pt x="1850" y="262"/>
                </a:lnTo>
                <a:lnTo>
                  <a:pt x="1850" y="263"/>
                </a:lnTo>
                <a:lnTo>
                  <a:pt x="1843" y="275"/>
                </a:lnTo>
                <a:lnTo>
                  <a:pt x="1840" y="286"/>
                </a:lnTo>
                <a:lnTo>
                  <a:pt x="1839" y="298"/>
                </a:lnTo>
                <a:lnTo>
                  <a:pt x="1839" y="311"/>
                </a:lnTo>
                <a:lnTo>
                  <a:pt x="1839" y="323"/>
                </a:lnTo>
                <a:lnTo>
                  <a:pt x="1839" y="326"/>
                </a:lnTo>
                <a:lnTo>
                  <a:pt x="1841" y="328"/>
                </a:lnTo>
                <a:lnTo>
                  <a:pt x="1842" y="329"/>
                </a:lnTo>
                <a:lnTo>
                  <a:pt x="1845" y="331"/>
                </a:lnTo>
                <a:lnTo>
                  <a:pt x="1848" y="333"/>
                </a:lnTo>
                <a:lnTo>
                  <a:pt x="1849" y="336"/>
                </a:lnTo>
                <a:lnTo>
                  <a:pt x="1850" y="339"/>
                </a:lnTo>
                <a:lnTo>
                  <a:pt x="1851" y="343"/>
                </a:lnTo>
                <a:lnTo>
                  <a:pt x="1855" y="356"/>
                </a:lnTo>
                <a:lnTo>
                  <a:pt x="1860" y="369"/>
                </a:lnTo>
                <a:lnTo>
                  <a:pt x="1862" y="372"/>
                </a:lnTo>
                <a:lnTo>
                  <a:pt x="1867" y="374"/>
                </a:lnTo>
                <a:lnTo>
                  <a:pt x="1870" y="376"/>
                </a:lnTo>
                <a:lnTo>
                  <a:pt x="1939" y="404"/>
                </a:lnTo>
                <a:lnTo>
                  <a:pt x="2007" y="436"/>
                </a:lnTo>
                <a:lnTo>
                  <a:pt x="2020" y="444"/>
                </a:lnTo>
                <a:lnTo>
                  <a:pt x="2031" y="453"/>
                </a:lnTo>
                <a:lnTo>
                  <a:pt x="2048" y="527"/>
                </a:lnTo>
                <a:lnTo>
                  <a:pt x="2068" y="521"/>
                </a:lnTo>
                <a:lnTo>
                  <a:pt x="2089" y="516"/>
                </a:lnTo>
                <a:lnTo>
                  <a:pt x="2113" y="513"/>
                </a:lnTo>
                <a:lnTo>
                  <a:pt x="2138" y="513"/>
                </a:lnTo>
                <a:lnTo>
                  <a:pt x="2161" y="514"/>
                </a:lnTo>
                <a:lnTo>
                  <a:pt x="2184" y="517"/>
                </a:lnTo>
                <a:lnTo>
                  <a:pt x="2206" y="522"/>
                </a:lnTo>
                <a:lnTo>
                  <a:pt x="2225" y="529"/>
                </a:lnTo>
                <a:lnTo>
                  <a:pt x="2240" y="540"/>
                </a:lnTo>
                <a:lnTo>
                  <a:pt x="2254" y="551"/>
                </a:lnTo>
                <a:lnTo>
                  <a:pt x="2261" y="564"/>
                </a:lnTo>
                <a:lnTo>
                  <a:pt x="2264" y="580"/>
                </a:lnTo>
                <a:lnTo>
                  <a:pt x="2261" y="596"/>
                </a:lnTo>
                <a:lnTo>
                  <a:pt x="2253" y="610"/>
                </a:lnTo>
                <a:lnTo>
                  <a:pt x="2240" y="621"/>
                </a:lnTo>
                <a:lnTo>
                  <a:pt x="2223" y="631"/>
                </a:lnTo>
                <a:lnTo>
                  <a:pt x="2204" y="638"/>
                </a:lnTo>
                <a:lnTo>
                  <a:pt x="2181" y="644"/>
                </a:lnTo>
                <a:lnTo>
                  <a:pt x="2158" y="648"/>
                </a:lnTo>
                <a:lnTo>
                  <a:pt x="2134" y="649"/>
                </a:lnTo>
                <a:lnTo>
                  <a:pt x="2105" y="646"/>
                </a:lnTo>
                <a:lnTo>
                  <a:pt x="2077" y="642"/>
                </a:lnTo>
                <a:lnTo>
                  <a:pt x="2051" y="634"/>
                </a:lnTo>
                <a:lnTo>
                  <a:pt x="1484" y="827"/>
                </a:lnTo>
                <a:lnTo>
                  <a:pt x="1491" y="841"/>
                </a:lnTo>
                <a:lnTo>
                  <a:pt x="1494" y="854"/>
                </a:lnTo>
                <a:lnTo>
                  <a:pt x="1491" y="870"/>
                </a:lnTo>
                <a:lnTo>
                  <a:pt x="1483" y="885"/>
                </a:lnTo>
                <a:lnTo>
                  <a:pt x="1471" y="898"/>
                </a:lnTo>
                <a:lnTo>
                  <a:pt x="1455" y="909"/>
                </a:lnTo>
                <a:lnTo>
                  <a:pt x="1435" y="920"/>
                </a:lnTo>
                <a:lnTo>
                  <a:pt x="1413" y="928"/>
                </a:lnTo>
                <a:lnTo>
                  <a:pt x="2046" y="1780"/>
                </a:lnTo>
                <a:lnTo>
                  <a:pt x="2051" y="1780"/>
                </a:lnTo>
                <a:lnTo>
                  <a:pt x="2094" y="1782"/>
                </a:lnTo>
                <a:lnTo>
                  <a:pt x="2133" y="1788"/>
                </a:lnTo>
                <a:lnTo>
                  <a:pt x="2168" y="1797"/>
                </a:lnTo>
                <a:lnTo>
                  <a:pt x="2197" y="1808"/>
                </a:lnTo>
                <a:lnTo>
                  <a:pt x="2223" y="1822"/>
                </a:lnTo>
                <a:lnTo>
                  <a:pt x="2243" y="1838"/>
                </a:lnTo>
                <a:lnTo>
                  <a:pt x="2262" y="1756"/>
                </a:lnTo>
                <a:lnTo>
                  <a:pt x="2277" y="1743"/>
                </a:lnTo>
                <a:lnTo>
                  <a:pt x="2294" y="1732"/>
                </a:lnTo>
                <a:lnTo>
                  <a:pt x="2311" y="1722"/>
                </a:lnTo>
                <a:lnTo>
                  <a:pt x="2357" y="1697"/>
                </a:lnTo>
                <a:lnTo>
                  <a:pt x="2403" y="1675"/>
                </a:lnTo>
                <a:lnTo>
                  <a:pt x="2449" y="1654"/>
                </a:lnTo>
                <a:lnTo>
                  <a:pt x="2495" y="1635"/>
                </a:lnTo>
                <a:lnTo>
                  <a:pt x="2538" y="1616"/>
                </a:lnTo>
                <a:lnTo>
                  <a:pt x="2583" y="1599"/>
                </a:lnTo>
                <a:lnTo>
                  <a:pt x="2587" y="1596"/>
                </a:lnTo>
                <a:lnTo>
                  <a:pt x="2592" y="1590"/>
                </a:lnTo>
                <a:lnTo>
                  <a:pt x="2594" y="1586"/>
                </a:lnTo>
                <a:lnTo>
                  <a:pt x="2611" y="1536"/>
                </a:lnTo>
                <a:lnTo>
                  <a:pt x="2613" y="1529"/>
                </a:lnTo>
                <a:lnTo>
                  <a:pt x="2616" y="1522"/>
                </a:lnTo>
                <a:lnTo>
                  <a:pt x="2620" y="1515"/>
                </a:lnTo>
                <a:lnTo>
                  <a:pt x="2626" y="1511"/>
                </a:lnTo>
                <a:lnTo>
                  <a:pt x="2634" y="1508"/>
                </a:lnTo>
                <a:lnTo>
                  <a:pt x="2636" y="1507"/>
                </a:lnTo>
                <a:lnTo>
                  <a:pt x="2639" y="1504"/>
                </a:lnTo>
                <a:lnTo>
                  <a:pt x="2641" y="1501"/>
                </a:lnTo>
                <a:lnTo>
                  <a:pt x="2642" y="1498"/>
                </a:lnTo>
                <a:lnTo>
                  <a:pt x="2643" y="1495"/>
                </a:lnTo>
                <a:lnTo>
                  <a:pt x="2651" y="1422"/>
                </a:lnTo>
                <a:lnTo>
                  <a:pt x="2650" y="1418"/>
                </a:lnTo>
                <a:lnTo>
                  <a:pt x="2649" y="1414"/>
                </a:lnTo>
                <a:lnTo>
                  <a:pt x="2647" y="1410"/>
                </a:lnTo>
                <a:lnTo>
                  <a:pt x="2645" y="1407"/>
                </a:lnTo>
                <a:lnTo>
                  <a:pt x="2631" y="1388"/>
                </a:lnTo>
                <a:lnTo>
                  <a:pt x="2620" y="1368"/>
                </a:lnTo>
                <a:lnTo>
                  <a:pt x="2612" y="1346"/>
                </a:lnTo>
                <a:lnTo>
                  <a:pt x="2607" y="1323"/>
                </a:lnTo>
                <a:lnTo>
                  <a:pt x="2603" y="1308"/>
                </a:lnTo>
                <a:lnTo>
                  <a:pt x="2597" y="1293"/>
                </a:lnTo>
                <a:lnTo>
                  <a:pt x="2591" y="1277"/>
                </a:lnTo>
                <a:lnTo>
                  <a:pt x="2583" y="1245"/>
                </a:lnTo>
                <a:lnTo>
                  <a:pt x="2575" y="1213"/>
                </a:lnTo>
                <a:lnTo>
                  <a:pt x="2574" y="1202"/>
                </a:lnTo>
                <a:lnTo>
                  <a:pt x="2573" y="1190"/>
                </a:lnTo>
                <a:lnTo>
                  <a:pt x="2572" y="1182"/>
                </a:lnTo>
                <a:lnTo>
                  <a:pt x="2573" y="1174"/>
                </a:lnTo>
                <a:lnTo>
                  <a:pt x="2577" y="1169"/>
                </a:lnTo>
                <a:lnTo>
                  <a:pt x="2586" y="1165"/>
                </a:lnTo>
                <a:lnTo>
                  <a:pt x="2588" y="1164"/>
                </a:lnTo>
                <a:lnTo>
                  <a:pt x="2589" y="1161"/>
                </a:lnTo>
                <a:lnTo>
                  <a:pt x="2591" y="1159"/>
                </a:lnTo>
                <a:lnTo>
                  <a:pt x="2592" y="1155"/>
                </a:lnTo>
                <a:lnTo>
                  <a:pt x="2592" y="1152"/>
                </a:lnTo>
                <a:lnTo>
                  <a:pt x="2593" y="1149"/>
                </a:lnTo>
                <a:lnTo>
                  <a:pt x="2593" y="1135"/>
                </a:lnTo>
                <a:lnTo>
                  <a:pt x="2593" y="1126"/>
                </a:lnTo>
                <a:lnTo>
                  <a:pt x="2593" y="1119"/>
                </a:lnTo>
                <a:lnTo>
                  <a:pt x="2593" y="1113"/>
                </a:lnTo>
                <a:lnTo>
                  <a:pt x="2593" y="1104"/>
                </a:lnTo>
                <a:lnTo>
                  <a:pt x="2593" y="1089"/>
                </a:lnTo>
                <a:lnTo>
                  <a:pt x="2594" y="1058"/>
                </a:lnTo>
                <a:lnTo>
                  <a:pt x="2595" y="1027"/>
                </a:lnTo>
                <a:lnTo>
                  <a:pt x="2599" y="1004"/>
                </a:lnTo>
                <a:lnTo>
                  <a:pt x="2607" y="983"/>
                </a:lnTo>
                <a:lnTo>
                  <a:pt x="2619" y="966"/>
                </a:lnTo>
                <a:lnTo>
                  <a:pt x="2633" y="949"/>
                </a:lnTo>
                <a:lnTo>
                  <a:pt x="2650" y="934"/>
                </a:lnTo>
                <a:lnTo>
                  <a:pt x="2677" y="916"/>
                </a:lnTo>
                <a:lnTo>
                  <a:pt x="2705" y="900"/>
                </a:lnTo>
                <a:lnTo>
                  <a:pt x="2735" y="888"/>
                </a:lnTo>
                <a:lnTo>
                  <a:pt x="2765" y="878"/>
                </a:lnTo>
                <a:lnTo>
                  <a:pt x="2797" y="870"/>
                </a:lnTo>
                <a:lnTo>
                  <a:pt x="2839" y="862"/>
                </a:lnTo>
                <a:lnTo>
                  <a:pt x="2882" y="855"/>
                </a:lnTo>
                <a:lnTo>
                  <a:pt x="2893" y="855"/>
                </a:lnTo>
                <a:lnTo>
                  <a:pt x="2904" y="855"/>
                </a:lnTo>
                <a:lnTo>
                  <a:pt x="2906" y="858"/>
                </a:lnTo>
                <a:lnTo>
                  <a:pt x="2908" y="861"/>
                </a:lnTo>
                <a:lnTo>
                  <a:pt x="2899" y="867"/>
                </a:lnTo>
                <a:lnTo>
                  <a:pt x="2891" y="873"/>
                </a:lnTo>
                <a:lnTo>
                  <a:pt x="2885" y="882"/>
                </a:lnTo>
                <a:lnTo>
                  <a:pt x="2883" y="889"/>
                </a:lnTo>
                <a:lnTo>
                  <a:pt x="2886" y="896"/>
                </a:lnTo>
                <a:lnTo>
                  <a:pt x="2893" y="903"/>
                </a:lnTo>
                <a:lnTo>
                  <a:pt x="2931" y="936"/>
                </a:lnTo>
                <a:lnTo>
                  <a:pt x="2969" y="969"/>
                </a:lnTo>
                <a:lnTo>
                  <a:pt x="2982" y="984"/>
                </a:lnTo>
                <a:lnTo>
                  <a:pt x="2991" y="1003"/>
                </a:lnTo>
                <a:lnTo>
                  <a:pt x="2997" y="1022"/>
                </a:lnTo>
                <a:lnTo>
                  <a:pt x="2999" y="1043"/>
                </a:lnTo>
                <a:lnTo>
                  <a:pt x="2999" y="1065"/>
                </a:lnTo>
                <a:lnTo>
                  <a:pt x="2999" y="1081"/>
                </a:lnTo>
                <a:lnTo>
                  <a:pt x="2999" y="1096"/>
                </a:lnTo>
                <a:lnTo>
                  <a:pt x="2999" y="1111"/>
                </a:lnTo>
                <a:lnTo>
                  <a:pt x="2999" y="1127"/>
                </a:lnTo>
                <a:lnTo>
                  <a:pt x="2999" y="1149"/>
                </a:lnTo>
                <a:lnTo>
                  <a:pt x="2999" y="1157"/>
                </a:lnTo>
                <a:lnTo>
                  <a:pt x="3000" y="1163"/>
                </a:lnTo>
                <a:lnTo>
                  <a:pt x="3004" y="1169"/>
                </a:lnTo>
                <a:lnTo>
                  <a:pt x="3011" y="1173"/>
                </a:lnTo>
                <a:lnTo>
                  <a:pt x="3012" y="1175"/>
                </a:lnTo>
                <a:lnTo>
                  <a:pt x="3014" y="1178"/>
                </a:lnTo>
                <a:lnTo>
                  <a:pt x="3015" y="1181"/>
                </a:lnTo>
                <a:lnTo>
                  <a:pt x="3016" y="1184"/>
                </a:lnTo>
                <a:lnTo>
                  <a:pt x="3008" y="1260"/>
                </a:lnTo>
                <a:lnTo>
                  <a:pt x="3008" y="1261"/>
                </a:lnTo>
                <a:lnTo>
                  <a:pt x="3008" y="1263"/>
                </a:lnTo>
                <a:lnTo>
                  <a:pt x="2996" y="1283"/>
                </a:lnTo>
                <a:lnTo>
                  <a:pt x="2987" y="1305"/>
                </a:lnTo>
                <a:lnTo>
                  <a:pt x="2981" y="1327"/>
                </a:lnTo>
                <a:lnTo>
                  <a:pt x="2974" y="1350"/>
                </a:lnTo>
                <a:lnTo>
                  <a:pt x="2966" y="1373"/>
                </a:lnTo>
                <a:lnTo>
                  <a:pt x="2965" y="1375"/>
                </a:lnTo>
                <a:lnTo>
                  <a:pt x="2964" y="1377"/>
                </a:lnTo>
                <a:lnTo>
                  <a:pt x="2951" y="1394"/>
                </a:lnTo>
                <a:lnTo>
                  <a:pt x="2944" y="1414"/>
                </a:lnTo>
                <a:lnTo>
                  <a:pt x="2941" y="1434"/>
                </a:lnTo>
                <a:lnTo>
                  <a:pt x="2941" y="1454"/>
                </a:lnTo>
                <a:lnTo>
                  <a:pt x="2942" y="1475"/>
                </a:lnTo>
                <a:lnTo>
                  <a:pt x="2942" y="1496"/>
                </a:lnTo>
                <a:lnTo>
                  <a:pt x="2942" y="1498"/>
                </a:lnTo>
                <a:lnTo>
                  <a:pt x="2944" y="1502"/>
                </a:lnTo>
                <a:lnTo>
                  <a:pt x="2946" y="1505"/>
                </a:lnTo>
                <a:lnTo>
                  <a:pt x="2948" y="1507"/>
                </a:lnTo>
                <a:lnTo>
                  <a:pt x="2955" y="1512"/>
                </a:lnTo>
                <a:lnTo>
                  <a:pt x="2961" y="1519"/>
                </a:lnTo>
                <a:lnTo>
                  <a:pt x="2965" y="1527"/>
                </a:lnTo>
                <a:lnTo>
                  <a:pt x="2967" y="1535"/>
                </a:lnTo>
                <a:lnTo>
                  <a:pt x="2975" y="1561"/>
                </a:lnTo>
                <a:lnTo>
                  <a:pt x="2985" y="1587"/>
                </a:lnTo>
                <a:lnTo>
                  <a:pt x="2989" y="1592"/>
                </a:lnTo>
                <a:lnTo>
                  <a:pt x="2997" y="1598"/>
                </a:lnTo>
                <a:lnTo>
                  <a:pt x="3004" y="1601"/>
                </a:lnTo>
                <a:lnTo>
                  <a:pt x="3096" y="1638"/>
                </a:lnTo>
                <a:lnTo>
                  <a:pt x="3188" y="1677"/>
                </a:lnTo>
                <a:lnTo>
                  <a:pt x="3277" y="1720"/>
                </a:lnTo>
                <a:lnTo>
                  <a:pt x="3302" y="1735"/>
                </a:lnTo>
                <a:lnTo>
                  <a:pt x="3323" y="1754"/>
                </a:lnTo>
                <a:lnTo>
                  <a:pt x="3365" y="1937"/>
                </a:lnTo>
                <a:lnTo>
                  <a:pt x="3338" y="1939"/>
                </a:lnTo>
                <a:lnTo>
                  <a:pt x="3306" y="1944"/>
                </a:lnTo>
                <a:lnTo>
                  <a:pt x="3272" y="1953"/>
                </a:lnTo>
                <a:lnTo>
                  <a:pt x="3235" y="1964"/>
                </a:lnTo>
                <a:lnTo>
                  <a:pt x="3197" y="1978"/>
                </a:lnTo>
                <a:lnTo>
                  <a:pt x="3156" y="1993"/>
                </a:lnTo>
                <a:lnTo>
                  <a:pt x="3115" y="2008"/>
                </a:lnTo>
                <a:lnTo>
                  <a:pt x="3074" y="2025"/>
                </a:lnTo>
                <a:lnTo>
                  <a:pt x="3031" y="2041"/>
                </a:lnTo>
                <a:lnTo>
                  <a:pt x="2990" y="2057"/>
                </a:lnTo>
                <a:lnTo>
                  <a:pt x="2949" y="2071"/>
                </a:lnTo>
                <a:lnTo>
                  <a:pt x="2910" y="2083"/>
                </a:lnTo>
                <a:lnTo>
                  <a:pt x="2873" y="2094"/>
                </a:lnTo>
                <a:lnTo>
                  <a:pt x="2838" y="2101"/>
                </a:lnTo>
                <a:lnTo>
                  <a:pt x="2915" y="1995"/>
                </a:lnTo>
                <a:lnTo>
                  <a:pt x="2793" y="1659"/>
                </a:lnTo>
                <a:lnTo>
                  <a:pt x="2831" y="1577"/>
                </a:lnTo>
                <a:lnTo>
                  <a:pt x="2755" y="1577"/>
                </a:lnTo>
                <a:lnTo>
                  <a:pt x="2793" y="1659"/>
                </a:lnTo>
                <a:lnTo>
                  <a:pt x="2670" y="1995"/>
                </a:lnTo>
                <a:lnTo>
                  <a:pt x="2749" y="2104"/>
                </a:lnTo>
                <a:lnTo>
                  <a:pt x="2703" y="2098"/>
                </a:lnTo>
                <a:lnTo>
                  <a:pt x="2660" y="2088"/>
                </a:lnTo>
                <a:lnTo>
                  <a:pt x="2619" y="2075"/>
                </a:lnTo>
                <a:lnTo>
                  <a:pt x="2579" y="2060"/>
                </a:lnTo>
                <a:lnTo>
                  <a:pt x="2543" y="2043"/>
                </a:lnTo>
                <a:lnTo>
                  <a:pt x="2507" y="2026"/>
                </a:lnTo>
                <a:lnTo>
                  <a:pt x="2471" y="2008"/>
                </a:lnTo>
                <a:lnTo>
                  <a:pt x="2435" y="1991"/>
                </a:lnTo>
                <a:lnTo>
                  <a:pt x="2399" y="1975"/>
                </a:lnTo>
                <a:lnTo>
                  <a:pt x="2362" y="1961"/>
                </a:lnTo>
                <a:lnTo>
                  <a:pt x="2323" y="1950"/>
                </a:lnTo>
                <a:lnTo>
                  <a:pt x="2282" y="1942"/>
                </a:lnTo>
                <a:lnTo>
                  <a:pt x="2238" y="1937"/>
                </a:lnTo>
                <a:lnTo>
                  <a:pt x="2218" y="1952"/>
                </a:lnTo>
                <a:lnTo>
                  <a:pt x="2192" y="1965"/>
                </a:lnTo>
                <a:lnTo>
                  <a:pt x="2162" y="1976"/>
                </a:lnTo>
                <a:lnTo>
                  <a:pt x="2130" y="1984"/>
                </a:lnTo>
                <a:lnTo>
                  <a:pt x="2092" y="1988"/>
                </a:lnTo>
                <a:lnTo>
                  <a:pt x="2052" y="1990"/>
                </a:lnTo>
                <a:lnTo>
                  <a:pt x="2027" y="1989"/>
                </a:lnTo>
                <a:lnTo>
                  <a:pt x="1581" y="2690"/>
                </a:lnTo>
                <a:lnTo>
                  <a:pt x="1617" y="2702"/>
                </a:lnTo>
                <a:lnTo>
                  <a:pt x="1649" y="2714"/>
                </a:lnTo>
                <a:lnTo>
                  <a:pt x="1678" y="2728"/>
                </a:lnTo>
                <a:lnTo>
                  <a:pt x="1701" y="2745"/>
                </a:lnTo>
                <a:lnTo>
                  <a:pt x="1721" y="2762"/>
                </a:lnTo>
                <a:lnTo>
                  <a:pt x="1735" y="2782"/>
                </a:lnTo>
                <a:lnTo>
                  <a:pt x="1744" y="2802"/>
                </a:lnTo>
                <a:lnTo>
                  <a:pt x="1747" y="2824"/>
                </a:lnTo>
                <a:lnTo>
                  <a:pt x="1743" y="2847"/>
                </a:lnTo>
                <a:lnTo>
                  <a:pt x="1734" y="2868"/>
                </a:lnTo>
                <a:lnTo>
                  <a:pt x="1718" y="2888"/>
                </a:lnTo>
                <a:lnTo>
                  <a:pt x="1697" y="2906"/>
                </a:lnTo>
                <a:lnTo>
                  <a:pt x="1670" y="2924"/>
                </a:lnTo>
                <a:lnTo>
                  <a:pt x="1640" y="2938"/>
                </a:lnTo>
                <a:lnTo>
                  <a:pt x="1605" y="2950"/>
                </a:lnTo>
                <a:lnTo>
                  <a:pt x="1566" y="2961"/>
                </a:lnTo>
                <a:lnTo>
                  <a:pt x="1523" y="2968"/>
                </a:lnTo>
                <a:lnTo>
                  <a:pt x="1478" y="2973"/>
                </a:lnTo>
                <a:lnTo>
                  <a:pt x="1431" y="2974"/>
                </a:lnTo>
                <a:lnTo>
                  <a:pt x="1384" y="2973"/>
                </a:lnTo>
                <a:lnTo>
                  <a:pt x="1340" y="2968"/>
                </a:lnTo>
                <a:lnTo>
                  <a:pt x="1297" y="2961"/>
                </a:lnTo>
                <a:lnTo>
                  <a:pt x="1258" y="2950"/>
                </a:lnTo>
                <a:lnTo>
                  <a:pt x="1223" y="2938"/>
                </a:lnTo>
                <a:lnTo>
                  <a:pt x="1193" y="2924"/>
                </a:lnTo>
                <a:lnTo>
                  <a:pt x="1166" y="2906"/>
                </a:lnTo>
                <a:lnTo>
                  <a:pt x="1144" y="2888"/>
                </a:lnTo>
                <a:lnTo>
                  <a:pt x="1129" y="2868"/>
                </a:lnTo>
                <a:lnTo>
                  <a:pt x="1119" y="2847"/>
                </a:lnTo>
                <a:lnTo>
                  <a:pt x="1116" y="2824"/>
                </a:lnTo>
                <a:lnTo>
                  <a:pt x="1119" y="2805"/>
                </a:lnTo>
                <a:lnTo>
                  <a:pt x="1125" y="2788"/>
                </a:lnTo>
                <a:lnTo>
                  <a:pt x="1074" y="2809"/>
                </a:lnTo>
                <a:lnTo>
                  <a:pt x="1023" y="2828"/>
                </a:lnTo>
                <a:lnTo>
                  <a:pt x="973" y="2847"/>
                </a:lnTo>
                <a:lnTo>
                  <a:pt x="925" y="2863"/>
                </a:lnTo>
                <a:lnTo>
                  <a:pt x="877" y="2878"/>
                </a:lnTo>
                <a:lnTo>
                  <a:pt x="832" y="2890"/>
                </a:lnTo>
                <a:lnTo>
                  <a:pt x="790" y="2899"/>
                </a:lnTo>
                <a:lnTo>
                  <a:pt x="889" y="2762"/>
                </a:lnTo>
                <a:lnTo>
                  <a:pt x="731" y="2334"/>
                </a:lnTo>
                <a:lnTo>
                  <a:pt x="781" y="2229"/>
                </a:lnTo>
                <a:lnTo>
                  <a:pt x="683" y="2229"/>
                </a:lnTo>
                <a:lnTo>
                  <a:pt x="731" y="2334"/>
                </a:lnTo>
                <a:lnTo>
                  <a:pt x="575" y="2762"/>
                </a:lnTo>
                <a:lnTo>
                  <a:pt x="676" y="2902"/>
                </a:lnTo>
                <a:lnTo>
                  <a:pt x="626" y="2896"/>
                </a:lnTo>
                <a:lnTo>
                  <a:pt x="579" y="2887"/>
                </a:lnTo>
                <a:lnTo>
                  <a:pt x="534" y="2873"/>
                </a:lnTo>
                <a:lnTo>
                  <a:pt x="492" y="2859"/>
                </a:lnTo>
                <a:lnTo>
                  <a:pt x="451" y="2842"/>
                </a:lnTo>
                <a:lnTo>
                  <a:pt x="411" y="2824"/>
                </a:lnTo>
                <a:lnTo>
                  <a:pt x="372" y="2805"/>
                </a:lnTo>
                <a:lnTo>
                  <a:pt x="334" y="2786"/>
                </a:lnTo>
                <a:lnTo>
                  <a:pt x="296" y="2767"/>
                </a:lnTo>
                <a:lnTo>
                  <a:pt x="258" y="2750"/>
                </a:lnTo>
                <a:lnTo>
                  <a:pt x="219" y="2733"/>
                </a:lnTo>
                <a:lnTo>
                  <a:pt x="179" y="2718"/>
                </a:lnTo>
                <a:lnTo>
                  <a:pt x="137" y="2706"/>
                </a:lnTo>
                <a:lnTo>
                  <a:pt x="93" y="2697"/>
                </a:lnTo>
                <a:lnTo>
                  <a:pt x="48" y="2690"/>
                </a:lnTo>
                <a:lnTo>
                  <a:pt x="0" y="2688"/>
                </a:lnTo>
                <a:lnTo>
                  <a:pt x="54" y="2457"/>
                </a:lnTo>
                <a:lnTo>
                  <a:pt x="73" y="2442"/>
                </a:lnTo>
                <a:lnTo>
                  <a:pt x="95" y="2428"/>
                </a:lnTo>
                <a:lnTo>
                  <a:pt x="116" y="2414"/>
                </a:lnTo>
                <a:lnTo>
                  <a:pt x="175" y="2383"/>
                </a:lnTo>
                <a:lnTo>
                  <a:pt x="233" y="2354"/>
                </a:lnTo>
                <a:lnTo>
                  <a:pt x="292" y="2327"/>
                </a:lnTo>
                <a:lnTo>
                  <a:pt x="351" y="2302"/>
                </a:lnTo>
                <a:lnTo>
                  <a:pt x="408" y="2280"/>
                </a:lnTo>
                <a:lnTo>
                  <a:pt x="463" y="2256"/>
                </a:lnTo>
                <a:lnTo>
                  <a:pt x="467" y="2253"/>
                </a:lnTo>
                <a:lnTo>
                  <a:pt x="473" y="2250"/>
                </a:lnTo>
                <a:lnTo>
                  <a:pt x="476" y="2245"/>
                </a:lnTo>
                <a:lnTo>
                  <a:pt x="479" y="2241"/>
                </a:lnTo>
                <a:lnTo>
                  <a:pt x="490" y="2209"/>
                </a:lnTo>
                <a:lnTo>
                  <a:pt x="500" y="2177"/>
                </a:lnTo>
                <a:lnTo>
                  <a:pt x="502" y="2168"/>
                </a:lnTo>
                <a:lnTo>
                  <a:pt x="506" y="2158"/>
                </a:lnTo>
                <a:lnTo>
                  <a:pt x="512" y="2151"/>
                </a:lnTo>
                <a:lnTo>
                  <a:pt x="519" y="2145"/>
                </a:lnTo>
                <a:lnTo>
                  <a:pt x="529" y="2141"/>
                </a:lnTo>
                <a:lnTo>
                  <a:pt x="531" y="2140"/>
                </a:lnTo>
                <a:lnTo>
                  <a:pt x="534" y="2137"/>
                </a:lnTo>
                <a:lnTo>
                  <a:pt x="536" y="2135"/>
                </a:lnTo>
                <a:lnTo>
                  <a:pt x="538" y="2131"/>
                </a:lnTo>
                <a:lnTo>
                  <a:pt x="540" y="2128"/>
                </a:lnTo>
                <a:lnTo>
                  <a:pt x="541" y="2125"/>
                </a:lnTo>
                <a:lnTo>
                  <a:pt x="551" y="2031"/>
                </a:lnTo>
                <a:lnTo>
                  <a:pt x="550" y="2024"/>
                </a:lnTo>
                <a:lnTo>
                  <a:pt x="548" y="2017"/>
                </a:lnTo>
                <a:lnTo>
                  <a:pt x="543" y="2011"/>
                </a:lnTo>
                <a:lnTo>
                  <a:pt x="525" y="1987"/>
                </a:lnTo>
                <a:lnTo>
                  <a:pt x="512" y="1961"/>
                </a:lnTo>
                <a:lnTo>
                  <a:pt x="501" y="1934"/>
                </a:lnTo>
                <a:lnTo>
                  <a:pt x="495" y="1905"/>
                </a:lnTo>
                <a:lnTo>
                  <a:pt x="489" y="1885"/>
                </a:lnTo>
                <a:lnTo>
                  <a:pt x="482" y="1866"/>
                </a:lnTo>
                <a:lnTo>
                  <a:pt x="475" y="1845"/>
                </a:lnTo>
                <a:lnTo>
                  <a:pt x="463" y="1805"/>
                </a:lnTo>
                <a:lnTo>
                  <a:pt x="454" y="1764"/>
                </a:lnTo>
                <a:lnTo>
                  <a:pt x="453" y="1750"/>
                </a:lnTo>
                <a:lnTo>
                  <a:pt x="451" y="1734"/>
                </a:lnTo>
                <a:lnTo>
                  <a:pt x="450" y="1726"/>
                </a:lnTo>
                <a:lnTo>
                  <a:pt x="451" y="1718"/>
                </a:lnTo>
                <a:lnTo>
                  <a:pt x="453" y="1712"/>
                </a:lnTo>
                <a:lnTo>
                  <a:pt x="458" y="1706"/>
                </a:lnTo>
                <a:lnTo>
                  <a:pt x="467" y="1702"/>
                </a:lnTo>
                <a:lnTo>
                  <a:pt x="472" y="1698"/>
                </a:lnTo>
                <a:lnTo>
                  <a:pt x="475" y="1690"/>
                </a:lnTo>
                <a:lnTo>
                  <a:pt x="477" y="1682"/>
                </a:lnTo>
                <a:lnTo>
                  <a:pt x="477" y="1666"/>
                </a:lnTo>
                <a:lnTo>
                  <a:pt x="477" y="1655"/>
                </a:lnTo>
                <a:lnTo>
                  <a:pt x="477" y="1647"/>
                </a:lnTo>
                <a:lnTo>
                  <a:pt x="477" y="1641"/>
                </a:lnTo>
                <a:lnTo>
                  <a:pt x="477" y="1633"/>
                </a:lnTo>
                <a:lnTo>
                  <a:pt x="477" y="1621"/>
                </a:lnTo>
                <a:lnTo>
                  <a:pt x="477" y="1606"/>
                </a:lnTo>
                <a:lnTo>
                  <a:pt x="477" y="1566"/>
                </a:lnTo>
                <a:lnTo>
                  <a:pt x="479" y="1526"/>
                </a:lnTo>
                <a:lnTo>
                  <a:pt x="483" y="1501"/>
                </a:lnTo>
                <a:lnTo>
                  <a:pt x="490" y="1479"/>
                </a:lnTo>
                <a:lnTo>
                  <a:pt x="501" y="1459"/>
                </a:lnTo>
                <a:lnTo>
                  <a:pt x="516" y="1440"/>
                </a:lnTo>
                <a:lnTo>
                  <a:pt x="532" y="1424"/>
                </a:lnTo>
                <a:lnTo>
                  <a:pt x="550" y="1408"/>
                </a:lnTo>
                <a:lnTo>
                  <a:pt x="578" y="1387"/>
                </a:lnTo>
                <a:lnTo>
                  <a:pt x="608" y="1370"/>
                </a:lnTo>
                <a:lnTo>
                  <a:pt x="639" y="1355"/>
                </a:lnTo>
                <a:lnTo>
                  <a:pt x="671" y="1344"/>
                </a:lnTo>
                <a:lnTo>
                  <a:pt x="705" y="1334"/>
                </a:lnTo>
                <a:lnTo>
                  <a:pt x="738" y="1325"/>
                </a:lnTo>
                <a:lnTo>
                  <a:pt x="791" y="1315"/>
                </a:lnTo>
                <a:lnTo>
                  <a:pt x="845" y="1306"/>
                </a:lnTo>
                <a:lnTo>
                  <a:pt x="860" y="1306"/>
                </a:lnTo>
                <a:lnTo>
                  <a:pt x="874" y="1306"/>
                </a:lnTo>
                <a:lnTo>
                  <a:pt x="877" y="1310"/>
                </a:lnTo>
                <a:lnTo>
                  <a:pt x="879" y="1313"/>
                </a:lnTo>
                <a:lnTo>
                  <a:pt x="868" y="1321"/>
                </a:lnTo>
                <a:lnTo>
                  <a:pt x="857" y="1331"/>
                </a:lnTo>
                <a:lnTo>
                  <a:pt x="850" y="1341"/>
                </a:lnTo>
                <a:lnTo>
                  <a:pt x="846" y="1350"/>
                </a:lnTo>
                <a:lnTo>
                  <a:pt x="851" y="1358"/>
                </a:lnTo>
                <a:lnTo>
                  <a:pt x="860" y="1369"/>
                </a:lnTo>
                <a:lnTo>
                  <a:pt x="908" y="1410"/>
                </a:lnTo>
                <a:lnTo>
                  <a:pt x="956" y="1452"/>
                </a:lnTo>
                <a:lnTo>
                  <a:pt x="971" y="1468"/>
                </a:lnTo>
                <a:lnTo>
                  <a:pt x="982" y="1486"/>
                </a:lnTo>
                <a:lnTo>
                  <a:pt x="989" y="1504"/>
                </a:lnTo>
                <a:lnTo>
                  <a:pt x="993" y="1525"/>
                </a:lnTo>
                <a:lnTo>
                  <a:pt x="995" y="1546"/>
                </a:lnTo>
                <a:lnTo>
                  <a:pt x="995" y="1571"/>
                </a:lnTo>
                <a:lnTo>
                  <a:pt x="995" y="1589"/>
                </a:lnTo>
                <a:lnTo>
                  <a:pt x="995" y="1607"/>
                </a:lnTo>
                <a:lnTo>
                  <a:pt x="995" y="1622"/>
                </a:lnTo>
                <a:lnTo>
                  <a:pt x="995" y="1639"/>
                </a:lnTo>
                <a:lnTo>
                  <a:pt x="995" y="1658"/>
                </a:lnTo>
                <a:lnTo>
                  <a:pt x="995" y="1682"/>
                </a:lnTo>
                <a:lnTo>
                  <a:pt x="995" y="1690"/>
                </a:lnTo>
                <a:lnTo>
                  <a:pt x="995" y="1697"/>
                </a:lnTo>
                <a:lnTo>
                  <a:pt x="997" y="1703"/>
                </a:lnTo>
                <a:lnTo>
                  <a:pt x="1003" y="1710"/>
                </a:lnTo>
                <a:lnTo>
                  <a:pt x="1010" y="1714"/>
                </a:lnTo>
                <a:lnTo>
                  <a:pt x="1012" y="1715"/>
                </a:lnTo>
                <a:lnTo>
                  <a:pt x="1014" y="1718"/>
                </a:lnTo>
                <a:lnTo>
                  <a:pt x="1016" y="1720"/>
                </a:lnTo>
                <a:lnTo>
                  <a:pt x="1017" y="1723"/>
                </a:lnTo>
                <a:lnTo>
                  <a:pt x="1017" y="1726"/>
                </a:lnTo>
                <a:lnTo>
                  <a:pt x="1008" y="1824"/>
                </a:lnTo>
                <a:lnTo>
                  <a:pt x="1007" y="1826"/>
                </a:lnTo>
                <a:lnTo>
                  <a:pt x="1007" y="1827"/>
                </a:lnTo>
                <a:lnTo>
                  <a:pt x="993" y="1849"/>
                </a:lnTo>
                <a:lnTo>
                  <a:pt x="984" y="1872"/>
                </a:lnTo>
                <a:lnTo>
                  <a:pt x="976" y="1895"/>
                </a:lnTo>
                <a:lnTo>
                  <a:pt x="969" y="1920"/>
                </a:lnTo>
                <a:lnTo>
                  <a:pt x="962" y="1944"/>
                </a:lnTo>
                <a:lnTo>
                  <a:pt x="952" y="1967"/>
                </a:lnTo>
                <a:lnTo>
                  <a:pt x="952" y="1968"/>
                </a:lnTo>
                <a:lnTo>
                  <a:pt x="951" y="1970"/>
                </a:lnTo>
                <a:lnTo>
                  <a:pt x="950" y="1973"/>
                </a:lnTo>
                <a:lnTo>
                  <a:pt x="936" y="1992"/>
                </a:lnTo>
                <a:lnTo>
                  <a:pt x="928" y="2014"/>
                </a:lnTo>
                <a:lnTo>
                  <a:pt x="924" y="2035"/>
                </a:lnTo>
                <a:lnTo>
                  <a:pt x="921" y="2057"/>
                </a:lnTo>
                <a:lnTo>
                  <a:pt x="921" y="2079"/>
                </a:lnTo>
                <a:lnTo>
                  <a:pt x="922" y="2102"/>
                </a:lnTo>
                <a:lnTo>
                  <a:pt x="922" y="2125"/>
                </a:lnTo>
                <a:lnTo>
                  <a:pt x="924" y="2128"/>
                </a:lnTo>
                <a:lnTo>
                  <a:pt x="925" y="2132"/>
                </a:lnTo>
                <a:lnTo>
                  <a:pt x="926" y="2136"/>
                </a:lnTo>
                <a:lnTo>
                  <a:pt x="929" y="2138"/>
                </a:lnTo>
                <a:lnTo>
                  <a:pt x="931" y="2140"/>
                </a:lnTo>
                <a:lnTo>
                  <a:pt x="940" y="2146"/>
                </a:lnTo>
                <a:lnTo>
                  <a:pt x="947" y="2154"/>
                </a:lnTo>
                <a:lnTo>
                  <a:pt x="951" y="2165"/>
                </a:lnTo>
                <a:lnTo>
                  <a:pt x="954" y="2175"/>
                </a:lnTo>
                <a:lnTo>
                  <a:pt x="966" y="2209"/>
                </a:lnTo>
                <a:lnTo>
                  <a:pt x="978" y="2242"/>
                </a:lnTo>
                <a:lnTo>
                  <a:pt x="983" y="2249"/>
                </a:lnTo>
                <a:lnTo>
                  <a:pt x="992" y="2255"/>
                </a:lnTo>
                <a:lnTo>
                  <a:pt x="1002" y="2259"/>
                </a:lnTo>
                <a:lnTo>
                  <a:pt x="1090" y="2294"/>
                </a:lnTo>
                <a:lnTo>
                  <a:pt x="1178" y="2331"/>
                </a:lnTo>
                <a:lnTo>
                  <a:pt x="1265" y="2370"/>
                </a:lnTo>
                <a:lnTo>
                  <a:pt x="1351" y="2411"/>
                </a:lnTo>
                <a:lnTo>
                  <a:pt x="1372" y="2424"/>
                </a:lnTo>
                <a:lnTo>
                  <a:pt x="1392" y="2439"/>
                </a:lnTo>
                <a:lnTo>
                  <a:pt x="1409" y="2454"/>
                </a:lnTo>
                <a:lnTo>
                  <a:pt x="1461" y="2674"/>
                </a:lnTo>
                <a:lnTo>
                  <a:pt x="1502" y="2677"/>
                </a:lnTo>
                <a:lnTo>
                  <a:pt x="1542" y="2682"/>
                </a:lnTo>
                <a:lnTo>
                  <a:pt x="1985" y="1985"/>
                </a:lnTo>
                <a:lnTo>
                  <a:pt x="1954" y="1979"/>
                </a:lnTo>
                <a:lnTo>
                  <a:pt x="1926" y="1970"/>
                </a:lnTo>
                <a:lnTo>
                  <a:pt x="1901" y="1960"/>
                </a:lnTo>
                <a:lnTo>
                  <a:pt x="1880" y="1948"/>
                </a:lnTo>
                <a:lnTo>
                  <a:pt x="1862" y="1934"/>
                </a:lnTo>
                <a:lnTo>
                  <a:pt x="1850" y="1919"/>
                </a:lnTo>
                <a:lnTo>
                  <a:pt x="1843" y="1903"/>
                </a:lnTo>
                <a:lnTo>
                  <a:pt x="1840" y="1885"/>
                </a:lnTo>
                <a:lnTo>
                  <a:pt x="1843" y="1867"/>
                </a:lnTo>
                <a:lnTo>
                  <a:pt x="1851" y="1849"/>
                </a:lnTo>
                <a:lnTo>
                  <a:pt x="1866" y="1834"/>
                </a:lnTo>
                <a:lnTo>
                  <a:pt x="1885" y="1819"/>
                </a:lnTo>
                <a:lnTo>
                  <a:pt x="1909" y="1807"/>
                </a:lnTo>
                <a:lnTo>
                  <a:pt x="1936" y="1797"/>
                </a:lnTo>
                <a:lnTo>
                  <a:pt x="1967" y="1789"/>
                </a:lnTo>
                <a:lnTo>
                  <a:pt x="2001" y="1784"/>
                </a:lnTo>
                <a:lnTo>
                  <a:pt x="1371" y="936"/>
                </a:lnTo>
                <a:lnTo>
                  <a:pt x="1349" y="939"/>
                </a:lnTo>
                <a:lnTo>
                  <a:pt x="1324" y="940"/>
                </a:lnTo>
                <a:lnTo>
                  <a:pt x="1289" y="938"/>
                </a:lnTo>
                <a:lnTo>
                  <a:pt x="1256" y="933"/>
                </a:lnTo>
                <a:lnTo>
                  <a:pt x="1228" y="926"/>
                </a:lnTo>
                <a:lnTo>
                  <a:pt x="1203" y="916"/>
                </a:lnTo>
                <a:lnTo>
                  <a:pt x="1182" y="903"/>
                </a:lnTo>
                <a:lnTo>
                  <a:pt x="1168" y="888"/>
                </a:lnTo>
                <a:lnTo>
                  <a:pt x="1158" y="872"/>
                </a:lnTo>
                <a:lnTo>
                  <a:pt x="1155" y="854"/>
                </a:lnTo>
                <a:lnTo>
                  <a:pt x="1157" y="844"/>
                </a:lnTo>
                <a:lnTo>
                  <a:pt x="1160" y="833"/>
                </a:lnTo>
                <a:lnTo>
                  <a:pt x="1135" y="838"/>
                </a:lnTo>
                <a:lnTo>
                  <a:pt x="1107" y="845"/>
                </a:lnTo>
                <a:lnTo>
                  <a:pt x="1077" y="854"/>
                </a:lnTo>
                <a:lnTo>
                  <a:pt x="1045" y="865"/>
                </a:lnTo>
                <a:lnTo>
                  <a:pt x="1011" y="879"/>
                </a:lnTo>
                <a:lnTo>
                  <a:pt x="977" y="892"/>
                </a:lnTo>
                <a:lnTo>
                  <a:pt x="943" y="905"/>
                </a:lnTo>
                <a:lnTo>
                  <a:pt x="909" y="918"/>
                </a:lnTo>
                <a:lnTo>
                  <a:pt x="876" y="929"/>
                </a:lnTo>
                <a:lnTo>
                  <a:pt x="845" y="937"/>
                </a:lnTo>
                <a:lnTo>
                  <a:pt x="817" y="943"/>
                </a:lnTo>
                <a:lnTo>
                  <a:pt x="869" y="871"/>
                </a:lnTo>
                <a:lnTo>
                  <a:pt x="786" y="644"/>
                </a:lnTo>
                <a:lnTo>
                  <a:pt x="812" y="589"/>
                </a:lnTo>
                <a:lnTo>
                  <a:pt x="760" y="589"/>
                </a:lnTo>
                <a:lnTo>
                  <a:pt x="786" y="644"/>
                </a:lnTo>
                <a:lnTo>
                  <a:pt x="703" y="871"/>
                </a:lnTo>
                <a:lnTo>
                  <a:pt x="757" y="945"/>
                </a:lnTo>
                <a:lnTo>
                  <a:pt x="722" y="940"/>
                </a:lnTo>
                <a:lnTo>
                  <a:pt x="689" y="933"/>
                </a:lnTo>
                <a:lnTo>
                  <a:pt x="660" y="923"/>
                </a:lnTo>
                <a:lnTo>
                  <a:pt x="631" y="910"/>
                </a:lnTo>
                <a:lnTo>
                  <a:pt x="603" y="897"/>
                </a:lnTo>
                <a:lnTo>
                  <a:pt x="575" y="884"/>
                </a:lnTo>
                <a:lnTo>
                  <a:pt x="549" y="870"/>
                </a:lnTo>
                <a:lnTo>
                  <a:pt x="522" y="859"/>
                </a:lnTo>
                <a:lnTo>
                  <a:pt x="493" y="848"/>
                </a:lnTo>
                <a:lnTo>
                  <a:pt x="464" y="840"/>
                </a:lnTo>
                <a:lnTo>
                  <a:pt x="432" y="834"/>
                </a:lnTo>
                <a:lnTo>
                  <a:pt x="399" y="832"/>
                </a:lnTo>
                <a:lnTo>
                  <a:pt x="427" y="710"/>
                </a:lnTo>
                <a:lnTo>
                  <a:pt x="443" y="698"/>
                </a:lnTo>
                <a:lnTo>
                  <a:pt x="460" y="688"/>
                </a:lnTo>
                <a:lnTo>
                  <a:pt x="491" y="671"/>
                </a:lnTo>
                <a:lnTo>
                  <a:pt x="523" y="655"/>
                </a:lnTo>
                <a:lnTo>
                  <a:pt x="554" y="641"/>
                </a:lnTo>
                <a:lnTo>
                  <a:pt x="585" y="628"/>
                </a:lnTo>
                <a:lnTo>
                  <a:pt x="644" y="603"/>
                </a:lnTo>
                <a:lnTo>
                  <a:pt x="647" y="601"/>
                </a:lnTo>
                <a:lnTo>
                  <a:pt x="650" y="598"/>
                </a:lnTo>
                <a:lnTo>
                  <a:pt x="652" y="595"/>
                </a:lnTo>
                <a:lnTo>
                  <a:pt x="664" y="561"/>
                </a:lnTo>
                <a:lnTo>
                  <a:pt x="666" y="555"/>
                </a:lnTo>
                <a:lnTo>
                  <a:pt x="668" y="550"/>
                </a:lnTo>
                <a:lnTo>
                  <a:pt x="672" y="545"/>
                </a:lnTo>
                <a:lnTo>
                  <a:pt x="679" y="543"/>
                </a:lnTo>
                <a:lnTo>
                  <a:pt x="681" y="542"/>
                </a:lnTo>
                <a:lnTo>
                  <a:pt x="683" y="540"/>
                </a:lnTo>
                <a:lnTo>
                  <a:pt x="684" y="537"/>
                </a:lnTo>
                <a:lnTo>
                  <a:pt x="685" y="535"/>
                </a:lnTo>
                <a:lnTo>
                  <a:pt x="690" y="484"/>
                </a:lnTo>
                <a:lnTo>
                  <a:pt x="690" y="482"/>
                </a:lnTo>
                <a:lnTo>
                  <a:pt x="689" y="479"/>
                </a:lnTo>
                <a:lnTo>
                  <a:pt x="688" y="476"/>
                </a:lnTo>
                <a:lnTo>
                  <a:pt x="686" y="474"/>
                </a:lnTo>
                <a:lnTo>
                  <a:pt x="674" y="456"/>
                </a:lnTo>
                <a:lnTo>
                  <a:pt x="666" y="438"/>
                </a:lnTo>
                <a:lnTo>
                  <a:pt x="661" y="417"/>
                </a:lnTo>
                <a:lnTo>
                  <a:pt x="655" y="402"/>
                </a:lnTo>
                <a:lnTo>
                  <a:pt x="650" y="387"/>
                </a:lnTo>
                <a:lnTo>
                  <a:pt x="639" y="343"/>
                </a:lnTo>
                <a:lnTo>
                  <a:pt x="639" y="338"/>
                </a:lnTo>
                <a:lnTo>
                  <a:pt x="638" y="332"/>
                </a:lnTo>
                <a:lnTo>
                  <a:pt x="638" y="327"/>
                </a:lnTo>
                <a:lnTo>
                  <a:pt x="637" y="320"/>
                </a:lnTo>
                <a:lnTo>
                  <a:pt x="639" y="315"/>
                </a:lnTo>
                <a:lnTo>
                  <a:pt x="646" y="311"/>
                </a:lnTo>
                <a:lnTo>
                  <a:pt x="647" y="310"/>
                </a:lnTo>
                <a:lnTo>
                  <a:pt x="649" y="308"/>
                </a:lnTo>
                <a:lnTo>
                  <a:pt x="650" y="305"/>
                </a:lnTo>
                <a:lnTo>
                  <a:pt x="650" y="302"/>
                </a:lnTo>
                <a:lnTo>
                  <a:pt x="651" y="300"/>
                </a:lnTo>
                <a:lnTo>
                  <a:pt x="651" y="289"/>
                </a:lnTo>
                <a:lnTo>
                  <a:pt x="651" y="282"/>
                </a:lnTo>
                <a:lnTo>
                  <a:pt x="651" y="277"/>
                </a:lnTo>
                <a:lnTo>
                  <a:pt x="651" y="271"/>
                </a:lnTo>
                <a:lnTo>
                  <a:pt x="651" y="259"/>
                </a:lnTo>
                <a:lnTo>
                  <a:pt x="652" y="217"/>
                </a:lnTo>
                <a:lnTo>
                  <a:pt x="656" y="199"/>
                </a:lnTo>
                <a:lnTo>
                  <a:pt x="665" y="182"/>
                </a:lnTo>
                <a:lnTo>
                  <a:pt x="676" y="168"/>
                </a:lnTo>
                <a:lnTo>
                  <a:pt x="690" y="155"/>
                </a:lnTo>
                <a:lnTo>
                  <a:pt x="713" y="139"/>
                </a:lnTo>
                <a:lnTo>
                  <a:pt x="737" y="127"/>
                </a:lnTo>
                <a:lnTo>
                  <a:pt x="762" y="119"/>
                </a:lnTo>
                <a:lnTo>
                  <a:pt x="789" y="111"/>
                </a:lnTo>
                <a:lnTo>
                  <a:pt x="818" y="105"/>
                </a:lnTo>
                <a:lnTo>
                  <a:pt x="846" y="101"/>
                </a:lnTo>
                <a:lnTo>
                  <a:pt x="852" y="101"/>
                </a:lnTo>
                <a:lnTo>
                  <a:pt x="857" y="101"/>
                </a:lnTo>
                <a:lnTo>
                  <a:pt x="862" y="101"/>
                </a:lnTo>
                <a:lnTo>
                  <a:pt x="864" y="105"/>
                </a:lnTo>
                <a:lnTo>
                  <a:pt x="860" y="107"/>
                </a:lnTo>
                <a:lnTo>
                  <a:pt x="856" y="110"/>
                </a:lnTo>
                <a:lnTo>
                  <a:pt x="853" y="113"/>
                </a:lnTo>
                <a:lnTo>
                  <a:pt x="848" y="121"/>
                </a:lnTo>
                <a:lnTo>
                  <a:pt x="848" y="127"/>
                </a:lnTo>
                <a:lnTo>
                  <a:pt x="854" y="134"/>
                </a:lnTo>
                <a:lnTo>
                  <a:pt x="905" y="178"/>
                </a:lnTo>
                <a:lnTo>
                  <a:pt x="914" y="188"/>
                </a:lnTo>
                <a:lnTo>
                  <a:pt x="920" y="201"/>
                </a:lnTo>
                <a:lnTo>
                  <a:pt x="925" y="214"/>
                </a:lnTo>
                <a:lnTo>
                  <a:pt x="926" y="228"/>
                </a:lnTo>
                <a:lnTo>
                  <a:pt x="926" y="245"/>
                </a:lnTo>
                <a:lnTo>
                  <a:pt x="926" y="258"/>
                </a:lnTo>
                <a:lnTo>
                  <a:pt x="926" y="270"/>
                </a:lnTo>
                <a:lnTo>
                  <a:pt x="926" y="283"/>
                </a:lnTo>
                <a:lnTo>
                  <a:pt x="926" y="300"/>
                </a:lnTo>
                <a:lnTo>
                  <a:pt x="926" y="305"/>
                </a:lnTo>
                <a:lnTo>
                  <a:pt x="927" y="310"/>
                </a:lnTo>
                <a:lnTo>
                  <a:pt x="929" y="314"/>
                </a:lnTo>
                <a:lnTo>
                  <a:pt x="934" y="317"/>
                </a:lnTo>
                <a:lnTo>
                  <a:pt x="935" y="318"/>
                </a:lnTo>
                <a:lnTo>
                  <a:pt x="936" y="319"/>
                </a:lnTo>
                <a:lnTo>
                  <a:pt x="937" y="321"/>
                </a:lnTo>
                <a:lnTo>
                  <a:pt x="937" y="323"/>
                </a:lnTo>
                <a:lnTo>
                  <a:pt x="932" y="374"/>
                </a:lnTo>
                <a:lnTo>
                  <a:pt x="932" y="376"/>
                </a:lnTo>
                <a:lnTo>
                  <a:pt x="921" y="394"/>
                </a:lnTo>
                <a:lnTo>
                  <a:pt x="915" y="413"/>
                </a:lnTo>
                <a:lnTo>
                  <a:pt x="910" y="432"/>
                </a:lnTo>
                <a:lnTo>
                  <a:pt x="903" y="450"/>
                </a:lnTo>
                <a:lnTo>
                  <a:pt x="902" y="452"/>
                </a:lnTo>
                <a:lnTo>
                  <a:pt x="902" y="453"/>
                </a:lnTo>
                <a:lnTo>
                  <a:pt x="893" y="469"/>
                </a:lnTo>
                <a:lnTo>
                  <a:pt x="888" y="484"/>
                </a:lnTo>
                <a:lnTo>
                  <a:pt x="887" y="501"/>
                </a:lnTo>
                <a:lnTo>
                  <a:pt x="887" y="517"/>
                </a:lnTo>
                <a:lnTo>
                  <a:pt x="888" y="535"/>
                </a:lnTo>
                <a:lnTo>
                  <a:pt x="888" y="537"/>
                </a:lnTo>
                <a:lnTo>
                  <a:pt x="889" y="539"/>
                </a:lnTo>
                <a:lnTo>
                  <a:pt x="890" y="541"/>
                </a:lnTo>
                <a:lnTo>
                  <a:pt x="892" y="543"/>
                </a:lnTo>
                <a:lnTo>
                  <a:pt x="898" y="547"/>
                </a:lnTo>
                <a:lnTo>
                  <a:pt x="902" y="553"/>
                </a:lnTo>
                <a:lnTo>
                  <a:pt x="904" y="560"/>
                </a:lnTo>
                <a:lnTo>
                  <a:pt x="909" y="579"/>
                </a:lnTo>
                <a:lnTo>
                  <a:pt x="916" y="596"/>
                </a:lnTo>
                <a:lnTo>
                  <a:pt x="918" y="599"/>
                </a:lnTo>
                <a:lnTo>
                  <a:pt x="921" y="601"/>
                </a:lnTo>
                <a:lnTo>
                  <a:pt x="925" y="603"/>
                </a:lnTo>
                <a:lnTo>
                  <a:pt x="929" y="605"/>
                </a:lnTo>
                <a:lnTo>
                  <a:pt x="991" y="630"/>
                </a:lnTo>
                <a:lnTo>
                  <a:pt x="1053" y="657"/>
                </a:lnTo>
                <a:lnTo>
                  <a:pt x="1114" y="686"/>
                </a:lnTo>
                <a:lnTo>
                  <a:pt x="1130" y="696"/>
                </a:lnTo>
                <a:lnTo>
                  <a:pt x="1144" y="708"/>
                </a:lnTo>
                <a:lnTo>
                  <a:pt x="1170" y="818"/>
                </a:lnTo>
                <a:lnTo>
                  <a:pt x="1185" y="804"/>
                </a:lnTo>
                <a:lnTo>
                  <a:pt x="1206" y="792"/>
                </a:lnTo>
                <a:lnTo>
                  <a:pt x="1231" y="782"/>
                </a:lnTo>
                <a:lnTo>
                  <a:pt x="1258" y="775"/>
                </a:lnTo>
                <a:lnTo>
                  <a:pt x="1290" y="771"/>
                </a:lnTo>
                <a:lnTo>
                  <a:pt x="1324" y="769"/>
                </a:lnTo>
                <a:lnTo>
                  <a:pt x="1362" y="771"/>
                </a:lnTo>
                <a:lnTo>
                  <a:pt x="1397" y="777"/>
                </a:lnTo>
                <a:lnTo>
                  <a:pt x="1428" y="786"/>
                </a:lnTo>
                <a:lnTo>
                  <a:pt x="1454" y="799"/>
                </a:lnTo>
                <a:lnTo>
                  <a:pt x="2013" y="607"/>
                </a:lnTo>
                <a:lnTo>
                  <a:pt x="2005" y="594"/>
                </a:lnTo>
                <a:lnTo>
                  <a:pt x="2003" y="580"/>
                </a:lnTo>
                <a:lnTo>
                  <a:pt x="2005" y="564"/>
                </a:lnTo>
                <a:lnTo>
                  <a:pt x="2013" y="552"/>
                </a:lnTo>
                <a:lnTo>
                  <a:pt x="1987" y="559"/>
                </a:lnTo>
                <a:lnTo>
                  <a:pt x="1959" y="569"/>
                </a:lnTo>
                <a:lnTo>
                  <a:pt x="1929" y="581"/>
                </a:lnTo>
                <a:lnTo>
                  <a:pt x="1899" y="592"/>
                </a:lnTo>
                <a:lnTo>
                  <a:pt x="1870" y="603"/>
                </a:lnTo>
                <a:lnTo>
                  <a:pt x="1840" y="614"/>
                </a:lnTo>
                <a:lnTo>
                  <a:pt x="1812" y="623"/>
                </a:lnTo>
                <a:lnTo>
                  <a:pt x="1786" y="628"/>
                </a:lnTo>
                <a:lnTo>
                  <a:pt x="1825" y="575"/>
                </a:lnTo>
                <a:lnTo>
                  <a:pt x="1764" y="405"/>
                </a:lnTo>
                <a:lnTo>
                  <a:pt x="1783" y="364"/>
                </a:lnTo>
                <a:lnTo>
                  <a:pt x="1744" y="364"/>
                </a:lnTo>
                <a:lnTo>
                  <a:pt x="1764" y="405"/>
                </a:lnTo>
                <a:lnTo>
                  <a:pt x="1702" y="575"/>
                </a:lnTo>
                <a:lnTo>
                  <a:pt x="1742" y="629"/>
                </a:lnTo>
                <a:lnTo>
                  <a:pt x="1710" y="625"/>
                </a:lnTo>
                <a:lnTo>
                  <a:pt x="1683" y="617"/>
                </a:lnTo>
                <a:lnTo>
                  <a:pt x="1656" y="607"/>
                </a:lnTo>
                <a:lnTo>
                  <a:pt x="1631" y="596"/>
                </a:lnTo>
                <a:lnTo>
                  <a:pt x="1607" y="584"/>
                </a:lnTo>
                <a:lnTo>
                  <a:pt x="1583" y="573"/>
                </a:lnTo>
                <a:lnTo>
                  <a:pt x="1558" y="561"/>
                </a:lnTo>
                <a:lnTo>
                  <a:pt x="1533" y="553"/>
                </a:lnTo>
                <a:lnTo>
                  <a:pt x="1505" y="547"/>
                </a:lnTo>
                <a:lnTo>
                  <a:pt x="1475" y="545"/>
                </a:lnTo>
                <a:lnTo>
                  <a:pt x="1497" y="454"/>
                </a:lnTo>
                <a:lnTo>
                  <a:pt x="1508" y="445"/>
                </a:lnTo>
                <a:lnTo>
                  <a:pt x="1521" y="437"/>
                </a:lnTo>
                <a:lnTo>
                  <a:pt x="1568" y="413"/>
                </a:lnTo>
                <a:lnTo>
                  <a:pt x="1590" y="403"/>
                </a:lnTo>
                <a:lnTo>
                  <a:pt x="1614" y="393"/>
                </a:lnTo>
                <a:lnTo>
                  <a:pt x="1658" y="375"/>
                </a:lnTo>
                <a:lnTo>
                  <a:pt x="1660" y="373"/>
                </a:lnTo>
                <a:lnTo>
                  <a:pt x="1662" y="371"/>
                </a:lnTo>
                <a:lnTo>
                  <a:pt x="1664" y="369"/>
                </a:lnTo>
                <a:lnTo>
                  <a:pt x="1672" y="343"/>
                </a:lnTo>
                <a:lnTo>
                  <a:pt x="1673" y="340"/>
                </a:lnTo>
                <a:lnTo>
                  <a:pt x="1674" y="337"/>
                </a:lnTo>
                <a:lnTo>
                  <a:pt x="1675" y="335"/>
                </a:lnTo>
                <a:lnTo>
                  <a:pt x="1678" y="332"/>
                </a:lnTo>
                <a:lnTo>
                  <a:pt x="1681" y="331"/>
                </a:lnTo>
                <a:lnTo>
                  <a:pt x="1684" y="329"/>
                </a:lnTo>
                <a:lnTo>
                  <a:pt x="1686" y="329"/>
                </a:lnTo>
                <a:lnTo>
                  <a:pt x="1687" y="327"/>
                </a:lnTo>
                <a:lnTo>
                  <a:pt x="1688" y="325"/>
                </a:lnTo>
                <a:lnTo>
                  <a:pt x="1689" y="323"/>
                </a:lnTo>
                <a:lnTo>
                  <a:pt x="1692" y="286"/>
                </a:lnTo>
                <a:lnTo>
                  <a:pt x="1692" y="284"/>
                </a:lnTo>
                <a:lnTo>
                  <a:pt x="1691" y="281"/>
                </a:lnTo>
                <a:lnTo>
                  <a:pt x="1690" y="279"/>
                </a:lnTo>
                <a:lnTo>
                  <a:pt x="1681" y="265"/>
                </a:lnTo>
                <a:lnTo>
                  <a:pt x="1673" y="252"/>
                </a:lnTo>
                <a:lnTo>
                  <a:pt x="1670" y="237"/>
                </a:lnTo>
                <a:lnTo>
                  <a:pt x="1666" y="224"/>
                </a:lnTo>
                <a:lnTo>
                  <a:pt x="1662" y="213"/>
                </a:lnTo>
                <a:lnTo>
                  <a:pt x="1654" y="181"/>
                </a:lnTo>
                <a:lnTo>
                  <a:pt x="1654" y="177"/>
                </a:lnTo>
                <a:lnTo>
                  <a:pt x="1654" y="173"/>
                </a:lnTo>
                <a:lnTo>
                  <a:pt x="1653" y="169"/>
                </a:lnTo>
                <a:lnTo>
                  <a:pt x="1653" y="167"/>
                </a:lnTo>
                <a:lnTo>
                  <a:pt x="1653" y="164"/>
                </a:lnTo>
                <a:lnTo>
                  <a:pt x="1653" y="162"/>
                </a:lnTo>
                <a:lnTo>
                  <a:pt x="1655" y="160"/>
                </a:lnTo>
                <a:lnTo>
                  <a:pt x="1656" y="159"/>
                </a:lnTo>
                <a:lnTo>
                  <a:pt x="1659" y="157"/>
                </a:lnTo>
                <a:lnTo>
                  <a:pt x="1661" y="156"/>
                </a:lnTo>
                <a:lnTo>
                  <a:pt x="1662" y="153"/>
                </a:lnTo>
                <a:lnTo>
                  <a:pt x="1662" y="151"/>
                </a:lnTo>
                <a:lnTo>
                  <a:pt x="1663" y="148"/>
                </a:lnTo>
                <a:lnTo>
                  <a:pt x="1663" y="139"/>
                </a:lnTo>
                <a:lnTo>
                  <a:pt x="1663" y="134"/>
                </a:lnTo>
                <a:lnTo>
                  <a:pt x="1663" y="128"/>
                </a:lnTo>
                <a:lnTo>
                  <a:pt x="1663" y="119"/>
                </a:lnTo>
                <a:lnTo>
                  <a:pt x="1664" y="88"/>
                </a:lnTo>
                <a:lnTo>
                  <a:pt x="1667" y="73"/>
                </a:lnTo>
                <a:lnTo>
                  <a:pt x="1673" y="61"/>
                </a:lnTo>
                <a:lnTo>
                  <a:pt x="1682" y="51"/>
                </a:lnTo>
                <a:lnTo>
                  <a:pt x="1692" y="40"/>
                </a:lnTo>
                <a:lnTo>
                  <a:pt x="1708" y="29"/>
                </a:lnTo>
                <a:lnTo>
                  <a:pt x="1727" y="20"/>
                </a:lnTo>
                <a:lnTo>
                  <a:pt x="1746" y="14"/>
                </a:lnTo>
                <a:lnTo>
                  <a:pt x="1766" y="9"/>
                </a:lnTo>
                <a:lnTo>
                  <a:pt x="1787" y="5"/>
                </a:lnTo>
                <a:lnTo>
                  <a:pt x="1808" y="0"/>
                </a:lnTo>
                <a:lnTo>
                  <a:pt x="1814" y="0"/>
                </a:lnTo>
                <a:close/>
              </a:path>
            </a:pathLst>
          </a:custGeom>
          <a:solidFill>
            <a:schemeClr val="tx1">
              <a:lumMod val="90000"/>
              <a:lumOff val="1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54" name="Group 53"/>
          <p:cNvGrpSpPr/>
          <p:nvPr/>
        </p:nvGrpSpPr>
        <p:grpSpPr>
          <a:xfrm>
            <a:off x="3507265" y="1915607"/>
            <a:ext cx="490746" cy="558832"/>
            <a:chOff x="3143250" y="3084513"/>
            <a:chExt cx="881063" cy="1003300"/>
          </a:xfrm>
          <a:solidFill>
            <a:schemeClr val="tx1">
              <a:lumMod val="90000"/>
              <a:lumOff val="10000"/>
            </a:schemeClr>
          </a:solidFill>
        </p:grpSpPr>
        <p:sp>
          <p:nvSpPr>
            <p:cNvPr id="55" name="Freeform 26"/>
            <p:cNvSpPr>
              <a:spLocks/>
            </p:cNvSpPr>
            <p:nvPr/>
          </p:nvSpPr>
          <p:spPr bwMode="auto">
            <a:xfrm>
              <a:off x="3308350" y="3232151"/>
              <a:ext cx="57150" cy="57150"/>
            </a:xfrm>
            <a:custGeom>
              <a:avLst/>
              <a:gdLst>
                <a:gd name="T0" fmla="*/ 109 w 216"/>
                <a:gd name="T1" fmla="*/ 0 h 219"/>
                <a:gd name="T2" fmla="*/ 133 w 216"/>
                <a:gd name="T3" fmla="*/ 4 h 219"/>
                <a:gd name="T4" fmla="*/ 156 w 216"/>
                <a:gd name="T5" fmla="*/ 12 h 219"/>
                <a:gd name="T6" fmla="*/ 176 w 216"/>
                <a:gd name="T7" fmla="*/ 25 h 219"/>
                <a:gd name="T8" fmla="*/ 193 w 216"/>
                <a:gd name="T9" fmla="*/ 41 h 219"/>
                <a:gd name="T10" fmla="*/ 206 w 216"/>
                <a:gd name="T11" fmla="*/ 62 h 219"/>
                <a:gd name="T12" fmla="*/ 214 w 216"/>
                <a:gd name="T13" fmla="*/ 85 h 219"/>
                <a:gd name="T14" fmla="*/ 216 w 216"/>
                <a:gd name="T15" fmla="*/ 110 h 219"/>
                <a:gd name="T16" fmla="*/ 214 w 216"/>
                <a:gd name="T17" fmla="*/ 135 h 219"/>
                <a:gd name="T18" fmla="*/ 206 w 216"/>
                <a:gd name="T19" fmla="*/ 158 h 219"/>
                <a:gd name="T20" fmla="*/ 193 w 216"/>
                <a:gd name="T21" fmla="*/ 178 h 219"/>
                <a:gd name="T22" fmla="*/ 176 w 216"/>
                <a:gd name="T23" fmla="*/ 195 h 219"/>
                <a:gd name="T24" fmla="*/ 156 w 216"/>
                <a:gd name="T25" fmla="*/ 208 h 219"/>
                <a:gd name="T26" fmla="*/ 133 w 216"/>
                <a:gd name="T27" fmla="*/ 216 h 219"/>
                <a:gd name="T28" fmla="*/ 109 w 216"/>
                <a:gd name="T29" fmla="*/ 219 h 219"/>
                <a:gd name="T30" fmla="*/ 83 w 216"/>
                <a:gd name="T31" fmla="*/ 216 h 219"/>
                <a:gd name="T32" fmla="*/ 60 w 216"/>
                <a:gd name="T33" fmla="*/ 208 h 219"/>
                <a:gd name="T34" fmla="*/ 40 w 216"/>
                <a:gd name="T35" fmla="*/ 195 h 219"/>
                <a:gd name="T36" fmla="*/ 24 w 216"/>
                <a:gd name="T37" fmla="*/ 178 h 219"/>
                <a:gd name="T38" fmla="*/ 11 w 216"/>
                <a:gd name="T39" fmla="*/ 158 h 219"/>
                <a:gd name="T40" fmla="*/ 2 w 216"/>
                <a:gd name="T41" fmla="*/ 135 h 219"/>
                <a:gd name="T42" fmla="*/ 0 w 216"/>
                <a:gd name="T43" fmla="*/ 110 h 219"/>
                <a:gd name="T44" fmla="*/ 2 w 216"/>
                <a:gd name="T45" fmla="*/ 85 h 219"/>
                <a:gd name="T46" fmla="*/ 11 w 216"/>
                <a:gd name="T47" fmla="*/ 62 h 219"/>
                <a:gd name="T48" fmla="*/ 24 w 216"/>
                <a:gd name="T49" fmla="*/ 41 h 219"/>
                <a:gd name="T50" fmla="*/ 40 w 216"/>
                <a:gd name="T51" fmla="*/ 25 h 219"/>
                <a:gd name="T52" fmla="*/ 60 w 216"/>
                <a:gd name="T53" fmla="*/ 12 h 219"/>
                <a:gd name="T54" fmla="*/ 83 w 216"/>
                <a:gd name="T55" fmla="*/ 4 h 219"/>
                <a:gd name="T56" fmla="*/ 109 w 216"/>
                <a:gd name="T57" fmla="*/ 0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16" h="219">
                  <a:moveTo>
                    <a:pt x="109" y="0"/>
                  </a:moveTo>
                  <a:lnTo>
                    <a:pt x="133" y="4"/>
                  </a:lnTo>
                  <a:lnTo>
                    <a:pt x="156" y="12"/>
                  </a:lnTo>
                  <a:lnTo>
                    <a:pt x="176" y="25"/>
                  </a:lnTo>
                  <a:lnTo>
                    <a:pt x="193" y="41"/>
                  </a:lnTo>
                  <a:lnTo>
                    <a:pt x="206" y="62"/>
                  </a:lnTo>
                  <a:lnTo>
                    <a:pt x="214" y="85"/>
                  </a:lnTo>
                  <a:lnTo>
                    <a:pt x="216" y="110"/>
                  </a:lnTo>
                  <a:lnTo>
                    <a:pt x="214" y="135"/>
                  </a:lnTo>
                  <a:lnTo>
                    <a:pt x="206" y="158"/>
                  </a:lnTo>
                  <a:lnTo>
                    <a:pt x="193" y="178"/>
                  </a:lnTo>
                  <a:lnTo>
                    <a:pt x="176" y="195"/>
                  </a:lnTo>
                  <a:lnTo>
                    <a:pt x="156" y="208"/>
                  </a:lnTo>
                  <a:lnTo>
                    <a:pt x="133" y="216"/>
                  </a:lnTo>
                  <a:lnTo>
                    <a:pt x="109" y="219"/>
                  </a:lnTo>
                  <a:lnTo>
                    <a:pt x="83" y="216"/>
                  </a:lnTo>
                  <a:lnTo>
                    <a:pt x="60" y="208"/>
                  </a:lnTo>
                  <a:lnTo>
                    <a:pt x="40" y="195"/>
                  </a:lnTo>
                  <a:lnTo>
                    <a:pt x="24" y="178"/>
                  </a:lnTo>
                  <a:lnTo>
                    <a:pt x="11" y="158"/>
                  </a:lnTo>
                  <a:lnTo>
                    <a:pt x="2" y="135"/>
                  </a:lnTo>
                  <a:lnTo>
                    <a:pt x="0" y="110"/>
                  </a:lnTo>
                  <a:lnTo>
                    <a:pt x="2" y="85"/>
                  </a:lnTo>
                  <a:lnTo>
                    <a:pt x="11" y="62"/>
                  </a:lnTo>
                  <a:lnTo>
                    <a:pt x="24" y="41"/>
                  </a:lnTo>
                  <a:lnTo>
                    <a:pt x="40" y="25"/>
                  </a:lnTo>
                  <a:lnTo>
                    <a:pt x="60" y="12"/>
                  </a:lnTo>
                  <a:lnTo>
                    <a:pt x="83" y="4"/>
                  </a:lnTo>
                  <a:lnTo>
                    <a:pt x="10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Freeform 27"/>
            <p:cNvSpPr>
              <a:spLocks/>
            </p:cNvSpPr>
            <p:nvPr/>
          </p:nvSpPr>
          <p:spPr bwMode="auto">
            <a:xfrm>
              <a:off x="3228975" y="3232151"/>
              <a:ext cx="57150" cy="57150"/>
            </a:xfrm>
            <a:custGeom>
              <a:avLst/>
              <a:gdLst>
                <a:gd name="T0" fmla="*/ 109 w 217"/>
                <a:gd name="T1" fmla="*/ 0 h 219"/>
                <a:gd name="T2" fmla="*/ 134 w 217"/>
                <a:gd name="T3" fmla="*/ 4 h 219"/>
                <a:gd name="T4" fmla="*/ 157 w 217"/>
                <a:gd name="T5" fmla="*/ 12 h 219"/>
                <a:gd name="T6" fmla="*/ 177 w 217"/>
                <a:gd name="T7" fmla="*/ 25 h 219"/>
                <a:gd name="T8" fmla="*/ 194 w 217"/>
                <a:gd name="T9" fmla="*/ 41 h 219"/>
                <a:gd name="T10" fmla="*/ 207 w 217"/>
                <a:gd name="T11" fmla="*/ 62 h 219"/>
                <a:gd name="T12" fmla="*/ 215 w 217"/>
                <a:gd name="T13" fmla="*/ 85 h 219"/>
                <a:gd name="T14" fmla="*/ 217 w 217"/>
                <a:gd name="T15" fmla="*/ 110 h 219"/>
                <a:gd name="T16" fmla="*/ 215 w 217"/>
                <a:gd name="T17" fmla="*/ 135 h 219"/>
                <a:gd name="T18" fmla="*/ 207 w 217"/>
                <a:gd name="T19" fmla="*/ 158 h 219"/>
                <a:gd name="T20" fmla="*/ 194 w 217"/>
                <a:gd name="T21" fmla="*/ 178 h 219"/>
                <a:gd name="T22" fmla="*/ 177 w 217"/>
                <a:gd name="T23" fmla="*/ 195 h 219"/>
                <a:gd name="T24" fmla="*/ 157 w 217"/>
                <a:gd name="T25" fmla="*/ 208 h 219"/>
                <a:gd name="T26" fmla="*/ 134 w 217"/>
                <a:gd name="T27" fmla="*/ 216 h 219"/>
                <a:gd name="T28" fmla="*/ 109 w 217"/>
                <a:gd name="T29" fmla="*/ 219 h 219"/>
                <a:gd name="T30" fmla="*/ 84 w 217"/>
                <a:gd name="T31" fmla="*/ 216 h 219"/>
                <a:gd name="T32" fmla="*/ 61 w 217"/>
                <a:gd name="T33" fmla="*/ 208 h 219"/>
                <a:gd name="T34" fmla="*/ 41 w 217"/>
                <a:gd name="T35" fmla="*/ 195 h 219"/>
                <a:gd name="T36" fmla="*/ 25 w 217"/>
                <a:gd name="T37" fmla="*/ 178 h 219"/>
                <a:gd name="T38" fmla="*/ 12 w 217"/>
                <a:gd name="T39" fmla="*/ 158 h 219"/>
                <a:gd name="T40" fmla="*/ 3 w 217"/>
                <a:gd name="T41" fmla="*/ 135 h 219"/>
                <a:gd name="T42" fmla="*/ 0 w 217"/>
                <a:gd name="T43" fmla="*/ 110 h 219"/>
                <a:gd name="T44" fmla="*/ 3 w 217"/>
                <a:gd name="T45" fmla="*/ 85 h 219"/>
                <a:gd name="T46" fmla="*/ 12 w 217"/>
                <a:gd name="T47" fmla="*/ 62 h 219"/>
                <a:gd name="T48" fmla="*/ 25 w 217"/>
                <a:gd name="T49" fmla="*/ 41 h 219"/>
                <a:gd name="T50" fmla="*/ 41 w 217"/>
                <a:gd name="T51" fmla="*/ 25 h 219"/>
                <a:gd name="T52" fmla="*/ 61 w 217"/>
                <a:gd name="T53" fmla="*/ 12 h 219"/>
                <a:gd name="T54" fmla="*/ 84 w 217"/>
                <a:gd name="T55" fmla="*/ 4 h 219"/>
                <a:gd name="T56" fmla="*/ 109 w 217"/>
                <a:gd name="T57" fmla="*/ 0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17" h="219">
                  <a:moveTo>
                    <a:pt x="109" y="0"/>
                  </a:moveTo>
                  <a:lnTo>
                    <a:pt x="134" y="4"/>
                  </a:lnTo>
                  <a:lnTo>
                    <a:pt x="157" y="12"/>
                  </a:lnTo>
                  <a:lnTo>
                    <a:pt x="177" y="25"/>
                  </a:lnTo>
                  <a:lnTo>
                    <a:pt x="194" y="41"/>
                  </a:lnTo>
                  <a:lnTo>
                    <a:pt x="207" y="62"/>
                  </a:lnTo>
                  <a:lnTo>
                    <a:pt x="215" y="85"/>
                  </a:lnTo>
                  <a:lnTo>
                    <a:pt x="217" y="110"/>
                  </a:lnTo>
                  <a:lnTo>
                    <a:pt x="215" y="135"/>
                  </a:lnTo>
                  <a:lnTo>
                    <a:pt x="207" y="158"/>
                  </a:lnTo>
                  <a:lnTo>
                    <a:pt x="194" y="178"/>
                  </a:lnTo>
                  <a:lnTo>
                    <a:pt x="177" y="195"/>
                  </a:lnTo>
                  <a:lnTo>
                    <a:pt x="157" y="208"/>
                  </a:lnTo>
                  <a:lnTo>
                    <a:pt x="134" y="216"/>
                  </a:lnTo>
                  <a:lnTo>
                    <a:pt x="109" y="219"/>
                  </a:lnTo>
                  <a:lnTo>
                    <a:pt x="84" y="216"/>
                  </a:lnTo>
                  <a:lnTo>
                    <a:pt x="61" y="208"/>
                  </a:lnTo>
                  <a:lnTo>
                    <a:pt x="41" y="195"/>
                  </a:lnTo>
                  <a:lnTo>
                    <a:pt x="25" y="178"/>
                  </a:lnTo>
                  <a:lnTo>
                    <a:pt x="12" y="158"/>
                  </a:lnTo>
                  <a:lnTo>
                    <a:pt x="3" y="135"/>
                  </a:lnTo>
                  <a:lnTo>
                    <a:pt x="0" y="110"/>
                  </a:lnTo>
                  <a:lnTo>
                    <a:pt x="3" y="85"/>
                  </a:lnTo>
                  <a:lnTo>
                    <a:pt x="12" y="62"/>
                  </a:lnTo>
                  <a:lnTo>
                    <a:pt x="25" y="41"/>
                  </a:lnTo>
                  <a:lnTo>
                    <a:pt x="41" y="25"/>
                  </a:lnTo>
                  <a:lnTo>
                    <a:pt x="61" y="12"/>
                  </a:lnTo>
                  <a:lnTo>
                    <a:pt x="84" y="4"/>
                  </a:lnTo>
                  <a:lnTo>
                    <a:pt x="10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" name="Freeform 28"/>
            <p:cNvSpPr>
              <a:spLocks/>
            </p:cNvSpPr>
            <p:nvPr/>
          </p:nvSpPr>
          <p:spPr bwMode="auto">
            <a:xfrm>
              <a:off x="3387725" y="3232151"/>
              <a:ext cx="57150" cy="57150"/>
            </a:xfrm>
            <a:custGeom>
              <a:avLst/>
              <a:gdLst>
                <a:gd name="T0" fmla="*/ 108 w 217"/>
                <a:gd name="T1" fmla="*/ 0 h 219"/>
                <a:gd name="T2" fmla="*/ 134 w 217"/>
                <a:gd name="T3" fmla="*/ 4 h 219"/>
                <a:gd name="T4" fmla="*/ 156 w 217"/>
                <a:gd name="T5" fmla="*/ 12 h 219"/>
                <a:gd name="T6" fmla="*/ 177 w 217"/>
                <a:gd name="T7" fmla="*/ 25 h 219"/>
                <a:gd name="T8" fmla="*/ 193 w 217"/>
                <a:gd name="T9" fmla="*/ 41 h 219"/>
                <a:gd name="T10" fmla="*/ 206 w 217"/>
                <a:gd name="T11" fmla="*/ 62 h 219"/>
                <a:gd name="T12" fmla="*/ 214 w 217"/>
                <a:gd name="T13" fmla="*/ 85 h 219"/>
                <a:gd name="T14" fmla="*/ 217 w 217"/>
                <a:gd name="T15" fmla="*/ 110 h 219"/>
                <a:gd name="T16" fmla="*/ 214 w 217"/>
                <a:gd name="T17" fmla="*/ 135 h 219"/>
                <a:gd name="T18" fmla="*/ 206 w 217"/>
                <a:gd name="T19" fmla="*/ 158 h 219"/>
                <a:gd name="T20" fmla="*/ 193 w 217"/>
                <a:gd name="T21" fmla="*/ 178 h 219"/>
                <a:gd name="T22" fmla="*/ 177 w 217"/>
                <a:gd name="T23" fmla="*/ 195 h 219"/>
                <a:gd name="T24" fmla="*/ 156 w 217"/>
                <a:gd name="T25" fmla="*/ 208 h 219"/>
                <a:gd name="T26" fmla="*/ 134 w 217"/>
                <a:gd name="T27" fmla="*/ 216 h 219"/>
                <a:gd name="T28" fmla="*/ 108 w 217"/>
                <a:gd name="T29" fmla="*/ 219 h 219"/>
                <a:gd name="T30" fmla="*/ 84 w 217"/>
                <a:gd name="T31" fmla="*/ 216 h 219"/>
                <a:gd name="T32" fmla="*/ 61 w 217"/>
                <a:gd name="T33" fmla="*/ 208 h 219"/>
                <a:gd name="T34" fmla="*/ 41 w 217"/>
                <a:gd name="T35" fmla="*/ 195 h 219"/>
                <a:gd name="T36" fmla="*/ 24 w 217"/>
                <a:gd name="T37" fmla="*/ 178 h 219"/>
                <a:gd name="T38" fmla="*/ 11 w 217"/>
                <a:gd name="T39" fmla="*/ 158 h 219"/>
                <a:gd name="T40" fmla="*/ 3 w 217"/>
                <a:gd name="T41" fmla="*/ 135 h 219"/>
                <a:gd name="T42" fmla="*/ 0 w 217"/>
                <a:gd name="T43" fmla="*/ 110 h 219"/>
                <a:gd name="T44" fmla="*/ 3 w 217"/>
                <a:gd name="T45" fmla="*/ 85 h 219"/>
                <a:gd name="T46" fmla="*/ 11 w 217"/>
                <a:gd name="T47" fmla="*/ 62 h 219"/>
                <a:gd name="T48" fmla="*/ 24 w 217"/>
                <a:gd name="T49" fmla="*/ 41 h 219"/>
                <a:gd name="T50" fmla="*/ 41 w 217"/>
                <a:gd name="T51" fmla="*/ 25 h 219"/>
                <a:gd name="T52" fmla="*/ 61 w 217"/>
                <a:gd name="T53" fmla="*/ 12 h 219"/>
                <a:gd name="T54" fmla="*/ 84 w 217"/>
                <a:gd name="T55" fmla="*/ 4 h 219"/>
                <a:gd name="T56" fmla="*/ 108 w 217"/>
                <a:gd name="T57" fmla="*/ 0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17" h="219">
                  <a:moveTo>
                    <a:pt x="108" y="0"/>
                  </a:moveTo>
                  <a:lnTo>
                    <a:pt x="134" y="4"/>
                  </a:lnTo>
                  <a:lnTo>
                    <a:pt x="156" y="12"/>
                  </a:lnTo>
                  <a:lnTo>
                    <a:pt x="177" y="25"/>
                  </a:lnTo>
                  <a:lnTo>
                    <a:pt x="193" y="41"/>
                  </a:lnTo>
                  <a:lnTo>
                    <a:pt x="206" y="62"/>
                  </a:lnTo>
                  <a:lnTo>
                    <a:pt x="214" y="85"/>
                  </a:lnTo>
                  <a:lnTo>
                    <a:pt x="217" y="110"/>
                  </a:lnTo>
                  <a:lnTo>
                    <a:pt x="214" y="135"/>
                  </a:lnTo>
                  <a:lnTo>
                    <a:pt x="206" y="158"/>
                  </a:lnTo>
                  <a:lnTo>
                    <a:pt x="193" y="178"/>
                  </a:lnTo>
                  <a:lnTo>
                    <a:pt x="177" y="195"/>
                  </a:lnTo>
                  <a:lnTo>
                    <a:pt x="156" y="208"/>
                  </a:lnTo>
                  <a:lnTo>
                    <a:pt x="134" y="216"/>
                  </a:lnTo>
                  <a:lnTo>
                    <a:pt x="108" y="219"/>
                  </a:lnTo>
                  <a:lnTo>
                    <a:pt x="84" y="216"/>
                  </a:lnTo>
                  <a:lnTo>
                    <a:pt x="61" y="208"/>
                  </a:lnTo>
                  <a:lnTo>
                    <a:pt x="41" y="195"/>
                  </a:lnTo>
                  <a:lnTo>
                    <a:pt x="24" y="178"/>
                  </a:lnTo>
                  <a:lnTo>
                    <a:pt x="11" y="158"/>
                  </a:lnTo>
                  <a:lnTo>
                    <a:pt x="3" y="135"/>
                  </a:lnTo>
                  <a:lnTo>
                    <a:pt x="0" y="110"/>
                  </a:lnTo>
                  <a:lnTo>
                    <a:pt x="3" y="85"/>
                  </a:lnTo>
                  <a:lnTo>
                    <a:pt x="11" y="62"/>
                  </a:lnTo>
                  <a:lnTo>
                    <a:pt x="24" y="41"/>
                  </a:lnTo>
                  <a:lnTo>
                    <a:pt x="41" y="25"/>
                  </a:lnTo>
                  <a:lnTo>
                    <a:pt x="61" y="12"/>
                  </a:lnTo>
                  <a:lnTo>
                    <a:pt x="84" y="4"/>
                  </a:lnTo>
                  <a:lnTo>
                    <a:pt x="10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" name="Freeform 29"/>
            <p:cNvSpPr>
              <a:spLocks noEditPoints="1"/>
            </p:cNvSpPr>
            <p:nvPr/>
          </p:nvSpPr>
          <p:spPr bwMode="auto">
            <a:xfrm>
              <a:off x="3143250" y="3084513"/>
              <a:ext cx="881063" cy="1003300"/>
            </a:xfrm>
            <a:custGeom>
              <a:avLst/>
              <a:gdLst>
                <a:gd name="T0" fmla="*/ 175 w 3334"/>
                <a:gd name="T1" fmla="*/ 198 h 3795"/>
                <a:gd name="T2" fmla="*/ 123 w 3334"/>
                <a:gd name="T3" fmla="*/ 1030 h 3795"/>
                <a:gd name="T4" fmla="*/ 202 w 3334"/>
                <a:gd name="T5" fmla="*/ 1177 h 3795"/>
                <a:gd name="T6" fmla="*/ 1368 w 3334"/>
                <a:gd name="T7" fmla="*/ 1522 h 3795"/>
                <a:gd name="T8" fmla="*/ 1405 w 3334"/>
                <a:gd name="T9" fmla="*/ 1522 h 3795"/>
                <a:gd name="T10" fmla="*/ 1315 w 3334"/>
                <a:gd name="T11" fmla="*/ 324 h 3795"/>
                <a:gd name="T12" fmla="*/ 1237 w 3334"/>
                <a:gd name="T13" fmla="*/ 175 h 3795"/>
                <a:gd name="T14" fmla="*/ 338 w 3334"/>
                <a:gd name="T15" fmla="*/ 0 h 3795"/>
                <a:gd name="T16" fmla="*/ 1304 w 3334"/>
                <a:gd name="T17" fmla="*/ 55 h 3795"/>
                <a:gd name="T18" fmla="*/ 1445 w 3334"/>
                <a:gd name="T19" fmla="*/ 242 h 3795"/>
                <a:gd name="T20" fmla="*/ 1535 w 3334"/>
                <a:gd name="T21" fmla="*/ 717 h 3795"/>
                <a:gd name="T22" fmla="*/ 1808 w 3334"/>
                <a:gd name="T23" fmla="*/ 600 h 3795"/>
                <a:gd name="T24" fmla="*/ 2113 w 3334"/>
                <a:gd name="T25" fmla="*/ 545 h 3795"/>
                <a:gd name="T26" fmla="*/ 2122 w 3334"/>
                <a:gd name="T27" fmla="*/ 584 h 3795"/>
                <a:gd name="T28" fmla="*/ 2091 w 3334"/>
                <a:gd name="T29" fmla="*/ 648 h 3795"/>
                <a:gd name="T30" fmla="*/ 2333 w 3334"/>
                <a:gd name="T31" fmla="*/ 870 h 3795"/>
                <a:gd name="T32" fmla="*/ 2386 w 3334"/>
                <a:gd name="T33" fmla="*/ 1036 h 3795"/>
                <a:gd name="T34" fmla="*/ 2386 w 3334"/>
                <a:gd name="T35" fmla="*/ 1186 h 3795"/>
                <a:gd name="T36" fmla="*/ 2386 w 3334"/>
                <a:gd name="T37" fmla="*/ 1325 h 3795"/>
                <a:gd name="T38" fmla="*/ 2417 w 3334"/>
                <a:gd name="T39" fmla="*/ 1377 h 3795"/>
                <a:gd name="T40" fmla="*/ 2421 w 3334"/>
                <a:gd name="T41" fmla="*/ 1500 h 3795"/>
                <a:gd name="T42" fmla="*/ 2386 w 3334"/>
                <a:gd name="T43" fmla="*/ 1645 h 3795"/>
                <a:gd name="T44" fmla="*/ 2317 w 3334"/>
                <a:gd name="T45" fmla="*/ 1852 h 3795"/>
                <a:gd name="T46" fmla="*/ 2273 w 3334"/>
                <a:gd name="T47" fmla="*/ 1935 h 3795"/>
                <a:gd name="T48" fmla="*/ 2238 w 3334"/>
                <a:gd name="T49" fmla="*/ 2106 h 3795"/>
                <a:gd name="T50" fmla="*/ 2248 w 3334"/>
                <a:gd name="T51" fmla="*/ 2237 h 3795"/>
                <a:gd name="T52" fmla="*/ 2299 w 3334"/>
                <a:gd name="T53" fmla="*/ 2298 h 3795"/>
                <a:gd name="T54" fmla="*/ 2360 w 3334"/>
                <a:gd name="T55" fmla="*/ 2462 h 3795"/>
                <a:gd name="T56" fmla="*/ 2685 w 3334"/>
                <a:gd name="T57" fmla="*/ 2602 h 3795"/>
                <a:gd name="T58" fmla="*/ 3189 w 3334"/>
                <a:gd name="T59" fmla="*/ 2851 h 3795"/>
                <a:gd name="T60" fmla="*/ 3189 w 3334"/>
                <a:gd name="T61" fmla="*/ 3377 h 3795"/>
                <a:gd name="T62" fmla="*/ 2889 w 3334"/>
                <a:gd name="T63" fmla="*/ 3471 h 3795"/>
                <a:gd name="T64" fmla="*/ 2550 w 3334"/>
                <a:gd name="T65" fmla="*/ 3603 h 3795"/>
                <a:gd name="T66" fmla="*/ 2213 w 3334"/>
                <a:gd name="T67" fmla="*/ 3726 h 3795"/>
                <a:gd name="T68" fmla="*/ 2171 w 3334"/>
                <a:gd name="T69" fmla="*/ 3510 h 3795"/>
                <a:gd name="T70" fmla="*/ 1536 w 3334"/>
                <a:gd name="T71" fmla="*/ 3510 h 3795"/>
                <a:gd name="T72" fmla="*/ 1451 w 3334"/>
                <a:gd name="T73" fmla="*/ 3736 h 3795"/>
                <a:gd name="T74" fmla="*/ 1139 w 3334"/>
                <a:gd name="T75" fmla="*/ 3604 h 3795"/>
                <a:gd name="T76" fmla="*/ 843 w 3334"/>
                <a:gd name="T77" fmla="*/ 3461 h 3795"/>
                <a:gd name="T78" fmla="*/ 521 w 3334"/>
                <a:gd name="T79" fmla="*/ 3369 h 3795"/>
                <a:gd name="T80" fmla="*/ 565 w 3334"/>
                <a:gd name="T81" fmla="*/ 2829 h 3795"/>
                <a:gd name="T82" fmla="*/ 925 w 3334"/>
                <a:gd name="T83" fmla="*/ 2642 h 3795"/>
                <a:gd name="T84" fmla="*/ 1323 w 3334"/>
                <a:gd name="T85" fmla="*/ 2473 h 3795"/>
                <a:gd name="T86" fmla="*/ 1389 w 3334"/>
                <a:gd name="T87" fmla="*/ 2306 h 3795"/>
                <a:gd name="T88" fmla="*/ 1427 w 3334"/>
                <a:gd name="T89" fmla="*/ 2251 h 3795"/>
                <a:gd name="T90" fmla="*/ 1469 w 3334"/>
                <a:gd name="T91" fmla="*/ 2212 h 3795"/>
                <a:gd name="T92" fmla="*/ 1474 w 3334"/>
                <a:gd name="T93" fmla="*/ 1981 h 3795"/>
                <a:gd name="T94" fmla="*/ 1375 w 3334"/>
                <a:gd name="T95" fmla="*/ 1765 h 3795"/>
                <a:gd name="T96" fmla="*/ 1333 w 3334"/>
                <a:gd name="T97" fmla="*/ 1642 h 3795"/>
                <a:gd name="T98" fmla="*/ 885 w 3334"/>
                <a:gd name="T99" fmla="*/ 1340 h 3795"/>
                <a:gd name="T100" fmla="*/ 154 w 3334"/>
                <a:gd name="T101" fmla="*/ 1286 h 3795"/>
                <a:gd name="T102" fmla="*/ 15 w 3334"/>
                <a:gd name="T103" fmla="*/ 1099 h 3795"/>
                <a:gd name="T104" fmla="*/ 15 w 3334"/>
                <a:gd name="T105" fmla="*/ 242 h 3795"/>
                <a:gd name="T106" fmla="*/ 154 w 3334"/>
                <a:gd name="T107" fmla="*/ 55 h 37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334" h="3795">
                  <a:moveTo>
                    <a:pt x="300" y="145"/>
                  </a:moveTo>
                  <a:lnTo>
                    <a:pt x="264" y="149"/>
                  </a:lnTo>
                  <a:lnTo>
                    <a:pt x="232" y="159"/>
                  </a:lnTo>
                  <a:lnTo>
                    <a:pt x="202" y="175"/>
                  </a:lnTo>
                  <a:lnTo>
                    <a:pt x="175" y="198"/>
                  </a:lnTo>
                  <a:lnTo>
                    <a:pt x="154" y="223"/>
                  </a:lnTo>
                  <a:lnTo>
                    <a:pt x="137" y="254"/>
                  </a:lnTo>
                  <a:lnTo>
                    <a:pt x="127" y="287"/>
                  </a:lnTo>
                  <a:lnTo>
                    <a:pt x="123" y="324"/>
                  </a:lnTo>
                  <a:lnTo>
                    <a:pt x="123" y="1030"/>
                  </a:lnTo>
                  <a:lnTo>
                    <a:pt x="127" y="1065"/>
                  </a:lnTo>
                  <a:lnTo>
                    <a:pt x="137" y="1099"/>
                  </a:lnTo>
                  <a:lnTo>
                    <a:pt x="154" y="1129"/>
                  </a:lnTo>
                  <a:lnTo>
                    <a:pt x="175" y="1156"/>
                  </a:lnTo>
                  <a:lnTo>
                    <a:pt x="202" y="1177"/>
                  </a:lnTo>
                  <a:lnTo>
                    <a:pt x="232" y="1193"/>
                  </a:lnTo>
                  <a:lnTo>
                    <a:pt x="264" y="1204"/>
                  </a:lnTo>
                  <a:lnTo>
                    <a:pt x="300" y="1208"/>
                  </a:lnTo>
                  <a:lnTo>
                    <a:pt x="946" y="1208"/>
                  </a:lnTo>
                  <a:lnTo>
                    <a:pt x="1368" y="1522"/>
                  </a:lnTo>
                  <a:lnTo>
                    <a:pt x="1378" y="1527"/>
                  </a:lnTo>
                  <a:lnTo>
                    <a:pt x="1388" y="1528"/>
                  </a:lnTo>
                  <a:lnTo>
                    <a:pt x="1394" y="1528"/>
                  </a:lnTo>
                  <a:lnTo>
                    <a:pt x="1400" y="1526"/>
                  </a:lnTo>
                  <a:lnTo>
                    <a:pt x="1405" y="1522"/>
                  </a:lnTo>
                  <a:lnTo>
                    <a:pt x="1415" y="1513"/>
                  </a:lnTo>
                  <a:lnTo>
                    <a:pt x="1419" y="1501"/>
                  </a:lnTo>
                  <a:lnTo>
                    <a:pt x="1419" y="1489"/>
                  </a:lnTo>
                  <a:lnTo>
                    <a:pt x="1315" y="1054"/>
                  </a:lnTo>
                  <a:lnTo>
                    <a:pt x="1315" y="324"/>
                  </a:lnTo>
                  <a:lnTo>
                    <a:pt x="1311" y="287"/>
                  </a:lnTo>
                  <a:lnTo>
                    <a:pt x="1301" y="254"/>
                  </a:lnTo>
                  <a:lnTo>
                    <a:pt x="1285" y="223"/>
                  </a:lnTo>
                  <a:lnTo>
                    <a:pt x="1263" y="198"/>
                  </a:lnTo>
                  <a:lnTo>
                    <a:pt x="1237" y="175"/>
                  </a:lnTo>
                  <a:lnTo>
                    <a:pt x="1207" y="159"/>
                  </a:lnTo>
                  <a:lnTo>
                    <a:pt x="1173" y="149"/>
                  </a:lnTo>
                  <a:lnTo>
                    <a:pt x="1137" y="145"/>
                  </a:lnTo>
                  <a:lnTo>
                    <a:pt x="300" y="145"/>
                  </a:lnTo>
                  <a:close/>
                  <a:moveTo>
                    <a:pt x="338" y="0"/>
                  </a:moveTo>
                  <a:lnTo>
                    <a:pt x="1121" y="0"/>
                  </a:lnTo>
                  <a:lnTo>
                    <a:pt x="1171" y="4"/>
                  </a:lnTo>
                  <a:lnTo>
                    <a:pt x="1219" y="14"/>
                  </a:lnTo>
                  <a:lnTo>
                    <a:pt x="1263" y="32"/>
                  </a:lnTo>
                  <a:lnTo>
                    <a:pt x="1304" y="55"/>
                  </a:lnTo>
                  <a:lnTo>
                    <a:pt x="1343" y="83"/>
                  </a:lnTo>
                  <a:lnTo>
                    <a:pt x="1376" y="117"/>
                  </a:lnTo>
                  <a:lnTo>
                    <a:pt x="1404" y="154"/>
                  </a:lnTo>
                  <a:lnTo>
                    <a:pt x="1427" y="196"/>
                  </a:lnTo>
                  <a:lnTo>
                    <a:pt x="1445" y="242"/>
                  </a:lnTo>
                  <a:lnTo>
                    <a:pt x="1455" y="290"/>
                  </a:lnTo>
                  <a:lnTo>
                    <a:pt x="1459" y="340"/>
                  </a:lnTo>
                  <a:lnTo>
                    <a:pt x="1459" y="778"/>
                  </a:lnTo>
                  <a:lnTo>
                    <a:pt x="1487" y="753"/>
                  </a:lnTo>
                  <a:lnTo>
                    <a:pt x="1535" y="717"/>
                  </a:lnTo>
                  <a:lnTo>
                    <a:pt x="1586" y="686"/>
                  </a:lnTo>
                  <a:lnTo>
                    <a:pt x="1640" y="659"/>
                  </a:lnTo>
                  <a:lnTo>
                    <a:pt x="1694" y="637"/>
                  </a:lnTo>
                  <a:lnTo>
                    <a:pt x="1751" y="618"/>
                  </a:lnTo>
                  <a:lnTo>
                    <a:pt x="1808" y="600"/>
                  </a:lnTo>
                  <a:lnTo>
                    <a:pt x="1866" y="586"/>
                  </a:lnTo>
                  <a:lnTo>
                    <a:pt x="1938" y="571"/>
                  </a:lnTo>
                  <a:lnTo>
                    <a:pt x="2011" y="558"/>
                  </a:lnTo>
                  <a:lnTo>
                    <a:pt x="2084" y="547"/>
                  </a:lnTo>
                  <a:lnTo>
                    <a:pt x="2113" y="545"/>
                  </a:lnTo>
                  <a:lnTo>
                    <a:pt x="2143" y="547"/>
                  </a:lnTo>
                  <a:lnTo>
                    <a:pt x="2148" y="555"/>
                  </a:lnTo>
                  <a:lnTo>
                    <a:pt x="2153" y="562"/>
                  </a:lnTo>
                  <a:lnTo>
                    <a:pt x="2137" y="572"/>
                  </a:lnTo>
                  <a:lnTo>
                    <a:pt x="2122" y="584"/>
                  </a:lnTo>
                  <a:lnTo>
                    <a:pt x="2108" y="596"/>
                  </a:lnTo>
                  <a:lnTo>
                    <a:pt x="2095" y="610"/>
                  </a:lnTo>
                  <a:lnTo>
                    <a:pt x="2088" y="622"/>
                  </a:lnTo>
                  <a:lnTo>
                    <a:pt x="2087" y="635"/>
                  </a:lnTo>
                  <a:lnTo>
                    <a:pt x="2091" y="648"/>
                  </a:lnTo>
                  <a:lnTo>
                    <a:pt x="2099" y="660"/>
                  </a:lnTo>
                  <a:lnTo>
                    <a:pt x="2113" y="674"/>
                  </a:lnTo>
                  <a:lnTo>
                    <a:pt x="2211" y="758"/>
                  </a:lnTo>
                  <a:lnTo>
                    <a:pt x="2308" y="843"/>
                  </a:lnTo>
                  <a:lnTo>
                    <a:pt x="2333" y="870"/>
                  </a:lnTo>
                  <a:lnTo>
                    <a:pt x="2353" y="899"/>
                  </a:lnTo>
                  <a:lnTo>
                    <a:pt x="2368" y="931"/>
                  </a:lnTo>
                  <a:lnTo>
                    <a:pt x="2378" y="963"/>
                  </a:lnTo>
                  <a:lnTo>
                    <a:pt x="2384" y="1000"/>
                  </a:lnTo>
                  <a:lnTo>
                    <a:pt x="2386" y="1036"/>
                  </a:lnTo>
                  <a:lnTo>
                    <a:pt x="2386" y="1075"/>
                  </a:lnTo>
                  <a:lnTo>
                    <a:pt x="2386" y="1108"/>
                  </a:lnTo>
                  <a:lnTo>
                    <a:pt x="2386" y="1136"/>
                  </a:lnTo>
                  <a:lnTo>
                    <a:pt x="2386" y="1162"/>
                  </a:lnTo>
                  <a:lnTo>
                    <a:pt x="2386" y="1186"/>
                  </a:lnTo>
                  <a:lnTo>
                    <a:pt x="2386" y="1212"/>
                  </a:lnTo>
                  <a:lnTo>
                    <a:pt x="2386" y="1240"/>
                  </a:lnTo>
                  <a:lnTo>
                    <a:pt x="2386" y="1273"/>
                  </a:lnTo>
                  <a:lnTo>
                    <a:pt x="2386" y="1312"/>
                  </a:lnTo>
                  <a:lnTo>
                    <a:pt x="2386" y="1325"/>
                  </a:lnTo>
                  <a:lnTo>
                    <a:pt x="2386" y="1338"/>
                  </a:lnTo>
                  <a:lnTo>
                    <a:pt x="2390" y="1350"/>
                  </a:lnTo>
                  <a:lnTo>
                    <a:pt x="2395" y="1360"/>
                  </a:lnTo>
                  <a:lnTo>
                    <a:pt x="2404" y="1370"/>
                  </a:lnTo>
                  <a:lnTo>
                    <a:pt x="2417" y="1377"/>
                  </a:lnTo>
                  <a:lnTo>
                    <a:pt x="2422" y="1380"/>
                  </a:lnTo>
                  <a:lnTo>
                    <a:pt x="2427" y="1387"/>
                  </a:lnTo>
                  <a:lnTo>
                    <a:pt x="2429" y="1394"/>
                  </a:lnTo>
                  <a:lnTo>
                    <a:pt x="2431" y="1401"/>
                  </a:lnTo>
                  <a:lnTo>
                    <a:pt x="2421" y="1500"/>
                  </a:lnTo>
                  <a:lnTo>
                    <a:pt x="2411" y="1600"/>
                  </a:lnTo>
                  <a:lnTo>
                    <a:pt x="2411" y="1602"/>
                  </a:lnTo>
                  <a:lnTo>
                    <a:pt x="2410" y="1604"/>
                  </a:lnTo>
                  <a:lnTo>
                    <a:pt x="2408" y="1607"/>
                  </a:lnTo>
                  <a:lnTo>
                    <a:pt x="2386" y="1645"/>
                  </a:lnTo>
                  <a:lnTo>
                    <a:pt x="2369" y="1685"/>
                  </a:lnTo>
                  <a:lnTo>
                    <a:pt x="2355" y="1726"/>
                  </a:lnTo>
                  <a:lnTo>
                    <a:pt x="2342" y="1768"/>
                  </a:lnTo>
                  <a:lnTo>
                    <a:pt x="2330" y="1811"/>
                  </a:lnTo>
                  <a:lnTo>
                    <a:pt x="2317" y="1852"/>
                  </a:lnTo>
                  <a:lnTo>
                    <a:pt x="2301" y="1892"/>
                  </a:lnTo>
                  <a:lnTo>
                    <a:pt x="2298" y="1896"/>
                  </a:lnTo>
                  <a:lnTo>
                    <a:pt x="2297" y="1899"/>
                  </a:lnTo>
                  <a:lnTo>
                    <a:pt x="2295" y="1903"/>
                  </a:lnTo>
                  <a:lnTo>
                    <a:pt x="2273" y="1935"/>
                  </a:lnTo>
                  <a:lnTo>
                    <a:pt x="2257" y="1967"/>
                  </a:lnTo>
                  <a:lnTo>
                    <a:pt x="2246" y="2001"/>
                  </a:lnTo>
                  <a:lnTo>
                    <a:pt x="2240" y="2035"/>
                  </a:lnTo>
                  <a:lnTo>
                    <a:pt x="2238" y="2070"/>
                  </a:lnTo>
                  <a:lnTo>
                    <a:pt x="2238" y="2106"/>
                  </a:lnTo>
                  <a:lnTo>
                    <a:pt x="2238" y="2141"/>
                  </a:lnTo>
                  <a:lnTo>
                    <a:pt x="2239" y="2177"/>
                  </a:lnTo>
                  <a:lnTo>
                    <a:pt x="2239" y="2212"/>
                  </a:lnTo>
                  <a:lnTo>
                    <a:pt x="2242" y="2225"/>
                  </a:lnTo>
                  <a:lnTo>
                    <a:pt x="2248" y="2237"/>
                  </a:lnTo>
                  <a:lnTo>
                    <a:pt x="2257" y="2244"/>
                  </a:lnTo>
                  <a:lnTo>
                    <a:pt x="2273" y="2254"/>
                  </a:lnTo>
                  <a:lnTo>
                    <a:pt x="2284" y="2267"/>
                  </a:lnTo>
                  <a:lnTo>
                    <a:pt x="2293" y="2281"/>
                  </a:lnTo>
                  <a:lnTo>
                    <a:pt x="2299" y="2298"/>
                  </a:lnTo>
                  <a:lnTo>
                    <a:pt x="2304" y="2315"/>
                  </a:lnTo>
                  <a:lnTo>
                    <a:pt x="2318" y="2361"/>
                  </a:lnTo>
                  <a:lnTo>
                    <a:pt x="2334" y="2406"/>
                  </a:lnTo>
                  <a:lnTo>
                    <a:pt x="2352" y="2450"/>
                  </a:lnTo>
                  <a:lnTo>
                    <a:pt x="2360" y="2462"/>
                  </a:lnTo>
                  <a:lnTo>
                    <a:pt x="2371" y="2473"/>
                  </a:lnTo>
                  <a:lnTo>
                    <a:pt x="2384" y="2481"/>
                  </a:lnTo>
                  <a:lnTo>
                    <a:pt x="2398" y="2487"/>
                  </a:lnTo>
                  <a:lnTo>
                    <a:pt x="2542" y="2544"/>
                  </a:lnTo>
                  <a:lnTo>
                    <a:pt x="2685" y="2602"/>
                  </a:lnTo>
                  <a:lnTo>
                    <a:pt x="2826" y="2663"/>
                  </a:lnTo>
                  <a:lnTo>
                    <a:pt x="2966" y="2727"/>
                  </a:lnTo>
                  <a:lnTo>
                    <a:pt x="3105" y="2796"/>
                  </a:lnTo>
                  <a:lnTo>
                    <a:pt x="3148" y="2822"/>
                  </a:lnTo>
                  <a:lnTo>
                    <a:pt x="3189" y="2851"/>
                  </a:lnTo>
                  <a:lnTo>
                    <a:pt x="3224" y="2884"/>
                  </a:lnTo>
                  <a:lnTo>
                    <a:pt x="3334" y="3359"/>
                  </a:lnTo>
                  <a:lnTo>
                    <a:pt x="3289" y="3361"/>
                  </a:lnTo>
                  <a:lnTo>
                    <a:pt x="3240" y="3368"/>
                  </a:lnTo>
                  <a:lnTo>
                    <a:pt x="3189" y="3377"/>
                  </a:lnTo>
                  <a:lnTo>
                    <a:pt x="3133" y="3391"/>
                  </a:lnTo>
                  <a:lnTo>
                    <a:pt x="3075" y="3408"/>
                  </a:lnTo>
                  <a:lnTo>
                    <a:pt x="3015" y="3426"/>
                  </a:lnTo>
                  <a:lnTo>
                    <a:pt x="2952" y="3447"/>
                  </a:lnTo>
                  <a:lnTo>
                    <a:pt x="2889" y="3471"/>
                  </a:lnTo>
                  <a:lnTo>
                    <a:pt x="2823" y="3495"/>
                  </a:lnTo>
                  <a:lnTo>
                    <a:pt x="2755" y="3521"/>
                  </a:lnTo>
                  <a:lnTo>
                    <a:pt x="2687" y="3548"/>
                  </a:lnTo>
                  <a:lnTo>
                    <a:pt x="2618" y="3575"/>
                  </a:lnTo>
                  <a:lnTo>
                    <a:pt x="2550" y="3603"/>
                  </a:lnTo>
                  <a:lnTo>
                    <a:pt x="2480" y="3629"/>
                  </a:lnTo>
                  <a:lnTo>
                    <a:pt x="2412" y="3655"/>
                  </a:lnTo>
                  <a:lnTo>
                    <a:pt x="2345" y="3681"/>
                  </a:lnTo>
                  <a:lnTo>
                    <a:pt x="2277" y="3704"/>
                  </a:lnTo>
                  <a:lnTo>
                    <a:pt x="2213" y="3726"/>
                  </a:lnTo>
                  <a:lnTo>
                    <a:pt x="2149" y="3745"/>
                  </a:lnTo>
                  <a:lnTo>
                    <a:pt x="2087" y="3762"/>
                  </a:lnTo>
                  <a:lnTo>
                    <a:pt x="2028" y="3776"/>
                  </a:lnTo>
                  <a:lnTo>
                    <a:pt x="1972" y="3788"/>
                  </a:lnTo>
                  <a:lnTo>
                    <a:pt x="2171" y="3510"/>
                  </a:lnTo>
                  <a:lnTo>
                    <a:pt x="1854" y="2638"/>
                  </a:lnTo>
                  <a:lnTo>
                    <a:pt x="1953" y="2426"/>
                  </a:lnTo>
                  <a:lnTo>
                    <a:pt x="1756" y="2426"/>
                  </a:lnTo>
                  <a:lnTo>
                    <a:pt x="1854" y="2638"/>
                  </a:lnTo>
                  <a:lnTo>
                    <a:pt x="1536" y="3510"/>
                  </a:lnTo>
                  <a:lnTo>
                    <a:pt x="1742" y="3795"/>
                  </a:lnTo>
                  <a:lnTo>
                    <a:pt x="1664" y="3786"/>
                  </a:lnTo>
                  <a:lnTo>
                    <a:pt x="1590" y="3773"/>
                  </a:lnTo>
                  <a:lnTo>
                    <a:pt x="1519" y="3755"/>
                  </a:lnTo>
                  <a:lnTo>
                    <a:pt x="1451" y="3736"/>
                  </a:lnTo>
                  <a:lnTo>
                    <a:pt x="1384" y="3712"/>
                  </a:lnTo>
                  <a:lnTo>
                    <a:pt x="1321" y="3688"/>
                  </a:lnTo>
                  <a:lnTo>
                    <a:pt x="1259" y="3661"/>
                  </a:lnTo>
                  <a:lnTo>
                    <a:pt x="1198" y="3632"/>
                  </a:lnTo>
                  <a:lnTo>
                    <a:pt x="1139" y="3604"/>
                  </a:lnTo>
                  <a:lnTo>
                    <a:pt x="1080" y="3573"/>
                  </a:lnTo>
                  <a:lnTo>
                    <a:pt x="1020" y="3544"/>
                  </a:lnTo>
                  <a:lnTo>
                    <a:pt x="961" y="3515"/>
                  </a:lnTo>
                  <a:lnTo>
                    <a:pt x="902" y="3488"/>
                  </a:lnTo>
                  <a:lnTo>
                    <a:pt x="843" y="3461"/>
                  </a:lnTo>
                  <a:lnTo>
                    <a:pt x="781" y="3437"/>
                  </a:lnTo>
                  <a:lnTo>
                    <a:pt x="720" y="3415"/>
                  </a:lnTo>
                  <a:lnTo>
                    <a:pt x="655" y="3396"/>
                  </a:lnTo>
                  <a:lnTo>
                    <a:pt x="589" y="3381"/>
                  </a:lnTo>
                  <a:lnTo>
                    <a:pt x="521" y="3369"/>
                  </a:lnTo>
                  <a:lnTo>
                    <a:pt x="450" y="3361"/>
                  </a:lnTo>
                  <a:lnTo>
                    <a:pt x="374" y="3359"/>
                  </a:lnTo>
                  <a:lnTo>
                    <a:pt x="485" y="2889"/>
                  </a:lnTo>
                  <a:lnTo>
                    <a:pt x="523" y="2858"/>
                  </a:lnTo>
                  <a:lnTo>
                    <a:pt x="565" y="2829"/>
                  </a:lnTo>
                  <a:lnTo>
                    <a:pt x="610" y="2803"/>
                  </a:lnTo>
                  <a:lnTo>
                    <a:pt x="689" y="2760"/>
                  </a:lnTo>
                  <a:lnTo>
                    <a:pt x="768" y="2718"/>
                  </a:lnTo>
                  <a:lnTo>
                    <a:pt x="846" y="2678"/>
                  </a:lnTo>
                  <a:lnTo>
                    <a:pt x="925" y="2642"/>
                  </a:lnTo>
                  <a:lnTo>
                    <a:pt x="1005" y="2608"/>
                  </a:lnTo>
                  <a:lnTo>
                    <a:pt x="1085" y="2574"/>
                  </a:lnTo>
                  <a:lnTo>
                    <a:pt x="1198" y="2527"/>
                  </a:lnTo>
                  <a:lnTo>
                    <a:pt x="1310" y="2481"/>
                  </a:lnTo>
                  <a:lnTo>
                    <a:pt x="1323" y="2473"/>
                  </a:lnTo>
                  <a:lnTo>
                    <a:pt x="1335" y="2461"/>
                  </a:lnTo>
                  <a:lnTo>
                    <a:pt x="1342" y="2448"/>
                  </a:lnTo>
                  <a:lnTo>
                    <a:pt x="1365" y="2384"/>
                  </a:lnTo>
                  <a:lnTo>
                    <a:pt x="1386" y="2320"/>
                  </a:lnTo>
                  <a:lnTo>
                    <a:pt x="1389" y="2306"/>
                  </a:lnTo>
                  <a:lnTo>
                    <a:pt x="1394" y="2292"/>
                  </a:lnTo>
                  <a:lnTo>
                    <a:pt x="1400" y="2279"/>
                  </a:lnTo>
                  <a:lnTo>
                    <a:pt x="1407" y="2268"/>
                  </a:lnTo>
                  <a:lnTo>
                    <a:pt x="1416" y="2258"/>
                  </a:lnTo>
                  <a:lnTo>
                    <a:pt x="1427" y="2251"/>
                  </a:lnTo>
                  <a:lnTo>
                    <a:pt x="1444" y="2245"/>
                  </a:lnTo>
                  <a:lnTo>
                    <a:pt x="1452" y="2242"/>
                  </a:lnTo>
                  <a:lnTo>
                    <a:pt x="1460" y="2232"/>
                  </a:lnTo>
                  <a:lnTo>
                    <a:pt x="1466" y="2223"/>
                  </a:lnTo>
                  <a:lnTo>
                    <a:pt x="1469" y="2212"/>
                  </a:lnTo>
                  <a:lnTo>
                    <a:pt x="1480" y="2118"/>
                  </a:lnTo>
                  <a:lnTo>
                    <a:pt x="1488" y="2023"/>
                  </a:lnTo>
                  <a:lnTo>
                    <a:pt x="1487" y="2008"/>
                  </a:lnTo>
                  <a:lnTo>
                    <a:pt x="1482" y="1994"/>
                  </a:lnTo>
                  <a:lnTo>
                    <a:pt x="1474" y="1981"/>
                  </a:lnTo>
                  <a:lnTo>
                    <a:pt x="1444" y="1943"/>
                  </a:lnTo>
                  <a:lnTo>
                    <a:pt x="1418" y="1902"/>
                  </a:lnTo>
                  <a:lnTo>
                    <a:pt x="1400" y="1859"/>
                  </a:lnTo>
                  <a:lnTo>
                    <a:pt x="1384" y="1813"/>
                  </a:lnTo>
                  <a:lnTo>
                    <a:pt x="1375" y="1765"/>
                  </a:lnTo>
                  <a:lnTo>
                    <a:pt x="1367" y="1735"/>
                  </a:lnTo>
                  <a:lnTo>
                    <a:pt x="1357" y="1705"/>
                  </a:lnTo>
                  <a:lnTo>
                    <a:pt x="1344" y="1675"/>
                  </a:lnTo>
                  <a:lnTo>
                    <a:pt x="1333" y="1645"/>
                  </a:lnTo>
                  <a:lnTo>
                    <a:pt x="1333" y="1642"/>
                  </a:lnTo>
                  <a:lnTo>
                    <a:pt x="1332" y="1638"/>
                  </a:lnTo>
                  <a:lnTo>
                    <a:pt x="1298" y="1631"/>
                  </a:lnTo>
                  <a:lnTo>
                    <a:pt x="1264" y="1618"/>
                  </a:lnTo>
                  <a:lnTo>
                    <a:pt x="1234" y="1600"/>
                  </a:lnTo>
                  <a:lnTo>
                    <a:pt x="885" y="1340"/>
                  </a:lnTo>
                  <a:lnTo>
                    <a:pt x="338" y="1340"/>
                  </a:lnTo>
                  <a:lnTo>
                    <a:pt x="289" y="1337"/>
                  </a:lnTo>
                  <a:lnTo>
                    <a:pt x="241" y="1326"/>
                  </a:lnTo>
                  <a:lnTo>
                    <a:pt x="196" y="1309"/>
                  </a:lnTo>
                  <a:lnTo>
                    <a:pt x="154" y="1286"/>
                  </a:lnTo>
                  <a:lnTo>
                    <a:pt x="117" y="1256"/>
                  </a:lnTo>
                  <a:lnTo>
                    <a:pt x="83" y="1224"/>
                  </a:lnTo>
                  <a:lnTo>
                    <a:pt x="54" y="1185"/>
                  </a:lnTo>
                  <a:lnTo>
                    <a:pt x="31" y="1143"/>
                  </a:lnTo>
                  <a:lnTo>
                    <a:pt x="15" y="1099"/>
                  </a:lnTo>
                  <a:lnTo>
                    <a:pt x="3" y="1051"/>
                  </a:lnTo>
                  <a:lnTo>
                    <a:pt x="0" y="1001"/>
                  </a:lnTo>
                  <a:lnTo>
                    <a:pt x="0" y="340"/>
                  </a:lnTo>
                  <a:lnTo>
                    <a:pt x="3" y="290"/>
                  </a:lnTo>
                  <a:lnTo>
                    <a:pt x="15" y="242"/>
                  </a:lnTo>
                  <a:lnTo>
                    <a:pt x="31" y="196"/>
                  </a:lnTo>
                  <a:lnTo>
                    <a:pt x="54" y="154"/>
                  </a:lnTo>
                  <a:lnTo>
                    <a:pt x="83" y="117"/>
                  </a:lnTo>
                  <a:lnTo>
                    <a:pt x="117" y="83"/>
                  </a:lnTo>
                  <a:lnTo>
                    <a:pt x="154" y="55"/>
                  </a:lnTo>
                  <a:lnTo>
                    <a:pt x="196" y="32"/>
                  </a:lnTo>
                  <a:lnTo>
                    <a:pt x="241" y="14"/>
                  </a:lnTo>
                  <a:lnTo>
                    <a:pt x="289" y="4"/>
                  </a:lnTo>
                  <a:lnTo>
                    <a:pt x="3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9" name="Group 58"/>
          <p:cNvGrpSpPr/>
          <p:nvPr/>
        </p:nvGrpSpPr>
        <p:grpSpPr>
          <a:xfrm>
            <a:off x="4399325" y="1933278"/>
            <a:ext cx="577615" cy="523490"/>
            <a:chOff x="3530600" y="3276601"/>
            <a:chExt cx="1084263" cy="982663"/>
          </a:xfrm>
          <a:solidFill>
            <a:schemeClr val="tx1">
              <a:lumMod val="90000"/>
              <a:lumOff val="10000"/>
            </a:schemeClr>
          </a:solidFill>
        </p:grpSpPr>
        <p:sp>
          <p:nvSpPr>
            <p:cNvPr id="60" name="Freeform 34"/>
            <p:cNvSpPr>
              <a:spLocks noEditPoints="1"/>
            </p:cNvSpPr>
            <p:nvPr/>
          </p:nvSpPr>
          <p:spPr bwMode="auto">
            <a:xfrm>
              <a:off x="3530600" y="3276601"/>
              <a:ext cx="1084263" cy="982663"/>
            </a:xfrm>
            <a:custGeom>
              <a:avLst/>
              <a:gdLst>
                <a:gd name="T0" fmla="*/ 2606 w 3414"/>
                <a:gd name="T1" fmla="*/ 1681 h 3093"/>
                <a:gd name="T2" fmla="*/ 2353 w 3414"/>
                <a:gd name="T3" fmla="*/ 1564 h 3093"/>
                <a:gd name="T4" fmla="*/ 2191 w 3414"/>
                <a:gd name="T5" fmla="*/ 1737 h 3093"/>
                <a:gd name="T6" fmla="*/ 1952 w 3414"/>
                <a:gd name="T7" fmla="*/ 1917 h 3093"/>
                <a:gd name="T8" fmla="*/ 1901 w 3414"/>
                <a:gd name="T9" fmla="*/ 2161 h 3093"/>
                <a:gd name="T10" fmla="*/ 1907 w 3414"/>
                <a:gd name="T11" fmla="*/ 2440 h 3093"/>
                <a:gd name="T12" fmla="*/ 1981 w 3414"/>
                <a:gd name="T13" fmla="*/ 2676 h 3093"/>
                <a:gd name="T14" fmla="*/ 2235 w 3414"/>
                <a:gd name="T15" fmla="*/ 2836 h 3093"/>
                <a:gd name="T16" fmla="*/ 2412 w 3414"/>
                <a:gd name="T17" fmla="*/ 2997 h 3093"/>
                <a:gd name="T18" fmla="*/ 2651 w 3414"/>
                <a:gd name="T19" fmla="*/ 2861 h 3093"/>
                <a:gd name="T20" fmla="*/ 2867 w 3414"/>
                <a:gd name="T21" fmla="*/ 2973 h 3093"/>
                <a:gd name="T22" fmla="*/ 2973 w 3414"/>
                <a:gd name="T23" fmla="*/ 2732 h 3093"/>
                <a:gd name="T24" fmla="*/ 3268 w 3414"/>
                <a:gd name="T25" fmla="*/ 2610 h 3093"/>
                <a:gd name="T26" fmla="*/ 3288 w 3414"/>
                <a:gd name="T27" fmla="*/ 2372 h 3093"/>
                <a:gd name="T28" fmla="*/ 3304 w 3414"/>
                <a:gd name="T29" fmla="*/ 2086 h 3093"/>
                <a:gd name="T30" fmla="*/ 3199 w 3414"/>
                <a:gd name="T31" fmla="*/ 1860 h 3093"/>
                <a:gd name="T32" fmla="*/ 2970 w 3414"/>
                <a:gd name="T33" fmla="*/ 1686 h 3093"/>
                <a:gd name="T34" fmla="*/ 1615 w 3414"/>
                <a:gd name="T35" fmla="*/ 0 h 3093"/>
                <a:gd name="T36" fmla="*/ 1600 w 3414"/>
                <a:gd name="T37" fmla="*/ 82 h 3093"/>
                <a:gd name="T38" fmla="*/ 1872 w 3414"/>
                <a:gd name="T39" fmla="*/ 385 h 3093"/>
                <a:gd name="T40" fmla="*/ 1880 w 3414"/>
                <a:gd name="T41" fmla="*/ 641 h 3093"/>
                <a:gd name="T42" fmla="*/ 1913 w 3414"/>
                <a:gd name="T43" fmla="*/ 770 h 3093"/>
                <a:gd name="T44" fmla="*/ 1880 w 3414"/>
                <a:gd name="T45" fmla="*/ 1014 h 3093"/>
                <a:gd name="T46" fmla="*/ 1795 w 3414"/>
                <a:gd name="T47" fmla="*/ 1252 h 3093"/>
                <a:gd name="T48" fmla="*/ 1743 w 3414"/>
                <a:gd name="T49" fmla="*/ 1509 h 3093"/>
                <a:gd name="T50" fmla="*/ 1798 w 3414"/>
                <a:gd name="T51" fmla="*/ 1617 h 3093"/>
                <a:gd name="T52" fmla="*/ 1949 w 3414"/>
                <a:gd name="T53" fmla="*/ 1814 h 3093"/>
                <a:gd name="T54" fmla="*/ 2076 w 3414"/>
                <a:gd name="T55" fmla="*/ 1721 h 3093"/>
                <a:gd name="T56" fmla="*/ 2281 w 3414"/>
                <a:gd name="T57" fmla="*/ 1485 h 3093"/>
                <a:gd name="T58" fmla="*/ 2517 w 3414"/>
                <a:gd name="T59" fmla="*/ 1550 h 3093"/>
                <a:gd name="T60" fmla="*/ 2685 w 3414"/>
                <a:gd name="T61" fmla="*/ 1471 h 3093"/>
                <a:gd name="T62" fmla="*/ 3006 w 3414"/>
                <a:gd name="T63" fmla="*/ 1549 h 3093"/>
                <a:gd name="T64" fmla="*/ 3075 w 3414"/>
                <a:gd name="T65" fmla="*/ 1785 h 3093"/>
                <a:gd name="T66" fmla="*/ 3303 w 3414"/>
                <a:gd name="T67" fmla="*/ 1821 h 3093"/>
                <a:gd name="T68" fmla="*/ 3374 w 3414"/>
                <a:gd name="T69" fmla="*/ 2138 h 3093"/>
                <a:gd name="T70" fmla="*/ 3343 w 3414"/>
                <a:gd name="T71" fmla="*/ 2304 h 3093"/>
                <a:gd name="T72" fmla="*/ 3366 w 3414"/>
                <a:gd name="T73" fmla="*/ 2613 h 3093"/>
                <a:gd name="T74" fmla="*/ 3152 w 3414"/>
                <a:gd name="T75" fmla="*/ 2734 h 3093"/>
                <a:gd name="T76" fmla="*/ 3089 w 3414"/>
                <a:gd name="T77" fmla="*/ 2912 h 3093"/>
                <a:gd name="T78" fmla="*/ 2816 w 3414"/>
                <a:gd name="T79" fmla="*/ 3078 h 3093"/>
                <a:gd name="T80" fmla="*/ 2592 w 3414"/>
                <a:gd name="T81" fmla="*/ 2959 h 3093"/>
                <a:gd name="T82" fmla="*/ 2410 w 3414"/>
                <a:gd name="T83" fmla="*/ 3093 h 3093"/>
                <a:gd name="T84" fmla="*/ 2129 w 3414"/>
                <a:gd name="T85" fmla="*/ 2920 h 3093"/>
                <a:gd name="T86" fmla="*/ 1977 w 3414"/>
                <a:gd name="T87" fmla="*/ 2841 h 3093"/>
                <a:gd name="T88" fmla="*/ 1382 w 3414"/>
                <a:gd name="T89" fmla="*/ 1931 h 3093"/>
                <a:gd name="T90" fmla="*/ 1006 w 3414"/>
                <a:gd name="T91" fmla="*/ 2944 h 3093"/>
                <a:gd name="T92" fmla="*/ 493 w 3414"/>
                <a:gd name="T93" fmla="*/ 2714 h 3093"/>
                <a:gd name="T94" fmla="*/ 102 w 3414"/>
                <a:gd name="T95" fmla="*/ 2162 h 3093"/>
                <a:gd name="T96" fmla="*/ 590 w 3414"/>
                <a:gd name="T97" fmla="*/ 1902 h 3093"/>
                <a:gd name="T98" fmla="*/ 948 w 3414"/>
                <a:gd name="T99" fmla="*/ 1624 h 3093"/>
                <a:gd name="T100" fmla="*/ 1019 w 3414"/>
                <a:gd name="T101" fmla="*/ 1547 h 3093"/>
                <a:gd name="T102" fmla="*/ 957 w 3414"/>
                <a:gd name="T103" fmla="*/ 1211 h 3093"/>
                <a:gd name="T104" fmla="*/ 855 w 3414"/>
                <a:gd name="T105" fmla="*/ 842 h 3093"/>
                <a:gd name="T106" fmla="*/ 889 w 3414"/>
                <a:gd name="T107" fmla="*/ 740 h 3093"/>
                <a:gd name="T108" fmla="*/ 900 w 3414"/>
                <a:gd name="T109" fmla="*/ 619 h 3093"/>
                <a:gd name="T110" fmla="*/ 947 w 3414"/>
                <a:gd name="T111" fmla="*/ 287 h 3093"/>
                <a:gd name="T112" fmla="*/ 1285 w 3414"/>
                <a:gd name="T113" fmla="*/ 66 h 30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414" h="3093">
                  <a:moveTo>
                    <a:pt x="2791" y="1547"/>
                  </a:moveTo>
                  <a:lnTo>
                    <a:pt x="2770" y="1547"/>
                  </a:lnTo>
                  <a:lnTo>
                    <a:pt x="2750" y="1551"/>
                  </a:lnTo>
                  <a:lnTo>
                    <a:pt x="2731" y="1561"/>
                  </a:lnTo>
                  <a:lnTo>
                    <a:pt x="2715" y="1573"/>
                  </a:lnTo>
                  <a:lnTo>
                    <a:pt x="2701" y="1589"/>
                  </a:lnTo>
                  <a:lnTo>
                    <a:pt x="2691" y="1607"/>
                  </a:lnTo>
                  <a:lnTo>
                    <a:pt x="2663" y="1684"/>
                  </a:lnTo>
                  <a:lnTo>
                    <a:pt x="2606" y="1681"/>
                  </a:lnTo>
                  <a:lnTo>
                    <a:pt x="2549" y="1683"/>
                  </a:lnTo>
                  <a:lnTo>
                    <a:pt x="2491" y="1690"/>
                  </a:lnTo>
                  <a:lnTo>
                    <a:pt x="2457" y="1616"/>
                  </a:lnTo>
                  <a:lnTo>
                    <a:pt x="2445" y="1598"/>
                  </a:lnTo>
                  <a:lnTo>
                    <a:pt x="2431" y="1582"/>
                  </a:lnTo>
                  <a:lnTo>
                    <a:pt x="2414" y="1572"/>
                  </a:lnTo>
                  <a:lnTo>
                    <a:pt x="2394" y="1565"/>
                  </a:lnTo>
                  <a:lnTo>
                    <a:pt x="2374" y="1562"/>
                  </a:lnTo>
                  <a:lnTo>
                    <a:pt x="2353" y="1564"/>
                  </a:lnTo>
                  <a:lnTo>
                    <a:pt x="2332" y="1571"/>
                  </a:lnTo>
                  <a:lnTo>
                    <a:pt x="2237" y="1614"/>
                  </a:lnTo>
                  <a:lnTo>
                    <a:pt x="2220" y="1625"/>
                  </a:lnTo>
                  <a:lnTo>
                    <a:pt x="2204" y="1640"/>
                  </a:lnTo>
                  <a:lnTo>
                    <a:pt x="2193" y="1657"/>
                  </a:lnTo>
                  <a:lnTo>
                    <a:pt x="2186" y="1676"/>
                  </a:lnTo>
                  <a:lnTo>
                    <a:pt x="2183" y="1696"/>
                  </a:lnTo>
                  <a:lnTo>
                    <a:pt x="2185" y="1716"/>
                  </a:lnTo>
                  <a:lnTo>
                    <a:pt x="2191" y="1737"/>
                  </a:lnTo>
                  <a:lnTo>
                    <a:pt x="2226" y="1812"/>
                  </a:lnTo>
                  <a:lnTo>
                    <a:pt x="2183" y="1851"/>
                  </a:lnTo>
                  <a:lnTo>
                    <a:pt x="2144" y="1892"/>
                  </a:lnTo>
                  <a:lnTo>
                    <a:pt x="2110" y="1937"/>
                  </a:lnTo>
                  <a:lnTo>
                    <a:pt x="2032" y="1909"/>
                  </a:lnTo>
                  <a:lnTo>
                    <a:pt x="2011" y="1904"/>
                  </a:lnTo>
                  <a:lnTo>
                    <a:pt x="1991" y="1904"/>
                  </a:lnTo>
                  <a:lnTo>
                    <a:pt x="1971" y="1909"/>
                  </a:lnTo>
                  <a:lnTo>
                    <a:pt x="1952" y="1917"/>
                  </a:lnTo>
                  <a:lnTo>
                    <a:pt x="1935" y="1929"/>
                  </a:lnTo>
                  <a:lnTo>
                    <a:pt x="1922" y="1945"/>
                  </a:lnTo>
                  <a:lnTo>
                    <a:pt x="1912" y="1964"/>
                  </a:lnTo>
                  <a:lnTo>
                    <a:pt x="1876" y="2061"/>
                  </a:lnTo>
                  <a:lnTo>
                    <a:pt x="1870" y="2085"/>
                  </a:lnTo>
                  <a:lnTo>
                    <a:pt x="1871" y="2109"/>
                  </a:lnTo>
                  <a:lnTo>
                    <a:pt x="1879" y="2132"/>
                  </a:lnTo>
                  <a:lnTo>
                    <a:pt x="1888" y="2148"/>
                  </a:lnTo>
                  <a:lnTo>
                    <a:pt x="1901" y="2161"/>
                  </a:lnTo>
                  <a:lnTo>
                    <a:pt x="1914" y="2173"/>
                  </a:lnTo>
                  <a:lnTo>
                    <a:pt x="1931" y="2181"/>
                  </a:lnTo>
                  <a:lnTo>
                    <a:pt x="2008" y="2209"/>
                  </a:lnTo>
                  <a:lnTo>
                    <a:pt x="2005" y="2265"/>
                  </a:lnTo>
                  <a:lnTo>
                    <a:pt x="2007" y="2322"/>
                  </a:lnTo>
                  <a:lnTo>
                    <a:pt x="2016" y="2379"/>
                  </a:lnTo>
                  <a:lnTo>
                    <a:pt x="1940" y="2414"/>
                  </a:lnTo>
                  <a:lnTo>
                    <a:pt x="1922" y="2425"/>
                  </a:lnTo>
                  <a:lnTo>
                    <a:pt x="1907" y="2440"/>
                  </a:lnTo>
                  <a:lnTo>
                    <a:pt x="1895" y="2457"/>
                  </a:lnTo>
                  <a:lnTo>
                    <a:pt x="1889" y="2476"/>
                  </a:lnTo>
                  <a:lnTo>
                    <a:pt x="1886" y="2496"/>
                  </a:lnTo>
                  <a:lnTo>
                    <a:pt x="1888" y="2517"/>
                  </a:lnTo>
                  <a:lnTo>
                    <a:pt x="1894" y="2537"/>
                  </a:lnTo>
                  <a:lnTo>
                    <a:pt x="1938" y="2632"/>
                  </a:lnTo>
                  <a:lnTo>
                    <a:pt x="1950" y="2650"/>
                  </a:lnTo>
                  <a:lnTo>
                    <a:pt x="1964" y="2665"/>
                  </a:lnTo>
                  <a:lnTo>
                    <a:pt x="1981" y="2676"/>
                  </a:lnTo>
                  <a:lnTo>
                    <a:pt x="2001" y="2683"/>
                  </a:lnTo>
                  <a:lnTo>
                    <a:pt x="2021" y="2686"/>
                  </a:lnTo>
                  <a:lnTo>
                    <a:pt x="2042" y="2684"/>
                  </a:lnTo>
                  <a:lnTo>
                    <a:pt x="2063" y="2678"/>
                  </a:lnTo>
                  <a:lnTo>
                    <a:pt x="2137" y="2642"/>
                  </a:lnTo>
                  <a:lnTo>
                    <a:pt x="2176" y="2686"/>
                  </a:lnTo>
                  <a:lnTo>
                    <a:pt x="2218" y="2725"/>
                  </a:lnTo>
                  <a:lnTo>
                    <a:pt x="2263" y="2759"/>
                  </a:lnTo>
                  <a:lnTo>
                    <a:pt x="2235" y="2836"/>
                  </a:lnTo>
                  <a:lnTo>
                    <a:pt x="2229" y="2860"/>
                  </a:lnTo>
                  <a:lnTo>
                    <a:pt x="2230" y="2884"/>
                  </a:lnTo>
                  <a:lnTo>
                    <a:pt x="2237" y="2907"/>
                  </a:lnTo>
                  <a:lnTo>
                    <a:pt x="2247" y="2923"/>
                  </a:lnTo>
                  <a:lnTo>
                    <a:pt x="2259" y="2937"/>
                  </a:lnTo>
                  <a:lnTo>
                    <a:pt x="2274" y="2947"/>
                  </a:lnTo>
                  <a:lnTo>
                    <a:pt x="2291" y="2955"/>
                  </a:lnTo>
                  <a:lnTo>
                    <a:pt x="2388" y="2992"/>
                  </a:lnTo>
                  <a:lnTo>
                    <a:pt x="2412" y="2997"/>
                  </a:lnTo>
                  <a:lnTo>
                    <a:pt x="2436" y="2996"/>
                  </a:lnTo>
                  <a:lnTo>
                    <a:pt x="2460" y="2989"/>
                  </a:lnTo>
                  <a:lnTo>
                    <a:pt x="2476" y="2979"/>
                  </a:lnTo>
                  <a:lnTo>
                    <a:pt x="2489" y="2968"/>
                  </a:lnTo>
                  <a:lnTo>
                    <a:pt x="2501" y="2953"/>
                  </a:lnTo>
                  <a:lnTo>
                    <a:pt x="2508" y="2937"/>
                  </a:lnTo>
                  <a:lnTo>
                    <a:pt x="2537" y="2860"/>
                  </a:lnTo>
                  <a:lnTo>
                    <a:pt x="2594" y="2863"/>
                  </a:lnTo>
                  <a:lnTo>
                    <a:pt x="2651" y="2861"/>
                  </a:lnTo>
                  <a:lnTo>
                    <a:pt x="2709" y="2852"/>
                  </a:lnTo>
                  <a:lnTo>
                    <a:pt x="2743" y="2927"/>
                  </a:lnTo>
                  <a:lnTo>
                    <a:pt x="2755" y="2946"/>
                  </a:lnTo>
                  <a:lnTo>
                    <a:pt x="2769" y="2960"/>
                  </a:lnTo>
                  <a:lnTo>
                    <a:pt x="2786" y="2972"/>
                  </a:lnTo>
                  <a:lnTo>
                    <a:pt x="2806" y="2978"/>
                  </a:lnTo>
                  <a:lnTo>
                    <a:pt x="2826" y="2981"/>
                  </a:lnTo>
                  <a:lnTo>
                    <a:pt x="2847" y="2979"/>
                  </a:lnTo>
                  <a:lnTo>
                    <a:pt x="2867" y="2973"/>
                  </a:lnTo>
                  <a:lnTo>
                    <a:pt x="2962" y="2929"/>
                  </a:lnTo>
                  <a:lnTo>
                    <a:pt x="2981" y="2918"/>
                  </a:lnTo>
                  <a:lnTo>
                    <a:pt x="2995" y="2903"/>
                  </a:lnTo>
                  <a:lnTo>
                    <a:pt x="3007" y="2887"/>
                  </a:lnTo>
                  <a:lnTo>
                    <a:pt x="3014" y="2867"/>
                  </a:lnTo>
                  <a:lnTo>
                    <a:pt x="3016" y="2847"/>
                  </a:lnTo>
                  <a:lnTo>
                    <a:pt x="3015" y="2826"/>
                  </a:lnTo>
                  <a:lnTo>
                    <a:pt x="3008" y="2806"/>
                  </a:lnTo>
                  <a:lnTo>
                    <a:pt x="2973" y="2732"/>
                  </a:lnTo>
                  <a:lnTo>
                    <a:pt x="3016" y="2693"/>
                  </a:lnTo>
                  <a:lnTo>
                    <a:pt x="3056" y="2651"/>
                  </a:lnTo>
                  <a:lnTo>
                    <a:pt x="3090" y="2606"/>
                  </a:lnTo>
                  <a:lnTo>
                    <a:pt x="3168" y="2634"/>
                  </a:lnTo>
                  <a:lnTo>
                    <a:pt x="3192" y="2640"/>
                  </a:lnTo>
                  <a:lnTo>
                    <a:pt x="3216" y="2639"/>
                  </a:lnTo>
                  <a:lnTo>
                    <a:pt x="3239" y="2632"/>
                  </a:lnTo>
                  <a:lnTo>
                    <a:pt x="3255" y="2623"/>
                  </a:lnTo>
                  <a:lnTo>
                    <a:pt x="3268" y="2610"/>
                  </a:lnTo>
                  <a:lnTo>
                    <a:pt x="3280" y="2596"/>
                  </a:lnTo>
                  <a:lnTo>
                    <a:pt x="3288" y="2579"/>
                  </a:lnTo>
                  <a:lnTo>
                    <a:pt x="3324" y="2482"/>
                  </a:lnTo>
                  <a:lnTo>
                    <a:pt x="3329" y="2462"/>
                  </a:lnTo>
                  <a:lnTo>
                    <a:pt x="3329" y="2441"/>
                  </a:lnTo>
                  <a:lnTo>
                    <a:pt x="3325" y="2420"/>
                  </a:lnTo>
                  <a:lnTo>
                    <a:pt x="3316" y="2402"/>
                  </a:lnTo>
                  <a:lnTo>
                    <a:pt x="3304" y="2386"/>
                  </a:lnTo>
                  <a:lnTo>
                    <a:pt x="3288" y="2372"/>
                  </a:lnTo>
                  <a:lnTo>
                    <a:pt x="3268" y="2363"/>
                  </a:lnTo>
                  <a:lnTo>
                    <a:pt x="3191" y="2334"/>
                  </a:lnTo>
                  <a:lnTo>
                    <a:pt x="3194" y="2278"/>
                  </a:lnTo>
                  <a:lnTo>
                    <a:pt x="3192" y="2220"/>
                  </a:lnTo>
                  <a:lnTo>
                    <a:pt x="3184" y="2163"/>
                  </a:lnTo>
                  <a:lnTo>
                    <a:pt x="3260" y="2129"/>
                  </a:lnTo>
                  <a:lnTo>
                    <a:pt x="3278" y="2118"/>
                  </a:lnTo>
                  <a:lnTo>
                    <a:pt x="3292" y="2103"/>
                  </a:lnTo>
                  <a:lnTo>
                    <a:pt x="3304" y="2086"/>
                  </a:lnTo>
                  <a:lnTo>
                    <a:pt x="3311" y="2067"/>
                  </a:lnTo>
                  <a:lnTo>
                    <a:pt x="3314" y="2047"/>
                  </a:lnTo>
                  <a:lnTo>
                    <a:pt x="3312" y="2026"/>
                  </a:lnTo>
                  <a:lnTo>
                    <a:pt x="3305" y="2005"/>
                  </a:lnTo>
                  <a:lnTo>
                    <a:pt x="3262" y="1912"/>
                  </a:lnTo>
                  <a:lnTo>
                    <a:pt x="3250" y="1893"/>
                  </a:lnTo>
                  <a:lnTo>
                    <a:pt x="3236" y="1879"/>
                  </a:lnTo>
                  <a:lnTo>
                    <a:pt x="3218" y="1867"/>
                  </a:lnTo>
                  <a:lnTo>
                    <a:pt x="3199" y="1860"/>
                  </a:lnTo>
                  <a:lnTo>
                    <a:pt x="3178" y="1858"/>
                  </a:lnTo>
                  <a:lnTo>
                    <a:pt x="3158" y="1859"/>
                  </a:lnTo>
                  <a:lnTo>
                    <a:pt x="3137" y="1866"/>
                  </a:lnTo>
                  <a:lnTo>
                    <a:pt x="3062" y="1900"/>
                  </a:lnTo>
                  <a:lnTo>
                    <a:pt x="3023" y="1858"/>
                  </a:lnTo>
                  <a:lnTo>
                    <a:pt x="2982" y="1818"/>
                  </a:lnTo>
                  <a:lnTo>
                    <a:pt x="2936" y="1784"/>
                  </a:lnTo>
                  <a:lnTo>
                    <a:pt x="2965" y="1707"/>
                  </a:lnTo>
                  <a:lnTo>
                    <a:pt x="2970" y="1686"/>
                  </a:lnTo>
                  <a:lnTo>
                    <a:pt x="2970" y="1666"/>
                  </a:lnTo>
                  <a:lnTo>
                    <a:pt x="2966" y="1646"/>
                  </a:lnTo>
                  <a:lnTo>
                    <a:pt x="2958" y="1627"/>
                  </a:lnTo>
                  <a:lnTo>
                    <a:pt x="2945" y="1611"/>
                  </a:lnTo>
                  <a:lnTo>
                    <a:pt x="2928" y="1598"/>
                  </a:lnTo>
                  <a:lnTo>
                    <a:pt x="2910" y="1588"/>
                  </a:lnTo>
                  <a:lnTo>
                    <a:pt x="2811" y="1552"/>
                  </a:lnTo>
                  <a:lnTo>
                    <a:pt x="2791" y="1547"/>
                  </a:lnTo>
                  <a:close/>
                  <a:moveTo>
                    <a:pt x="1615" y="0"/>
                  </a:moveTo>
                  <a:lnTo>
                    <a:pt x="1633" y="0"/>
                  </a:lnTo>
                  <a:lnTo>
                    <a:pt x="1652" y="1"/>
                  </a:lnTo>
                  <a:lnTo>
                    <a:pt x="1661" y="14"/>
                  </a:lnTo>
                  <a:lnTo>
                    <a:pt x="1647" y="25"/>
                  </a:lnTo>
                  <a:lnTo>
                    <a:pt x="1632" y="34"/>
                  </a:lnTo>
                  <a:lnTo>
                    <a:pt x="1619" y="45"/>
                  </a:lnTo>
                  <a:lnTo>
                    <a:pt x="1608" y="59"/>
                  </a:lnTo>
                  <a:lnTo>
                    <a:pt x="1602" y="70"/>
                  </a:lnTo>
                  <a:lnTo>
                    <a:pt x="1600" y="82"/>
                  </a:lnTo>
                  <a:lnTo>
                    <a:pt x="1603" y="93"/>
                  </a:lnTo>
                  <a:lnTo>
                    <a:pt x="1611" y="105"/>
                  </a:lnTo>
                  <a:lnTo>
                    <a:pt x="1624" y="117"/>
                  </a:lnTo>
                  <a:lnTo>
                    <a:pt x="1716" y="195"/>
                  </a:lnTo>
                  <a:lnTo>
                    <a:pt x="1807" y="274"/>
                  </a:lnTo>
                  <a:lnTo>
                    <a:pt x="1831" y="299"/>
                  </a:lnTo>
                  <a:lnTo>
                    <a:pt x="1848" y="326"/>
                  </a:lnTo>
                  <a:lnTo>
                    <a:pt x="1863" y="355"/>
                  </a:lnTo>
                  <a:lnTo>
                    <a:pt x="1872" y="385"/>
                  </a:lnTo>
                  <a:lnTo>
                    <a:pt x="1878" y="417"/>
                  </a:lnTo>
                  <a:lnTo>
                    <a:pt x="1880" y="452"/>
                  </a:lnTo>
                  <a:lnTo>
                    <a:pt x="1880" y="488"/>
                  </a:lnTo>
                  <a:lnTo>
                    <a:pt x="1880" y="518"/>
                  </a:lnTo>
                  <a:lnTo>
                    <a:pt x="1880" y="544"/>
                  </a:lnTo>
                  <a:lnTo>
                    <a:pt x="1880" y="568"/>
                  </a:lnTo>
                  <a:lnTo>
                    <a:pt x="1880" y="591"/>
                  </a:lnTo>
                  <a:lnTo>
                    <a:pt x="1880" y="614"/>
                  </a:lnTo>
                  <a:lnTo>
                    <a:pt x="1880" y="641"/>
                  </a:lnTo>
                  <a:lnTo>
                    <a:pt x="1880" y="671"/>
                  </a:lnTo>
                  <a:lnTo>
                    <a:pt x="1880" y="706"/>
                  </a:lnTo>
                  <a:lnTo>
                    <a:pt x="1880" y="719"/>
                  </a:lnTo>
                  <a:lnTo>
                    <a:pt x="1880" y="730"/>
                  </a:lnTo>
                  <a:lnTo>
                    <a:pt x="1883" y="742"/>
                  </a:lnTo>
                  <a:lnTo>
                    <a:pt x="1887" y="751"/>
                  </a:lnTo>
                  <a:lnTo>
                    <a:pt x="1895" y="759"/>
                  </a:lnTo>
                  <a:lnTo>
                    <a:pt x="1908" y="766"/>
                  </a:lnTo>
                  <a:lnTo>
                    <a:pt x="1913" y="770"/>
                  </a:lnTo>
                  <a:lnTo>
                    <a:pt x="1917" y="776"/>
                  </a:lnTo>
                  <a:lnTo>
                    <a:pt x="1919" y="783"/>
                  </a:lnTo>
                  <a:lnTo>
                    <a:pt x="1921" y="789"/>
                  </a:lnTo>
                  <a:lnTo>
                    <a:pt x="1912" y="881"/>
                  </a:lnTo>
                  <a:lnTo>
                    <a:pt x="1903" y="972"/>
                  </a:lnTo>
                  <a:lnTo>
                    <a:pt x="1902" y="974"/>
                  </a:lnTo>
                  <a:lnTo>
                    <a:pt x="1902" y="976"/>
                  </a:lnTo>
                  <a:lnTo>
                    <a:pt x="1901" y="979"/>
                  </a:lnTo>
                  <a:lnTo>
                    <a:pt x="1880" y="1014"/>
                  </a:lnTo>
                  <a:lnTo>
                    <a:pt x="1863" y="1050"/>
                  </a:lnTo>
                  <a:lnTo>
                    <a:pt x="1849" y="1089"/>
                  </a:lnTo>
                  <a:lnTo>
                    <a:pt x="1838" y="1127"/>
                  </a:lnTo>
                  <a:lnTo>
                    <a:pt x="1826" y="1167"/>
                  </a:lnTo>
                  <a:lnTo>
                    <a:pt x="1814" y="1205"/>
                  </a:lnTo>
                  <a:lnTo>
                    <a:pt x="1799" y="1243"/>
                  </a:lnTo>
                  <a:lnTo>
                    <a:pt x="1798" y="1246"/>
                  </a:lnTo>
                  <a:lnTo>
                    <a:pt x="1796" y="1249"/>
                  </a:lnTo>
                  <a:lnTo>
                    <a:pt x="1795" y="1252"/>
                  </a:lnTo>
                  <a:lnTo>
                    <a:pt x="1775" y="1278"/>
                  </a:lnTo>
                  <a:lnTo>
                    <a:pt x="1762" y="1305"/>
                  </a:lnTo>
                  <a:lnTo>
                    <a:pt x="1751" y="1333"/>
                  </a:lnTo>
                  <a:lnTo>
                    <a:pt x="1745" y="1361"/>
                  </a:lnTo>
                  <a:lnTo>
                    <a:pt x="1742" y="1390"/>
                  </a:lnTo>
                  <a:lnTo>
                    <a:pt x="1741" y="1419"/>
                  </a:lnTo>
                  <a:lnTo>
                    <a:pt x="1741" y="1449"/>
                  </a:lnTo>
                  <a:lnTo>
                    <a:pt x="1742" y="1478"/>
                  </a:lnTo>
                  <a:lnTo>
                    <a:pt x="1743" y="1509"/>
                  </a:lnTo>
                  <a:lnTo>
                    <a:pt x="1743" y="1538"/>
                  </a:lnTo>
                  <a:lnTo>
                    <a:pt x="1744" y="1546"/>
                  </a:lnTo>
                  <a:lnTo>
                    <a:pt x="1747" y="1555"/>
                  </a:lnTo>
                  <a:lnTo>
                    <a:pt x="1752" y="1563"/>
                  </a:lnTo>
                  <a:lnTo>
                    <a:pt x="1757" y="1567"/>
                  </a:lnTo>
                  <a:lnTo>
                    <a:pt x="1773" y="1576"/>
                  </a:lnTo>
                  <a:lnTo>
                    <a:pt x="1785" y="1588"/>
                  </a:lnTo>
                  <a:lnTo>
                    <a:pt x="1792" y="1601"/>
                  </a:lnTo>
                  <a:lnTo>
                    <a:pt x="1798" y="1617"/>
                  </a:lnTo>
                  <a:lnTo>
                    <a:pt x="1802" y="1632"/>
                  </a:lnTo>
                  <a:lnTo>
                    <a:pt x="1816" y="1675"/>
                  </a:lnTo>
                  <a:lnTo>
                    <a:pt x="1831" y="1716"/>
                  </a:lnTo>
                  <a:lnTo>
                    <a:pt x="1847" y="1757"/>
                  </a:lnTo>
                  <a:lnTo>
                    <a:pt x="1855" y="1768"/>
                  </a:lnTo>
                  <a:lnTo>
                    <a:pt x="1865" y="1778"/>
                  </a:lnTo>
                  <a:lnTo>
                    <a:pt x="1878" y="1785"/>
                  </a:lnTo>
                  <a:lnTo>
                    <a:pt x="1891" y="1791"/>
                  </a:lnTo>
                  <a:lnTo>
                    <a:pt x="1949" y="1814"/>
                  </a:lnTo>
                  <a:lnTo>
                    <a:pt x="1970" y="1810"/>
                  </a:lnTo>
                  <a:lnTo>
                    <a:pt x="1990" y="1809"/>
                  </a:lnTo>
                  <a:lnTo>
                    <a:pt x="2023" y="1812"/>
                  </a:lnTo>
                  <a:lnTo>
                    <a:pt x="2054" y="1820"/>
                  </a:lnTo>
                  <a:lnTo>
                    <a:pt x="2065" y="1825"/>
                  </a:lnTo>
                  <a:lnTo>
                    <a:pt x="2098" y="1789"/>
                  </a:lnTo>
                  <a:lnTo>
                    <a:pt x="2093" y="1779"/>
                  </a:lnTo>
                  <a:lnTo>
                    <a:pt x="2083" y="1750"/>
                  </a:lnTo>
                  <a:lnTo>
                    <a:pt x="2076" y="1721"/>
                  </a:lnTo>
                  <a:lnTo>
                    <a:pt x="2075" y="1690"/>
                  </a:lnTo>
                  <a:lnTo>
                    <a:pt x="2079" y="1662"/>
                  </a:lnTo>
                  <a:lnTo>
                    <a:pt x="2087" y="1634"/>
                  </a:lnTo>
                  <a:lnTo>
                    <a:pt x="2099" y="1607"/>
                  </a:lnTo>
                  <a:lnTo>
                    <a:pt x="2116" y="1583"/>
                  </a:lnTo>
                  <a:lnTo>
                    <a:pt x="2136" y="1562"/>
                  </a:lnTo>
                  <a:lnTo>
                    <a:pt x="2159" y="1543"/>
                  </a:lnTo>
                  <a:lnTo>
                    <a:pt x="2186" y="1528"/>
                  </a:lnTo>
                  <a:lnTo>
                    <a:pt x="2281" y="1485"/>
                  </a:lnTo>
                  <a:lnTo>
                    <a:pt x="2306" y="1475"/>
                  </a:lnTo>
                  <a:lnTo>
                    <a:pt x="2332" y="1469"/>
                  </a:lnTo>
                  <a:lnTo>
                    <a:pt x="2360" y="1467"/>
                  </a:lnTo>
                  <a:lnTo>
                    <a:pt x="2391" y="1470"/>
                  </a:lnTo>
                  <a:lnTo>
                    <a:pt x="2421" y="1477"/>
                  </a:lnTo>
                  <a:lnTo>
                    <a:pt x="2450" y="1490"/>
                  </a:lnTo>
                  <a:lnTo>
                    <a:pt x="2475" y="1505"/>
                  </a:lnTo>
                  <a:lnTo>
                    <a:pt x="2498" y="1526"/>
                  </a:lnTo>
                  <a:lnTo>
                    <a:pt x="2517" y="1550"/>
                  </a:lnTo>
                  <a:lnTo>
                    <a:pt x="2532" y="1577"/>
                  </a:lnTo>
                  <a:lnTo>
                    <a:pt x="2537" y="1588"/>
                  </a:lnTo>
                  <a:lnTo>
                    <a:pt x="2585" y="1586"/>
                  </a:lnTo>
                  <a:lnTo>
                    <a:pt x="2590" y="1575"/>
                  </a:lnTo>
                  <a:lnTo>
                    <a:pt x="2602" y="1548"/>
                  </a:lnTo>
                  <a:lnTo>
                    <a:pt x="2618" y="1524"/>
                  </a:lnTo>
                  <a:lnTo>
                    <a:pt x="2638" y="1503"/>
                  </a:lnTo>
                  <a:lnTo>
                    <a:pt x="2660" y="1486"/>
                  </a:lnTo>
                  <a:lnTo>
                    <a:pt x="2685" y="1471"/>
                  </a:lnTo>
                  <a:lnTo>
                    <a:pt x="2711" y="1461"/>
                  </a:lnTo>
                  <a:lnTo>
                    <a:pt x="2740" y="1455"/>
                  </a:lnTo>
                  <a:lnTo>
                    <a:pt x="2769" y="1451"/>
                  </a:lnTo>
                  <a:lnTo>
                    <a:pt x="2802" y="1455"/>
                  </a:lnTo>
                  <a:lnTo>
                    <a:pt x="2833" y="1463"/>
                  </a:lnTo>
                  <a:lnTo>
                    <a:pt x="2931" y="1499"/>
                  </a:lnTo>
                  <a:lnTo>
                    <a:pt x="2960" y="1512"/>
                  </a:lnTo>
                  <a:lnTo>
                    <a:pt x="2985" y="1528"/>
                  </a:lnTo>
                  <a:lnTo>
                    <a:pt x="3006" y="1549"/>
                  </a:lnTo>
                  <a:lnTo>
                    <a:pt x="3023" y="1572"/>
                  </a:lnTo>
                  <a:lnTo>
                    <a:pt x="3038" y="1597"/>
                  </a:lnTo>
                  <a:lnTo>
                    <a:pt x="3049" y="1624"/>
                  </a:lnTo>
                  <a:lnTo>
                    <a:pt x="3054" y="1653"/>
                  </a:lnTo>
                  <a:lnTo>
                    <a:pt x="3055" y="1682"/>
                  </a:lnTo>
                  <a:lnTo>
                    <a:pt x="3052" y="1712"/>
                  </a:lnTo>
                  <a:lnTo>
                    <a:pt x="3043" y="1741"/>
                  </a:lnTo>
                  <a:lnTo>
                    <a:pt x="3039" y="1753"/>
                  </a:lnTo>
                  <a:lnTo>
                    <a:pt x="3075" y="1785"/>
                  </a:lnTo>
                  <a:lnTo>
                    <a:pt x="3086" y="1780"/>
                  </a:lnTo>
                  <a:lnTo>
                    <a:pt x="3111" y="1770"/>
                  </a:lnTo>
                  <a:lnTo>
                    <a:pt x="3137" y="1764"/>
                  </a:lnTo>
                  <a:lnTo>
                    <a:pt x="3165" y="1763"/>
                  </a:lnTo>
                  <a:lnTo>
                    <a:pt x="3196" y="1765"/>
                  </a:lnTo>
                  <a:lnTo>
                    <a:pt x="3226" y="1773"/>
                  </a:lnTo>
                  <a:lnTo>
                    <a:pt x="3255" y="1785"/>
                  </a:lnTo>
                  <a:lnTo>
                    <a:pt x="3280" y="1802"/>
                  </a:lnTo>
                  <a:lnTo>
                    <a:pt x="3303" y="1821"/>
                  </a:lnTo>
                  <a:lnTo>
                    <a:pt x="3321" y="1845"/>
                  </a:lnTo>
                  <a:lnTo>
                    <a:pt x="3337" y="1872"/>
                  </a:lnTo>
                  <a:lnTo>
                    <a:pt x="3381" y="1967"/>
                  </a:lnTo>
                  <a:lnTo>
                    <a:pt x="3391" y="1995"/>
                  </a:lnTo>
                  <a:lnTo>
                    <a:pt x="3398" y="2024"/>
                  </a:lnTo>
                  <a:lnTo>
                    <a:pt x="3399" y="2053"/>
                  </a:lnTo>
                  <a:lnTo>
                    <a:pt x="3395" y="2082"/>
                  </a:lnTo>
                  <a:lnTo>
                    <a:pt x="3386" y="2111"/>
                  </a:lnTo>
                  <a:lnTo>
                    <a:pt x="3374" y="2138"/>
                  </a:lnTo>
                  <a:lnTo>
                    <a:pt x="3358" y="2163"/>
                  </a:lnTo>
                  <a:lnTo>
                    <a:pt x="3337" y="2184"/>
                  </a:lnTo>
                  <a:lnTo>
                    <a:pt x="3314" y="2203"/>
                  </a:lnTo>
                  <a:lnTo>
                    <a:pt x="3288" y="2217"/>
                  </a:lnTo>
                  <a:lnTo>
                    <a:pt x="3278" y="2223"/>
                  </a:lnTo>
                  <a:lnTo>
                    <a:pt x="3280" y="2269"/>
                  </a:lnTo>
                  <a:lnTo>
                    <a:pt x="3290" y="2273"/>
                  </a:lnTo>
                  <a:lnTo>
                    <a:pt x="3318" y="2287"/>
                  </a:lnTo>
                  <a:lnTo>
                    <a:pt x="3343" y="2304"/>
                  </a:lnTo>
                  <a:lnTo>
                    <a:pt x="3365" y="2323"/>
                  </a:lnTo>
                  <a:lnTo>
                    <a:pt x="3383" y="2346"/>
                  </a:lnTo>
                  <a:lnTo>
                    <a:pt x="3397" y="2372"/>
                  </a:lnTo>
                  <a:lnTo>
                    <a:pt x="3407" y="2399"/>
                  </a:lnTo>
                  <a:lnTo>
                    <a:pt x="3413" y="2427"/>
                  </a:lnTo>
                  <a:lnTo>
                    <a:pt x="3414" y="2457"/>
                  </a:lnTo>
                  <a:lnTo>
                    <a:pt x="3411" y="2487"/>
                  </a:lnTo>
                  <a:lnTo>
                    <a:pt x="3403" y="2516"/>
                  </a:lnTo>
                  <a:lnTo>
                    <a:pt x="3366" y="2613"/>
                  </a:lnTo>
                  <a:lnTo>
                    <a:pt x="3354" y="2641"/>
                  </a:lnTo>
                  <a:lnTo>
                    <a:pt x="3337" y="2665"/>
                  </a:lnTo>
                  <a:lnTo>
                    <a:pt x="3317" y="2687"/>
                  </a:lnTo>
                  <a:lnTo>
                    <a:pt x="3294" y="2705"/>
                  </a:lnTo>
                  <a:lnTo>
                    <a:pt x="3268" y="2719"/>
                  </a:lnTo>
                  <a:lnTo>
                    <a:pt x="3240" y="2730"/>
                  </a:lnTo>
                  <a:lnTo>
                    <a:pt x="3211" y="2736"/>
                  </a:lnTo>
                  <a:lnTo>
                    <a:pt x="3181" y="2737"/>
                  </a:lnTo>
                  <a:lnTo>
                    <a:pt x="3152" y="2734"/>
                  </a:lnTo>
                  <a:lnTo>
                    <a:pt x="3123" y="2726"/>
                  </a:lnTo>
                  <a:lnTo>
                    <a:pt x="3111" y="2721"/>
                  </a:lnTo>
                  <a:lnTo>
                    <a:pt x="3079" y="2756"/>
                  </a:lnTo>
                  <a:lnTo>
                    <a:pt x="3084" y="2767"/>
                  </a:lnTo>
                  <a:lnTo>
                    <a:pt x="3095" y="2795"/>
                  </a:lnTo>
                  <a:lnTo>
                    <a:pt x="3100" y="2825"/>
                  </a:lnTo>
                  <a:lnTo>
                    <a:pt x="3101" y="2854"/>
                  </a:lnTo>
                  <a:lnTo>
                    <a:pt x="3098" y="2884"/>
                  </a:lnTo>
                  <a:lnTo>
                    <a:pt x="3089" y="2912"/>
                  </a:lnTo>
                  <a:lnTo>
                    <a:pt x="3078" y="2938"/>
                  </a:lnTo>
                  <a:lnTo>
                    <a:pt x="3061" y="2961"/>
                  </a:lnTo>
                  <a:lnTo>
                    <a:pt x="3041" y="2983"/>
                  </a:lnTo>
                  <a:lnTo>
                    <a:pt x="3018" y="3002"/>
                  </a:lnTo>
                  <a:lnTo>
                    <a:pt x="2991" y="3018"/>
                  </a:lnTo>
                  <a:lnTo>
                    <a:pt x="2896" y="3060"/>
                  </a:lnTo>
                  <a:lnTo>
                    <a:pt x="2871" y="3071"/>
                  </a:lnTo>
                  <a:lnTo>
                    <a:pt x="2844" y="3076"/>
                  </a:lnTo>
                  <a:lnTo>
                    <a:pt x="2816" y="3078"/>
                  </a:lnTo>
                  <a:lnTo>
                    <a:pt x="2785" y="3076"/>
                  </a:lnTo>
                  <a:lnTo>
                    <a:pt x="2756" y="3067"/>
                  </a:lnTo>
                  <a:lnTo>
                    <a:pt x="2728" y="3056"/>
                  </a:lnTo>
                  <a:lnTo>
                    <a:pt x="2701" y="3039"/>
                  </a:lnTo>
                  <a:lnTo>
                    <a:pt x="2680" y="3020"/>
                  </a:lnTo>
                  <a:lnTo>
                    <a:pt x="2660" y="2996"/>
                  </a:lnTo>
                  <a:lnTo>
                    <a:pt x="2644" y="2969"/>
                  </a:lnTo>
                  <a:lnTo>
                    <a:pt x="2639" y="2957"/>
                  </a:lnTo>
                  <a:lnTo>
                    <a:pt x="2592" y="2959"/>
                  </a:lnTo>
                  <a:lnTo>
                    <a:pt x="2588" y="2971"/>
                  </a:lnTo>
                  <a:lnTo>
                    <a:pt x="2575" y="2998"/>
                  </a:lnTo>
                  <a:lnTo>
                    <a:pt x="2558" y="3022"/>
                  </a:lnTo>
                  <a:lnTo>
                    <a:pt x="2538" y="3044"/>
                  </a:lnTo>
                  <a:lnTo>
                    <a:pt x="2514" y="3062"/>
                  </a:lnTo>
                  <a:lnTo>
                    <a:pt x="2488" y="3077"/>
                  </a:lnTo>
                  <a:lnTo>
                    <a:pt x="2463" y="3086"/>
                  </a:lnTo>
                  <a:lnTo>
                    <a:pt x="2437" y="3092"/>
                  </a:lnTo>
                  <a:lnTo>
                    <a:pt x="2410" y="3093"/>
                  </a:lnTo>
                  <a:lnTo>
                    <a:pt x="2376" y="3091"/>
                  </a:lnTo>
                  <a:lnTo>
                    <a:pt x="2343" y="3082"/>
                  </a:lnTo>
                  <a:lnTo>
                    <a:pt x="2246" y="3046"/>
                  </a:lnTo>
                  <a:lnTo>
                    <a:pt x="2218" y="3033"/>
                  </a:lnTo>
                  <a:lnTo>
                    <a:pt x="2193" y="3018"/>
                  </a:lnTo>
                  <a:lnTo>
                    <a:pt x="2171" y="2997"/>
                  </a:lnTo>
                  <a:lnTo>
                    <a:pt x="2154" y="2974"/>
                  </a:lnTo>
                  <a:lnTo>
                    <a:pt x="2139" y="2948"/>
                  </a:lnTo>
                  <a:lnTo>
                    <a:pt x="2129" y="2920"/>
                  </a:lnTo>
                  <a:lnTo>
                    <a:pt x="2122" y="2891"/>
                  </a:lnTo>
                  <a:lnTo>
                    <a:pt x="2121" y="2862"/>
                  </a:lnTo>
                  <a:lnTo>
                    <a:pt x="2125" y="2833"/>
                  </a:lnTo>
                  <a:lnTo>
                    <a:pt x="2133" y="2804"/>
                  </a:lnTo>
                  <a:lnTo>
                    <a:pt x="2137" y="2793"/>
                  </a:lnTo>
                  <a:lnTo>
                    <a:pt x="2132" y="2788"/>
                  </a:lnTo>
                  <a:lnTo>
                    <a:pt x="2128" y="2784"/>
                  </a:lnTo>
                  <a:lnTo>
                    <a:pt x="2052" y="2813"/>
                  </a:lnTo>
                  <a:lnTo>
                    <a:pt x="1977" y="2841"/>
                  </a:lnTo>
                  <a:lnTo>
                    <a:pt x="1903" y="2869"/>
                  </a:lnTo>
                  <a:lnTo>
                    <a:pt x="1830" y="2896"/>
                  </a:lnTo>
                  <a:lnTo>
                    <a:pt x="1757" y="2921"/>
                  </a:lnTo>
                  <a:lnTo>
                    <a:pt x="1687" y="2944"/>
                  </a:lnTo>
                  <a:lnTo>
                    <a:pt x="1619" y="2964"/>
                  </a:lnTo>
                  <a:lnTo>
                    <a:pt x="1555" y="2979"/>
                  </a:lnTo>
                  <a:lnTo>
                    <a:pt x="1493" y="2992"/>
                  </a:lnTo>
                  <a:lnTo>
                    <a:pt x="1679" y="2736"/>
                  </a:lnTo>
                  <a:lnTo>
                    <a:pt x="1382" y="1931"/>
                  </a:lnTo>
                  <a:lnTo>
                    <a:pt x="1474" y="1735"/>
                  </a:lnTo>
                  <a:lnTo>
                    <a:pt x="1291" y="1735"/>
                  </a:lnTo>
                  <a:lnTo>
                    <a:pt x="1382" y="1931"/>
                  </a:lnTo>
                  <a:lnTo>
                    <a:pt x="1086" y="2736"/>
                  </a:lnTo>
                  <a:lnTo>
                    <a:pt x="1277" y="2998"/>
                  </a:lnTo>
                  <a:lnTo>
                    <a:pt x="1204" y="2990"/>
                  </a:lnTo>
                  <a:lnTo>
                    <a:pt x="1135" y="2977"/>
                  </a:lnTo>
                  <a:lnTo>
                    <a:pt x="1070" y="2961"/>
                  </a:lnTo>
                  <a:lnTo>
                    <a:pt x="1006" y="2944"/>
                  </a:lnTo>
                  <a:lnTo>
                    <a:pt x="944" y="2922"/>
                  </a:lnTo>
                  <a:lnTo>
                    <a:pt x="884" y="2899"/>
                  </a:lnTo>
                  <a:lnTo>
                    <a:pt x="826" y="2874"/>
                  </a:lnTo>
                  <a:lnTo>
                    <a:pt x="769" y="2848"/>
                  </a:lnTo>
                  <a:lnTo>
                    <a:pt x="714" y="2821"/>
                  </a:lnTo>
                  <a:lnTo>
                    <a:pt x="659" y="2794"/>
                  </a:lnTo>
                  <a:lnTo>
                    <a:pt x="603" y="2767"/>
                  </a:lnTo>
                  <a:lnTo>
                    <a:pt x="549" y="2740"/>
                  </a:lnTo>
                  <a:lnTo>
                    <a:pt x="493" y="2714"/>
                  </a:lnTo>
                  <a:lnTo>
                    <a:pt x="437" y="2690"/>
                  </a:lnTo>
                  <a:lnTo>
                    <a:pt x="381" y="2667"/>
                  </a:lnTo>
                  <a:lnTo>
                    <a:pt x="322" y="2648"/>
                  </a:lnTo>
                  <a:lnTo>
                    <a:pt x="262" y="2630"/>
                  </a:lnTo>
                  <a:lnTo>
                    <a:pt x="201" y="2615"/>
                  </a:lnTo>
                  <a:lnTo>
                    <a:pt x="136" y="2605"/>
                  </a:lnTo>
                  <a:lnTo>
                    <a:pt x="70" y="2598"/>
                  </a:lnTo>
                  <a:lnTo>
                    <a:pt x="0" y="2596"/>
                  </a:lnTo>
                  <a:lnTo>
                    <a:pt x="102" y="2162"/>
                  </a:lnTo>
                  <a:lnTo>
                    <a:pt x="129" y="2139"/>
                  </a:lnTo>
                  <a:lnTo>
                    <a:pt x="158" y="2120"/>
                  </a:lnTo>
                  <a:lnTo>
                    <a:pt x="188" y="2100"/>
                  </a:lnTo>
                  <a:lnTo>
                    <a:pt x="220" y="2082"/>
                  </a:lnTo>
                  <a:lnTo>
                    <a:pt x="293" y="2043"/>
                  </a:lnTo>
                  <a:lnTo>
                    <a:pt x="367" y="2004"/>
                  </a:lnTo>
                  <a:lnTo>
                    <a:pt x="441" y="1967"/>
                  </a:lnTo>
                  <a:lnTo>
                    <a:pt x="514" y="1935"/>
                  </a:lnTo>
                  <a:lnTo>
                    <a:pt x="590" y="1902"/>
                  </a:lnTo>
                  <a:lnTo>
                    <a:pt x="664" y="1872"/>
                  </a:lnTo>
                  <a:lnTo>
                    <a:pt x="769" y="1829"/>
                  </a:lnTo>
                  <a:lnTo>
                    <a:pt x="874" y="1785"/>
                  </a:lnTo>
                  <a:lnTo>
                    <a:pt x="887" y="1778"/>
                  </a:lnTo>
                  <a:lnTo>
                    <a:pt x="896" y="1767"/>
                  </a:lnTo>
                  <a:lnTo>
                    <a:pt x="903" y="1755"/>
                  </a:lnTo>
                  <a:lnTo>
                    <a:pt x="925" y="1696"/>
                  </a:lnTo>
                  <a:lnTo>
                    <a:pt x="944" y="1636"/>
                  </a:lnTo>
                  <a:lnTo>
                    <a:pt x="948" y="1624"/>
                  </a:lnTo>
                  <a:lnTo>
                    <a:pt x="952" y="1610"/>
                  </a:lnTo>
                  <a:lnTo>
                    <a:pt x="958" y="1599"/>
                  </a:lnTo>
                  <a:lnTo>
                    <a:pt x="964" y="1589"/>
                  </a:lnTo>
                  <a:lnTo>
                    <a:pt x="972" y="1579"/>
                  </a:lnTo>
                  <a:lnTo>
                    <a:pt x="984" y="1573"/>
                  </a:lnTo>
                  <a:lnTo>
                    <a:pt x="998" y="1568"/>
                  </a:lnTo>
                  <a:lnTo>
                    <a:pt x="1007" y="1564"/>
                  </a:lnTo>
                  <a:lnTo>
                    <a:pt x="1013" y="1556"/>
                  </a:lnTo>
                  <a:lnTo>
                    <a:pt x="1019" y="1547"/>
                  </a:lnTo>
                  <a:lnTo>
                    <a:pt x="1022" y="1538"/>
                  </a:lnTo>
                  <a:lnTo>
                    <a:pt x="1033" y="1450"/>
                  </a:lnTo>
                  <a:lnTo>
                    <a:pt x="1040" y="1362"/>
                  </a:lnTo>
                  <a:lnTo>
                    <a:pt x="1039" y="1350"/>
                  </a:lnTo>
                  <a:lnTo>
                    <a:pt x="1034" y="1336"/>
                  </a:lnTo>
                  <a:lnTo>
                    <a:pt x="1027" y="1325"/>
                  </a:lnTo>
                  <a:lnTo>
                    <a:pt x="998" y="1289"/>
                  </a:lnTo>
                  <a:lnTo>
                    <a:pt x="975" y="1251"/>
                  </a:lnTo>
                  <a:lnTo>
                    <a:pt x="957" y="1211"/>
                  </a:lnTo>
                  <a:lnTo>
                    <a:pt x="943" y="1169"/>
                  </a:lnTo>
                  <a:lnTo>
                    <a:pt x="935" y="1125"/>
                  </a:lnTo>
                  <a:lnTo>
                    <a:pt x="927" y="1097"/>
                  </a:lnTo>
                  <a:lnTo>
                    <a:pt x="917" y="1069"/>
                  </a:lnTo>
                  <a:lnTo>
                    <a:pt x="905" y="1042"/>
                  </a:lnTo>
                  <a:lnTo>
                    <a:pt x="896" y="1014"/>
                  </a:lnTo>
                  <a:lnTo>
                    <a:pt x="875" y="938"/>
                  </a:lnTo>
                  <a:lnTo>
                    <a:pt x="857" y="861"/>
                  </a:lnTo>
                  <a:lnTo>
                    <a:pt x="855" y="842"/>
                  </a:lnTo>
                  <a:lnTo>
                    <a:pt x="854" y="823"/>
                  </a:lnTo>
                  <a:lnTo>
                    <a:pt x="852" y="804"/>
                  </a:lnTo>
                  <a:lnTo>
                    <a:pt x="851" y="790"/>
                  </a:lnTo>
                  <a:lnTo>
                    <a:pt x="851" y="779"/>
                  </a:lnTo>
                  <a:lnTo>
                    <a:pt x="853" y="768"/>
                  </a:lnTo>
                  <a:lnTo>
                    <a:pt x="858" y="758"/>
                  </a:lnTo>
                  <a:lnTo>
                    <a:pt x="868" y="751"/>
                  </a:lnTo>
                  <a:lnTo>
                    <a:pt x="882" y="745"/>
                  </a:lnTo>
                  <a:lnTo>
                    <a:pt x="889" y="740"/>
                  </a:lnTo>
                  <a:lnTo>
                    <a:pt x="894" y="729"/>
                  </a:lnTo>
                  <a:lnTo>
                    <a:pt x="898" y="718"/>
                  </a:lnTo>
                  <a:lnTo>
                    <a:pt x="899" y="706"/>
                  </a:lnTo>
                  <a:lnTo>
                    <a:pt x="900" y="683"/>
                  </a:lnTo>
                  <a:lnTo>
                    <a:pt x="900" y="665"/>
                  </a:lnTo>
                  <a:lnTo>
                    <a:pt x="900" y="651"/>
                  </a:lnTo>
                  <a:lnTo>
                    <a:pt x="900" y="640"/>
                  </a:lnTo>
                  <a:lnTo>
                    <a:pt x="900" y="629"/>
                  </a:lnTo>
                  <a:lnTo>
                    <a:pt x="900" y="619"/>
                  </a:lnTo>
                  <a:lnTo>
                    <a:pt x="900" y="604"/>
                  </a:lnTo>
                  <a:lnTo>
                    <a:pt x="900" y="587"/>
                  </a:lnTo>
                  <a:lnTo>
                    <a:pt x="900" y="563"/>
                  </a:lnTo>
                  <a:lnTo>
                    <a:pt x="901" y="488"/>
                  </a:lnTo>
                  <a:lnTo>
                    <a:pt x="904" y="412"/>
                  </a:lnTo>
                  <a:lnTo>
                    <a:pt x="909" y="378"/>
                  </a:lnTo>
                  <a:lnTo>
                    <a:pt x="918" y="346"/>
                  </a:lnTo>
                  <a:lnTo>
                    <a:pt x="932" y="316"/>
                  </a:lnTo>
                  <a:lnTo>
                    <a:pt x="947" y="287"/>
                  </a:lnTo>
                  <a:lnTo>
                    <a:pt x="967" y="261"/>
                  </a:lnTo>
                  <a:lnTo>
                    <a:pt x="989" y="237"/>
                  </a:lnTo>
                  <a:lnTo>
                    <a:pt x="1013" y="214"/>
                  </a:lnTo>
                  <a:lnTo>
                    <a:pt x="1038" y="191"/>
                  </a:lnTo>
                  <a:lnTo>
                    <a:pt x="1084" y="158"/>
                  </a:lnTo>
                  <a:lnTo>
                    <a:pt x="1131" y="128"/>
                  </a:lnTo>
                  <a:lnTo>
                    <a:pt x="1181" y="105"/>
                  </a:lnTo>
                  <a:lnTo>
                    <a:pt x="1233" y="84"/>
                  </a:lnTo>
                  <a:lnTo>
                    <a:pt x="1285" y="66"/>
                  </a:lnTo>
                  <a:lnTo>
                    <a:pt x="1339" y="51"/>
                  </a:lnTo>
                  <a:lnTo>
                    <a:pt x="1394" y="37"/>
                  </a:lnTo>
                  <a:lnTo>
                    <a:pt x="1461" y="22"/>
                  </a:lnTo>
                  <a:lnTo>
                    <a:pt x="1528" y="11"/>
                  </a:lnTo>
                  <a:lnTo>
                    <a:pt x="1596" y="1"/>
                  </a:lnTo>
                  <a:lnTo>
                    <a:pt x="1614" y="0"/>
                  </a:lnTo>
                  <a:lnTo>
                    <a:pt x="16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" name="Freeform 35"/>
            <p:cNvSpPr>
              <a:spLocks noEditPoints="1"/>
            </p:cNvSpPr>
            <p:nvPr/>
          </p:nvSpPr>
          <p:spPr bwMode="auto">
            <a:xfrm>
              <a:off x="4238625" y="3881438"/>
              <a:ext cx="234950" cy="233363"/>
            </a:xfrm>
            <a:custGeom>
              <a:avLst/>
              <a:gdLst>
                <a:gd name="T0" fmla="*/ 330 w 739"/>
                <a:gd name="T1" fmla="*/ 98 h 734"/>
                <a:gd name="T2" fmla="*/ 255 w 739"/>
                <a:gd name="T3" fmla="*/ 120 h 734"/>
                <a:gd name="T4" fmla="*/ 193 w 739"/>
                <a:gd name="T5" fmla="*/ 159 h 734"/>
                <a:gd name="T6" fmla="*/ 146 w 739"/>
                <a:gd name="T7" fmla="*/ 211 h 734"/>
                <a:gd name="T8" fmla="*/ 114 w 739"/>
                <a:gd name="T9" fmla="*/ 273 h 734"/>
                <a:gd name="T10" fmla="*/ 98 w 739"/>
                <a:gd name="T11" fmla="*/ 340 h 734"/>
                <a:gd name="T12" fmla="*/ 100 w 739"/>
                <a:gd name="T13" fmla="*/ 411 h 734"/>
                <a:gd name="T14" fmla="*/ 121 w 739"/>
                <a:gd name="T15" fmla="*/ 481 h 734"/>
                <a:gd name="T16" fmla="*/ 164 w 739"/>
                <a:gd name="T17" fmla="*/ 545 h 734"/>
                <a:gd name="T18" fmla="*/ 223 w 739"/>
                <a:gd name="T19" fmla="*/ 595 h 734"/>
                <a:gd name="T20" fmla="*/ 293 w 739"/>
                <a:gd name="T21" fmla="*/ 627 h 734"/>
                <a:gd name="T22" fmla="*/ 370 w 739"/>
                <a:gd name="T23" fmla="*/ 639 h 734"/>
                <a:gd name="T24" fmla="*/ 447 w 739"/>
                <a:gd name="T25" fmla="*/ 627 h 734"/>
                <a:gd name="T26" fmla="*/ 516 w 739"/>
                <a:gd name="T27" fmla="*/ 596 h 734"/>
                <a:gd name="T28" fmla="*/ 572 w 739"/>
                <a:gd name="T29" fmla="*/ 550 h 734"/>
                <a:gd name="T30" fmla="*/ 612 w 739"/>
                <a:gd name="T31" fmla="*/ 492 h 734"/>
                <a:gd name="T32" fmla="*/ 636 w 739"/>
                <a:gd name="T33" fmla="*/ 428 h 734"/>
                <a:gd name="T34" fmla="*/ 643 w 739"/>
                <a:gd name="T35" fmla="*/ 358 h 734"/>
                <a:gd name="T36" fmla="*/ 631 w 739"/>
                <a:gd name="T37" fmla="*/ 287 h 734"/>
                <a:gd name="T38" fmla="*/ 599 w 739"/>
                <a:gd name="T39" fmla="*/ 219 h 734"/>
                <a:gd name="T40" fmla="*/ 548 w 739"/>
                <a:gd name="T41" fmla="*/ 161 h 734"/>
                <a:gd name="T42" fmla="*/ 483 w 739"/>
                <a:gd name="T43" fmla="*/ 120 h 734"/>
                <a:gd name="T44" fmla="*/ 409 w 739"/>
                <a:gd name="T45" fmla="*/ 98 h 734"/>
                <a:gd name="T46" fmla="*/ 370 w 739"/>
                <a:gd name="T47" fmla="*/ 0 h 734"/>
                <a:gd name="T48" fmla="*/ 454 w 739"/>
                <a:gd name="T49" fmla="*/ 9 h 734"/>
                <a:gd name="T50" fmla="*/ 533 w 739"/>
                <a:gd name="T51" fmla="*/ 37 h 734"/>
                <a:gd name="T52" fmla="*/ 603 w 739"/>
                <a:gd name="T53" fmla="*/ 82 h 734"/>
                <a:gd name="T54" fmla="*/ 662 w 739"/>
                <a:gd name="T55" fmla="*/ 141 h 734"/>
                <a:gd name="T56" fmla="*/ 706 w 739"/>
                <a:gd name="T57" fmla="*/ 213 h 734"/>
                <a:gd name="T58" fmla="*/ 732 w 739"/>
                <a:gd name="T59" fmla="*/ 294 h 734"/>
                <a:gd name="T60" fmla="*/ 739 w 739"/>
                <a:gd name="T61" fmla="*/ 375 h 734"/>
                <a:gd name="T62" fmla="*/ 729 w 739"/>
                <a:gd name="T63" fmla="*/ 456 h 734"/>
                <a:gd name="T64" fmla="*/ 700 w 739"/>
                <a:gd name="T65" fmla="*/ 531 h 734"/>
                <a:gd name="T66" fmla="*/ 657 w 739"/>
                <a:gd name="T67" fmla="*/ 599 h 734"/>
                <a:gd name="T68" fmla="*/ 597 w 739"/>
                <a:gd name="T69" fmla="*/ 656 h 734"/>
                <a:gd name="T70" fmla="*/ 525 w 739"/>
                <a:gd name="T71" fmla="*/ 700 h 734"/>
                <a:gd name="T72" fmla="*/ 450 w 739"/>
                <a:gd name="T73" fmla="*/ 726 h 734"/>
                <a:gd name="T74" fmla="*/ 370 w 739"/>
                <a:gd name="T75" fmla="*/ 734 h 734"/>
                <a:gd name="T76" fmla="*/ 285 w 739"/>
                <a:gd name="T77" fmla="*/ 724 h 734"/>
                <a:gd name="T78" fmla="*/ 207 w 739"/>
                <a:gd name="T79" fmla="*/ 696 h 734"/>
                <a:gd name="T80" fmla="*/ 137 w 739"/>
                <a:gd name="T81" fmla="*/ 652 h 734"/>
                <a:gd name="T82" fmla="*/ 78 w 739"/>
                <a:gd name="T83" fmla="*/ 593 h 734"/>
                <a:gd name="T84" fmla="*/ 34 w 739"/>
                <a:gd name="T85" fmla="*/ 520 h 734"/>
                <a:gd name="T86" fmla="*/ 7 w 739"/>
                <a:gd name="T87" fmla="*/ 440 h 734"/>
                <a:gd name="T88" fmla="*/ 0 w 739"/>
                <a:gd name="T89" fmla="*/ 358 h 734"/>
                <a:gd name="T90" fmla="*/ 11 w 739"/>
                <a:gd name="T91" fmla="*/ 278 h 734"/>
                <a:gd name="T92" fmla="*/ 40 w 739"/>
                <a:gd name="T93" fmla="*/ 202 h 734"/>
                <a:gd name="T94" fmla="*/ 84 w 739"/>
                <a:gd name="T95" fmla="*/ 135 h 734"/>
                <a:gd name="T96" fmla="*/ 142 w 739"/>
                <a:gd name="T97" fmla="*/ 77 h 734"/>
                <a:gd name="T98" fmla="*/ 215 w 739"/>
                <a:gd name="T99" fmla="*/ 33 h 734"/>
                <a:gd name="T100" fmla="*/ 291 w 739"/>
                <a:gd name="T101" fmla="*/ 8 h 734"/>
                <a:gd name="T102" fmla="*/ 370 w 739"/>
                <a:gd name="T103" fmla="*/ 0 h 7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739" h="734">
                  <a:moveTo>
                    <a:pt x="370" y="95"/>
                  </a:moveTo>
                  <a:lnTo>
                    <a:pt x="330" y="98"/>
                  </a:lnTo>
                  <a:lnTo>
                    <a:pt x="293" y="106"/>
                  </a:lnTo>
                  <a:lnTo>
                    <a:pt x="255" y="120"/>
                  </a:lnTo>
                  <a:lnTo>
                    <a:pt x="223" y="138"/>
                  </a:lnTo>
                  <a:lnTo>
                    <a:pt x="193" y="159"/>
                  </a:lnTo>
                  <a:lnTo>
                    <a:pt x="168" y="184"/>
                  </a:lnTo>
                  <a:lnTo>
                    <a:pt x="146" y="211"/>
                  </a:lnTo>
                  <a:lnTo>
                    <a:pt x="128" y="241"/>
                  </a:lnTo>
                  <a:lnTo>
                    <a:pt x="114" y="273"/>
                  </a:lnTo>
                  <a:lnTo>
                    <a:pt x="103" y="306"/>
                  </a:lnTo>
                  <a:lnTo>
                    <a:pt x="98" y="340"/>
                  </a:lnTo>
                  <a:lnTo>
                    <a:pt x="97" y="376"/>
                  </a:lnTo>
                  <a:lnTo>
                    <a:pt x="100" y="411"/>
                  </a:lnTo>
                  <a:lnTo>
                    <a:pt x="109" y="445"/>
                  </a:lnTo>
                  <a:lnTo>
                    <a:pt x="121" y="481"/>
                  </a:lnTo>
                  <a:lnTo>
                    <a:pt x="141" y="515"/>
                  </a:lnTo>
                  <a:lnTo>
                    <a:pt x="164" y="545"/>
                  </a:lnTo>
                  <a:lnTo>
                    <a:pt x="191" y="572"/>
                  </a:lnTo>
                  <a:lnTo>
                    <a:pt x="223" y="595"/>
                  </a:lnTo>
                  <a:lnTo>
                    <a:pt x="256" y="614"/>
                  </a:lnTo>
                  <a:lnTo>
                    <a:pt x="293" y="627"/>
                  </a:lnTo>
                  <a:lnTo>
                    <a:pt x="330" y="636"/>
                  </a:lnTo>
                  <a:lnTo>
                    <a:pt x="370" y="639"/>
                  </a:lnTo>
                  <a:lnTo>
                    <a:pt x="409" y="636"/>
                  </a:lnTo>
                  <a:lnTo>
                    <a:pt x="447" y="627"/>
                  </a:lnTo>
                  <a:lnTo>
                    <a:pt x="484" y="614"/>
                  </a:lnTo>
                  <a:lnTo>
                    <a:pt x="516" y="596"/>
                  </a:lnTo>
                  <a:lnTo>
                    <a:pt x="546" y="574"/>
                  </a:lnTo>
                  <a:lnTo>
                    <a:pt x="572" y="550"/>
                  </a:lnTo>
                  <a:lnTo>
                    <a:pt x="594" y="522"/>
                  </a:lnTo>
                  <a:lnTo>
                    <a:pt x="612" y="492"/>
                  </a:lnTo>
                  <a:lnTo>
                    <a:pt x="626" y="461"/>
                  </a:lnTo>
                  <a:lnTo>
                    <a:pt x="636" y="428"/>
                  </a:lnTo>
                  <a:lnTo>
                    <a:pt x="642" y="393"/>
                  </a:lnTo>
                  <a:lnTo>
                    <a:pt x="643" y="358"/>
                  </a:lnTo>
                  <a:lnTo>
                    <a:pt x="640" y="323"/>
                  </a:lnTo>
                  <a:lnTo>
                    <a:pt x="631" y="287"/>
                  </a:lnTo>
                  <a:lnTo>
                    <a:pt x="618" y="253"/>
                  </a:lnTo>
                  <a:lnTo>
                    <a:pt x="599" y="219"/>
                  </a:lnTo>
                  <a:lnTo>
                    <a:pt x="576" y="188"/>
                  </a:lnTo>
                  <a:lnTo>
                    <a:pt x="548" y="161"/>
                  </a:lnTo>
                  <a:lnTo>
                    <a:pt x="517" y="138"/>
                  </a:lnTo>
                  <a:lnTo>
                    <a:pt x="483" y="120"/>
                  </a:lnTo>
                  <a:lnTo>
                    <a:pt x="447" y="107"/>
                  </a:lnTo>
                  <a:lnTo>
                    <a:pt x="409" y="98"/>
                  </a:lnTo>
                  <a:lnTo>
                    <a:pt x="370" y="95"/>
                  </a:lnTo>
                  <a:close/>
                  <a:moveTo>
                    <a:pt x="370" y="0"/>
                  </a:moveTo>
                  <a:lnTo>
                    <a:pt x="413" y="2"/>
                  </a:lnTo>
                  <a:lnTo>
                    <a:pt x="454" y="9"/>
                  </a:lnTo>
                  <a:lnTo>
                    <a:pt x="494" y="21"/>
                  </a:lnTo>
                  <a:lnTo>
                    <a:pt x="533" y="37"/>
                  </a:lnTo>
                  <a:lnTo>
                    <a:pt x="569" y="58"/>
                  </a:lnTo>
                  <a:lnTo>
                    <a:pt x="603" y="82"/>
                  </a:lnTo>
                  <a:lnTo>
                    <a:pt x="634" y="110"/>
                  </a:lnTo>
                  <a:lnTo>
                    <a:pt x="662" y="141"/>
                  </a:lnTo>
                  <a:lnTo>
                    <a:pt x="686" y="175"/>
                  </a:lnTo>
                  <a:lnTo>
                    <a:pt x="706" y="213"/>
                  </a:lnTo>
                  <a:lnTo>
                    <a:pt x="721" y="253"/>
                  </a:lnTo>
                  <a:lnTo>
                    <a:pt x="732" y="294"/>
                  </a:lnTo>
                  <a:lnTo>
                    <a:pt x="738" y="334"/>
                  </a:lnTo>
                  <a:lnTo>
                    <a:pt x="739" y="375"/>
                  </a:lnTo>
                  <a:lnTo>
                    <a:pt x="736" y="415"/>
                  </a:lnTo>
                  <a:lnTo>
                    <a:pt x="729" y="456"/>
                  </a:lnTo>
                  <a:lnTo>
                    <a:pt x="716" y="494"/>
                  </a:lnTo>
                  <a:lnTo>
                    <a:pt x="700" y="531"/>
                  </a:lnTo>
                  <a:lnTo>
                    <a:pt x="681" y="566"/>
                  </a:lnTo>
                  <a:lnTo>
                    <a:pt x="657" y="599"/>
                  </a:lnTo>
                  <a:lnTo>
                    <a:pt x="628" y="629"/>
                  </a:lnTo>
                  <a:lnTo>
                    <a:pt x="597" y="656"/>
                  </a:lnTo>
                  <a:lnTo>
                    <a:pt x="562" y="680"/>
                  </a:lnTo>
                  <a:lnTo>
                    <a:pt x="525" y="700"/>
                  </a:lnTo>
                  <a:lnTo>
                    <a:pt x="487" y="716"/>
                  </a:lnTo>
                  <a:lnTo>
                    <a:pt x="450" y="726"/>
                  </a:lnTo>
                  <a:lnTo>
                    <a:pt x="410" y="732"/>
                  </a:lnTo>
                  <a:lnTo>
                    <a:pt x="370" y="734"/>
                  </a:lnTo>
                  <a:lnTo>
                    <a:pt x="327" y="731"/>
                  </a:lnTo>
                  <a:lnTo>
                    <a:pt x="285" y="724"/>
                  </a:lnTo>
                  <a:lnTo>
                    <a:pt x="246" y="712"/>
                  </a:lnTo>
                  <a:lnTo>
                    <a:pt x="207" y="696"/>
                  </a:lnTo>
                  <a:lnTo>
                    <a:pt x="170" y="676"/>
                  </a:lnTo>
                  <a:lnTo>
                    <a:pt x="137" y="652"/>
                  </a:lnTo>
                  <a:lnTo>
                    <a:pt x="107" y="624"/>
                  </a:lnTo>
                  <a:lnTo>
                    <a:pt x="78" y="593"/>
                  </a:lnTo>
                  <a:lnTo>
                    <a:pt x="54" y="558"/>
                  </a:lnTo>
                  <a:lnTo>
                    <a:pt x="34" y="520"/>
                  </a:lnTo>
                  <a:lnTo>
                    <a:pt x="19" y="481"/>
                  </a:lnTo>
                  <a:lnTo>
                    <a:pt x="7" y="440"/>
                  </a:lnTo>
                  <a:lnTo>
                    <a:pt x="2" y="399"/>
                  </a:lnTo>
                  <a:lnTo>
                    <a:pt x="0" y="358"/>
                  </a:lnTo>
                  <a:lnTo>
                    <a:pt x="4" y="318"/>
                  </a:lnTo>
                  <a:lnTo>
                    <a:pt x="11" y="278"/>
                  </a:lnTo>
                  <a:lnTo>
                    <a:pt x="23" y="240"/>
                  </a:lnTo>
                  <a:lnTo>
                    <a:pt x="40" y="202"/>
                  </a:lnTo>
                  <a:lnTo>
                    <a:pt x="60" y="167"/>
                  </a:lnTo>
                  <a:lnTo>
                    <a:pt x="84" y="135"/>
                  </a:lnTo>
                  <a:lnTo>
                    <a:pt x="111" y="105"/>
                  </a:lnTo>
                  <a:lnTo>
                    <a:pt x="142" y="77"/>
                  </a:lnTo>
                  <a:lnTo>
                    <a:pt x="178" y="54"/>
                  </a:lnTo>
                  <a:lnTo>
                    <a:pt x="215" y="33"/>
                  </a:lnTo>
                  <a:lnTo>
                    <a:pt x="253" y="18"/>
                  </a:lnTo>
                  <a:lnTo>
                    <a:pt x="291" y="8"/>
                  </a:lnTo>
                  <a:lnTo>
                    <a:pt x="330" y="2"/>
                  </a:lnTo>
                  <a:lnTo>
                    <a:pt x="3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2" name="Group 61"/>
          <p:cNvGrpSpPr/>
          <p:nvPr/>
        </p:nvGrpSpPr>
        <p:grpSpPr>
          <a:xfrm>
            <a:off x="5321896" y="1896328"/>
            <a:ext cx="603460" cy="597391"/>
            <a:chOff x="3384550" y="3317876"/>
            <a:chExt cx="1104901" cy="1093788"/>
          </a:xfrm>
          <a:solidFill>
            <a:schemeClr val="tx1">
              <a:lumMod val="90000"/>
              <a:lumOff val="10000"/>
            </a:schemeClr>
          </a:solidFill>
        </p:grpSpPr>
        <p:sp>
          <p:nvSpPr>
            <p:cNvPr id="63" name="Freeform 40"/>
            <p:cNvSpPr>
              <a:spLocks noEditPoints="1"/>
            </p:cNvSpPr>
            <p:nvPr/>
          </p:nvSpPr>
          <p:spPr bwMode="auto">
            <a:xfrm>
              <a:off x="3384550" y="3429001"/>
              <a:ext cx="1077913" cy="982663"/>
            </a:xfrm>
            <a:custGeom>
              <a:avLst/>
              <a:gdLst>
                <a:gd name="T0" fmla="*/ 2591 w 3395"/>
                <a:gd name="T1" fmla="*/ 1682 h 3096"/>
                <a:gd name="T2" fmla="*/ 2340 w 3395"/>
                <a:gd name="T3" fmla="*/ 1565 h 3096"/>
                <a:gd name="T4" fmla="*/ 2179 w 3395"/>
                <a:gd name="T5" fmla="*/ 1738 h 3096"/>
                <a:gd name="T6" fmla="*/ 1941 w 3395"/>
                <a:gd name="T7" fmla="*/ 1918 h 3096"/>
                <a:gd name="T8" fmla="*/ 1889 w 3395"/>
                <a:gd name="T9" fmla="*/ 2163 h 3096"/>
                <a:gd name="T10" fmla="*/ 1896 w 3395"/>
                <a:gd name="T11" fmla="*/ 2442 h 3096"/>
                <a:gd name="T12" fmla="*/ 1970 w 3395"/>
                <a:gd name="T13" fmla="*/ 2678 h 3096"/>
                <a:gd name="T14" fmla="*/ 2222 w 3395"/>
                <a:gd name="T15" fmla="*/ 2837 h 3096"/>
                <a:gd name="T16" fmla="*/ 2399 w 3395"/>
                <a:gd name="T17" fmla="*/ 2998 h 3096"/>
                <a:gd name="T18" fmla="*/ 2637 w 3395"/>
                <a:gd name="T19" fmla="*/ 2862 h 3096"/>
                <a:gd name="T20" fmla="*/ 2851 w 3395"/>
                <a:gd name="T21" fmla="*/ 2974 h 3096"/>
                <a:gd name="T22" fmla="*/ 2957 w 3395"/>
                <a:gd name="T23" fmla="*/ 2733 h 3096"/>
                <a:gd name="T24" fmla="*/ 3250 w 3395"/>
                <a:gd name="T25" fmla="*/ 2612 h 3096"/>
                <a:gd name="T26" fmla="*/ 3270 w 3395"/>
                <a:gd name="T27" fmla="*/ 2373 h 3096"/>
                <a:gd name="T28" fmla="*/ 3285 w 3395"/>
                <a:gd name="T29" fmla="*/ 2087 h 3096"/>
                <a:gd name="T30" fmla="*/ 3181 w 3395"/>
                <a:gd name="T31" fmla="*/ 1862 h 3096"/>
                <a:gd name="T32" fmla="*/ 2953 w 3395"/>
                <a:gd name="T33" fmla="*/ 1687 h 3096"/>
                <a:gd name="T34" fmla="*/ 1606 w 3395"/>
                <a:gd name="T35" fmla="*/ 0 h 3096"/>
                <a:gd name="T36" fmla="*/ 1592 w 3395"/>
                <a:gd name="T37" fmla="*/ 72 h 3096"/>
                <a:gd name="T38" fmla="*/ 1852 w 3395"/>
                <a:gd name="T39" fmla="*/ 356 h 3096"/>
                <a:gd name="T40" fmla="*/ 1869 w 3395"/>
                <a:gd name="T41" fmla="*/ 615 h 3096"/>
                <a:gd name="T42" fmla="*/ 1898 w 3395"/>
                <a:gd name="T43" fmla="*/ 767 h 3096"/>
                <a:gd name="T44" fmla="*/ 1890 w 3395"/>
                <a:gd name="T45" fmla="*/ 979 h 3096"/>
                <a:gd name="T46" fmla="*/ 1786 w 3395"/>
                <a:gd name="T47" fmla="*/ 1250 h 3096"/>
                <a:gd name="T48" fmla="*/ 1733 w 3395"/>
                <a:gd name="T49" fmla="*/ 1507 h 3096"/>
                <a:gd name="T50" fmla="*/ 1788 w 3395"/>
                <a:gd name="T51" fmla="*/ 1617 h 3096"/>
                <a:gd name="T52" fmla="*/ 1938 w 3395"/>
                <a:gd name="T53" fmla="*/ 1815 h 3096"/>
                <a:gd name="T54" fmla="*/ 2065 w 3395"/>
                <a:gd name="T55" fmla="*/ 1721 h 3096"/>
                <a:gd name="T56" fmla="*/ 2268 w 3395"/>
                <a:gd name="T57" fmla="*/ 1485 h 3096"/>
                <a:gd name="T58" fmla="*/ 2503 w 3395"/>
                <a:gd name="T59" fmla="*/ 1551 h 3096"/>
                <a:gd name="T60" fmla="*/ 2688 w 3395"/>
                <a:gd name="T61" fmla="*/ 1464 h 3096"/>
                <a:gd name="T62" fmla="*/ 3007 w 3395"/>
                <a:gd name="T63" fmla="*/ 1573 h 3096"/>
                <a:gd name="T64" fmla="*/ 3069 w 3395"/>
                <a:gd name="T65" fmla="*/ 1781 h 3096"/>
                <a:gd name="T66" fmla="*/ 3303 w 3395"/>
                <a:gd name="T67" fmla="*/ 1847 h 3096"/>
                <a:gd name="T68" fmla="*/ 3339 w 3395"/>
                <a:gd name="T69" fmla="*/ 2164 h 3096"/>
                <a:gd name="T70" fmla="*/ 3346 w 3395"/>
                <a:gd name="T71" fmla="*/ 2325 h 3096"/>
                <a:gd name="T72" fmla="*/ 3335 w 3395"/>
                <a:gd name="T73" fmla="*/ 2643 h 3096"/>
                <a:gd name="T74" fmla="*/ 3105 w 3395"/>
                <a:gd name="T75" fmla="*/ 2727 h 3096"/>
                <a:gd name="T76" fmla="*/ 3060 w 3395"/>
                <a:gd name="T77" fmla="*/ 2939 h 3096"/>
                <a:gd name="T78" fmla="*/ 2770 w 3395"/>
                <a:gd name="T79" fmla="*/ 3077 h 3096"/>
                <a:gd name="T80" fmla="*/ 2572 w 3395"/>
                <a:gd name="T81" fmla="*/ 2972 h 3096"/>
                <a:gd name="T82" fmla="*/ 2362 w 3395"/>
                <a:gd name="T83" fmla="*/ 3092 h 3096"/>
                <a:gd name="T84" fmla="*/ 2110 w 3395"/>
                <a:gd name="T85" fmla="*/ 2892 h 3096"/>
                <a:gd name="T86" fmla="*/ 1819 w 3395"/>
                <a:gd name="T87" fmla="*/ 2898 h 3096"/>
                <a:gd name="T88" fmla="*/ 1283 w 3395"/>
                <a:gd name="T89" fmla="*/ 1735 h 3096"/>
                <a:gd name="T90" fmla="*/ 880 w 3395"/>
                <a:gd name="T91" fmla="*/ 2900 h 3096"/>
                <a:gd name="T92" fmla="*/ 379 w 3395"/>
                <a:gd name="T93" fmla="*/ 2669 h 3096"/>
                <a:gd name="T94" fmla="*/ 177 w 3395"/>
                <a:gd name="T95" fmla="*/ 2108 h 3096"/>
                <a:gd name="T96" fmla="*/ 869 w 3395"/>
                <a:gd name="T97" fmla="*/ 1786 h 3096"/>
                <a:gd name="T98" fmla="*/ 958 w 3395"/>
                <a:gd name="T99" fmla="*/ 1590 h 3096"/>
                <a:gd name="T100" fmla="*/ 1035 w 3395"/>
                <a:gd name="T101" fmla="*/ 1364 h 3096"/>
                <a:gd name="T102" fmla="*/ 922 w 3395"/>
                <a:gd name="T103" fmla="*/ 1097 h 3096"/>
                <a:gd name="T104" fmla="*/ 847 w 3395"/>
                <a:gd name="T105" fmla="*/ 792 h 3096"/>
                <a:gd name="T106" fmla="*/ 895 w 3395"/>
                <a:gd name="T107" fmla="*/ 708 h 3096"/>
                <a:gd name="T108" fmla="*/ 896 w 3395"/>
                <a:gd name="T109" fmla="*/ 564 h 3096"/>
                <a:gd name="T110" fmla="*/ 1007 w 3395"/>
                <a:gd name="T111" fmla="*/ 214 h 3096"/>
                <a:gd name="T112" fmla="*/ 1453 w 3395"/>
                <a:gd name="T113" fmla="*/ 24 h 30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395" h="3096">
                  <a:moveTo>
                    <a:pt x="2775" y="1548"/>
                  </a:moveTo>
                  <a:lnTo>
                    <a:pt x="2755" y="1548"/>
                  </a:lnTo>
                  <a:lnTo>
                    <a:pt x="2735" y="1552"/>
                  </a:lnTo>
                  <a:lnTo>
                    <a:pt x="2715" y="1562"/>
                  </a:lnTo>
                  <a:lnTo>
                    <a:pt x="2700" y="1574"/>
                  </a:lnTo>
                  <a:lnTo>
                    <a:pt x="2686" y="1590"/>
                  </a:lnTo>
                  <a:lnTo>
                    <a:pt x="2676" y="1608"/>
                  </a:lnTo>
                  <a:lnTo>
                    <a:pt x="2647" y="1685"/>
                  </a:lnTo>
                  <a:lnTo>
                    <a:pt x="2591" y="1682"/>
                  </a:lnTo>
                  <a:lnTo>
                    <a:pt x="2534" y="1684"/>
                  </a:lnTo>
                  <a:lnTo>
                    <a:pt x="2477" y="1692"/>
                  </a:lnTo>
                  <a:lnTo>
                    <a:pt x="2442" y="1617"/>
                  </a:lnTo>
                  <a:lnTo>
                    <a:pt x="2431" y="1599"/>
                  </a:lnTo>
                  <a:lnTo>
                    <a:pt x="2417" y="1584"/>
                  </a:lnTo>
                  <a:lnTo>
                    <a:pt x="2400" y="1573"/>
                  </a:lnTo>
                  <a:lnTo>
                    <a:pt x="2380" y="1566"/>
                  </a:lnTo>
                  <a:lnTo>
                    <a:pt x="2360" y="1563"/>
                  </a:lnTo>
                  <a:lnTo>
                    <a:pt x="2340" y="1565"/>
                  </a:lnTo>
                  <a:lnTo>
                    <a:pt x="2320" y="1571"/>
                  </a:lnTo>
                  <a:lnTo>
                    <a:pt x="2225" y="1615"/>
                  </a:lnTo>
                  <a:lnTo>
                    <a:pt x="2207" y="1626"/>
                  </a:lnTo>
                  <a:lnTo>
                    <a:pt x="2192" y="1641"/>
                  </a:lnTo>
                  <a:lnTo>
                    <a:pt x="2180" y="1658"/>
                  </a:lnTo>
                  <a:lnTo>
                    <a:pt x="2174" y="1677"/>
                  </a:lnTo>
                  <a:lnTo>
                    <a:pt x="2171" y="1697"/>
                  </a:lnTo>
                  <a:lnTo>
                    <a:pt x="2173" y="1718"/>
                  </a:lnTo>
                  <a:lnTo>
                    <a:pt x="2179" y="1738"/>
                  </a:lnTo>
                  <a:lnTo>
                    <a:pt x="2213" y="1813"/>
                  </a:lnTo>
                  <a:lnTo>
                    <a:pt x="2171" y="1851"/>
                  </a:lnTo>
                  <a:lnTo>
                    <a:pt x="2132" y="1894"/>
                  </a:lnTo>
                  <a:lnTo>
                    <a:pt x="2097" y="1938"/>
                  </a:lnTo>
                  <a:lnTo>
                    <a:pt x="2021" y="1910"/>
                  </a:lnTo>
                  <a:lnTo>
                    <a:pt x="2001" y="1905"/>
                  </a:lnTo>
                  <a:lnTo>
                    <a:pt x="1979" y="1905"/>
                  </a:lnTo>
                  <a:lnTo>
                    <a:pt x="1959" y="1910"/>
                  </a:lnTo>
                  <a:lnTo>
                    <a:pt x="1941" y="1918"/>
                  </a:lnTo>
                  <a:lnTo>
                    <a:pt x="1924" y="1931"/>
                  </a:lnTo>
                  <a:lnTo>
                    <a:pt x="1911" y="1946"/>
                  </a:lnTo>
                  <a:lnTo>
                    <a:pt x="1902" y="1965"/>
                  </a:lnTo>
                  <a:lnTo>
                    <a:pt x="1866" y="2063"/>
                  </a:lnTo>
                  <a:lnTo>
                    <a:pt x="1860" y="2086"/>
                  </a:lnTo>
                  <a:lnTo>
                    <a:pt x="1861" y="2111"/>
                  </a:lnTo>
                  <a:lnTo>
                    <a:pt x="1868" y="2133"/>
                  </a:lnTo>
                  <a:lnTo>
                    <a:pt x="1877" y="2149"/>
                  </a:lnTo>
                  <a:lnTo>
                    <a:pt x="1889" y="2163"/>
                  </a:lnTo>
                  <a:lnTo>
                    <a:pt x="1904" y="2173"/>
                  </a:lnTo>
                  <a:lnTo>
                    <a:pt x="1920" y="2182"/>
                  </a:lnTo>
                  <a:lnTo>
                    <a:pt x="1998" y="2211"/>
                  </a:lnTo>
                  <a:lnTo>
                    <a:pt x="1994" y="2267"/>
                  </a:lnTo>
                  <a:lnTo>
                    <a:pt x="1996" y="2323"/>
                  </a:lnTo>
                  <a:lnTo>
                    <a:pt x="2004" y="2381"/>
                  </a:lnTo>
                  <a:lnTo>
                    <a:pt x="1929" y="2415"/>
                  </a:lnTo>
                  <a:lnTo>
                    <a:pt x="1911" y="2427"/>
                  </a:lnTo>
                  <a:lnTo>
                    <a:pt x="1896" y="2442"/>
                  </a:lnTo>
                  <a:lnTo>
                    <a:pt x="1885" y="2459"/>
                  </a:lnTo>
                  <a:lnTo>
                    <a:pt x="1878" y="2478"/>
                  </a:lnTo>
                  <a:lnTo>
                    <a:pt x="1875" y="2498"/>
                  </a:lnTo>
                  <a:lnTo>
                    <a:pt x="1877" y="2518"/>
                  </a:lnTo>
                  <a:lnTo>
                    <a:pt x="1884" y="2538"/>
                  </a:lnTo>
                  <a:lnTo>
                    <a:pt x="1927" y="2633"/>
                  </a:lnTo>
                  <a:lnTo>
                    <a:pt x="1939" y="2651"/>
                  </a:lnTo>
                  <a:lnTo>
                    <a:pt x="1953" y="2666"/>
                  </a:lnTo>
                  <a:lnTo>
                    <a:pt x="1970" y="2678"/>
                  </a:lnTo>
                  <a:lnTo>
                    <a:pt x="1989" y="2684"/>
                  </a:lnTo>
                  <a:lnTo>
                    <a:pt x="2009" y="2687"/>
                  </a:lnTo>
                  <a:lnTo>
                    <a:pt x="2030" y="2685"/>
                  </a:lnTo>
                  <a:lnTo>
                    <a:pt x="2051" y="2679"/>
                  </a:lnTo>
                  <a:lnTo>
                    <a:pt x="2125" y="2645"/>
                  </a:lnTo>
                  <a:lnTo>
                    <a:pt x="2163" y="2687"/>
                  </a:lnTo>
                  <a:lnTo>
                    <a:pt x="2206" y="2726"/>
                  </a:lnTo>
                  <a:lnTo>
                    <a:pt x="2251" y="2761"/>
                  </a:lnTo>
                  <a:lnTo>
                    <a:pt x="2222" y="2837"/>
                  </a:lnTo>
                  <a:lnTo>
                    <a:pt x="2217" y="2861"/>
                  </a:lnTo>
                  <a:lnTo>
                    <a:pt x="2218" y="2885"/>
                  </a:lnTo>
                  <a:lnTo>
                    <a:pt x="2225" y="2908"/>
                  </a:lnTo>
                  <a:lnTo>
                    <a:pt x="2235" y="2924"/>
                  </a:lnTo>
                  <a:lnTo>
                    <a:pt x="2246" y="2938"/>
                  </a:lnTo>
                  <a:lnTo>
                    <a:pt x="2260" y="2949"/>
                  </a:lnTo>
                  <a:lnTo>
                    <a:pt x="2277" y="2956"/>
                  </a:lnTo>
                  <a:lnTo>
                    <a:pt x="2375" y="2992"/>
                  </a:lnTo>
                  <a:lnTo>
                    <a:pt x="2399" y="2998"/>
                  </a:lnTo>
                  <a:lnTo>
                    <a:pt x="2423" y="2997"/>
                  </a:lnTo>
                  <a:lnTo>
                    <a:pt x="2446" y="2990"/>
                  </a:lnTo>
                  <a:lnTo>
                    <a:pt x="2461" y="2981"/>
                  </a:lnTo>
                  <a:lnTo>
                    <a:pt x="2475" y="2969"/>
                  </a:lnTo>
                  <a:lnTo>
                    <a:pt x="2486" y="2954"/>
                  </a:lnTo>
                  <a:lnTo>
                    <a:pt x="2494" y="2937"/>
                  </a:lnTo>
                  <a:lnTo>
                    <a:pt x="2523" y="2861"/>
                  </a:lnTo>
                  <a:lnTo>
                    <a:pt x="2579" y="2864"/>
                  </a:lnTo>
                  <a:lnTo>
                    <a:pt x="2637" y="2862"/>
                  </a:lnTo>
                  <a:lnTo>
                    <a:pt x="2693" y="2854"/>
                  </a:lnTo>
                  <a:lnTo>
                    <a:pt x="2728" y="2929"/>
                  </a:lnTo>
                  <a:lnTo>
                    <a:pt x="2739" y="2947"/>
                  </a:lnTo>
                  <a:lnTo>
                    <a:pt x="2754" y="2962"/>
                  </a:lnTo>
                  <a:lnTo>
                    <a:pt x="2771" y="2972"/>
                  </a:lnTo>
                  <a:lnTo>
                    <a:pt x="2790" y="2980"/>
                  </a:lnTo>
                  <a:lnTo>
                    <a:pt x="2810" y="2983"/>
                  </a:lnTo>
                  <a:lnTo>
                    <a:pt x="2830" y="2981"/>
                  </a:lnTo>
                  <a:lnTo>
                    <a:pt x="2851" y="2974"/>
                  </a:lnTo>
                  <a:lnTo>
                    <a:pt x="2945" y="2931"/>
                  </a:lnTo>
                  <a:lnTo>
                    <a:pt x="2963" y="2919"/>
                  </a:lnTo>
                  <a:lnTo>
                    <a:pt x="2978" y="2905"/>
                  </a:lnTo>
                  <a:lnTo>
                    <a:pt x="2990" y="2888"/>
                  </a:lnTo>
                  <a:lnTo>
                    <a:pt x="2996" y="2869"/>
                  </a:lnTo>
                  <a:lnTo>
                    <a:pt x="2999" y="2849"/>
                  </a:lnTo>
                  <a:lnTo>
                    <a:pt x="2997" y="2828"/>
                  </a:lnTo>
                  <a:lnTo>
                    <a:pt x="2991" y="2807"/>
                  </a:lnTo>
                  <a:lnTo>
                    <a:pt x="2957" y="2733"/>
                  </a:lnTo>
                  <a:lnTo>
                    <a:pt x="2999" y="2695"/>
                  </a:lnTo>
                  <a:lnTo>
                    <a:pt x="3038" y="2652"/>
                  </a:lnTo>
                  <a:lnTo>
                    <a:pt x="3073" y="2607"/>
                  </a:lnTo>
                  <a:lnTo>
                    <a:pt x="3149" y="2636"/>
                  </a:lnTo>
                  <a:lnTo>
                    <a:pt x="3173" y="2641"/>
                  </a:lnTo>
                  <a:lnTo>
                    <a:pt x="3197" y="2640"/>
                  </a:lnTo>
                  <a:lnTo>
                    <a:pt x="3221" y="2633"/>
                  </a:lnTo>
                  <a:lnTo>
                    <a:pt x="3237" y="2623"/>
                  </a:lnTo>
                  <a:lnTo>
                    <a:pt x="3250" y="2612"/>
                  </a:lnTo>
                  <a:lnTo>
                    <a:pt x="3261" y="2598"/>
                  </a:lnTo>
                  <a:lnTo>
                    <a:pt x="3269" y="2581"/>
                  </a:lnTo>
                  <a:lnTo>
                    <a:pt x="3305" y="2483"/>
                  </a:lnTo>
                  <a:lnTo>
                    <a:pt x="3310" y="2463"/>
                  </a:lnTo>
                  <a:lnTo>
                    <a:pt x="3310" y="2442"/>
                  </a:lnTo>
                  <a:lnTo>
                    <a:pt x="3306" y="2421"/>
                  </a:lnTo>
                  <a:lnTo>
                    <a:pt x="3297" y="2403"/>
                  </a:lnTo>
                  <a:lnTo>
                    <a:pt x="3285" y="2387"/>
                  </a:lnTo>
                  <a:lnTo>
                    <a:pt x="3270" y="2373"/>
                  </a:lnTo>
                  <a:lnTo>
                    <a:pt x="3250" y="2364"/>
                  </a:lnTo>
                  <a:lnTo>
                    <a:pt x="3173" y="2335"/>
                  </a:lnTo>
                  <a:lnTo>
                    <a:pt x="3176" y="2279"/>
                  </a:lnTo>
                  <a:lnTo>
                    <a:pt x="3174" y="2221"/>
                  </a:lnTo>
                  <a:lnTo>
                    <a:pt x="3166" y="2165"/>
                  </a:lnTo>
                  <a:lnTo>
                    <a:pt x="3241" y="2130"/>
                  </a:lnTo>
                  <a:lnTo>
                    <a:pt x="3259" y="2119"/>
                  </a:lnTo>
                  <a:lnTo>
                    <a:pt x="3274" y="2104"/>
                  </a:lnTo>
                  <a:lnTo>
                    <a:pt x="3285" y="2087"/>
                  </a:lnTo>
                  <a:lnTo>
                    <a:pt x="3292" y="2068"/>
                  </a:lnTo>
                  <a:lnTo>
                    <a:pt x="3295" y="2048"/>
                  </a:lnTo>
                  <a:lnTo>
                    <a:pt x="3293" y="2028"/>
                  </a:lnTo>
                  <a:lnTo>
                    <a:pt x="3287" y="2008"/>
                  </a:lnTo>
                  <a:lnTo>
                    <a:pt x="3243" y="1913"/>
                  </a:lnTo>
                  <a:lnTo>
                    <a:pt x="3231" y="1895"/>
                  </a:lnTo>
                  <a:lnTo>
                    <a:pt x="3218" y="1880"/>
                  </a:lnTo>
                  <a:lnTo>
                    <a:pt x="3200" y="1868"/>
                  </a:lnTo>
                  <a:lnTo>
                    <a:pt x="3181" y="1862"/>
                  </a:lnTo>
                  <a:lnTo>
                    <a:pt x="3161" y="1859"/>
                  </a:lnTo>
                  <a:lnTo>
                    <a:pt x="3140" y="1861"/>
                  </a:lnTo>
                  <a:lnTo>
                    <a:pt x="3120" y="1867"/>
                  </a:lnTo>
                  <a:lnTo>
                    <a:pt x="3045" y="1901"/>
                  </a:lnTo>
                  <a:lnTo>
                    <a:pt x="3007" y="1859"/>
                  </a:lnTo>
                  <a:lnTo>
                    <a:pt x="2964" y="1819"/>
                  </a:lnTo>
                  <a:lnTo>
                    <a:pt x="2920" y="1785"/>
                  </a:lnTo>
                  <a:lnTo>
                    <a:pt x="2948" y="1709"/>
                  </a:lnTo>
                  <a:lnTo>
                    <a:pt x="2953" y="1687"/>
                  </a:lnTo>
                  <a:lnTo>
                    <a:pt x="2954" y="1667"/>
                  </a:lnTo>
                  <a:lnTo>
                    <a:pt x="2949" y="1647"/>
                  </a:lnTo>
                  <a:lnTo>
                    <a:pt x="2941" y="1629"/>
                  </a:lnTo>
                  <a:lnTo>
                    <a:pt x="2928" y="1612"/>
                  </a:lnTo>
                  <a:lnTo>
                    <a:pt x="2912" y="1599"/>
                  </a:lnTo>
                  <a:lnTo>
                    <a:pt x="2893" y="1590"/>
                  </a:lnTo>
                  <a:lnTo>
                    <a:pt x="2795" y="1553"/>
                  </a:lnTo>
                  <a:lnTo>
                    <a:pt x="2775" y="1548"/>
                  </a:lnTo>
                  <a:close/>
                  <a:moveTo>
                    <a:pt x="1606" y="0"/>
                  </a:moveTo>
                  <a:lnTo>
                    <a:pt x="1624" y="0"/>
                  </a:lnTo>
                  <a:lnTo>
                    <a:pt x="1643" y="2"/>
                  </a:lnTo>
                  <a:lnTo>
                    <a:pt x="1648" y="8"/>
                  </a:lnTo>
                  <a:lnTo>
                    <a:pt x="1652" y="15"/>
                  </a:lnTo>
                  <a:lnTo>
                    <a:pt x="1638" y="25"/>
                  </a:lnTo>
                  <a:lnTo>
                    <a:pt x="1623" y="36"/>
                  </a:lnTo>
                  <a:lnTo>
                    <a:pt x="1610" y="46"/>
                  </a:lnTo>
                  <a:lnTo>
                    <a:pt x="1599" y="59"/>
                  </a:lnTo>
                  <a:lnTo>
                    <a:pt x="1592" y="72"/>
                  </a:lnTo>
                  <a:lnTo>
                    <a:pt x="1591" y="83"/>
                  </a:lnTo>
                  <a:lnTo>
                    <a:pt x="1594" y="94"/>
                  </a:lnTo>
                  <a:lnTo>
                    <a:pt x="1602" y="106"/>
                  </a:lnTo>
                  <a:lnTo>
                    <a:pt x="1615" y="119"/>
                  </a:lnTo>
                  <a:lnTo>
                    <a:pt x="1706" y="196"/>
                  </a:lnTo>
                  <a:lnTo>
                    <a:pt x="1796" y="275"/>
                  </a:lnTo>
                  <a:lnTo>
                    <a:pt x="1820" y="299"/>
                  </a:lnTo>
                  <a:lnTo>
                    <a:pt x="1838" y="327"/>
                  </a:lnTo>
                  <a:lnTo>
                    <a:pt x="1852" y="356"/>
                  </a:lnTo>
                  <a:lnTo>
                    <a:pt x="1861" y="387"/>
                  </a:lnTo>
                  <a:lnTo>
                    <a:pt x="1867" y="418"/>
                  </a:lnTo>
                  <a:lnTo>
                    <a:pt x="1869" y="453"/>
                  </a:lnTo>
                  <a:lnTo>
                    <a:pt x="1869" y="489"/>
                  </a:lnTo>
                  <a:lnTo>
                    <a:pt x="1869" y="520"/>
                  </a:lnTo>
                  <a:lnTo>
                    <a:pt x="1869" y="545"/>
                  </a:lnTo>
                  <a:lnTo>
                    <a:pt x="1869" y="568"/>
                  </a:lnTo>
                  <a:lnTo>
                    <a:pt x="1869" y="592"/>
                  </a:lnTo>
                  <a:lnTo>
                    <a:pt x="1869" y="615"/>
                  </a:lnTo>
                  <a:lnTo>
                    <a:pt x="1869" y="641"/>
                  </a:lnTo>
                  <a:lnTo>
                    <a:pt x="1869" y="672"/>
                  </a:lnTo>
                  <a:lnTo>
                    <a:pt x="1869" y="708"/>
                  </a:lnTo>
                  <a:lnTo>
                    <a:pt x="1869" y="719"/>
                  </a:lnTo>
                  <a:lnTo>
                    <a:pt x="1870" y="731"/>
                  </a:lnTo>
                  <a:lnTo>
                    <a:pt x="1872" y="743"/>
                  </a:lnTo>
                  <a:lnTo>
                    <a:pt x="1876" y="752"/>
                  </a:lnTo>
                  <a:lnTo>
                    <a:pt x="1885" y="761"/>
                  </a:lnTo>
                  <a:lnTo>
                    <a:pt x="1898" y="767"/>
                  </a:lnTo>
                  <a:lnTo>
                    <a:pt x="1902" y="771"/>
                  </a:lnTo>
                  <a:lnTo>
                    <a:pt x="1906" y="777"/>
                  </a:lnTo>
                  <a:lnTo>
                    <a:pt x="1909" y="783"/>
                  </a:lnTo>
                  <a:lnTo>
                    <a:pt x="1910" y="790"/>
                  </a:lnTo>
                  <a:lnTo>
                    <a:pt x="1902" y="881"/>
                  </a:lnTo>
                  <a:lnTo>
                    <a:pt x="1892" y="973"/>
                  </a:lnTo>
                  <a:lnTo>
                    <a:pt x="1891" y="975"/>
                  </a:lnTo>
                  <a:lnTo>
                    <a:pt x="1891" y="978"/>
                  </a:lnTo>
                  <a:lnTo>
                    <a:pt x="1890" y="979"/>
                  </a:lnTo>
                  <a:lnTo>
                    <a:pt x="1869" y="1015"/>
                  </a:lnTo>
                  <a:lnTo>
                    <a:pt x="1853" y="1051"/>
                  </a:lnTo>
                  <a:lnTo>
                    <a:pt x="1840" y="1090"/>
                  </a:lnTo>
                  <a:lnTo>
                    <a:pt x="1828" y="1129"/>
                  </a:lnTo>
                  <a:lnTo>
                    <a:pt x="1817" y="1167"/>
                  </a:lnTo>
                  <a:lnTo>
                    <a:pt x="1804" y="1206"/>
                  </a:lnTo>
                  <a:lnTo>
                    <a:pt x="1789" y="1243"/>
                  </a:lnTo>
                  <a:lnTo>
                    <a:pt x="1788" y="1247"/>
                  </a:lnTo>
                  <a:lnTo>
                    <a:pt x="1786" y="1250"/>
                  </a:lnTo>
                  <a:lnTo>
                    <a:pt x="1785" y="1252"/>
                  </a:lnTo>
                  <a:lnTo>
                    <a:pt x="1764" y="1282"/>
                  </a:lnTo>
                  <a:lnTo>
                    <a:pt x="1749" y="1312"/>
                  </a:lnTo>
                  <a:lnTo>
                    <a:pt x="1739" y="1343"/>
                  </a:lnTo>
                  <a:lnTo>
                    <a:pt x="1734" y="1375"/>
                  </a:lnTo>
                  <a:lnTo>
                    <a:pt x="1732" y="1408"/>
                  </a:lnTo>
                  <a:lnTo>
                    <a:pt x="1731" y="1441"/>
                  </a:lnTo>
                  <a:lnTo>
                    <a:pt x="1732" y="1474"/>
                  </a:lnTo>
                  <a:lnTo>
                    <a:pt x="1733" y="1507"/>
                  </a:lnTo>
                  <a:lnTo>
                    <a:pt x="1733" y="1538"/>
                  </a:lnTo>
                  <a:lnTo>
                    <a:pt x="1734" y="1547"/>
                  </a:lnTo>
                  <a:lnTo>
                    <a:pt x="1737" y="1556"/>
                  </a:lnTo>
                  <a:lnTo>
                    <a:pt x="1742" y="1563"/>
                  </a:lnTo>
                  <a:lnTo>
                    <a:pt x="1749" y="1568"/>
                  </a:lnTo>
                  <a:lnTo>
                    <a:pt x="1764" y="1578"/>
                  </a:lnTo>
                  <a:lnTo>
                    <a:pt x="1774" y="1588"/>
                  </a:lnTo>
                  <a:lnTo>
                    <a:pt x="1782" y="1602"/>
                  </a:lnTo>
                  <a:lnTo>
                    <a:pt x="1788" y="1617"/>
                  </a:lnTo>
                  <a:lnTo>
                    <a:pt x="1793" y="1633"/>
                  </a:lnTo>
                  <a:lnTo>
                    <a:pt x="1806" y="1676"/>
                  </a:lnTo>
                  <a:lnTo>
                    <a:pt x="1820" y="1717"/>
                  </a:lnTo>
                  <a:lnTo>
                    <a:pt x="1837" y="1759"/>
                  </a:lnTo>
                  <a:lnTo>
                    <a:pt x="1844" y="1769"/>
                  </a:lnTo>
                  <a:lnTo>
                    <a:pt x="1855" y="1779"/>
                  </a:lnTo>
                  <a:lnTo>
                    <a:pt x="1868" y="1786"/>
                  </a:lnTo>
                  <a:lnTo>
                    <a:pt x="1881" y="1793"/>
                  </a:lnTo>
                  <a:lnTo>
                    <a:pt x="1938" y="1815"/>
                  </a:lnTo>
                  <a:lnTo>
                    <a:pt x="1958" y="1811"/>
                  </a:lnTo>
                  <a:lnTo>
                    <a:pt x="1978" y="1810"/>
                  </a:lnTo>
                  <a:lnTo>
                    <a:pt x="2011" y="1813"/>
                  </a:lnTo>
                  <a:lnTo>
                    <a:pt x="2043" y="1821"/>
                  </a:lnTo>
                  <a:lnTo>
                    <a:pt x="2054" y="1826"/>
                  </a:lnTo>
                  <a:lnTo>
                    <a:pt x="2086" y="1791"/>
                  </a:lnTo>
                  <a:lnTo>
                    <a:pt x="2080" y="1780"/>
                  </a:lnTo>
                  <a:lnTo>
                    <a:pt x="2071" y="1751"/>
                  </a:lnTo>
                  <a:lnTo>
                    <a:pt x="2065" y="1721"/>
                  </a:lnTo>
                  <a:lnTo>
                    <a:pt x="2063" y="1692"/>
                  </a:lnTo>
                  <a:lnTo>
                    <a:pt x="2068" y="1663"/>
                  </a:lnTo>
                  <a:lnTo>
                    <a:pt x="2075" y="1635"/>
                  </a:lnTo>
                  <a:lnTo>
                    <a:pt x="2088" y="1609"/>
                  </a:lnTo>
                  <a:lnTo>
                    <a:pt x="2104" y="1584"/>
                  </a:lnTo>
                  <a:lnTo>
                    <a:pt x="2123" y="1563"/>
                  </a:lnTo>
                  <a:lnTo>
                    <a:pt x="2146" y="1544"/>
                  </a:lnTo>
                  <a:lnTo>
                    <a:pt x="2173" y="1529"/>
                  </a:lnTo>
                  <a:lnTo>
                    <a:pt x="2268" y="1485"/>
                  </a:lnTo>
                  <a:lnTo>
                    <a:pt x="2293" y="1476"/>
                  </a:lnTo>
                  <a:lnTo>
                    <a:pt x="2320" y="1470"/>
                  </a:lnTo>
                  <a:lnTo>
                    <a:pt x="2346" y="1468"/>
                  </a:lnTo>
                  <a:lnTo>
                    <a:pt x="2377" y="1471"/>
                  </a:lnTo>
                  <a:lnTo>
                    <a:pt x="2407" y="1479"/>
                  </a:lnTo>
                  <a:lnTo>
                    <a:pt x="2436" y="1491"/>
                  </a:lnTo>
                  <a:lnTo>
                    <a:pt x="2461" y="1507"/>
                  </a:lnTo>
                  <a:lnTo>
                    <a:pt x="2484" y="1527"/>
                  </a:lnTo>
                  <a:lnTo>
                    <a:pt x="2503" y="1551"/>
                  </a:lnTo>
                  <a:lnTo>
                    <a:pt x="2518" y="1578"/>
                  </a:lnTo>
                  <a:lnTo>
                    <a:pt x="2523" y="1588"/>
                  </a:lnTo>
                  <a:lnTo>
                    <a:pt x="2571" y="1587"/>
                  </a:lnTo>
                  <a:lnTo>
                    <a:pt x="2575" y="1576"/>
                  </a:lnTo>
                  <a:lnTo>
                    <a:pt x="2589" y="1546"/>
                  </a:lnTo>
                  <a:lnTo>
                    <a:pt x="2608" y="1519"/>
                  </a:lnTo>
                  <a:lnTo>
                    <a:pt x="2631" y="1497"/>
                  </a:lnTo>
                  <a:lnTo>
                    <a:pt x="2658" y="1478"/>
                  </a:lnTo>
                  <a:lnTo>
                    <a:pt x="2688" y="1464"/>
                  </a:lnTo>
                  <a:lnTo>
                    <a:pt x="2720" y="1456"/>
                  </a:lnTo>
                  <a:lnTo>
                    <a:pt x="2754" y="1453"/>
                  </a:lnTo>
                  <a:lnTo>
                    <a:pt x="2786" y="1456"/>
                  </a:lnTo>
                  <a:lnTo>
                    <a:pt x="2818" y="1464"/>
                  </a:lnTo>
                  <a:lnTo>
                    <a:pt x="2914" y="1500"/>
                  </a:lnTo>
                  <a:lnTo>
                    <a:pt x="2943" y="1513"/>
                  </a:lnTo>
                  <a:lnTo>
                    <a:pt x="2968" y="1530"/>
                  </a:lnTo>
                  <a:lnTo>
                    <a:pt x="2989" y="1550"/>
                  </a:lnTo>
                  <a:lnTo>
                    <a:pt x="3007" y="1573"/>
                  </a:lnTo>
                  <a:lnTo>
                    <a:pt x="3021" y="1598"/>
                  </a:lnTo>
                  <a:lnTo>
                    <a:pt x="3030" y="1626"/>
                  </a:lnTo>
                  <a:lnTo>
                    <a:pt x="3037" y="1654"/>
                  </a:lnTo>
                  <a:lnTo>
                    <a:pt x="3038" y="1683"/>
                  </a:lnTo>
                  <a:lnTo>
                    <a:pt x="3035" y="1713"/>
                  </a:lnTo>
                  <a:lnTo>
                    <a:pt x="3026" y="1743"/>
                  </a:lnTo>
                  <a:lnTo>
                    <a:pt x="3022" y="1753"/>
                  </a:lnTo>
                  <a:lnTo>
                    <a:pt x="3057" y="1786"/>
                  </a:lnTo>
                  <a:lnTo>
                    <a:pt x="3069" y="1781"/>
                  </a:lnTo>
                  <a:lnTo>
                    <a:pt x="3093" y="1771"/>
                  </a:lnTo>
                  <a:lnTo>
                    <a:pt x="3120" y="1766"/>
                  </a:lnTo>
                  <a:lnTo>
                    <a:pt x="3147" y="1764"/>
                  </a:lnTo>
                  <a:lnTo>
                    <a:pt x="3178" y="1766"/>
                  </a:lnTo>
                  <a:lnTo>
                    <a:pt x="3208" y="1774"/>
                  </a:lnTo>
                  <a:lnTo>
                    <a:pt x="3236" y="1786"/>
                  </a:lnTo>
                  <a:lnTo>
                    <a:pt x="3261" y="1802"/>
                  </a:lnTo>
                  <a:lnTo>
                    <a:pt x="3283" y="1822"/>
                  </a:lnTo>
                  <a:lnTo>
                    <a:pt x="3303" y="1847"/>
                  </a:lnTo>
                  <a:lnTo>
                    <a:pt x="3319" y="1874"/>
                  </a:lnTo>
                  <a:lnTo>
                    <a:pt x="3362" y="1968"/>
                  </a:lnTo>
                  <a:lnTo>
                    <a:pt x="3372" y="1996"/>
                  </a:lnTo>
                  <a:lnTo>
                    <a:pt x="3378" y="2025"/>
                  </a:lnTo>
                  <a:lnTo>
                    <a:pt x="3379" y="2054"/>
                  </a:lnTo>
                  <a:lnTo>
                    <a:pt x="3376" y="2083"/>
                  </a:lnTo>
                  <a:lnTo>
                    <a:pt x="3367" y="2113"/>
                  </a:lnTo>
                  <a:lnTo>
                    <a:pt x="3355" y="2139"/>
                  </a:lnTo>
                  <a:lnTo>
                    <a:pt x="3339" y="2164"/>
                  </a:lnTo>
                  <a:lnTo>
                    <a:pt x="3319" y="2185"/>
                  </a:lnTo>
                  <a:lnTo>
                    <a:pt x="3295" y="2204"/>
                  </a:lnTo>
                  <a:lnTo>
                    <a:pt x="3270" y="2218"/>
                  </a:lnTo>
                  <a:lnTo>
                    <a:pt x="3259" y="2223"/>
                  </a:lnTo>
                  <a:lnTo>
                    <a:pt x="3260" y="2271"/>
                  </a:lnTo>
                  <a:lnTo>
                    <a:pt x="3272" y="2276"/>
                  </a:lnTo>
                  <a:lnTo>
                    <a:pt x="3299" y="2288"/>
                  </a:lnTo>
                  <a:lnTo>
                    <a:pt x="3324" y="2305"/>
                  </a:lnTo>
                  <a:lnTo>
                    <a:pt x="3346" y="2325"/>
                  </a:lnTo>
                  <a:lnTo>
                    <a:pt x="3363" y="2348"/>
                  </a:lnTo>
                  <a:lnTo>
                    <a:pt x="3378" y="2373"/>
                  </a:lnTo>
                  <a:lnTo>
                    <a:pt x="3388" y="2400"/>
                  </a:lnTo>
                  <a:lnTo>
                    <a:pt x="3393" y="2429"/>
                  </a:lnTo>
                  <a:lnTo>
                    <a:pt x="3395" y="2459"/>
                  </a:lnTo>
                  <a:lnTo>
                    <a:pt x="3392" y="2488"/>
                  </a:lnTo>
                  <a:lnTo>
                    <a:pt x="3383" y="2517"/>
                  </a:lnTo>
                  <a:lnTo>
                    <a:pt x="3347" y="2615"/>
                  </a:lnTo>
                  <a:lnTo>
                    <a:pt x="3335" y="2643"/>
                  </a:lnTo>
                  <a:lnTo>
                    <a:pt x="3319" y="2667"/>
                  </a:lnTo>
                  <a:lnTo>
                    <a:pt x="3298" y="2688"/>
                  </a:lnTo>
                  <a:lnTo>
                    <a:pt x="3275" y="2706"/>
                  </a:lnTo>
                  <a:lnTo>
                    <a:pt x="3249" y="2721"/>
                  </a:lnTo>
                  <a:lnTo>
                    <a:pt x="3221" y="2731"/>
                  </a:lnTo>
                  <a:lnTo>
                    <a:pt x="3192" y="2737"/>
                  </a:lnTo>
                  <a:lnTo>
                    <a:pt x="3163" y="2738"/>
                  </a:lnTo>
                  <a:lnTo>
                    <a:pt x="3133" y="2735"/>
                  </a:lnTo>
                  <a:lnTo>
                    <a:pt x="3105" y="2727"/>
                  </a:lnTo>
                  <a:lnTo>
                    <a:pt x="3094" y="2722"/>
                  </a:lnTo>
                  <a:lnTo>
                    <a:pt x="3061" y="2757"/>
                  </a:lnTo>
                  <a:lnTo>
                    <a:pt x="3066" y="2768"/>
                  </a:lnTo>
                  <a:lnTo>
                    <a:pt x="3077" y="2797"/>
                  </a:lnTo>
                  <a:lnTo>
                    <a:pt x="3082" y="2827"/>
                  </a:lnTo>
                  <a:lnTo>
                    <a:pt x="3083" y="2855"/>
                  </a:lnTo>
                  <a:lnTo>
                    <a:pt x="3079" y="2885"/>
                  </a:lnTo>
                  <a:lnTo>
                    <a:pt x="3072" y="2913"/>
                  </a:lnTo>
                  <a:lnTo>
                    <a:pt x="3060" y="2939"/>
                  </a:lnTo>
                  <a:lnTo>
                    <a:pt x="3044" y="2963"/>
                  </a:lnTo>
                  <a:lnTo>
                    <a:pt x="3024" y="2985"/>
                  </a:lnTo>
                  <a:lnTo>
                    <a:pt x="3001" y="3003"/>
                  </a:lnTo>
                  <a:lnTo>
                    <a:pt x="2974" y="3019"/>
                  </a:lnTo>
                  <a:lnTo>
                    <a:pt x="2879" y="3062"/>
                  </a:lnTo>
                  <a:lnTo>
                    <a:pt x="2854" y="3071"/>
                  </a:lnTo>
                  <a:lnTo>
                    <a:pt x="2828" y="3078"/>
                  </a:lnTo>
                  <a:lnTo>
                    <a:pt x="2801" y="3080"/>
                  </a:lnTo>
                  <a:lnTo>
                    <a:pt x="2770" y="3077"/>
                  </a:lnTo>
                  <a:lnTo>
                    <a:pt x="2740" y="3069"/>
                  </a:lnTo>
                  <a:lnTo>
                    <a:pt x="2712" y="3057"/>
                  </a:lnTo>
                  <a:lnTo>
                    <a:pt x="2687" y="3040"/>
                  </a:lnTo>
                  <a:lnTo>
                    <a:pt x="2663" y="3020"/>
                  </a:lnTo>
                  <a:lnTo>
                    <a:pt x="2644" y="2997"/>
                  </a:lnTo>
                  <a:lnTo>
                    <a:pt x="2629" y="2969"/>
                  </a:lnTo>
                  <a:lnTo>
                    <a:pt x="2624" y="2958"/>
                  </a:lnTo>
                  <a:lnTo>
                    <a:pt x="2576" y="2961"/>
                  </a:lnTo>
                  <a:lnTo>
                    <a:pt x="2572" y="2972"/>
                  </a:lnTo>
                  <a:lnTo>
                    <a:pt x="2560" y="2999"/>
                  </a:lnTo>
                  <a:lnTo>
                    <a:pt x="2543" y="3023"/>
                  </a:lnTo>
                  <a:lnTo>
                    <a:pt x="2524" y="3045"/>
                  </a:lnTo>
                  <a:lnTo>
                    <a:pt x="2501" y="3063"/>
                  </a:lnTo>
                  <a:lnTo>
                    <a:pt x="2474" y="3078"/>
                  </a:lnTo>
                  <a:lnTo>
                    <a:pt x="2448" y="3087"/>
                  </a:lnTo>
                  <a:lnTo>
                    <a:pt x="2423" y="3094"/>
                  </a:lnTo>
                  <a:lnTo>
                    <a:pt x="2395" y="3096"/>
                  </a:lnTo>
                  <a:lnTo>
                    <a:pt x="2362" y="3092"/>
                  </a:lnTo>
                  <a:lnTo>
                    <a:pt x="2330" y="3083"/>
                  </a:lnTo>
                  <a:lnTo>
                    <a:pt x="2233" y="3048"/>
                  </a:lnTo>
                  <a:lnTo>
                    <a:pt x="2205" y="3035"/>
                  </a:lnTo>
                  <a:lnTo>
                    <a:pt x="2180" y="3018"/>
                  </a:lnTo>
                  <a:lnTo>
                    <a:pt x="2159" y="2999"/>
                  </a:lnTo>
                  <a:lnTo>
                    <a:pt x="2141" y="2975"/>
                  </a:lnTo>
                  <a:lnTo>
                    <a:pt x="2126" y="2949"/>
                  </a:lnTo>
                  <a:lnTo>
                    <a:pt x="2116" y="2921"/>
                  </a:lnTo>
                  <a:lnTo>
                    <a:pt x="2110" y="2892"/>
                  </a:lnTo>
                  <a:lnTo>
                    <a:pt x="2109" y="2863"/>
                  </a:lnTo>
                  <a:lnTo>
                    <a:pt x="2112" y="2834"/>
                  </a:lnTo>
                  <a:lnTo>
                    <a:pt x="2121" y="2805"/>
                  </a:lnTo>
                  <a:lnTo>
                    <a:pt x="2125" y="2794"/>
                  </a:lnTo>
                  <a:lnTo>
                    <a:pt x="2115" y="2784"/>
                  </a:lnTo>
                  <a:lnTo>
                    <a:pt x="2040" y="2814"/>
                  </a:lnTo>
                  <a:lnTo>
                    <a:pt x="1966" y="2843"/>
                  </a:lnTo>
                  <a:lnTo>
                    <a:pt x="1892" y="2871"/>
                  </a:lnTo>
                  <a:lnTo>
                    <a:pt x="1819" y="2898"/>
                  </a:lnTo>
                  <a:lnTo>
                    <a:pt x="1748" y="2922"/>
                  </a:lnTo>
                  <a:lnTo>
                    <a:pt x="1677" y="2945"/>
                  </a:lnTo>
                  <a:lnTo>
                    <a:pt x="1610" y="2965"/>
                  </a:lnTo>
                  <a:lnTo>
                    <a:pt x="1545" y="2981"/>
                  </a:lnTo>
                  <a:lnTo>
                    <a:pt x="1484" y="2992"/>
                  </a:lnTo>
                  <a:lnTo>
                    <a:pt x="1669" y="2737"/>
                  </a:lnTo>
                  <a:lnTo>
                    <a:pt x="1374" y="1931"/>
                  </a:lnTo>
                  <a:lnTo>
                    <a:pt x="1466" y="1735"/>
                  </a:lnTo>
                  <a:lnTo>
                    <a:pt x="1283" y="1735"/>
                  </a:lnTo>
                  <a:lnTo>
                    <a:pt x="1374" y="1931"/>
                  </a:lnTo>
                  <a:lnTo>
                    <a:pt x="1080" y="2737"/>
                  </a:lnTo>
                  <a:lnTo>
                    <a:pt x="1270" y="2999"/>
                  </a:lnTo>
                  <a:lnTo>
                    <a:pt x="1198" y="2991"/>
                  </a:lnTo>
                  <a:lnTo>
                    <a:pt x="1129" y="2979"/>
                  </a:lnTo>
                  <a:lnTo>
                    <a:pt x="1063" y="2963"/>
                  </a:lnTo>
                  <a:lnTo>
                    <a:pt x="1000" y="2945"/>
                  </a:lnTo>
                  <a:lnTo>
                    <a:pt x="938" y="2923"/>
                  </a:lnTo>
                  <a:lnTo>
                    <a:pt x="880" y="2900"/>
                  </a:lnTo>
                  <a:lnTo>
                    <a:pt x="821" y="2875"/>
                  </a:lnTo>
                  <a:lnTo>
                    <a:pt x="765" y="2849"/>
                  </a:lnTo>
                  <a:lnTo>
                    <a:pt x="709" y="2822"/>
                  </a:lnTo>
                  <a:lnTo>
                    <a:pt x="654" y="2796"/>
                  </a:lnTo>
                  <a:lnTo>
                    <a:pt x="600" y="2768"/>
                  </a:lnTo>
                  <a:lnTo>
                    <a:pt x="546" y="2741"/>
                  </a:lnTo>
                  <a:lnTo>
                    <a:pt x="490" y="2716"/>
                  </a:lnTo>
                  <a:lnTo>
                    <a:pt x="435" y="2691"/>
                  </a:lnTo>
                  <a:lnTo>
                    <a:pt x="379" y="2669"/>
                  </a:lnTo>
                  <a:lnTo>
                    <a:pt x="320" y="2649"/>
                  </a:lnTo>
                  <a:lnTo>
                    <a:pt x="261" y="2631"/>
                  </a:lnTo>
                  <a:lnTo>
                    <a:pt x="199" y="2617"/>
                  </a:lnTo>
                  <a:lnTo>
                    <a:pt x="135" y="2606"/>
                  </a:lnTo>
                  <a:lnTo>
                    <a:pt x="69" y="2599"/>
                  </a:lnTo>
                  <a:lnTo>
                    <a:pt x="0" y="2597"/>
                  </a:lnTo>
                  <a:lnTo>
                    <a:pt x="102" y="2164"/>
                  </a:lnTo>
                  <a:lnTo>
                    <a:pt x="137" y="2134"/>
                  </a:lnTo>
                  <a:lnTo>
                    <a:pt x="177" y="2108"/>
                  </a:lnTo>
                  <a:lnTo>
                    <a:pt x="218" y="2083"/>
                  </a:lnTo>
                  <a:lnTo>
                    <a:pt x="291" y="2044"/>
                  </a:lnTo>
                  <a:lnTo>
                    <a:pt x="365" y="2005"/>
                  </a:lnTo>
                  <a:lnTo>
                    <a:pt x="438" y="1968"/>
                  </a:lnTo>
                  <a:lnTo>
                    <a:pt x="512" y="1935"/>
                  </a:lnTo>
                  <a:lnTo>
                    <a:pt x="586" y="1904"/>
                  </a:lnTo>
                  <a:lnTo>
                    <a:pt x="661" y="1874"/>
                  </a:lnTo>
                  <a:lnTo>
                    <a:pt x="765" y="1830"/>
                  </a:lnTo>
                  <a:lnTo>
                    <a:pt x="869" y="1786"/>
                  </a:lnTo>
                  <a:lnTo>
                    <a:pt x="881" y="1779"/>
                  </a:lnTo>
                  <a:lnTo>
                    <a:pt x="891" y="1768"/>
                  </a:lnTo>
                  <a:lnTo>
                    <a:pt x="899" y="1757"/>
                  </a:lnTo>
                  <a:lnTo>
                    <a:pt x="920" y="1697"/>
                  </a:lnTo>
                  <a:lnTo>
                    <a:pt x="939" y="1637"/>
                  </a:lnTo>
                  <a:lnTo>
                    <a:pt x="943" y="1625"/>
                  </a:lnTo>
                  <a:lnTo>
                    <a:pt x="947" y="1612"/>
                  </a:lnTo>
                  <a:lnTo>
                    <a:pt x="952" y="1600"/>
                  </a:lnTo>
                  <a:lnTo>
                    <a:pt x="958" y="1590"/>
                  </a:lnTo>
                  <a:lnTo>
                    <a:pt x="967" y="1581"/>
                  </a:lnTo>
                  <a:lnTo>
                    <a:pt x="979" y="1574"/>
                  </a:lnTo>
                  <a:lnTo>
                    <a:pt x="993" y="1569"/>
                  </a:lnTo>
                  <a:lnTo>
                    <a:pt x="1001" y="1565"/>
                  </a:lnTo>
                  <a:lnTo>
                    <a:pt x="1008" y="1558"/>
                  </a:lnTo>
                  <a:lnTo>
                    <a:pt x="1014" y="1548"/>
                  </a:lnTo>
                  <a:lnTo>
                    <a:pt x="1017" y="1538"/>
                  </a:lnTo>
                  <a:lnTo>
                    <a:pt x="1027" y="1451"/>
                  </a:lnTo>
                  <a:lnTo>
                    <a:pt x="1035" y="1364"/>
                  </a:lnTo>
                  <a:lnTo>
                    <a:pt x="1033" y="1350"/>
                  </a:lnTo>
                  <a:lnTo>
                    <a:pt x="1029" y="1336"/>
                  </a:lnTo>
                  <a:lnTo>
                    <a:pt x="1021" y="1326"/>
                  </a:lnTo>
                  <a:lnTo>
                    <a:pt x="992" y="1290"/>
                  </a:lnTo>
                  <a:lnTo>
                    <a:pt x="970" y="1252"/>
                  </a:lnTo>
                  <a:lnTo>
                    <a:pt x="952" y="1212"/>
                  </a:lnTo>
                  <a:lnTo>
                    <a:pt x="938" y="1170"/>
                  </a:lnTo>
                  <a:lnTo>
                    <a:pt x="930" y="1126"/>
                  </a:lnTo>
                  <a:lnTo>
                    <a:pt x="922" y="1097"/>
                  </a:lnTo>
                  <a:lnTo>
                    <a:pt x="912" y="1070"/>
                  </a:lnTo>
                  <a:lnTo>
                    <a:pt x="901" y="1043"/>
                  </a:lnTo>
                  <a:lnTo>
                    <a:pt x="891" y="1015"/>
                  </a:lnTo>
                  <a:lnTo>
                    <a:pt x="871" y="939"/>
                  </a:lnTo>
                  <a:lnTo>
                    <a:pt x="853" y="862"/>
                  </a:lnTo>
                  <a:lnTo>
                    <a:pt x="851" y="844"/>
                  </a:lnTo>
                  <a:lnTo>
                    <a:pt x="850" y="824"/>
                  </a:lnTo>
                  <a:lnTo>
                    <a:pt x="848" y="805"/>
                  </a:lnTo>
                  <a:lnTo>
                    <a:pt x="847" y="792"/>
                  </a:lnTo>
                  <a:lnTo>
                    <a:pt x="847" y="780"/>
                  </a:lnTo>
                  <a:lnTo>
                    <a:pt x="849" y="769"/>
                  </a:lnTo>
                  <a:lnTo>
                    <a:pt x="854" y="760"/>
                  </a:lnTo>
                  <a:lnTo>
                    <a:pt x="864" y="751"/>
                  </a:lnTo>
                  <a:lnTo>
                    <a:pt x="878" y="746"/>
                  </a:lnTo>
                  <a:lnTo>
                    <a:pt x="884" y="741"/>
                  </a:lnTo>
                  <a:lnTo>
                    <a:pt x="889" y="730"/>
                  </a:lnTo>
                  <a:lnTo>
                    <a:pt x="892" y="718"/>
                  </a:lnTo>
                  <a:lnTo>
                    <a:pt x="895" y="708"/>
                  </a:lnTo>
                  <a:lnTo>
                    <a:pt x="895" y="683"/>
                  </a:lnTo>
                  <a:lnTo>
                    <a:pt x="896" y="666"/>
                  </a:lnTo>
                  <a:lnTo>
                    <a:pt x="896" y="652"/>
                  </a:lnTo>
                  <a:lnTo>
                    <a:pt x="896" y="641"/>
                  </a:lnTo>
                  <a:lnTo>
                    <a:pt x="896" y="631"/>
                  </a:lnTo>
                  <a:lnTo>
                    <a:pt x="896" y="620"/>
                  </a:lnTo>
                  <a:lnTo>
                    <a:pt x="896" y="606"/>
                  </a:lnTo>
                  <a:lnTo>
                    <a:pt x="896" y="588"/>
                  </a:lnTo>
                  <a:lnTo>
                    <a:pt x="896" y="564"/>
                  </a:lnTo>
                  <a:lnTo>
                    <a:pt x="896" y="489"/>
                  </a:lnTo>
                  <a:lnTo>
                    <a:pt x="899" y="413"/>
                  </a:lnTo>
                  <a:lnTo>
                    <a:pt x="904" y="379"/>
                  </a:lnTo>
                  <a:lnTo>
                    <a:pt x="913" y="346"/>
                  </a:lnTo>
                  <a:lnTo>
                    <a:pt x="926" y="316"/>
                  </a:lnTo>
                  <a:lnTo>
                    <a:pt x="942" y="289"/>
                  </a:lnTo>
                  <a:lnTo>
                    <a:pt x="962" y="262"/>
                  </a:lnTo>
                  <a:lnTo>
                    <a:pt x="983" y="238"/>
                  </a:lnTo>
                  <a:lnTo>
                    <a:pt x="1007" y="214"/>
                  </a:lnTo>
                  <a:lnTo>
                    <a:pt x="1033" y="192"/>
                  </a:lnTo>
                  <a:lnTo>
                    <a:pt x="1077" y="159"/>
                  </a:lnTo>
                  <a:lnTo>
                    <a:pt x="1125" y="129"/>
                  </a:lnTo>
                  <a:lnTo>
                    <a:pt x="1175" y="105"/>
                  </a:lnTo>
                  <a:lnTo>
                    <a:pt x="1225" y="84"/>
                  </a:lnTo>
                  <a:lnTo>
                    <a:pt x="1278" y="66"/>
                  </a:lnTo>
                  <a:lnTo>
                    <a:pt x="1332" y="52"/>
                  </a:lnTo>
                  <a:lnTo>
                    <a:pt x="1386" y="38"/>
                  </a:lnTo>
                  <a:lnTo>
                    <a:pt x="1453" y="24"/>
                  </a:lnTo>
                  <a:lnTo>
                    <a:pt x="1520" y="12"/>
                  </a:lnTo>
                  <a:lnTo>
                    <a:pt x="1588" y="2"/>
                  </a:lnTo>
                  <a:lnTo>
                    <a:pt x="160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" name="Freeform 41"/>
            <p:cNvSpPr>
              <a:spLocks noEditPoints="1"/>
            </p:cNvSpPr>
            <p:nvPr/>
          </p:nvSpPr>
          <p:spPr bwMode="auto">
            <a:xfrm>
              <a:off x="4089400" y="4033838"/>
              <a:ext cx="231775" cy="233363"/>
            </a:xfrm>
            <a:custGeom>
              <a:avLst/>
              <a:gdLst>
                <a:gd name="T0" fmla="*/ 327 w 733"/>
                <a:gd name="T1" fmla="*/ 99 h 735"/>
                <a:gd name="T2" fmla="*/ 253 w 733"/>
                <a:gd name="T3" fmla="*/ 121 h 735"/>
                <a:gd name="T4" fmla="*/ 191 w 733"/>
                <a:gd name="T5" fmla="*/ 160 h 735"/>
                <a:gd name="T6" fmla="*/ 143 w 733"/>
                <a:gd name="T7" fmla="*/ 212 h 735"/>
                <a:gd name="T8" fmla="*/ 111 w 733"/>
                <a:gd name="T9" fmla="*/ 274 h 735"/>
                <a:gd name="T10" fmla="*/ 95 w 733"/>
                <a:gd name="T11" fmla="*/ 342 h 735"/>
                <a:gd name="T12" fmla="*/ 98 w 733"/>
                <a:gd name="T13" fmla="*/ 412 h 735"/>
                <a:gd name="T14" fmla="*/ 119 w 733"/>
                <a:gd name="T15" fmla="*/ 481 h 735"/>
                <a:gd name="T16" fmla="*/ 161 w 733"/>
                <a:gd name="T17" fmla="*/ 547 h 735"/>
                <a:gd name="T18" fmla="*/ 220 w 733"/>
                <a:gd name="T19" fmla="*/ 597 h 735"/>
                <a:gd name="T20" fmla="*/ 289 w 733"/>
                <a:gd name="T21" fmla="*/ 629 h 735"/>
                <a:gd name="T22" fmla="*/ 367 w 733"/>
                <a:gd name="T23" fmla="*/ 640 h 735"/>
                <a:gd name="T24" fmla="*/ 443 w 733"/>
                <a:gd name="T25" fmla="*/ 629 h 735"/>
                <a:gd name="T26" fmla="*/ 512 w 733"/>
                <a:gd name="T27" fmla="*/ 597 h 735"/>
                <a:gd name="T28" fmla="*/ 567 w 733"/>
                <a:gd name="T29" fmla="*/ 551 h 735"/>
                <a:gd name="T30" fmla="*/ 607 w 733"/>
                <a:gd name="T31" fmla="*/ 494 h 735"/>
                <a:gd name="T32" fmla="*/ 630 w 733"/>
                <a:gd name="T33" fmla="*/ 429 h 735"/>
                <a:gd name="T34" fmla="*/ 638 w 733"/>
                <a:gd name="T35" fmla="*/ 359 h 735"/>
                <a:gd name="T36" fmla="*/ 626 w 733"/>
                <a:gd name="T37" fmla="*/ 289 h 735"/>
                <a:gd name="T38" fmla="*/ 594 w 733"/>
                <a:gd name="T39" fmla="*/ 220 h 735"/>
                <a:gd name="T40" fmla="*/ 543 w 733"/>
                <a:gd name="T41" fmla="*/ 162 h 735"/>
                <a:gd name="T42" fmla="*/ 479 w 733"/>
                <a:gd name="T43" fmla="*/ 121 h 735"/>
                <a:gd name="T44" fmla="*/ 405 w 733"/>
                <a:gd name="T45" fmla="*/ 99 h 735"/>
                <a:gd name="T46" fmla="*/ 366 w 733"/>
                <a:gd name="T47" fmla="*/ 0 h 735"/>
                <a:gd name="T48" fmla="*/ 450 w 733"/>
                <a:gd name="T49" fmla="*/ 10 h 735"/>
                <a:gd name="T50" fmla="*/ 528 w 733"/>
                <a:gd name="T51" fmla="*/ 39 h 735"/>
                <a:gd name="T52" fmla="*/ 598 w 733"/>
                <a:gd name="T53" fmla="*/ 82 h 735"/>
                <a:gd name="T54" fmla="*/ 656 w 733"/>
                <a:gd name="T55" fmla="*/ 142 h 735"/>
                <a:gd name="T56" fmla="*/ 700 w 733"/>
                <a:gd name="T57" fmla="*/ 214 h 735"/>
                <a:gd name="T58" fmla="*/ 727 w 733"/>
                <a:gd name="T59" fmla="*/ 301 h 735"/>
                <a:gd name="T60" fmla="*/ 733 w 733"/>
                <a:gd name="T61" fmla="*/ 389 h 735"/>
                <a:gd name="T62" fmla="*/ 718 w 733"/>
                <a:gd name="T63" fmla="*/ 475 h 735"/>
                <a:gd name="T64" fmla="*/ 683 w 733"/>
                <a:gd name="T65" fmla="*/ 554 h 735"/>
                <a:gd name="T66" fmla="*/ 630 w 733"/>
                <a:gd name="T67" fmla="*/ 624 h 735"/>
                <a:gd name="T68" fmla="*/ 560 w 733"/>
                <a:gd name="T69" fmla="*/ 680 h 735"/>
                <a:gd name="T70" fmla="*/ 483 w 733"/>
                <a:gd name="T71" fmla="*/ 716 h 735"/>
                <a:gd name="T72" fmla="*/ 406 w 733"/>
                <a:gd name="T73" fmla="*/ 733 h 735"/>
                <a:gd name="T74" fmla="*/ 324 w 733"/>
                <a:gd name="T75" fmla="*/ 733 h 735"/>
                <a:gd name="T76" fmla="*/ 242 w 733"/>
                <a:gd name="T77" fmla="*/ 714 h 735"/>
                <a:gd name="T78" fmla="*/ 168 w 733"/>
                <a:gd name="T79" fmla="*/ 677 h 735"/>
                <a:gd name="T80" fmla="*/ 104 w 733"/>
                <a:gd name="T81" fmla="*/ 625 h 735"/>
                <a:gd name="T82" fmla="*/ 53 w 733"/>
                <a:gd name="T83" fmla="*/ 559 h 735"/>
                <a:gd name="T84" fmla="*/ 16 w 733"/>
                <a:gd name="T85" fmla="*/ 479 h 735"/>
                <a:gd name="T86" fmla="*/ 0 w 733"/>
                <a:gd name="T87" fmla="*/ 391 h 735"/>
                <a:gd name="T88" fmla="*/ 4 w 733"/>
                <a:gd name="T89" fmla="*/ 304 h 735"/>
                <a:gd name="T90" fmla="*/ 30 w 733"/>
                <a:gd name="T91" fmla="*/ 221 h 735"/>
                <a:gd name="T92" fmla="*/ 73 w 733"/>
                <a:gd name="T93" fmla="*/ 145 h 735"/>
                <a:gd name="T94" fmla="*/ 135 w 733"/>
                <a:gd name="T95" fmla="*/ 82 h 735"/>
                <a:gd name="T96" fmla="*/ 212 w 733"/>
                <a:gd name="T97" fmla="*/ 34 h 735"/>
                <a:gd name="T98" fmla="*/ 288 w 733"/>
                <a:gd name="T99" fmla="*/ 9 h 735"/>
                <a:gd name="T100" fmla="*/ 366 w 733"/>
                <a:gd name="T101" fmla="*/ 0 h 7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733" h="735">
                  <a:moveTo>
                    <a:pt x="366" y="96"/>
                  </a:moveTo>
                  <a:lnTo>
                    <a:pt x="327" y="99"/>
                  </a:lnTo>
                  <a:lnTo>
                    <a:pt x="289" y="107"/>
                  </a:lnTo>
                  <a:lnTo>
                    <a:pt x="253" y="121"/>
                  </a:lnTo>
                  <a:lnTo>
                    <a:pt x="220" y="139"/>
                  </a:lnTo>
                  <a:lnTo>
                    <a:pt x="191" y="160"/>
                  </a:lnTo>
                  <a:lnTo>
                    <a:pt x="166" y="184"/>
                  </a:lnTo>
                  <a:lnTo>
                    <a:pt x="143" y="212"/>
                  </a:lnTo>
                  <a:lnTo>
                    <a:pt x="125" y="242"/>
                  </a:lnTo>
                  <a:lnTo>
                    <a:pt x="111" y="274"/>
                  </a:lnTo>
                  <a:lnTo>
                    <a:pt x="102" y="307"/>
                  </a:lnTo>
                  <a:lnTo>
                    <a:pt x="95" y="342"/>
                  </a:lnTo>
                  <a:lnTo>
                    <a:pt x="94" y="377"/>
                  </a:lnTo>
                  <a:lnTo>
                    <a:pt x="98" y="412"/>
                  </a:lnTo>
                  <a:lnTo>
                    <a:pt x="106" y="447"/>
                  </a:lnTo>
                  <a:lnTo>
                    <a:pt x="119" y="481"/>
                  </a:lnTo>
                  <a:lnTo>
                    <a:pt x="138" y="516"/>
                  </a:lnTo>
                  <a:lnTo>
                    <a:pt x="161" y="547"/>
                  </a:lnTo>
                  <a:lnTo>
                    <a:pt x="189" y="574"/>
                  </a:lnTo>
                  <a:lnTo>
                    <a:pt x="220" y="597"/>
                  </a:lnTo>
                  <a:lnTo>
                    <a:pt x="254" y="615"/>
                  </a:lnTo>
                  <a:lnTo>
                    <a:pt x="289" y="629"/>
                  </a:lnTo>
                  <a:lnTo>
                    <a:pt x="327" y="636"/>
                  </a:lnTo>
                  <a:lnTo>
                    <a:pt x="367" y="640"/>
                  </a:lnTo>
                  <a:lnTo>
                    <a:pt x="405" y="636"/>
                  </a:lnTo>
                  <a:lnTo>
                    <a:pt x="443" y="629"/>
                  </a:lnTo>
                  <a:lnTo>
                    <a:pt x="479" y="614"/>
                  </a:lnTo>
                  <a:lnTo>
                    <a:pt x="512" y="597"/>
                  </a:lnTo>
                  <a:lnTo>
                    <a:pt x="541" y="576"/>
                  </a:lnTo>
                  <a:lnTo>
                    <a:pt x="567" y="551"/>
                  </a:lnTo>
                  <a:lnTo>
                    <a:pt x="589" y="524"/>
                  </a:lnTo>
                  <a:lnTo>
                    <a:pt x="607" y="494"/>
                  </a:lnTo>
                  <a:lnTo>
                    <a:pt x="621" y="462"/>
                  </a:lnTo>
                  <a:lnTo>
                    <a:pt x="630" y="429"/>
                  </a:lnTo>
                  <a:lnTo>
                    <a:pt x="637" y="394"/>
                  </a:lnTo>
                  <a:lnTo>
                    <a:pt x="638" y="359"/>
                  </a:lnTo>
                  <a:lnTo>
                    <a:pt x="635" y="324"/>
                  </a:lnTo>
                  <a:lnTo>
                    <a:pt x="626" y="289"/>
                  </a:lnTo>
                  <a:lnTo>
                    <a:pt x="613" y="255"/>
                  </a:lnTo>
                  <a:lnTo>
                    <a:pt x="594" y="220"/>
                  </a:lnTo>
                  <a:lnTo>
                    <a:pt x="571" y="189"/>
                  </a:lnTo>
                  <a:lnTo>
                    <a:pt x="543" y="162"/>
                  </a:lnTo>
                  <a:lnTo>
                    <a:pt x="512" y="139"/>
                  </a:lnTo>
                  <a:lnTo>
                    <a:pt x="479" y="121"/>
                  </a:lnTo>
                  <a:lnTo>
                    <a:pt x="443" y="107"/>
                  </a:lnTo>
                  <a:lnTo>
                    <a:pt x="405" y="99"/>
                  </a:lnTo>
                  <a:lnTo>
                    <a:pt x="366" y="96"/>
                  </a:lnTo>
                  <a:close/>
                  <a:moveTo>
                    <a:pt x="366" y="0"/>
                  </a:moveTo>
                  <a:lnTo>
                    <a:pt x="408" y="3"/>
                  </a:lnTo>
                  <a:lnTo>
                    <a:pt x="450" y="10"/>
                  </a:lnTo>
                  <a:lnTo>
                    <a:pt x="490" y="22"/>
                  </a:lnTo>
                  <a:lnTo>
                    <a:pt x="528" y="39"/>
                  </a:lnTo>
                  <a:lnTo>
                    <a:pt x="565" y="59"/>
                  </a:lnTo>
                  <a:lnTo>
                    <a:pt x="598" y="82"/>
                  </a:lnTo>
                  <a:lnTo>
                    <a:pt x="628" y="111"/>
                  </a:lnTo>
                  <a:lnTo>
                    <a:pt x="656" y="142"/>
                  </a:lnTo>
                  <a:lnTo>
                    <a:pt x="679" y="177"/>
                  </a:lnTo>
                  <a:lnTo>
                    <a:pt x="700" y="214"/>
                  </a:lnTo>
                  <a:lnTo>
                    <a:pt x="717" y="257"/>
                  </a:lnTo>
                  <a:lnTo>
                    <a:pt x="727" y="301"/>
                  </a:lnTo>
                  <a:lnTo>
                    <a:pt x="733" y="345"/>
                  </a:lnTo>
                  <a:lnTo>
                    <a:pt x="733" y="389"/>
                  </a:lnTo>
                  <a:lnTo>
                    <a:pt x="727" y="432"/>
                  </a:lnTo>
                  <a:lnTo>
                    <a:pt x="718" y="475"/>
                  </a:lnTo>
                  <a:lnTo>
                    <a:pt x="703" y="515"/>
                  </a:lnTo>
                  <a:lnTo>
                    <a:pt x="683" y="554"/>
                  </a:lnTo>
                  <a:lnTo>
                    <a:pt x="658" y="590"/>
                  </a:lnTo>
                  <a:lnTo>
                    <a:pt x="630" y="624"/>
                  </a:lnTo>
                  <a:lnTo>
                    <a:pt x="598" y="654"/>
                  </a:lnTo>
                  <a:lnTo>
                    <a:pt x="560" y="680"/>
                  </a:lnTo>
                  <a:lnTo>
                    <a:pt x="520" y="701"/>
                  </a:lnTo>
                  <a:lnTo>
                    <a:pt x="483" y="716"/>
                  </a:lnTo>
                  <a:lnTo>
                    <a:pt x="444" y="727"/>
                  </a:lnTo>
                  <a:lnTo>
                    <a:pt x="406" y="733"/>
                  </a:lnTo>
                  <a:lnTo>
                    <a:pt x="367" y="735"/>
                  </a:lnTo>
                  <a:lnTo>
                    <a:pt x="324" y="733"/>
                  </a:lnTo>
                  <a:lnTo>
                    <a:pt x="283" y="726"/>
                  </a:lnTo>
                  <a:lnTo>
                    <a:pt x="242" y="714"/>
                  </a:lnTo>
                  <a:lnTo>
                    <a:pt x="204" y="697"/>
                  </a:lnTo>
                  <a:lnTo>
                    <a:pt x="168" y="677"/>
                  </a:lnTo>
                  <a:lnTo>
                    <a:pt x="135" y="654"/>
                  </a:lnTo>
                  <a:lnTo>
                    <a:pt x="104" y="625"/>
                  </a:lnTo>
                  <a:lnTo>
                    <a:pt x="76" y="594"/>
                  </a:lnTo>
                  <a:lnTo>
                    <a:pt x="53" y="559"/>
                  </a:lnTo>
                  <a:lnTo>
                    <a:pt x="33" y="522"/>
                  </a:lnTo>
                  <a:lnTo>
                    <a:pt x="16" y="479"/>
                  </a:lnTo>
                  <a:lnTo>
                    <a:pt x="5" y="434"/>
                  </a:lnTo>
                  <a:lnTo>
                    <a:pt x="0" y="391"/>
                  </a:lnTo>
                  <a:lnTo>
                    <a:pt x="0" y="347"/>
                  </a:lnTo>
                  <a:lnTo>
                    <a:pt x="4" y="304"/>
                  </a:lnTo>
                  <a:lnTo>
                    <a:pt x="15" y="261"/>
                  </a:lnTo>
                  <a:lnTo>
                    <a:pt x="30" y="221"/>
                  </a:lnTo>
                  <a:lnTo>
                    <a:pt x="50" y="181"/>
                  </a:lnTo>
                  <a:lnTo>
                    <a:pt x="73" y="145"/>
                  </a:lnTo>
                  <a:lnTo>
                    <a:pt x="102" y="112"/>
                  </a:lnTo>
                  <a:lnTo>
                    <a:pt x="135" y="82"/>
                  </a:lnTo>
                  <a:lnTo>
                    <a:pt x="172" y="56"/>
                  </a:lnTo>
                  <a:lnTo>
                    <a:pt x="212" y="34"/>
                  </a:lnTo>
                  <a:lnTo>
                    <a:pt x="250" y="20"/>
                  </a:lnTo>
                  <a:lnTo>
                    <a:pt x="288" y="9"/>
                  </a:lnTo>
                  <a:lnTo>
                    <a:pt x="326" y="3"/>
                  </a:lnTo>
                  <a:lnTo>
                    <a:pt x="36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" name="Freeform 42"/>
            <p:cNvSpPr>
              <a:spLocks noEditPoints="1"/>
            </p:cNvSpPr>
            <p:nvPr/>
          </p:nvSpPr>
          <p:spPr bwMode="auto">
            <a:xfrm>
              <a:off x="4005263" y="3317876"/>
              <a:ext cx="484188" cy="388938"/>
            </a:xfrm>
            <a:custGeom>
              <a:avLst/>
              <a:gdLst>
                <a:gd name="T0" fmla="*/ 804 w 1526"/>
                <a:gd name="T1" fmla="*/ 111 h 1224"/>
                <a:gd name="T2" fmla="*/ 656 w 1526"/>
                <a:gd name="T3" fmla="*/ 170 h 1224"/>
                <a:gd name="T4" fmla="*/ 534 w 1526"/>
                <a:gd name="T5" fmla="*/ 269 h 1224"/>
                <a:gd name="T6" fmla="*/ 448 w 1526"/>
                <a:gd name="T7" fmla="*/ 401 h 1224"/>
                <a:gd name="T8" fmla="*/ 405 w 1526"/>
                <a:gd name="T9" fmla="*/ 556 h 1224"/>
                <a:gd name="T10" fmla="*/ 406 w 1526"/>
                <a:gd name="T11" fmla="*/ 672 h 1224"/>
                <a:gd name="T12" fmla="*/ 393 w 1526"/>
                <a:gd name="T13" fmla="*/ 711 h 1224"/>
                <a:gd name="T14" fmla="*/ 505 w 1526"/>
                <a:gd name="T15" fmla="*/ 936 h 1224"/>
                <a:gd name="T16" fmla="*/ 569 w 1526"/>
                <a:gd name="T17" fmla="*/ 990 h 1224"/>
                <a:gd name="T18" fmla="*/ 704 w 1526"/>
                <a:gd name="T19" fmla="*/ 1078 h 1224"/>
                <a:gd name="T20" fmla="*/ 859 w 1526"/>
                <a:gd name="T21" fmla="*/ 1121 h 1224"/>
                <a:gd name="T22" fmla="*/ 1023 w 1526"/>
                <a:gd name="T23" fmla="*/ 1112 h 1224"/>
                <a:gd name="T24" fmla="*/ 1172 w 1526"/>
                <a:gd name="T25" fmla="*/ 1054 h 1224"/>
                <a:gd name="T26" fmla="*/ 1294 w 1526"/>
                <a:gd name="T27" fmla="*/ 955 h 1224"/>
                <a:gd name="T28" fmla="*/ 1380 w 1526"/>
                <a:gd name="T29" fmla="*/ 823 h 1224"/>
                <a:gd name="T30" fmla="*/ 1423 w 1526"/>
                <a:gd name="T31" fmla="*/ 668 h 1224"/>
                <a:gd name="T32" fmla="*/ 1414 w 1526"/>
                <a:gd name="T33" fmla="*/ 502 h 1224"/>
                <a:gd name="T34" fmla="*/ 1356 w 1526"/>
                <a:gd name="T35" fmla="*/ 354 h 1224"/>
                <a:gd name="T36" fmla="*/ 1257 w 1526"/>
                <a:gd name="T37" fmla="*/ 231 h 1224"/>
                <a:gd name="T38" fmla="*/ 1125 w 1526"/>
                <a:gd name="T39" fmla="*/ 145 h 1224"/>
                <a:gd name="T40" fmla="*/ 970 w 1526"/>
                <a:gd name="T41" fmla="*/ 103 h 1224"/>
                <a:gd name="T42" fmla="*/ 914 w 1526"/>
                <a:gd name="T43" fmla="*/ 0 h 1224"/>
                <a:gd name="T44" fmla="*/ 1095 w 1526"/>
                <a:gd name="T45" fmla="*/ 27 h 1224"/>
                <a:gd name="T46" fmla="*/ 1256 w 1526"/>
                <a:gd name="T47" fmla="*/ 104 h 1224"/>
                <a:gd name="T48" fmla="*/ 1386 w 1526"/>
                <a:gd name="T49" fmla="*/ 223 h 1224"/>
                <a:gd name="T50" fmla="*/ 1478 w 1526"/>
                <a:gd name="T51" fmla="*/ 374 h 1224"/>
                <a:gd name="T52" fmla="*/ 1523 w 1526"/>
                <a:gd name="T53" fmla="*/ 549 h 1224"/>
                <a:gd name="T54" fmla="*/ 1513 w 1526"/>
                <a:gd name="T55" fmla="*/ 736 h 1224"/>
                <a:gd name="T56" fmla="*/ 1452 w 1526"/>
                <a:gd name="T57" fmla="*/ 904 h 1224"/>
                <a:gd name="T58" fmla="*/ 1346 w 1526"/>
                <a:gd name="T59" fmla="*/ 1045 h 1224"/>
                <a:gd name="T60" fmla="*/ 1205 w 1526"/>
                <a:gd name="T61" fmla="*/ 1150 h 1224"/>
                <a:gd name="T62" fmla="*/ 1037 w 1526"/>
                <a:gd name="T63" fmla="*/ 1212 h 1224"/>
                <a:gd name="T64" fmla="*/ 857 w 1526"/>
                <a:gd name="T65" fmla="*/ 1222 h 1224"/>
                <a:gd name="T66" fmla="*/ 695 w 1526"/>
                <a:gd name="T67" fmla="*/ 1183 h 1224"/>
                <a:gd name="T68" fmla="*/ 550 w 1526"/>
                <a:gd name="T69" fmla="*/ 1104 h 1224"/>
                <a:gd name="T70" fmla="*/ 37 w 1526"/>
                <a:gd name="T71" fmla="*/ 926 h 1224"/>
                <a:gd name="T72" fmla="*/ 4 w 1526"/>
                <a:gd name="T73" fmla="*/ 899 h 1224"/>
                <a:gd name="T74" fmla="*/ 3 w 1526"/>
                <a:gd name="T75" fmla="*/ 857 h 1224"/>
                <a:gd name="T76" fmla="*/ 303 w 1526"/>
                <a:gd name="T77" fmla="*/ 653 h 1224"/>
                <a:gd name="T78" fmla="*/ 314 w 1526"/>
                <a:gd name="T79" fmla="*/ 489 h 1224"/>
                <a:gd name="T80" fmla="*/ 375 w 1526"/>
                <a:gd name="T81" fmla="*/ 320 h 1224"/>
                <a:gd name="T82" fmla="*/ 481 w 1526"/>
                <a:gd name="T83" fmla="*/ 179 h 1224"/>
                <a:gd name="T84" fmla="*/ 622 w 1526"/>
                <a:gd name="T85" fmla="*/ 73 h 1224"/>
                <a:gd name="T86" fmla="*/ 790 w 1526"/>
                <a:gd name="T87" fmla="*/ 12 h 1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526" h="1224">
                  <a:moveTo>
                    <a:pt x="914" y="100"/>
                  </a:moveTo>
                  <a:lnTo>
                    <a:pt x="858" y="103"/>
                  </a:lnTo>
                  <a:lnTo>
                    <a:pt x="804" y="111"/>
                  </a:lnTo>
                  <a:lnTo>
                    <a:pt x="752" y="126"/>
                  </a:lnTo>
                  <a:lnTo>
                    <a:pt x="703" y="145"/>
                  </a:lnTo>
                  <a:lnTo>
                    <a:pt x="656" y="170"/>
                  </a:lnTo>
                  <a:lnTo>
                    <a:pt x="611" y="198"/>
                  </a:lnTo>
                  <a:lnTo>
                    <a:pt x="571" y="231"/>
                  </a:lnTo>
                  <a:lnTo>
                    <a:pt x="534" y="269"/>
                  </a:lnTo>
                  <a:lnTo>
                    <a:pt x="501" y="310"/>
                  </a:lnTo>
                  <a:lnTo>
                    <a:pt x="472" y="354"/>
                  </a:lnTo>
                  <a:lnTo>
                    <a:pt x="448" y="401"/>
                  </a:lnTo>
                  <a:lnTo>
                    <a:pt x="428" y="451"/>
                  </a:lnTo>
                  <a:lnTo>
                    <a:pt x="414" y="502"/>
                  </a:lnTo>
                  <a:lnTo>
                    <a:pt x="405" y="556"/>
                  </a:lnTo>
                  <a:lnTo>
                    <a:pt x="402" y="611"/>
                  </a:lnTo>
                  <a:lnTo>
                    <a:pt x="403" y="641"/>
                  </a:lnTo>
                  <a:lnTo>
                    <a:pt x="406" y="672"/>
                  </a:lnTo>
                  <a:lnTo>
                    <a:pt x="405" y="687"/>
                  </a:lnTo>
                  <a:lnTo>
                    <a:pt x="401" y="699"/>
                  </a:lnTo>
                  <a:lnTo>
                    <a:pt x="393" y="711"/>
                  </a:lnTo>
                  <a:lnTo>
                    <a:pt x="383" y="720"/>
                  </a:lnTo>
                  <a:lnTo>
                    <a:pt x="174" y="856"/>
                  </a:lnTo>
                  <a:lnTo>
                    <a:pt x="505" y="936"/>
                  </a:lnTo>
                  <a:lnTo>
                    <a:pt x="519" y="941"/>
                  </a:lnTo>
                  <a:lnTo>
                    <a:pt x="531" y="952"/>
                  </a:lnTo>
                  <a:lnTo>
                    <a:pt x="569" y="990"/>
                  </a:lnTo>
                  <a:lnTo>
                    <a:pt x="611" y="1024"/>
                  </a:lnTo>
                  <a:lnTo>
                    <a:pt x="656" y="1054"/>
                  </a:lnTo>
                  <a:lnTo>
                    <a:pt x="704" y="1078"/>
                  </a:lnTo>
                  <a:lnTo>
                    <a:pt x="754" y="1098"/>
                  </a:lnTo>
                  <a:lnTo>
                    <a:pt x="806" y="1112"/>
                  </a:lnTo>
                  <a:lnTo>
                    <a:pt x="859" y="1121"/>
                  </a:lnTo>
                  <a:lnTo>
                    <a:pt x="914" y="1124"/>
                  </a:lnTo>
                  <a:lnTo>
                    <a:pt x="970" y="1121"/>
                  </a:lnTo>
                  <a:lnTo>
                    <a:pt x="1023" y="1112"/>
                  </a:lnTo>
                  <a:lnTo>
                    <a:pt x="1075" y="1097"/>
                  </a:lnTo>
                  <a:lnTo>
                    <a:pt x="1125" y="1078"/>
                  </a:lnTo>
                  <a:lnTo>
                    <a:pt x="1172" y="1054"/>
                  </a:lnTo>
                  <a:lnTo>
                    <a:pt x="1216" y="1025"/>
                  </a:lnTo>
                  <a:lnTo>
                    <a:pt x="1257" y="992"/>
                  </a:lnTo>
                  <a:lnTo>
                    <a:pt x="1294" y="955"/>
                  </a:lnTo>
                  <a:lnTo>
                    <a:pt x="1327" y="914"/>
                  </a:lnTo>
                  <a:lnTo>
                    <a:pt x="1356" y="870"/>
                  </a:lnTo>
                  <a:lnTo>
                    <a:pt x="1380" y="823"/>
                  </a:lnTo>
                  <a:lnTo>
                    <a:pt x="1400" y="773"/>
                  </a:lnTo>
                  <a:lnTo>
                    <a:pt x="1414" y="722"/>
                  </a:lnTo>
                  <a:lnTo>
                    <a:pt x="1423" y="668"/>
                  </a:lnTo>
                  <a:lnTo>
                    <a:pt x="1426" y="611"/>
                  </a:lnTo>
                  <a:lnTo>
                    <a:pt x="1423" y="556"/>
                  </a:lnTo>
                  <a:lnTo>
                    <a:pt x="1414" y="502"/>
                  </a:lnTo>
                  <a:lnTo>
                    <a:pt x="1400" y="451"/>
                  </a:lnTo>
                  <a:lnTo>
                    <a:pt x="1380" y="401"/>
                  </a:lnTo>
                  <a:lnTo>
                    <a:pt x="1356" y="354"/>
                  </a:lnTo>
                  <a:lnTo>
                    <a:pt x="1327" y="310"/>
                  </a:lnTo>
                  <a:lnTo>
                    <a:pt x="1294" y="269"/>
                  </a:lnTo>
                  <a:lnTo>
                    <a:pt x="1257" y="231"/>
                  </a:lnTo>
                  <a:lnTo>
                    <a:pt x="1216" y="198"/>
                  </a:lnTo>
                  <a:lnTo>
                    <a:pt x="1172" y="170"/>
                  </a:lnTo>
                  <a:lnTo>
                    <a:pt x="1125" y="145"/>
                  </a:lnTo>
                  <a:lnTo>
                    <a:pt x="1075" y="126"/>
                  </a:lnTo>
                  <a:lnTo>
                    <a:pt x="1023" y="111"/>
                  </a:lnTo>
                  <a:lnTo>
                    <a:pt x="970" y="103"/>
                  </a:lnTo>
                  <a:lnTo>
                    <a:pt x="914" y="100"/>
                  </a:lnTo>
                  <a:close/>
                  <a:moveTo>
                    <a:pt x="914" y="0"/>
                  </a:moveTo>
                  <a:lnTo>
                    <a:pt x="914" y="0"/>
                  </a:lnTo>
                  <a:lnTo>
                    <a:pt x="976" y="3"/>
                  </a:lnTo>
                  <a:lnTo>
                    <a:pt x="1037" y="12"/>
                  </a:lnTo>
                  <a:lnTo>
                    <a:pt x="1095" y="27"/>
                  </a:lnTo>
                  <a:lnTo>
                    <a:pt x="1152" y="47"/>
                  </a:lnTo>
                  <a:lnTo>
                    <a:pt x="1205" y="73"/>
                  </a:lnTo>
                  <a:lnTo>
                    <a:pt x="1256" y="104"/>
                  </a:lnTo>
                  <a:lnTo>
                    <a:pt x="1303" y="139"/>
                  </a:lnTo>
                  <a:lnTo>
                    <a:pt x="1346" y="179"/>
                  </a:lnTo>
                  <a:lnTo>
                    <a:pt x="1386" y="223"/>
                  </a:lnTo>
                  <a:lnTo>
                    <a:pt x="1422" y="270"/>
                  </a:lnTo>
                  <a:lnTo>
                    <a:pt x="1452" y="320"/>
                  </a:lnTo>
                  <a:lnTo>
                    <a:pt x="1478" y="374"/>
                  </a:lnTo>
                  <a:lnTo>
                    <a:pt x="1499" y="430"/>
                  </a:lnTo>
                  <a:lnTo>
                    <a:pt x="1513" y="489"/>
                  </a:lnTo>
                  <a:lnTo>
                    <a:pt x="1523" y="549"/>
                  </a:lnTo>
                  <a:lnTo>
                    <a:pt x="1526" y="612"/>
                  </a:lnTo>
                  <a:lnTo>
                    <a:pt x="1523" y="674"/>
                  </a:lnTo>
                  <a:lnTo>
                    <a:pt x="1513" y="736"/>
                  </a:lnTo>
                  <a:lnTo>
                    <a:pt x="1499" y="794"/>
                  </a:lnTo>
                  <a:lnTo>
                    <a:pt x="1478" y="851"/>
                  </a:lnTo>
                  <a:lnTo>
                    <a:pt x="1452" y="904"/>
                  </a:lnTo>
                  <a:lnTo>
                    <a:pt x="1422" y="954"/>
                  </a:lnTo>
                  <a:lnTo>
                    <a:pt x="1386" y="1002"/>
                  </a:lnTo>
                  <a:lnTo>
                    <a:pt x="1346" y="1045"/>
                  </a:lnTo>
                  <a:lnTo>
                    <a:pt x="1303" y="1085"/>
                  </a:lnTo>
                  <a:lnTo>
                    <a:pt x="1256" y="1120"/>
                  </a:lnTo>
                  <a:lnTo>
                    <a:pt x="1205" y="1150"/>
                  </a:lnTo>
                  <a:lnTo>
                    <a:pt x="1152" y="1176"/>
                  </a:lnTo>
                  <a:lnTo>
                    <a:pt x="1095" y="1196"/>
                  </a:lnTo>
                  <a:lnTo>
                    <a:pt x="1037" y="1212"/>
                  </a:lnTo>
                  <a:lnTo>
                    <a:pt x="976" y="1221"/>
                  </a:lnTo>
                  <a:lnTo>
                    <a:pt x="914" y="1224"/>
                  </a:lnTo>
                  <a:lnTo>
                    <a:pt x="857" y="1222"/>
                  </a:lnTo>
                  <a:lnTo>
                    <a:pt x="802" y="1214"/>
                  </a:lnTo>
                  <a:lnTo>
                    <a:pt x="749" y="1202"/>
                  </a:lnTo>
                  <a:lnTo>
                    <a:pt x="695" y="1183"/>
                  </a:lnTo>
                  <a:lnTo>
                    <a:pt x="644" y="1162"/>
                  </a:lnTo>
                  <a:lnTo>
                    <a:pt x="597" y="1136"/>
                  </a:lnTo>
                  <a:lnTo>
                    <a:pt x="550" y="1104"/>
                  </a:lnTo>
                  <a:lnTo>
                    <a:pt x="507" y="1069"/>
                  </a:lnTo>
                  <a:lnTo>
                    <a:pt x="467" y="1030"/>
                  </a:lnTo>
                  <a:lnTo>
                    <a:pt x="37" y="926"/>
                  </a:lnTo>
                  <a:lnTo>
                    <a:pt x="24" y="921"/>
                  </a:lnTo>
                  <a:lnTo>
                    <a:pt x="13" y="911"/>
                  </a:lnTo>
                  <a:lnTo>
                    <a:pt x="4" y="899"/>
                  </a:lnTo>
                  <a:lnTo>
                    <a:pt x="0" y="886"/>
                  </a:lnTo>
                  <a:lnTo>
                    <a:pt x="0" y="871"/>
                  </a:lnTo>
                  <a:lnTo>
                    <a:pt x="3" y="857"/>
                  </a:lnTo>
                  <a:lnTo>
                    <a:pt x="10" y="845"/>
                  </a:lnTo>
                  <a:lnTo>
                    <a:pt x="22" y="836"/>
                  </a:lnTo>
                  <a:lnTo>
                    <a:pt x="303" y="653"/>
                  </a:lnTo>
                  <a:lnTo>
                    <a:pt x="302" y="611"/>
                  </a:lnTo>
                  <a:lnTo>
                    <a:pt x="305" y="549"/>
                  </a:lnTo>
                  <a:lnTo>
                    <a:pt x="314" y="489"/>
                  </a:lnTo>
                  <a:lnTo>
                    <a:pt x="330" y="429"/>
                  </a:lnTo>
                  <a:lnTo>
                    <a:pt x="350" y="374"/>
                  </a:lnTo>
                  <a:lnTo>
                    <a:pt x="375" y="320"/>
                  </a:lnTo>
                  <a:lnTo>
                    <a:pt x="406" y="270"/>
                  </a:lnTo>
                  <a:lnTo>
                    <a:pt x="441" y="223"/>
                  </a:lnTo>
                  <a:lnTo>
                    <a:pt x="481" y="179"/>
                  </a:lnTo>
                  <a:lnTo>
                    <a:pt x="524" y="139"/>
                  </a:lnTo>
                  <a:lnTo>
                    <a:pt x="572" y="104"/>
                  </a:lnTo>
                  <a:lnTo>
                    <a:pt x="622" y="73"/>
                  </a:lnTo>
                  <a:lnTo>
                    <a:pt x="675" y="47"/>
                  </a:lnTo>
                  <a:lnTo>
                    <a:pt x="732" y="27"/>
                  </a:lnTo>
                  <a:lnTo>
                    <a:pt x="790" y="12"/>
                  </a:lnTo>
                  <a:lnTo>
                    <a:pt x="852" y="3"/>
                  </a:lnTo>
                  <a:lnTo>
                    <a:pt x="9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6" name="Freeform 43"/>
            <p:cNvSpPr>
              <a:spLocks/>
            </p:cNvSpPr>
            <p:nvPr/>
          </p:nvSpPr>
          <p:spPr bwMode="auto">
            <a:xfrm>
              <a:off x="4205288" y="3506788"/>
              <a:ext cx="33338" cy="96838"/>
            </a:xfrm>
            <a:custGeom>
              <a:avLst/>
              <a:gdLst>
                <a:gd name="T0" fmla="*/ 11 w 107"/>
                <a:gd name="T1" fmla="*/ 0 h 305"/>
                <a:gd name="T2" fmla="*/ 95 w 107"/>
                <a:gd name="T3" fmla="*/ 0 h 305"/>
                <a:gd name="T4" fmla="*/ 100 w 107"/>
                <a:gd name="T5" fmla="*/ 1 h 305"/>
                <a:gd name="T6" fmla="*/ 102 w 107"/>
                <a:gd name="T7" fmla="*/ 2 h 305"/>
                <a:gd name="T8" fmla="*/ 105 w 107"/>
                <a:gd name="T9" fmla="*/ 4 h 305"/>
                <a:gd name="T10" fmla="*/ 106 w 107"/>
                <a:gd name="T11" fmla="*/ 8 h 305"/>
                <a:gd name="T12" fmla="*/ 107 w 107"/>
                <a:gd name="T13" fmla="*/ 11 h 305"/>
                <a:gd name="T14" fmla="*/ 107 w 107"/>
                <a:gd name="T15" fmla="*/ 295 h 305"/>
                <a:gd name="T16" fmla="*/ 106 w 107"/>
                <a:gd name="T17" fmla="*/ 298 h 305"/>
                <a:gd name="T18" fmla="*/ 105 w 107"/>
                <a:gd name="T19" fmla="*/ 301 h 305"/>
                <a:gd name="T20" fmla="*/ 102 w 107"/>
                <a:gd name="T21" fmla="*/ 303 h 305"/>
                <a:gd name="T22" fmla="*/ 100 w 107"/>
                <a:gd name="T23" fmla="*/ 304 h 305"/>
                <a:gd name="T24" fmla="*/ 95 w 107"/>
                <a:gd name="T25" fmla="*/ 305 h 305"/>
                <a:gd name="T26" fmla="*/ 11 w 107"/>
                <a:gd name="T27" fmla="*/ 305 h 305"/>
                <a:gd name="T28" fmla="*/ 7 w 107"/>
                <a:gd name="T29" fmla="*/ 304 h 305"/>
                <a:gd name="T30" fmla="*/ 5 w 107"/>
                <a:gd name="T31" fmla="*/ 303 h 305"/>
                <a:gd name="T32" fmla="*/ 2 w 107"/>
                <a:gd name="T33" fmla="*/ 301 h 305"/>
                <a:gd name="T34" fmla="*/ 1 w 107"/>
                <a:gd name="T35" fmla="*/ 298 h 305"/>
                <a:gd name="T36" fmla="*/ 0 w 107"/>
                <a:gd name="T37" fmla="*/ 295 h 305"/>
                <a:gd name="T38" fmla="*/ 0 w 107"/>
                <a:gd name="T39" fmla="*/ 11 h 305"/>
                <a:gd name="T40" fmla="*/ 1 w 107"/>
                <a:gd name="T41" fmla="*/ 8 h 305"/>
                <a:gd name="T42" fmla="*/ 2 w 107"/>
                <a:gd name="T43" fmla="*/ 4 h 305"/>
                <a:gd name="T44" fmla="*/ 5 w 107"/>
                <a:gd name="T45" fmla="*/ 2 h 305"/>
                <a:gd name="T46" fmla="*/ 7 w 107"/>
                <a:gd name="T47" fmla="*/ 1 h 305"/>
                <a:gd name="T48" fmla="*/ 11 w 107"/>
                <a:gd name="T49" fmla="*/ 0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7" h="305">
                  <a:moveTo>
                    <a:pt x="11" y="0"/>
                  </a:moveTo>
                  <a:lnTo>
                    <a:pt x="95" y="0"/>
                  </a:lnTo>
                  <a:lnTo>
                    <a:pt x="100" y="1"/>
                  </a:lnTo>
                  <a:lnTo>
                    <a:pt x="102" y="2"/>
                  </a:lnTo>
                  <a:lnTo>
                    <a:pt x="105" y="4"/>
                  </a:lnTo>
                  <a:lnTo>
                    <a:pt x="106" y="8"/>
                  </a:lnTo>
                  <a:lnTo>
                    <a:pt x="107" y="11"/>
                  </a:lnTo>
                  <a:lnTo>
                    <a:pt x="107" y="295"/>
                  </a:lnTo>
                  <a:lnTo>
                    <a:pt x="106" y="298"/>
                  </a:lnTo>
                  <a:lnTo>
                    <a:pt x="105" y="301"/>
                  </a:lnTo>
                  <a:lnTo>
                    <a:pt x="102" y="303"/>
                  </a:lnTo>
                  <a:lnTo>
                    <a:pt x="100" y="304"/>
                  </a:lnTo>
                  <a:lnTo>
                    <a:pt x="95" y="305"/>
                  </a:lnTo>
                  <a:lnTo>
                    <a:pt x="11" y="305"/>
                  </a:lnTo>
                  <a:lnTo>
                    <a:pt x="7" y="304"/>
                  </a:lnTo>
                  <a:lnTo>
                    <a:pt x="5" y="303"/>
                  </a:lnTo>
                  <a:lnTo>
                    <a:pt x="2" y="301"/>
                  </a:lnTo>
                  <a:lnTo>
                    <a:pt x="1" y="298"/>
                  </a:lnTo>
                  <a:lnTo>
                    <a:pt x="0" y="295"/>
                  </a:lnTo>
                  <a:lnTo>
                    <a:pt x="0" y="11"/>
                  </a:lnTo>
                  <a:lnTo>
                    <a:pt x="1" y="8"/>
                  </a:lnTo>
                  <a:lnTo>
                    <a:pt x="2" y="4"/>
                  </a:lnTo>
                  <a:lnTo>
                    <a:pt x="5" y="2"/>
                  </a:lnTo>
                  <a:lnTo>
                    <a:pt x="7" y="1"/>
                  </a:lnTo>
                  <a:lnTo>
                    <a:pt x="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" name="Freeform 44"/>
            <p:cNvSpPr>
              <a:spLocks/>
            </p:cNvSpPr>
            <p:nvPr/>
          </p:nvSpPr>
          <p:spPr bwMode="auto">
            <a:xfrm>
              <a:off x="4275138" y="3470276"/>
              <a:ext cx="33338" cy="133350"/>
            </a:xfrm>
            <a:custGeom>
              <a:avLst/>
              <a:gdLst>
                <a:gd name="T0" fmla="*/ 11 w 106"/>
                <a:gd name="T1" fmla="*/ 0 h 422"/>
                <a:gd name="T2" fmla="*/ 96 w 106"/>
                <a:gd name="T3" fmla="*/ 0 h 422"/>
                <a:gd name="T4" fmla="*/ 99 w 106"/>
                <a:gd name="T5" fmla="*/ 1 h 422"/>
                <a:gd name="T6" fmla="*/ 102 w 106"/>
                <a:gd name="T7" fmla="*/ 2 h 422"/>
                <a:gd name="T8" fmla="*/ 104 w 106"/>
                <a:gd name="T9" fmla="*/ 4 h 422"/>
                <a:gd name="T10" fmla="*/ 105 w 106"/>
                <a:gd name="T11" fmla="*/ 8 h 422"/>
                <a:gd name="T12" fmla="*/ 106 w 106"/>
                <a:gd name="T13" fmla="*/ 11 h 422"/>
                <a:gd name="T14" fmla="*/ 106 w 106"/>
                <a:gd name="T15" fmla="*/ 412 h 422"/>
                <a:gd name="T16" fmla="*/ 105 w 106"/>
                <a:gd name="T17" fmla="*/ 415 h 422"/>
                <a:gd name="T18" fmla="*/ 104 w 106"/>
                <a:gd name="T19" fmla="*/ 418 h 422"/>
                <a:gd name="T20" fmla="*/ 102 w 106"/>
                <a:gd name="T21" fmla="*/ 420 h 422"/>
                <a:gd name="T22" fmla="*/ 99 w 106"/>
                <a:gd name="T23" fmla="*/ 421 h 422"/>
                <a:gd name="T24" fmla="*/ 96 w 106"/>
                <a:gd name="T25" fmla="*/ 422 h 422"/>
                <a:gd name="T26" fmla="*/ 11 w 106"/>
                <a:gd name="T27" fmla="*/ 422 h 422"/>
                <a:gd name="T28" fmla="*/ 7 w 106"/>
                <a:gd name="T29" fmla="*/ 421 h 422"/>
                <a:gd name="T30" fmla="*/ 4 w 106"/>
                <a:gd name="T31" fmla="*/ 420 h 422"/>
                <a:gd name="T32" fmla="*/ 2 w 106"/>
                <a:gd name="T33" fmla="*/ 418 h 422"/>
                <a:gd name="T34" fmla="*/ 0 w 106"/>
                <a:gd name="T35" fmla="*/ 415 h 422"/>
                <a:gd name="T36" fmla="*/ 0 w 106"/>
                <a:gd name="T37" fmla="*/ 412 h 422"/>
                <a:gd name="T38" fmla="*/ 0 w 106"/>
                <a:gd name="T39" fmla="*/ 11 h 422"/>
                <a:gd name="T40" fmla="*/ 0 w 106"/>
                <a:gd name="T41" fmla="*/ 8 h 422"/>
                <a:gd name="T42" fmla="*/ 2 w 106"/>
                <a:gd name="T43" fmla="*/ 4 h 422"/>
                <a:gd name="T44" fmla="*/ 4 w 106"/>
                <a:gd name="T45" fmla="*/ 2 h 422"/>
                <a:gd name="T46" fmla="*/ 7 w 106"/>
                <a:gd name="T47" fmla="*/ 1 h 422"/>
                <a:gd name="T48" fmla="*/ 11 w 106"/>
                <a:gd name="T49" fmla="*/ 0 h 4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6" h="422">
                  <a:moveTo>
                    <a:pt x="11" y="0"/>
                  </a:moveTo>
                  <a:lnTo>
                    <a:pt x="96" y="0"/>
                  </a:lnTo>
                  <a:lnTo>
                    <a:pt x="99" y="1"/>
                  </a:lnTo>
                  <a:lnTo>
                    <a:pt x="102" y="2"/>
                  </a:lnTo>
                  <a:lnTo>
                    <a:pt x="104" y="4"/>
                  </a:lnTo>
                  <a:lnTo>
                    <a:pt x="105" y="8"/>
                  </a:lnTo>
                  <a:lnTo>
                    <a:pt x="106" y="11"/>
                  </a:lnTo>
                  <a:lnTo>
                    <a:pt x="106" y="412"/>
                  </a:lnTo>
                  <a:lnTo>
                    <a:pt x="105" y="415"/>
                  </a:lnTo>
                  <a:lnTo>
                    <a:pt x="104" y="418"/>
                  </a:lnTo>
                  <a:lnTo>
                    <a:pt x="102" y="420"/>
                  </a:lnTo>
                  <a:lnTo>
                    <a:pt x="99" y="421"/>
                  </a:lnTo>
                  <a:lnTo>
                    <a:pt x="96" y="422"/>
                  </a:lnTo>
                  <a:lnTo>
                    <a:pt x="11" y="422"/>
                  </a:lnTo>
                  <a:lnTo>
                    <a:pt x="7" y="421"/>
                  </a:lnTo>
                  <a:lnTo>
                    <a:pt x="4" y="420"/>
                  </a:lnTo>
                  <a:lnTo>
                    <a:pt x="2" y="418"/>
                  </a:lnTo>
                  <a:lnTo>
                    <a:pt x="0" y="415"/>
                  </a:lnTo>
                  <a:lnTo>
                    <a:pt x="0" y="412"/>
                  </a:lnTo>
                  <a:lnTo>
                    <a:pt x="0" y="11"/>
                  </a:lnTo>
                  <a:lnTo>
                    <a:pt x="0" y="8"/>
                  </a:lnTo>
                  <a:lnTo>
                    <a:pt x="2" y="4"/>
                  </a:lnTo>
                  <a:lnTo>
                    <a:pt x="4" y="2"/>
                  </a:lnTo>
                  <a:lnTo>
                    <a:pt x="7" y="1"/>
                  </a:lnTo>
                  <a:lnTo>
                    <a:pt x="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" name="Freeform 45"/>
            <p:cNvSpPr>
              <a:spLocks/>
            </p:cNvSpPr>
            <p:nvPr/>
          </p:nvSpPr>
          <p:spPr bwMode="auto">
            <a:xfrm>
              <a:off x="4341813" y="3398838"/>
              <a:ext cx="34925" cy="204788"/>
            </a:xfrm>
            <a:custGeom>
              <a:avLst/>
              <a:gdLst>
                <a:gd name="T0" fmla="*/ 11 w 107"/>
                <a:gd name="T1" fmla="*/ 0 h 648"/>
                <a:gd name="T2" fmla="*/ 96 w 107"/>
                <a:gd name="T3" fmla="*/ 0 h 648"/>
                <a:gd name="T4" fmla="*/ 99 w 107"/>
                <a:gd name="T5" fmla="*/ 0 h 648"/>
                <a:gd name="T6" fmla="*/ 103 w 107"/>
                <a:gd name="T7" fmla="*/ 2 h 648"/>
                <a:gd name="T8" fmla="*/ 105 w 107"/>
                <a:gd name="T9" fmla="*/ 4 h 648"/>
                <a:gd name="T10" fmla="*/ 106 w 107"/>
                <a:gd name="T11" fmla="*/ 6 h 648"/>
                <a:gd name="T12" fmla="*/ 107 w 107"/>
                <a:gd name="T13" fmla="*/ 10 h 648"/>
                <a:gd name="T14" fmla="*/ 107 w 107"/>
                <a:gd name="T15" fmla="*/ 638 h 648"/>
                <a:gd name="T16" fmla="*/ 106 w 107"/>
                <a:gd name="T17" fmla="*/ 641 h 648"/>
                <a:gd name="T18" fmla="*/ 105 w 107"/>
                <a:gd name="T19" fmla="*/ 644 h 648"/>
                <a:gd name="T20" fmla="*/ 103 w 107"/>
                <a:gd name="T21" fmla="*/ 646 h 648"/>
                <a:gd name="T22" fmla="*/ 99 w 107"/>
                <a:gd name="T23" fmla="*/ 647 h 648"/>
                <a:gd name="T24" fmla="*/ 96 w 107"/>
                <a:gd name="T25" fmla="*/ 648 h 648"/>
                <a:gd name="T26" fmla="*/ 11 w 107"/>
                <a:gd name="T27" fmla="*/ 648 h 648"/>
                <a:gd name="T28" fmla="*/ 8 w 107"/>
                <a:gd name="T29" fmla="*/ 647 h 648"/>
                <a:gd name="T30" fmla="*/ 5 w 107"/>
                <a:gd name="T31" fmla="*/ 646 h 648"/>
                <a:gd name="T32" fmla="*/ 3 w 107"/>
                <a:gd name="T33" fmla="*/ 644 h 648"/>
                <a:gd name="T34" fmla="*/ 2 w 107"/>
                <a:gd name="T35" fmla="*/ 641 h 648"/>
                <a:gd name="T36" fmla="*/ 0 w 107"/>
                <a:gd name="T37" fmla="*/ 638 h 648"/>
                <a:gd name="T38" fmla="*/ 0 w 107"/>
                <a:gd name="T39" fmla="*/ 10 h 648"/>
                <a:gd name="T40" fmla="*/ 2 w 107"/>
                <a:gd name="T41" fmla="*/ 6 h 648"/>
                <a:gd name="T42" fmla="*/ 3 w 107"/>
                <a:gd name="T43" fmla="*/ 4 h 648"/>
                <a:gd name="T44" fmla="*/ 5 w 107"/>
                <a:gd name="T45" fmla="*/ 2 h 648"/>
                <a:gd name="T46" fmla="*/ 8 w 107"/>
                <a:gd name="T47" fmla="*/ 0 h 648"/>
                <a:gd name="T48" fmla="*/ 11 w 107"/>
                <a:gd name="T49" fmla="*/ 0 h 6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7" h="648">
                  <a:moveTo>
                    <a:pt x="11" y="0"/>
                  </a:moveTo>
                  <a:lnTo>
                    <a:pt x="96" y="0"/>
                  </a:lnTo>
                  <a:lnTo>
                    <a:pt x="99" y="0"/>
                  </a:lnTo>
                  <a:lnTo>
                    <a:pt x="103" y="2"/>
                  </a:lnTo>
                  <a:lnTo>
                    <a:pt x="105" y="4"/>
                  </a:lnTo>
                  <a:lnTo>
                    <a:pt x="106" y="6"/>
                  </a:lnTo>
                  <a:lnTo>
                    <a:pt x="107" y="10"/>
                  </a:lnTo>
                  <a:lnTo>
                    <a:pt x="107" y="638"/>
                  </a:lnTo>
                  <a:lnTo>
                    <a:pt x="106" y="641"/>
                  </a:lnTo>
                  <a:lnTo>
                    <a:pt x="105" y="644"/>
                  </a:lnTo>
                  <a:lnTo>
                    <a:pt x="103" y="646"/>
                  </a:lnTo>
                  <a:lnTo>
                    <a:pt x="99" y="647"/>
                  </a:lnTo>
                  <a:lnTo>
                    <a:pt x="96" y="648"/>
                  </a:lnTo>
                  <a:lnTo>
                    <a:pt x="11" y="648"/>
                  </a:lnTo>
                  <a:lnTo>
                    <a:pt x="8" y="647"/>
                  </a:lnTo>
                  <a:lnTo>
                    <a:pt x="5" y="646"/>
                  </a:lnTo>
                  <a:lnTo>
                    <a:pt x="3" y="644"/>
                  </a:lnTo>
                  <a:lnTo>
                    <a:pt x="2" y="641"/>
                  </a:lnTo>
                  <a:lnTo>
                    <a:pt x="0" y="638"/>
                  </a:lnTo>
                  <a:lnTo>
                    <a:pt x="0" y="10"/>
                  </a:lnTo>
                  <a:lnTo>
                    <a:pt x="2" y="6"/>
                  </a:lnTo>
                  <a:lnTo>
                    <a:pt x="3" y="4"/>
                  </a:lnTo>
                  <a:lnTo>
                    <a:pt x="5" y="2"/>
                  </a:lnTo>
                  <a:lnTo>
                    <a:pt x="8" y="0"/>
                  </a:lnTo>
                  <a:lnTo>
                    <a:pt x="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69" name="Freeform 50"/>
          <p:cNvSpPr>
            <a:spLocks noEditPoints="1"/>
          </p:cNvSpPr>
          <p:nvPr/>
        </p:nvSpPr>
        <p:spPr bwMode="auto">
          <a:xfrm>
            <a:off x="6285429" y="1907831"/>
            <a:ext cx="547382" cy="574384"/>
          </a:xfrm>
          <a:custGeom>
            <a:avLst/>
            <a:gdLst>
              <a:gd name="T0" fmla="*/ 1779 w 3344"/>
              <a:gd name="T1" fmla="*/ 2883 h 3512"/>
              <a:gd name="T2" fmla="*/ 1767 w 3344"/>
              <a:gd name="T3" fmla="*/ 2908 h 3512"/>
              <a:gd name="T4" fmla="*/ 1772 w 3344"/>
              <a:gd name="T5" fmla="*/ 2958 h 3512"/>
              <a:gd name="T6" fmla="*/ 2140 w 3344"/>
              <a:gd name="T7" fmla="*/ 3337 h 3512"/>
              <a:gd name="T8" fmla="*/ 2266 w 3344"/>
              <a:gd name="T9" fmla="*/ 3319 h 3512"/>
              <a:gd name="T10" fmla="*/ 3120 w 3344"/>
              <a:gd name="T11" fmla="*/ 3008 h 3512"/>
              <a:gd name="T12" fmla="*/ 3197 w 3344"/>
              <a:gd name="T13" fmla="*/ 2906 h 3512"/>
              <a:gd name="T14" fmla="*/ 2253 w 3344"/>
              <a:gd name="T15" fmla="*/ 2632 h 3512"/>
              <a:gd name="T16" fmla="*/ 2236 w 3344"/>
              <a:gd name="T17" fmla="*/ 2507 h 3512"/>
              <a:gd name="T18" fmla="*/ 1078 w 3344"/>
              <a:gd name="T19" fmla="*/ 2216 h 3512"/>
              <a:gd name="T20" fmla="*/ 223 w 3344"/>
              <a:gd name="T21" fmla="*/ 2526 h 3512"/>
              <a:gd name="T22" fmla="*/ 147 w 3344"/>
              <a:gd name="T23" fmla="*/ 2628 h 3512"/>
              <a:gd name="T24" fmla="*/ 1091 w 3344"/>
              <a:gd name="T25" fmla="*/ 2902 h 3512"/>
              <a:gd name="T26" fmla="*/ 1108 w 3344"/>
              <a:gd name="T27" fmla="*/ 3028 h 3512"/>
              <a:gd name="T28" fmla="*/ 1560 w 3344"/>
              <a:gd name="T29" fmla="*/ 2658 h 3512"/>
              <a:gd name="T30" fmla="*/ 1575 w 3344"/>
              <a:gd name="T31" fmla="*/ 2630 h 3512"/>
              <a:gd name="T32" fmla="*/ 1574 w 3344"/>
              <a:gd name="T33" fmla="*/ 2581 h 3512"/>
              <a:gd name="T34" fmla="*/ 1555 w 3344"/>
              <a:gd name="T35" fmla="*/ 2550 h 3512"/>
              <a:gd name="T36" fmla="*/ 1958 w 3344"/>
              <a:gd name="T37" fmla="*/ 1 h 3512"/>
              <a:gd name="T38" fmla="*/ 1904 w 3344"/>
              <a:gd name="T39" fmla="*/ 76 h 3512"/>
              <a:gd name="T40" fmla="*/ 2148 w 3344"/>
              <a:gd name="T41" fmla="*/ 322 h 3512"/>
              <a:gd name="T42" fmla="*/ 2201 w 3344"/>
              <a:gd name="T43" fmla="*/ 556 h 3512"/>
              <a:gd name="T44" fmla="*/ 2201 w 3344"/>
              <a:gd name="T45" fmla="*/ 759 h 3512"/>
              <a:gd name="T46" fmla="*/ 2236 w 3344"/>
              <a:gd name="T47" fmla="*/ 826 h 3512"/>
              <a:gd name="T48" fmla="*/ 2224 w 3344"/>
              <a:gd name="T49" fmla="*/ 1048 h 3512"/>
              <a:gd name="T50" fmla="*/ 2142 w 3344"/>
              <a:gd name="T51" fmla="*/ 1262 h 3512"/>
              <a:gd name="T52" fmla="*/ 2075 w 3344"/>
              <a:gd name="T53" fmla="*/ 1400 h 3512"/>
              <a:gd name="T54" fmla="*/ 2054 w 3344"/>
              <a:gd name="T55" fmla="*/ 1619 h 3512"/>
              <a:gd name="T56" fmla="*/ 2095 w 3344"/>
              <a:gd name="T57" fmla="*/ 1699 h 3512"/>
              <a:gd name="T58" fmla="*/ 2167 w 3344"/>
              <a:gd name="T59" fmla="*/ 1886 h 3512"/>
              <a:gd name="T60" fmla="*/ 2638 w 3344"/>
              <a:gd name="T61" fmla="*/ 2096 h 3512"/>
              <a:gd name="T62" fmla="*/ 3160 w 3344"/>
              <a:gd name="T63" fmla="*/ 2715 h 3512"/>
              <a:gd name="T64" fmla="*/ 3333 w 3344"/>
              <a:gd name="T65" fmla="*/ 2865 h 3512"/>
              <a:gd name="T66" fmla="*/ 3279 w 3344"/>
              <a:gd name="T67" fmla="*/ 3094 h 3512"/>
              <a:gd name="T68" fmla="*/ 2398 w 3344"/>
              <a:gd name="T69" fmla="*/ 3190 h 3512"/>
              <a:gd name="T70" fmla="*/ 2377 w 3344"/>
              <a:gd name="T71" fmla="*/ 3419 h 3512"/>
              <a:gd name="T72" fmla="*/ 2160 w 3344"/>
              <a:gd name="T73" fmla="*/ 3509 h 3512"/>
              <a:gd name="T74" fmla="*/ 1789 w 3344"/>
              <a:gd name="T75" fmla="*/ 3209 h 3512"/>
              <a:gd name="T76" fmla="*/ 1240 w 3344"/>
              <a:gd name="T77" fmla="*/ 3171 h 3512"/>
              <a:gd name="T78" fmla="*/ 1016 w 3344"/>
              <a:gd name="T79" fmla="*/ 3148 h 3512"/>
              <a:gd name="T80" fmla="*/ 777 w 3344"/>
              <a:gd name="T81" fmla="*/ 2935 h 3512"/>
              <a:gd name="T82" fmla="*/ 121 w 3344"/>
              <a:gd name="T83" fmla="*/ 2814 h 3512"/>
              <a:gd name="T84" fmla="*/ 0 w 3344"/>
              <a:gd name="T85" fmla="*/ 2615 h 3512"/>
              <a:gd name="T86" fmla="*/ 121 w 3344"/>
              <a:gd name="T87" fmla="*/ 2415 h 3512"/>
              <a:gd name="T88" fmla="*/ 369 w 3344"/>
              <a:gd name="T89" fmla="*/ 2273 h 3512"/>
              <a:gd name="T90" fmla="*/ 829 w 3344"/>
              <a:gd name="T91" fmla="*/ 2042 h 3512"/>
              <a:gd name="T92" fmla="*/ 1186 w 3344"/>
              <a:gd name="T93" fmla="*/ 1820 h 3512"/>
              <a:gd name="T94" fmla="*/ 1248 w 3344"/>
              <a:gd name="T95" fmla="*/ 1688 h 3512"/>
              <a:gd name="T96" fmla="*/ 1309 w 3344"/>
              <a:gd name="T97" fmla="*/ 1462 h 3512"/>
              <a:gd name="T98" fmla="*/ 1205 w 3344"/>
              <a:gd name="T99" fmla="*/ 1254 h 3512"/>
              <a:gd name="T100" fmla="*/ 1114 w 3344"/>
              <a:gd name="T101" fmla="*/ 924 h 3512"/>
              <a:gd name="T102" fmla="*/ 1116 w 3344"/>
              <a:gd name="T103" fmla="*/ 814 h 3512"/>
              <a:gd name="T104" fmla="*/ 1159 w 3344"/>
              <a:gd name="T105" fmla="*/ 733 h 3512"/>
              <a:gd name="T106" fmla="*/ 1160 w 3344"/>
              <a:gd name="T107" fmla="*/ 630 h 3512"/>
              <a:gd name="T108" fmla="*/ 1210 w 3344"/>
              <a:gd name="T109" fmla="*/ 310 h 3512"/>
              <a:gd name="T110" fmla="*/ 1459 w 3344"/>
              <a:gd name="T111" fmla="*/ 113 h 3512"/>
              <a:gd name="T112" fmla="*/ 1900 w 3344"/>
              <a:gd name="T113" fmla="*/ 1 h 35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344" h="3512">
                <a:moveTo>
                  <a:pt x="2196" y="2496"/>
                </a:moveTo>
                <a:lnTo>
                  <a:pt x="2175" y="2498"/>
                </a:lnTo>
                <a:lnTo>
                  <a:pt x="2157" y="2507"/>
                </a:lnTo>
                <a:lnTo>
                  <a:pt x="2140" y="2520"/>
                </a:lnTo>
                <a:lnTo>
                  <a:pt x="1789" y="2872"/>
                </a:lnTo>
                <a:lnTo>
                  <a:pt x="1784" y="2877"/>
                </a:lnTo>
                <a:lnTo>
                  <a:pt x="1779" y="2883"/>
                </a:lnTo>
                <a:lnTo>
                  <a:pt x="1777" y="2887"/>
                </a:lnTo>
                <a:lnTo>
                  <a:pt x="1776" y="2889"/>
                </a:lnTo>
                <a:lnTo>
                  <a:pt x="1774" y="2893"/>
                </a:lnTo>
                <a:lnTo>
                  <a:pt x="1772" y="2898"/>
                </a:lnTo>
                <a:lnTo>
                  <a:pt x="1770" y="2901"/>
                </a:lnTo>
                <a:lnTo>
                  <a:pt x="1768" y="2905"/>
                </a:lnTo>
                <a:lnTo>
                  <a:pt x="1767" y="2908"/>
                </a:lnTo>
                <a:lnTo>
                  <a:pt x="1767" y="2913"/>
                </a:lnTo>
                <a:lnTo>
                  <a:pt x="1765" y="2928"/>
                </a:lnTo>
                <a:lnTo>
                  <a:pt x="1767" y="2944"/>
                </a:lnTo>
                <a:lnTo>
                  <a:pt x="1767" y="2947"/>
                </a:lnTo>
                <a:lnTo>
                  <a:pt x="1768" y="2951"/>
                </a:lnTo>
                <a:lnTo>
                  <a:pt x="1770" y="2955"/>
                </a:lnTo>
                <a:lnTo>
                  <a:pt x="1772" y="2958"/>
                </a:lnTo>
                <a:lnTo>
                  <a:pt x="1774" y="2962"/>
                </a:lnTo>
                <a:lnTo>
                  <a:pt x="1776" y="2967"/>
                </a:lnTo>
                <a:lnTo>
                  <a:pt x="1777" y="2970"/>
                </a:lnTo>
                <a:lnTo>
                  <a:pt x="1779" y="2972"/>
                </a:lnTo>
                <a:lnTo>
                  <a:pt x="1784" y="2979"/>
                </a:lnTo>
                <a:lnTo>
                  <a:pt x="1789" y="2985"/>
                </a:lnTo>
                <a:lnTo>
                  <a:pt x="2140" y="3337"/>
                </a:lnTo>
                <a:lnTo>
                  <a:pt x="2157" y="3350"/>
                </a:lnTo>
                <a:lnTo>
                  <a:pt x="2175" y="3357"/>
                </a:lnTo>
                <a:lnTo>
                  <a:pt x="2196" y="3359"/>
                </a:lnTo>
                <a:lnTo>
                  <a:pt x="2216" y="3357"/>
                </a:lnTo>
                <a:lnTo>
                  <a:pt x="2236" y="3350"/>
                </a:lnTo>
                <a:lnTo>
                  <a:pt x="2253" y="3337"/>
                </a:lnTo>
                <a:lnTo>
                  <a:pt x="2266" y="3319"/>
                </a:lnTo>
                <a:lnTo>
                  <a:pt x="2273" y="3300"/>
                </a:lnTo>
                <a:lnTo>
                  <a:pt x="2276" y="3279"/>
                </a:lnTo>
                <a:lnTo>
                  <a:pt x="2273" y="3259"/>
                </a:lnTo>
                <a:lnTo>
                  <a:pt x="2266" y="3240"/>
                </a:lnTo>
                <a:lnTo>
                  <a:pt x="2253" y="3223"/>
                </a:lnTo>
                <a:lnTo>
                  <a:pt x="2038" y="3008"/>
                </a:lnTo>
                <a:lnTo>
                  <a:pt x="3120" y="3008"/>
                </a:lnTo>
                <a:lnTo>
                  <a:pt x="3142" y="3006"/>
                </a:lnTo>
                <a:lnTo>
                  <a:pt x="3160" y="2997"/>
                </a:lnTo>
                <a:lnTo>
                  <a:pt x="3177" y="2985"/>
                </a:lnTo>
                <a:lnTo>
                  <a:pt x="3190" y="2969"/>
                </a:lnTo>
                <a:lnTo>
                  <a:pt x="3197" y="2949"/>
                </a:lnTo>
                <a:lnTo>
                  <a:pt x="3200" y="2928"/>
                </a:lnTo>
                <a:lnTo>
                  <a:pt x="3197" y="2906"/>
                </a:lnTo>
                <a:lnTo>
                  <a:pt x="3190" y="2888"/>
                </a:lnTo>
                <a:lnTo>
                  <a:pt x="3177" y="2872"/>
                </a:lnTo>
                <a:lnTo>
                  <a:pt x="3160" y="2859"/>
                </a:lnTo>
                <a:lnTo>
                  <a:pt x="3142" y="2851"/>
                </a:lnTo>
                <a:lnTo>
                  <a:pt x="3120" y="2848"/>
                </a:lnTo>
                <a:lnTo>
                  <a:pt x="2038" y="2848"/>
                </a:lnTo>
                <a:lnTo>
                  <a:pt x="2253" y="2632"/>
                </a:lnTo>
                <a:lnTo>
                  <a:pt x="2266" y="2616"/>
                </a:lnTo>
                <a:lnTo>
                  <a:pt x="2273" y="2597"/>
                </a:lnTo>
                <a:lnTo>
                  <a:pt x="2277" y="2576"/>
                </a:lnTo>
                <a:lnTo>
                  <a:pt x="2273" y="2556"/>
                </a:lnTo>
                <a:lnTo>
                  <a:pt x="2266" y="2536"/>
                </a:lnTo>
                <a:lnTo>
                  <a:pt x="2253" y="2520"/>
                </a:lnTo>
                <a:lnTo>
                  <a:pt x="2236" y="2507"/>
                </a:lnTo>
                <a:lnTo>
                  <a:pt x="2216" y="2498"/>
                </a:lnTo>
                <a:lnTo>
                  <a:pt x="2196" y="2496"/>
                </a:lnTo>
                <a:close/>
                <a:moveTo>
                  <a:pt x="1148" y="2175"/>
                </a:moveTo>
                <a:lnTo>
                  <a:pt x="1128" y="2178"/>
                </a:lnTo>
                <a:lnTo>
                  <a:pt x="1108" y="2186"/>
                </a:lnTo>
                <a:lnTo>
                  <a:pt x="1091" y="2199"/>
                </a:lnTo>
                <a:lnTo>
                  <a:pt x="1078" y="2216"/>
                </a:lnTo>
                <a:lnTo>
                  <a:pt x="1070" y="2235"/>
                </a:lnTo>
                <a:lnTo>
                  <a:pt x="1068" y="2255"/>
                </a:lnTo>
                <a:lnTo>
                  <a:pt x="1070" y="2275"/>
                </a:lnTo>
                <a:lnTo>
                  <a:pt x="1078" y="2295"/>
                </a:lnTo>
                <a:lnTo>
                  <a:pt x="1091" y="2312"/>
                </a:lnTo>
                <a:lnTo>
                  <a:pt x="1306" y="2526"/>
                </a:lnTo>
                <a:lnTo>
                  <a:pt x="223" y="2526"/>
                </a:lnTo>
                <a:lnTo>
                  <a:pt x="203" y="2530"/>
                </a:lnTo>
                <a:lnTo>
                  <a:pt x="183" y="2538"/>
                </a:lnTo>
                <a:lnTo>
                  <a:pt x="167" y="2550"/>
                </a:lnTo>
                <a:lnTo>
                  <a:pt x="154" y="2566"/>
                </a:lnTo>
                <a:lnTo>
                  <a:pt x="147" y="2586"/>
                </a:lnTo>
                <a:lnTo>
                  <a:pt x="144" y="2608"/>
                </a:lnTo>
                <a:lnTo>
                  <a:pt x="147" y="2628"/>
                </a:lnTo>
                <a:lnTo>
                  <a:pt x="154" y="2648"/>
                </a:lnTo>
                <a:lnTo>
                  <a:pt x="167" y="2664"/>
                </a:lnTo>
                <a:lnTo>
                  <a:pt x="183" y="2677"/>
                </a:lnTo>
                <a:lnTo>
                  <a:pt x="203" y="2684"/>
                </a:lnTo>
                <a:lnTo>
                  <a:pt x="223" y="2688"/>
                </a:lnTo>
                <a:lnTo>
                  <a:pt x="1306" y="2688"/>
                </a:lnTo>
                <a:lnTo>
                  <a:pt x="1091" y="2902"/>
                </a:lnTo>
                <a:lnTo>
                  <a:pt x="1078" y="2919"/>
                </a:lnTo>
                <a:lnTo>
                  <a:pt x="1070" y="2939"/>
                </a:lnTo>
                <a:lnTo>
                  <a:pt x="1068" y="2959"/>
                </a:lnTo>
                <a:lnTo>
                  <a:pt x="1070" y="2979"/>
                </a:lnTo>
                <a:lnTo>
                  <a:pt x="1078" y="2998"/>
                </a:lnTo>
                <a:lnTo>
                  <a:pt x="1091" y="3015"/>
                </a:lnTo>
                <a:lnTo>
                  <a:pt x="1108" y="3028"/>
                </a:lnTo>
                <a:lnTo>
                  <a:pt x="1128" y="3036"/>
                </a:lnTo>
                <a:lnTo>
                  <a:pt x="1148" y="3039"/>
                </a:lnTo>
                <a:lnTo>
                  <a:pt x="1169" y="3036"/>
                </a:lnTo>
                <a:lnTo>
                  <a:pt x="1187" y="3028"/>
                </a:lnTo>
                <a:lnTo>
                  <a:pt x="1204" y="3015"/>
                </a:lnTo>
                <a:lnTo>
                  <a:pt x="1555" y="2664"/>
                </a:lnTo>
                <a:lnTo>
                  <a:pt x="1560" y="2658"/>
                </a:lnTo>
                <a:lnTo>
                  <a:pt x="1566" y="2652"/>
                </a:lnTo>
                <a:lnTo>
                  <a:pt x="1567" y="2649"/>
                </a:lnTo>
                <a:lnTo>
                  <a:pt x="1569" y="2645"/>
                </a:lnTo>
                <a:lnTo>
                  <a:pt x="1571" y="2642"/>
                </a:lnTo>
                <a:lnTo>
                  <a:pt x="1572" y="2638"/>
                </a:lnTo>
                <a:lnTo>
                  <a:pt x="1574" y="2634"/>
                </a:lnTo>
                <a:lnTo>
                  <a:pt x="1575" y="2630"/>
                </a:lnTo>
                <a:lnTo>
                  <a:pt x="1576" y="2626"/>
                </a:lnTo>
                <a:lnTo>
                  <a:pt x="1577" y="2623"/>
                </a:lnTo>
                <a:lnTo>
                  <a:pt x="1579" y="2608"/>
                </a:lnTo>
                <a:lnTo>
                  <a:pt x="1577" y="2591"/>
                </a:lnTo>
                <a:lnTo>
                  <a:pt x="1576" y="2588"/>
                </a:lnTo>
                <a:lnTo>
                  <a:pt x="1575" y="2585"/>
                </a:lnTo>
                <a:lnTo>
                  <a:pt x="1574" y="2581"/>
                </a:lnTo>
                <a:lnTo>
                  <a:pt x="1572" y="2576"/>
                </a:lnTo>
                <a:lnTo>
                  <a:pt x="1571" y="2572"/>
                </a:lnTo>
                <a:lnTo>
                  <a:pt x="1568" y="2569"/>
                </a:lnTo>
                <a:lnTo>
                  <a:pt x="1567" y="2565"/>
                </a:lnTo>
                <a:lnTo>
                  <a:pt x="1566" y="2562"/>
                </a:lnTo>
                <a:lnTo>
                  <a:pt x="1560" y="2557"/>
                </a:lnTo>
                <a:lnTo>
                  <a:pt x="1555" y="2550"/>
                </a:lnTo>
                <a:lnTo>
                  <a:pt x="1204" y="2199"/>
                </a:lnTo>
                <a:lnTo>
                  <a:pt x="1187" y="2186"/>
                </a:lnTo>
                <a:lnTo>
                  <a:pt x="1169" y="2178"/>
                </a:lnTo>
                <a:lnTo>
                  <a:pt x="1148" y="2175"/>
                </a:lnTo>
                <a:close/>
                <a:moveTo>
                  <a:pt x="1920" y="0"/>
                </a:moveTo>
                <a:lnTo>
                  <a:pt x="1939" y="0"/>
                </a:lnTo>
                <a:lnTo>
                  <a:pt x="1958" y="1"/>
                </a:lnTo>
                <a:lnTo>
                  <a:pt x="1964" y="9"/>
                </a:lnTo>
                <a:lnTo>
                  <a:pt x="1969" y="17"/>
                </a:lnTo>
                <a:lnTo>
                  <a:pt x="1953" y="26"/>
                </a:lnTo>
                <a:lnTo>
                  <a:pt x="1938" y="37"/>
                </a:lnTo>
                <a:lnTo>
                  <a:pt x="1924" y="49"/>
                </a:lnTo>
                <a:lnTo>
                  <a:pt x="1912" y="63"/>
                </a:lnTo>
                <a:lnTo>
                  <a:pt x="1904" y="76"/>
                </a:lnTo>
                <a:lnTo>
                  <a:pt x="1903" y="89"/>
                </a:lnTo>
                <a:lnTo>
                  <a:pt x="1907" y="101"/>
                </a:lnTo>
                <a:lnTo>
                  <a:pt x="1915" y="114"/>
                </a:lnTo>
                <a:lnTo>
                  <a:pt x="1928" y="127"/>
                </a:lnTo>
                <a:lnTo>
                  <a:pt x="2026" y="210"/>
                </a:lnTo>
                <a:lnTo>
                  <a:pt x="2122" y="295"/>
                </a:lnTo>
                <a:lnTo>
                  <a:pt x="2148" y="322"/>
                </a:lnTo>
                <a:lnTo>
                  <a:pt x="2168" y="350"/>
                </a:lnTo>
                <a:lnTo>
                  <a:pt x="2183" y="381"/>
                </a:lnTo>
                <a:lnTo>
                  <a:pt x="2193" y="414"/>
                </a:lnTo>
                <a:lnTo>
                  <a:pt x="2199" y="449"/>
                </a:lnTo>
                <a:lnTo>
                  <a:pt x="2200" y="485"/>
                </a:lnTo>
                <a:lnTo>
                  <a:pt x="2201" y="524"/>
                </a:lnTo>
                <a:lnTo>
                  <a:pt x="2201" y="556"/>
                </a:lnTo>
                <a:lnTo>
                  <a:pt x="2201" y="585"/>
                </a:lnTo>
                <a:lnTo>
                  <a:pt x="2201" y="609"/>
                </a:lnTo>
                <a:lnTo>
                  <a:pt x="2201" y="634"/>
                </a:lnTo>
                <a:lnTo>
                  <a:pt x="2201" y="659"/>
                </a:lnTo>
                <a:lnTo>
                  <a:pt x="2201" y="687"/>
                </a:lnTo>
                <a:lnTo>
                  <a:pt x="2201" y="720"/>
                </a:lnTo>
                <a:lnTo>
                  <a:pt x="2201" y="759"/>
                </a:lnTo>
                <a:lnTo>
                  <a:pt x="2201" y="772"/>
                </a:lnTo>
                <a:lnTo>
                  <a:pt x="2201" y="785"/>
                </a:lnTo>
                <a:lnTo>
                  <a:pt x="2203" y="797"/>
                </a:lnTo>
                <a:lnTo>
                  <a:pt x="2209" y="806"/>
                </a:lnTo>
                <a:lnTo>
                  <a:pt x="2217" y="815"/>
                </a:lnTo>
                <a:lnTo>
                  <a:pt x="2231" y="823"/>
                </a:lnTo>
                <a:lnTo>
                  <a:pt x="2236" y="826"/>
                </a:lnTo>
                <a:lnTo>
                  <a:pt x="2241" y="832"/>
                </a:lnTo>
                <a:lnTo>
                  <a:pt x="2243" y="840"/>
                </a:lnTo>
                <a:lnTo>
                  <a:pt x="2244" y="847"/>
                </a:lnTo>
                <a:lnTo>
                  <a:pt x="2236" y="945"/>
                </a:lnTo>
                <a:lnTo>
                  <a:pt x="2225" y="1043"/>
                </a:lnTo>
                <a:lnTo>
                  <a:pt x="2225" y="1045"/>
                </a:lnTo>
                <a:lnTo>
                  <a:pt x="2224" y="1048"/>
                </a:lnTo>
                <a:lnTo>
                  <a:pt x="2223" y="1050"/>
                </a:lnTo>
                <a:lnTo>
                  <a:pt x="2203" y="1083"/>
                </a:lnTo>
                <a:lnTo>
                  <a:pt x="2187" y="1118"/>
                </a:lnTo>
                <a:lnTo>
                  <a:pt x="2174" y="1153"/>
                </a:lnTo>
                <a:lnTo>
                  <a:pt x="2163" y="1189"/>
                </a:lnTo>
                <a:lnTo>
                  <a:pt x="2153" y="1226"/>
                </a:lnTo>
                <a:lnTo>
                  <a:pt x="2142" y="1262"/>
                </a:lnTo>
                <a:lnTo>
                  <a:pt x="2130" y="1297"/>
                </a:lnTo>
                <a:lnTo>
                  <a:pt x="2115" y="1333"/>
                </a:lnTo>
                <a:lnTo>
                  <a:pt x="2114" y="1336"/>
                </a:lnTo>
                <a:lnTo>
                  <a:pt x="2113" y="1340"/>
                </a:lnTo>
                <a:lnTo>
                  <a:pt x="2111" y="1343"/>
                </a:lnTo>
                <a:lnTo>
                  <a:pt x="2090" y="1371"/>
                </a:lnTo>
                <a:lnTo>
                  <a:pt x="2075" y="1400"/>
                </a:lnTo>
                <a:lnTo>
                  <a:pt x="2064" y="1429"/>
                </a:lnTo>
                <a:lnTo>
                  <a:pt x="2058" y="1461"/>
                </a:lnTo>
                <a:lnTo>
                  <a:pt x="2054" y="1491"/>
                </a:lnTo>
                <a:lnTo>
                  <a:pt x="2053" y="1524"/>
                </a:lnTo>
                <a:lnTo>
                  <a:pt x="2053" y="1555"/>
                </a:lnTo>
                <a:lnTo>
                  <a:pt x="2054" y="1586"/>
                </a:lnTo>
                <a:lnTo>
                  <a:pt x="2054" y="1619"/>
                </a:lnTo>
                <a:lnTo>
                  <a:pt x="2054" y="1650"/>
                </a:lnTo>
                <a:lnTo>
                  <a:pt x="2057" y="1659"/>
                </a:lnTo>
                <a:lnTo>
                  <a:pt x="2060" y="1669"/>
                </a:lnTo>
                <a:lnTo>
                  <a:pt x="2065" y="1676"/>
                </a:lnTo>
                <a:lnTo>
                  <a:pt x="2072" y="1682"/>
                </a:lnTo>
                <a:lnTo>
                  <a:pt x="2086" y="1689"/>
                </a:lnTo>
                <a:lnTo>
                  <a:pt x="2095" y="1699"/>
                </a:lnTo>
                <a:lnTo>
                  <a:pt x="2104" y="1711"/>
                </a:lnTo>
                <a:lnTo>
                  <a:pt x="2109" y="1724"/>
                </a:lnTo>
                <a:lnTo>
                  <a:pt x="2115" y="1737"/>
                </a:lnTo>
                <a:lnTo>
                  <a:pt x="2119" y="1752"/>
                </a:lnTo>
                <a:lnTo>
                  <a:pt x="2133" y="1796"/>
                </a:lnTo>
                <a:lnTo>
                  <a:pt x="2148" y="1842"/>
                </a:lnTo>
                <a:lnTo>
                  <a:pt x="2167" y="1886"/>
                </a:lnTo>
                <a:lnTo>
                  <a:pt x="2174" y="1897"/>
                </a:lnTo>
                <a:lnTo>
                  <a:pt x="2185" y="1907"/>
                </a:lnTo>
                <a:lnTo>
                  <a:pt x="2199" y="1915"/>
                </a:lnTo>
                <a:lnTo>
                  <a:pt x="2213" y="1922"/>
                </a:lnTo>
                <a:lnTo>
                  <a:pt x="2355" y="1978"/>
                </a:lnTo>
                <a:lnTo>
                  <a:pt x="2497" y="2035"/>
                </a:lnTo>
                <a:lnTo>
                  <a:pt x="2638" y="2096"/>
                </a:lnTo>
                <a:lnTo>
                  <a:pt x="2777" y="2160"/>
                </a:lnTo>
                <a:lnTo>
                  <a:pt x="2915" y="2228"/>
                </a:lnTo>
                <a:lnTo>
                  <a:pt x="2959" y="2253"/>
                </a:lnTo>
                <a:lnTo>
                  <a:pt x="2997" y="2282"/>
                </a:lnTo>
                <a:lnTo>
                  <a:pt x="3033" y="2314"/>
                </a:lnTo>
                <a:lnTo>
                  <a:pt x="3125" y="2711"/>
                </a:lnTo>
                <a:lnTo>
                  <a:pt x="3160" y="2715"/>
                </a:lnTo>
                <a:lnTo>
                  <a:pt x="3194" y="2723"/>
                </a:lnTo>
                <a:lnTo>
                  <a:pt x="3226" y="2737"/>
                </a:lnTo>
                <a:lnTo>
                  <a:pt x="3254" y="2756"/>
                </a:lnTo>
                <a:lnTo>
                  <a:pt x="3280" y="2779"/>
                </a:lnTo>
                <a:lnTo>
                  <a:pt x="3302" y="2804"/>
                </a:lnTo>
                <a:lnTo>
                  <a:pt x="3320" y="2834"/>
                </a:lnTo>
                <a:lnTo>
                  <a:pt x="3333" y="2865"/>
                </a:lnTo>
                <a:lnTo>
                  <a:pt x="3342" y="2900"/>
                </a:lnTo>
                <a:lnTo>
                  <a:pt x="3344" y="2935"/>
                </a:lnTo>
                <a:lnTo>
                  <a:pt x="3342" y="2972"/>
                </a:lnTo>
                <a:lnTo>
                  <a:pt x="3333" y="3007"/>
                </a:lnTo>
                <a:lnTo>
                  <a:pt x="3319" y="3039"/>
                </a:lnTo>
                <a:lnTo>
                  <a:pt x="3301" y="3068"/>
                </a:lnTo>
                <a:lnTo>
                  <a:pt x="3279" y="3094"/>
                </a:lnTo>
                <a:lnTo>
                  <a:pt x="3252" y="3117"/>
                </a:lnTo>
                <a:lnTo>
                  <a:pt x="3223" y="3136"/>
                </a:lnTo>
                <a:lnTo>
                  <a:pt x="3191" y="3148"/>
                </a:lnTo>
                <a:lnTo>
                  <a:pt x="3156" y="3157"/>
                </a:lnTo>
                <a:lnTo>
                  <a:pt x="3120" y="3160"/>
                </a:lnTo>
                <a:lnTo>
                  <a:pt x="2381" y="3160"/>
                </a:lnTo>
                <a:lnTo>
                  <a:pt x="2398" y="3190"/>
                </a:lnTo>
                <a:lnTo>
                  <a:pt x="2410" y="3220"/>
                </a:lnTo>
                <a:lnTo>
                  <a:pt x="2418" y="3253"/>
                </a:lnTo>
                <a:lnTo>
                  <a:pt x="2420" y="3287"/>
                </a:lnTo>
                <a:lnTo>
                  <a:pt x="2417" y="3323"/>
                </a:lnTo>
                <a:lnTo>
                  <a:pt x="2409" y="3357"/>
                </a:lnTo>
                <a:lnTo>
                  <a:pt x="2395" y="3389"/>
                </a:lnTo>
                <a:lnTo>
                  <a:pt x="2377" y="3419"/>
                </a:lnTo>
                <a:lnTo>
                  <a:pt x="2354" y="3446"/>
                </a:lnTo>
                <a:lnTo>
                  <a:pt x="2327" y="3469"/>
                </a:lnTo>
                <a:lnTo>
                  <a:pt x="2297" y="3487"/>
                </a:lnTo>
                <a:lnTo>
                  <a:pt x="2266" y="3501"/>
                </a:lnTo>
                <a:lnTo>
                  <a:pt x="2231" y="3509"/>
                </a:lnTo>
                <a:lnTo>
                  <a:pt x="2196" y="3512"/>
                </a:lnTo>
                <a:lnTo>
                  <a:pt x="2160" y="3509"/>
                </a:lnTo>
                <a:lnTo>
                  <a:pt x="2127" y="3501"/>
                </a:lnTo>
                <a:lnTo>
                  <a:pt x="2094" y="3487"/>
                </a:lnTo>
                <a:lnTo>
                  <a:pt x="2064" y="3469"/>
                </a:lnTo>
                <a:lnTo>
                  <a:pt x="2038" y="3446"/>
                </a:lnTo>
                <a:lnTo>
                  <a:pt x="1799" y="3207"/>
                </a:lnTo>
                <a:lnTo>
                  <a:pt x="1794" y="3208"/>
                </a:lnTo>
                <a:lnTo>
                  <a:pt x="1789" y="3209"/>
                </a:lnTo>
                <a:lnTo>
                  <a:pt x="1560" y="3216"/>
                </a:lnTo>
                <a:lnTo>
                  <a:pt x="1498" y="3209"/>
                </a:lnTo>
                <a:lnTo>
                  <a:pt x="1437" y="3199"/>
                </a:lnTo>
                <a:lnTo>
                  <a:pt x="1379" y="3187"/>
                </a:lnTo>
                <a:lnTo>
                  <a:pt x="1323" y="3172"/>
                </a:lnTo>
                <a:lnTo>
                  <a:pt x="1268" y="3156"/>
                </a:lnTo>
                <a:lnTo>
                  <a:pt x="1240" y="3171"/>
                </a:lnTo>
                <a:lnTo>
                  <a:pt x="1211" y="3182"/>
                </a:lnTo>
                <a:lnTo>
                  <a:pt x="1179" y="3189"/>
                </a:lnTo>
                <a:lnTo>
                  <a:pt x="1148" y="3191"/>
                </a:lnTo>
                <a:lnTo>
                  <a:pt x="1112" y="3189"/>
                </a:lnTo>
                <a:lnTo>
                  <a:pt x="1078" y="3180"/>
                </a:lnTo>
                <a:lnTo>
                  <a:pt x="1047" y="3167"/>
                </a:lnTo>
                <a:lnTo>
                  <a:pt x="1016" y="3148"/>
                </a:lnTo>
                <a:lnTo>
                  <a:pt x="989" y="3125"/>
                </a:lnTo>
                <a:lnTo>
                  <a:pt x="968" y="3100"/>
                </a:lnTo>
                <a:lnTo>
                  <a:pt x="950" y="3072"/>
                </a:lnTo>
                <a:lnTo>
                  <a:pt x="937" y="3041"/>
                </a:lnTo>
                <a:lnTo>
                  <a:pt x="928" y="3010"/>
                </a:lnTo>
                <a:lnTo>
                  <a:pt x="852" y="2972"/>
                </a:lnTo>
                <a:lnTo>
                  <a:pt x="777" y="2935"/>
                </a:lnTo>
                <a:lnTo>
                  <a:pt x="700" y="2900"/>
                </a:lnTo>
                <a:lnTo>
                  <a:pt x="622" y="2868"/>
                </a:lnTo>
                <a:lnTo>
                  <a:pt x="542" y="2839"/>
                </a:lnTo>
                <a:lnTo>
                  <a:pt x="223" y="2839"/>
                </a:lnTo>
                <a:lnTo>
                  <a:pt x="188" y="2837"/>
                </a:lnTo>
                <a:lnTo>
                  <a:pt x="153" y="2828"/>
                </a:lnTo>
                <a:lnTo>
                  <a:pt x="121" y="2814"/>
                </a:lnTo>
                <a:lnTo>
                  <a:pt x="92" y="2796"/>
                </a:lnTo>
                <a:lnTo>
                  <a:pt x="66" y="2773"/>
                </a:lnTo>
                <a:lnTo>
                  <a:pt x="43" y="2747"/>
                </a:lnTo>
                <a:lnTo>
                  <a:pt x="25" y="2718"/>
                </a:lnTo>
                <a:lnTo>
                  <a:pt x="11" y="2685"/>
                </a:lnTo>
                <a:lnTo>
                  <a:pt x="2" y="2651"/>
                </a:lnTo>
                <a:lnTo>
                  <a:pt x="0" y="2615"/>
                </a:lnTo>
                <a:lnTo>
                  <a:pt x="2" y="2578"/>
                </a:lnTo>
                <a:lnTo>
                  <a:pt x="11" y="2544"/>
                </a:lnTo>
                <a:lnTo>
                  <a:pt x="25" y="2511"/>
                </a:lnTo>
                <a:lnTo>
                  <a:pt x="43" y="2482"/>
                </a:lnTo>
                <a:lnTo>
                  <a:pt x="66" y="2456"/>
                </a:lnTo>
                <a:lnTo>
                  <a:pt x="92" y="2433"/>
                </a:lnTo>
                <a:lnTo>
                  <a:pt x="121" y="2415"/>
                </a:lnTo>
                <a:lnTo>
                  <a:pt x="153" y="2401"/>
                </a:lnTo>
                <a:lnTo>
                  <a:pt x="188" y="2393"/>
                </a:lnTo>
                <a:lnTo>
                  <a:pt x="223" y="2390"/>
                </a:lnTo>
                <a:lnTo>
                  <a:pt x="295" y="2390"/>
                </a:lnTo>
                <a:lnTo>
                  <a:pt x="311" y="2320"/>
                </a:lnTo>
                <a:lnTo>
                  <a:pt x="339" y="2296"/>
                </a:lnTo>
                <a:lnTo>
                  <a:pt x="369" y="2273"/>
                </a:lnTo>
                <a:lnTo>
                  <a:pt x="401" y="2253"/>
                </a:lnTo>
                <a:lnTo>
                  <a:pt x="436" y="2234"/>
                </a:lnTo>
                <a:lnTo>
                  <a:pt x="514" y="2192"/>
                </a:lnTo>
                <a:lnTo>
                  <a:pt x="592" y="2150"/>
                </a:lnTo>
                <a:lnTo>
                  <a:pt x="671" y="2111"/>
                </a:lnTo>
                <a:lnTo>
                  <a:pt x="750" y="2075"/>
                </a:lnTo>
                <a:lnTo>
                  <a:pt x="829" y="2042"/>
                </a:lnTo>
                <a:lnTo>
                  <a:pt x="907" y="2008"/>
                </a:lnTo>
                <a:lnTo>
                  <a:pt x="1020" y="1962"/>
                </a:lnTo>
                <a:lnTo>
                  <a:pt x="1132" y="1915"/>
                </a:lnTo>
                <a:lnTo>
                  <a:pt x="1145" y="1907"/>
                </a:lnTo>
                <a:lnTo>
                  <a:pt x="1156" y="1896"/>
                </a:lnTo>
                <a:lnTo>
                  <a:pt x="1163" y="1883"/>
                </a:lnTo>
                <a:lnTo>
                  <a:pt x="1186" y="1820"/>
                </a:lnTo>
                <a:lnTo>
                  <a:pt x="1206" y="1756"/>
                </a:lnTo>
                <a:lnTo>
                  <a:pt x="1211" y="1742"/>
                </a:lnTo>
                <a:lnTo>
                  <a:pt x="1215" y="1728"/>
                </a:lnTo>
                <a:lnTo>
                  <a:pt x="1220" y="1716"/>
                </a:lnTo>
                <a:lnTo>
                  <a:pt x="1227" y="1704"/>
                </a:lnTo>
                <a:lnTo>
                  <a:pt x="1237" y="1695"/>
                </a:lnTo>
                <a:lnTo>
                  <a:pt x="1248" y="1688"/>
                </a:lnTo>
                <a:lnTo>
                  <a:pt x="1265" y="1683"/>
                </a:lnTo>
                <a:lnTo>
                  <a:pt x="1272" y="1678"/>
                </a:lnTo>
                <a:lnTo>
                  <a:pt x="1280" y="1670"/>
                </a:lnTo>
                <a:lnTo>
                  <a:pt x="1286" y="1660"/>
                </a:lnTo>
                <a:lnTo>
                  <a:pt x="1289" y="1650"/>
                </a:lnTo>
                <a:lnTo>
                  <a:pt x="1300" y="1556"/>
                </a:lnTo>
                <a:lnTo>
                  <a:pt x="1309" y="1462"/>
                </a:lnTo>
                <a:lnTo>
                  <a:pt x="1307" y="1448"/>
                </a:lnTo>
                <a:lnTo>
                  <a:pt x="1301" y="1433"/>
                </a:lnTo>
                <a:lnTo>
                  <a:pt x="1294" y="1421"/>
                </a:lnTo>
                <a:lnTo>
                  <a:pt x="1264" y="1383"/>
                </a:lnTo>
                <a:lnTo>
                  <a:pt x="1239" y="1343"/>
                </a:lnTo>
                <a:lnTo>
                  <a:pt x="1219" y="1300"/>
                </a:lnTo>
                <a:lnTo>
                  <a:pt x="1205" y="1254"/>
                </a:lnTo>
                <a:lnTo>
                  <a:pt x="1196" y="1207"/>
                </a:lnTo>
                <a:lnTo>
                  <a:pt x="1188" y="1176"/>
                </a:lnTo>
                <a:lnTo>
                  <a:pt x="1177" y="1147"/>
                </a:lnTo>
                <a:lnTo>
                  <a:pt x="1165" y="1118"/>
                </a:lnTo>
                <a:lnTo>
                  <a:pt x="1155" y="1088"/>
                </a:lnTo>
                <a:lnTo>
                  <a:pt x="1133" y="1006"/>
                </a:lnTo>
                <a:lnTo>
                  <a:pt x="1114" y="924"/>
                </a:lnTo>
                <a:lnTo>
                  <a:pt x="1111" y="904"/>
                </a:lnTo>
                <a:lnTo>
                  <a:pt x="1110" y="883"/>
                </a:lnTo>
                <a:lnTo>
                  <a:pt x="1108" y="863"/>
                </a:lnTo>
                <a:lnTo>
                  <a:pt x="1107" y="849"/>
                </a:lnTo>
                <a:lnTo>
                  <a:pt x="1107" y="836"/>
                </a:lnTo>
                <a:lnTo>
                  <a:pt x="1109" y="825"/>
                </a:lnTo>
                <a:lnTo>
                  <a:pt x="1116" y="814"/>
                </a:lnTo>
                <a:lnTo>
                  <a:pt x="1125" y="806"/>
                </a:lnTo>
                <a:lnTo>
                  <a:pt x="1141" y="799"/>
                </a:lnTo>
                <a:lnTo>
                  <a:pt x="1147" y="793"/>
                </a:lnTo>
                <a:lnTo>
                  <a:pt x="1153" y="784"/>
                </a:lnTo>
                <a:lnTo>
                  <a:pt x="1157" y="771"/>
                </a:lnTo>
                <a:lnTo>
                  <a:pt x="1159" y="759"/>
                </a:lnTo>
                <a:lnTo>
                  <a:pt x="1159" y="733"/>
                </a:lnTo>
                <a:lnTo>
                  <a:pt x="1159" y="714"/>
                </a:lnTo>
                <a:lnTo>
                  <a:pt x="1160" y="699"/>
                </a:lnTo>
                <a:lnTo>
                  <a:pt x="1160" y="687"/>
                </a:lnTo>
                <a:lnTo>
                  <a:pt x="1160" y="677"/>
                </a:lnTo>
                <a:lnTo>
                  <a:pt x="1160" y="665"/>
                </a:lnTo>
                <a:lnTo>
                  <a:pt x="1160" y="649"/>
                </a:lnTo>
                <a:lnTo>
                  <a:pt x="1160" y="630"/>
                </a:lnTo>
                <a:lnTo>
                  <a:pt x="1160" y="605"/>
                </a:lnTo>
                <a:lnTo>
                  <a:pt x="1160" y="524"/>
                </a:lnTo>
                <a:lnTo>
                  <a:pt x="1163" y="443"/>
                </a:lnTo>
                <a:lnTo>
                  <a:pt x="1169" y="406"/>
                </a:lnTo>
                <a:lnTo>
                  <a:pt x="1178" y="371"/>
                </a:lnTo>
                <a:lnTo>
                  <a:pt x="1192" y="339"/>
                </a:lnTo>
                <a:lnTo>
                  <a:pt x="1210" y="310"/>
                </a:lnTo>
                <a:lnTo>
                  <a:pt x="1230" y="282"/>
                </a:lnTo>
                <a:lnTo>
                  <a:pt x="1254" y="255"/>
                </a:lnTo>
                <a:lnTo>
                  <a:pt x="1279" y="230"/>
                </a:lnTo>
                <a:lnTo>
                  <a:pt x="1307" y="206"/>
                </a:lnTo>
                <a:lnTo>
                  <a:pt x="1355" y="170"/>
                </a:lnTo>
                <a:lnTo>
                  <a:pt x="1406" y="139"/>
                </a:lnTo>
                <a:lnTo>
                  <a:pt x="1459" y="113"/>
                </a:lnTo>
                <a:lnTo>
                  <a:pt x="1513" y="90"/>
                </a:lnTo>
                <a:lnTo>
                  <a:pt x="1569" y="71"/>
                </a:lnTo>
                <a:lnTo>
                  <a:pt x="1626" y="54"/>
                </a:lnTo>
                <a:lnTo>
                  <a:pt x="1683" y="40"/>
                </a:lnTo>
                <a:lnTo>
                  <a:pt x="1756" y="25"/>
                </a:lnTo>
                <a:lnTo>
                  <a:pt x="1828" y="13"/>
                </a:lnTo>
                <a:lnTo>
                  <a:pt x="1900" y="1"/>
                </a:lnTo>
                <a:lnTo>
                  <a:pt x="1920" y="0"/>
                </a:lnTo>
                <a:close/>
              </a:path>
            </a:pathLst>
          </a:custGeom>
          <a:solidFill>
            <a:schemeClr val="tx1">
              <a:lumMod val="90000"/>
              <a:lumOff val="1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70" name="Group 69"/>
          <p:cNvGrpSpPr/>
          <p:nvPr/>
        </p:nvGrpSpPr>
        <p:grpSpPr>
          <a:xfrm>
            <a:off x="7174828" y="1962929"/>
            <a:ext cx="639572" cy="464188"/>
            <a:chOff x="3276600" y="4432301"/>
            <a:chExt cx="1065213" cy="773113"/>
          </a:xfrm>
          <a:solidFill>
            <a:schemeClr val="tx1">
              <a:lumMod val="90000"/>
              <a:lumOff val="10000"/>
            </a:schemeClr>
          </a:solidFill>
        </p:grpSpPr>
        <p:sp>
          <p:nvSpPr>
            <p:cNvPr id="71" name="Freeform 55"/>
            <p:cNvSpPr>
              <a:spLocks/>
            </p:cNvSpPr>
            <p:nvPr/>
          </p:nvSpPr>
          <p:spPr bwMode="auto">
            <a:xfrm>
              <a:off x="3911600" y="4699001"/>
              <a:ext cx="115888" cy="100013"/>
            </a:xfrm>
            <a:custGeom>
              <a:avLst/>
              <a:gdLst>
                <a:gd name="T0" fmla="*/ 61 w 368"/>
                <a:gd name="T1" fmla="*/ 0 h 314"/>
                <a:gd name="T2" fmla="*/ 368 w 368"/>
                <a:gd name="T3" fmla="*/ 48 h 314"/>
                <a:gd name="T4" fmla="*/ 189 w 368"/>
                <a:gd name="T5" fmla="*/ 314 h 314"/>
                <a:gd name="T6" fmla="*/ 123 w 368"/>
                <a:gd name="T7" fmla="*/ 287 h 314"/>
                <a:gd name="T8" fmla="*/ 59 w 368"/>
                <a:gd name="T9" fmla="*/ 262 h 314"/>
                <a:gd name="T10" fmla="*/ 50 w 368"/>
                <a:gd name="T11" fmla="*/ 235 h 314"/>
                <a:gd name="T12" fmla="*/ 40 w 368"/>
                <a:gd name="T13" fmla="*/ 206 h 314"/>
                <a:gd name="T14" fmla="*/ 37 w 368"/>
                <a:gd name="T15" fmla="*/ 196 h 314"/>
                <a:gd name="T16" fmla="*/ 34 w 368"/>
                <a:gd name="T17" fmla="*/ 186 h 314"/>
                <a:gd name="T18" fmla="*/ 29 w 368"/>
                <a:gd name="T19" fmla="*/ 173 h 314"/>
                <a:gd name="T20" fmla="*/ 22 w 368"/>
                <a:gd name="T21" fmla="*/ 158 h 314"/>
                <a:gd name="T22" fmla="*/ 13 w 368"/>
                <a:gd name="T23" fmla="*/ 145 h 314"/>
                <a:gd name="T24" fmla="*/ 1 w 368"/>
                <a:gd name="T25" fmla="*/ 132 h 314"/>
                <a:gd name="T26" fmla="*/ 0 w 368"/>
                <a:gd name="T27" fmla="*/ 110 h 314"/>
                <a:gd name="T28" fmla="*/ 0 w 368"/>
                <a:gd name="T29" fmla="*/ 92 h 314"/>
                <a:gd name="T30" fmla="*/ 61 w 368"/>
                <a:gd name="T31" fmla="*/ 0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68" h="314">
                  <a:moveTo>
                    <a:pt x="61" y="0"/>
                  </a:moveTo>
                  <a:lnTo>
                    <a:pt x="368" y="48"/>
                  </a:lnTo>
                  <a:lnTo>
                    <a:pt x="189" y="314"/>
                  </a:lnTo>
                  <a:lnTo>
                    <a:pt x="123" y="287"/>
                  </a:lnTo>
                  <a:lnTo>
                    <a:pt x="59" y="262"/>
                  </a:lnTo>
                  <a:lnTo>
                    <a:pt x="50" y="235"/>
                  </a:lnTo>
                  <a:lnTo>
                    <a:pt x="40" y="206"/>
                  </a:lnTo>
                  <a:lnTo>
                    <a:pt x="37" y="196"/>
                  </a:lnTo>
                  <a:lnTo>
                    <a:pt x="34" y="186"/>
                  </a:lnTo>
                  <a:lnTo>
                    <a:pt x="29" y="173"/>
                  </a:lnTo>
                  <a:lnTo>
                    <a:pt x="22" y="158"/>
                  </a:lnTo>
                  <a:lnTo>
                    <a:pt x="13" y="145"/>
                  </a:lnTo>
                  <a:lnTo>
                    <a:pt x="1" y="132"/>
                  </a:lnTo>
                  <a:lnTo>
                    <a:pt x="0" y="110"/>
                  </a:lnTo>
                  <a:lnTo>
                    <a:pt x="0" y="92"/>
                  </a:lnTo>
                  <a:lnTo>
                    <a:pt x="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" name="Freeform 56"/>
            <p:cNvSpPr>
              <a:spLocks/>
            </p:cNvSpPr>
            <p:nvPr/>
          </p:nvSpPr>
          <p:spPr bwMode="auto">
            <a:xfrm>
              <a:off x="3981450" y="4730751"/>
              <a:ext cx="193675" cy="103188"/>
            </a:xfrm>
            <a:custGeom>
              <a:avLst/>
              <a:gdLst>
                <a:gd name="T0" fmla="*/ 350 w 609"/>
                <a:gd name="T1" fmla="*/ 0 h 325"/>
                <a:gd name="T2" fmla="*/ 609 w 609"/>
                <a:gd name="T3" fmla="*/ 94 h 325"/>
                <a:gd name="T4" fmla="*/ 246 w 609"/>
                <a:gd name="T5" fmla="*/ 325 h 325"/>
                <a:gd name="T6" fmla="*/ 153 w 609"/>
                <a:gd name="T7" fmla="*/ 293 h 325"/>
                <a:gd name="T8" fmla="*/ 75 w 609"/>
                <a:gd name="T9" fmla="*/ 257 h 325"/>
                <a:gd name="T10" fmla="*/ 0 w 609"/>
                <a:gd name="T11" fmla="*/ 225 h 325"/>
                <a:gd name="T12" fmla="*/ 350 w 609"/>
                <a:gd name="T13" fmla="*/ 0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9" h="325">
                  <a:moveTo>
                    <a:pt x="350" y="0"/>
                  </a:moveTo>
                  <a:lnTo>
                    <a:pt x="609" y="94"/>
                  </a:lnTo>
                  <a:lnTo>
                    <a:pt x="246" y="325"/>
                  </a:lnTo>
                  <a:lnTo>
                    <a:pt x="153" y="293"/>
                  </a:lnTo>
                  <a:lnTo>
                    <a:pt x="75" y="257"/>
                  </a:lnTo>
                  <a:lnTo>
                    <a:pt x="0" y="225"/>
                  </a:lnTo>
                  <a:lnTo>
                    <a:pt x="35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" name="Freeform 57"/>
            <p:cNvSpPr>
              <a:spLocks/>
            </p:cNvSpPr>
            <p:nvPr/>
          </p:nvSpPr>
          <p:spPr bwMode="auto">
            <a:xfrm>
              <a:off x="4065588" y="4787901"/>
              <a:ext cx="215900" cy="92075"/>
            </a:xfrm>
            <a:custGeom>
              <a:avLst/>
              <a:gdLst>
                <a:gd name="T0" fmla="*/ 500 w 681"/>
                <a:gd name="T1" fmla="*/ 0 h 291"/>
                <a:gd name="T2" fmla="*/ 681 w 681"/>
                <a:gd name="T3" fmla="*/ 129 h 291"/>
                <a:gd name="T4" fmla="*/ 182 w 681"/>
                <a:gd name="T5" fmla="*/ 291 h 291"/>
                <a:gd name="T6" fmla="*/ 63 w 681"/>
                <a:gd name="T7" fmla="*/ 208 h 291"/>
                <a:gd name="T8" fmla="*/ 54 w 681"/>
                <a:gd name="T9" fmla="*/ 200 h 291"/>
                <a:gd name="T10" fmla="*/ 0 w 681"/>
                <a:gd name="T11" fmla="*/ 163 h 291"/>
                <a:gd name="T12" fmla="*/ 500 w 681"/>
                <a:gd name="T13" fmla="*/ 0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1" h="291">
                  <a:moveTo>
                    <a:pt x="500" y="0"/>
                  </a:moveTo>
                  <a:lnTo>
                    <a:pt x="681" y="129"/>
                  </a:lnTo>
                  <a:lnTo>
                    <a:pt x="182" y="291"/>
                  </a:lnTo>
                  <a:lnTo>
                    <a:pt x="63" y="208"/>
                  </a:lnTo>
                  <a:lnTo>
                    <a:pt x="54" y="200"/>
                  </a:lnTo>
                  <a:lnTo>
                    <a:pt x="0" y="163"/>
                  </a:lnTo>
                  <a:lnTo>
                    <a:pt x="50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" name="Freeform 58"/>
            <p:cNvSpPr>
              <a:spLocks/>
            </p:cNvSpPr>
            <p:nvPr/>
          </p:nvSpPr>
          <p:spPr bwMode="auto">
            <a:xfrm>
              <a:off x="4125913" y="4860926"/>
              <a:ext cx="211138" cy="71438"/>
            </a:xfrm>
            <a:custGeom>
              <a:avLst/>
              <a:gdLst>
                <a:gd name="T0" fmla="*/ 582 w 666"/>
                <a:gd name="T1" fmla="*/ 0 h 226"/>
                <a:gd name="T2" fmla="*/ 666 w 666"/>
                <a:gd name="T3" fmla="*/ 150 h 226"/>
                <a:gd name="T4" fmla="*/ 84 w 666"/>
                <a:gd name="T5" fmla="*/ 226 h 226"/>
                <a:gd name="T6" fmla="*/ 0 w 666"/>
                <a:gd name="T7" fmla="*/ 76 h 226"/>
                <a:gd name="T8" fmla="*/ 582 w 666"/>
                <a:gd name="T9" fmla="*/ 0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6" h="226">
                  <a:moveTo>
                    <a:pt x="582" y="0"/>
                  </a:moveTo>
                  <a:lnTo>
                    <a:pt x="666" y="150"/>
                  </a:lnTo>
                  <a:lnTo>
                    <a:pt x="84" y="226"/>
                  </a:lnTo>
                  <a:lnTo>
                    <a:pt x="0" y="76"/>
                  </a:lnTo>
                  <a:lnTo>
                    <a:pt x="58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5" name="Freeform 59"/>
            <p:cNvSpPr>
              <a:spLocks/>
            </p:cNvSpPr>
            <p:nvPr/>
          </p:nvSpPr>
          <p:spPr bwMode="auto">
            <a:xfrm>
              <a:off x="4144963" y="4938713"/>
              <a:ext cx="196850" cy="55563"/>
            </a:xfrm>
            <a:custGeom>
              <a:avLst/>
              <a:gdLst>
                <a:gd name="T0" fmla="*/ 22 w 623"/>
                <a:gd name="T1" fmla="*/ 0 h 175"/>
                <a:gd name="T2" fmla="*/ 623 w 623"/>
                <a:gd name="T3" fmla="*/ 20 h 175"/>
                <a:gd name="T4" fmla="*/ 601 w 623"/>
                <a:gd name="T5" fmla="*/ 175 h 175"/>
                <a:gd name="T6" fmla="*/ 0 w 623"/>
                <a:gd name="T7" fmla="*/ 155 h 175"/>
                <a:gd name="T8" fmla="*/ 22 w 623"/>
                <a:gd name="T9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3" h="175">
                  <a:moveTo>
                    <a:pt x="22" y="0"/>
                  </a:moveTo>
                  <a:lnTo>
                    <a:pt x="623" y="20"/>
                  </a:lnTo>
                  <a:lnTo>
                    <a:pt x="601" y="175"/>
                  </a:lnTo>
                  <a:lnTo>
                    <a:pt x="0" y="155"/>
                  </a:lnTo>
                  <a:lnTo>
                    <a:pt x="2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" name="Freeform 60"/>
            <p:cNvSpPr>
              <a:spLocks/>
            </p:cNvSpPr>
            <p:nvPr/>
          </p:nvSpPr>
          <p:spPr bwMode="auto">
            <a:xfrm>
              <a:off x="4100513" y="4992688"/>
              <a:ext cx="215900" cy="80963"/>
            </a:xfrm>
            <a:custGeom>
              <a:avLst/>
              <a:gdLst>
                <a:gd name="T0" fmla="*/ 127 w 680"/>
                <a:gd name="T1" fmla="*/ 0 h 257"/>
                <a:gd name="T2" fmla="*/ 680 w 680"/>
                <a:gd name="T3" fmla="*/ 114 h 257"/>
                <a:gd name="T4" fmla="*/ 554 w 680"/>
                <a:gd name="T5" fmla="*/ 257 h 257"/>
                <a:gd name="T6" fmla="*/ 0 w 680"/>
                <a:gd name="T7" fmla="*/ 143 h 257"/>
                <a:gd name="T8" fmla="*/ 127 w 680"/>
                <a:gd name="T9" fmla="*/ 0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0" h="257">
                  <a:moveTo>
                    <a:pt x="127" y="0"/>
                  </a:moveTo>
                  <a:lnTo>
                    <a:pt x="680" y="114"/>
                  </a:lnTo>
                  <a:lnTo>
                    <a:pt x="554" y="257"/>
                  </a:lnTo>
                  <a:lnTo>
                    <a:pt x="0" y="143"/>
                  </a:lnTo>
                  <a:lnTo>
                    <a:pt x="12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" name="Freeform 61"/>
            <p:cNvSpPr>
              <a:spLocks/>
            </p:cNvSpPr>
            <p:nvPr/>
          </p:nvSpPr>
          <p:spPr bwMode="auto">
            <a:xfrm>
              <a:off x="4024313" y="5041901"/>
              <a:ext cx="209550" cy="98425"/>
            </a:xfrm>
            <a:custGeom>
              <a:avLst/>
              <a:gdLst>
                <a:gd name="T0" fmla="*/ 216 w 663"/>
                <a:gd name="T1" fmla="*/ 0 h 310"/>
                <a:gd name="T2" fmla="*/ 663 w 663"/>
                <a:gd name="T3" fmla="*/ 194 h 310"/>
                <a:gd name="T4" fmla="*/ 447 w 663"/>
                <a:gd name="T5" fmla="*/ 310 h 310"/>
                <a:gd name="T6" fmla="*/ 0 w 663"/>
                <a:gd name="T7" fmla="*/ 115 h 310"/>
                <a:gd name="T8" fmla="*/ 216 w 663"/>
                <a:gd name="T9" fmla="*/ 0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3" h="310">
                  <a:moveTo>
                    <a:pt x="216" y="0"/>
                  </a:moveTo>
                  <a:lnTo>
                    <a:pt x="663" y="194"/>
                  </a:lnTo>
                  <a:lnTo>
                    <a:pt x="447" y="310"/>
                  </a:lnTo>
                  <a:lnTo>
                    <a:pt x="0" y="115"/>
                  </a:lnTo>
                  <a:lnTo>
                    <a:pt x="21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" name="Freeform 62"/>
            <p:cNvSpPr>
              <a:spLocks/>
            </p:cNvSpPr>
            <p:nvPr/>
          </p:nvSpPr>
          <p:spPr bwMode="auto">
            <a:xfrm>
              <a:off x="3924300" y="5081588"/>
              <a:ext cx="182563" cy="104775"/>
            </a:xfrm>
            <a:custGeom>
              <a:avLst/>
              <a:gdLst>
                <a:gd name="T0" fmla="*/ 283 w 576"/>
                <a:gd name="T1" fmla="*/ 0 h 330"/>
                <a:gd name="T2" fmla="*/ 576 w 576"/>
                <a:gd name="T3" fmla="*/ 254 h 330"/>
                <a:gd name="T4" fmla="*/ 293 w 576"/>
                <a:gd name="T5" fmla="*/ 330 h 330"/>
                <a:gd name="T6" fmla="*/ 0 w 576"/>
                <a:gd name="T7" fmla="*/ 76 h 330"/>
                <a:gd name="T8" fmla="*/ 283 w 576"/>
                <a:gd name="T9" fmla="*/ 0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6" h="330">
                  <a:moveTo>
                    <a:pt x="283" y="0"/>
                  </a:moveTo>
                  <a:lnTo>
                    <a:pt x="576" y="254"/>
                  </a:lnTo>
                  <a:lnTo>
                    <a:pt x="293" y="330"/>
                  </a:lnTo>
                  <a:lnTo>
                    <a:pt x="0" y="76"/>
                  </a:lnTo>
                  <a:lnTo>
                    <a:pt x="28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" name="Freeform 63"/>
            <p:cNvSpPr>
              <a:spLocks/>
            </p:cNvSpPr>
            <p:nvPr/>
          </p:nvSpPr>
          <p:spPr bwMode="auto">
            <a:xfrm>
              <a:off x="3813175" y="5105401"/>
              <a:ext cx="133350" cy="100013"/>
            </a:xfrm>
            <a:custGeom>
              <a:avLst/>
              <a:gdLst>
                <a:gd name="T0" fmla="*/ 318 w 423"/>
                <a:gd name="T1" fmla="*/ 0 h 313"/>
                <a:gd name="T2" fmla="*/ 423 w 423"/>
                <a:gd name="T3" fmla="*/ 286 h 313"/>
                <a:gd name="T4" fmla="*/ 104 w 423"/>
                <a:gd name="T5" fmla="*/ 313 h 313"/>
                <a:gd name="T6" fmla="*/ 0 w 423"/>
                <a:gd name="T7" fmla="*/ 27 h 313"/>
                <a:gd name="T8" fmla="*/ 318 w 423"/>
                <a:gd name="T9" fmla="*/ 0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3" h="313">
                  <a:moveTo>
                    <a:pt x="318" y="0"/>
                  </a:moveTo>
                  <a:lnTo>
                    <a:pt x="423" y="286"/>
                  </a:lnTo>
                  <a:lnTo>
                    <a:pt x="104" y="313"/>
                  </a:lnTo>
                  <a:lnTo>
                    <a:pt x="0" y="27"/>
                  </a:lnTo>
                  <a:lnTo>
                    <a:pt x="31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" name="Freeform 64"/>
            <p:cNvSpPr>
              <a:spLocks/>
            </p:cNvSpPr>
            <p:nvPr/>
          </p:nvSpPr>
          <p:spPr bwMode="auto">
            <a:xfrm>
              <a:off x="3670300" y="5105401"/>
              <a:ext cx="131763" cy="100013"/>
            </a:xfrm>
            <a:custGeom>
              <a:avLst/>
              <a:gdLst>
                <a:gd name="T0" fmla="*/ 95 w 414"/>
                <a:gd name="T1" fmla="*/ 0 h 311"/>
                <a:gd name="T2" fmla="*/ 414 w 414"/>
                <a:gd name="T3" fmla="*/ 24 h 311"/>
                <a:gd name="T4" fmla="*/ 320 w 414"/>
                <a:gd name="T5" fmla="*/ 311 h 311"/>
                <a:gd name="T6" fmla="*/ 0 w 414"/>
                <a:gd name="T7" fmla="*/ 287 h 311"/>
                <a:gd name="T8" fmla="*/ 95 w 414"/>
                <a:gd name="T9" fmla="*/ 0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4" h="311">
                  <a:moveTo>
                    <a:pt x="95" y="0"/>
                  </a:moveTo>
                  <a:lnTo>
                    <a:pt x="414" y="24"/>
                  </a:lnTo>
                  <a:lnTo>
                    <a:pt x="320" y="311"/>
                  </a:lnTo>
                  <a:lnTo>
                    <a:pt x="0" y="287"/>
                  </a:lnTo>
                  <a:lnTo>
                    <a:pt x="9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" name="Freeform 65"/>
            <p:cNvSpPr>
              <a:spLocks/>
            </p:cNvSpPr>
            <p:nvPr/>
          </p:nvSpPr>
          <p:spPr bwMode="auto">
            <a:xfrm>
              <a:off x="3509963" y="5080001"/>
              <a:ext cx="180975" cy="104775"/>
            </a:xfrm>
            <a:custGeom>
              <a:avLst/>
              <a:gdLst>
                <a:gd name="T0" fmla="*/ 283 w 568"/>
                <a:gd name="T1" fmla="*/ 0 h 330"/>
                <a:gd name="T2" fmla="*/ 568 w 568"/>
                <a:gd name="T3" fmla="*/ 74 h 330"/>
                <a:gd name="T4" fmla="*/ 285 w 568"/>
                <a:gd name="T5" fmla="*/ 330 h 330"/>
                <a:gd name="T6" fmla="*/ 0 w 568"/>
                <a:gd name="T7" fmla="*/ 257 h 330"/>
                <a:gd name="T8" fmla="*/ 283 w 568"/>
                <a:gd name="T9" fmla="*/ 0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8" h="330">
                  <a:moveTo>
                    <a:pt x="283" y="0"/>
                  </a:moveTo>
                  <a:lnTo>
                    <a:pt x="568" y="74"/>
                  </a:lnTo>
                  <a:lnTo>
                    <a:pt x="285" y="330"/>
                  </a:lnTo>
                  <a:lnTo>
                    <a:pt x="0" y="257"/>
                  </a:lnTo>
                  <a:lnTo>
                    <a:pt x="28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" name="Freeform 66"/>
            <p:cNvSpPr>
              <a:spLocks/>
            </p:cNvSpPr>
            <p:nvPr/>
          </p:nvSpPr>
          <p:spPr bwMode="auto">
            <a:xfrm>
              <a:off x="3382963" y="5040313"/>
              <a:ext cx="209550" cy="98425"/>
            </a:xfrm>
            <a:custGeom>
              <a:avLst/>
              <a:gdLst>
                <a:gd name="T0" fmla="*/ 441 w 661"/>
                <a:gd name="T1" fmla="*/ 0 h 312"/>
                <a:gd name="T2" fmla="*/ 661 w 661"/>
                <a:gd name="T3" fmla="*/ 114 h 312"/>
                <a:gd name="T4" fmla="*/ 220 w 661"/>
                <a:gd name="T5" fmla="*/ 312 h 312"/>
                <a:gd name="T6" fmla="*/ 0 w 661"/>
                <a:gd name="T7" fmla="*/ 198 h 312"/>
                <a:gd name="T8" fmla="*/ 441 w 661"/>
                <a:gd name="T9" fmla="*/ 0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1" h="312">
                  <a:moveTo>
                    <a:pt x="441" y="0"/>
                  </a:moveTo>
                  <a:lnTo>
                    <a:pt x="661" y="114"/>
                  </a:lnTo>
                  <a:lnTo>
                    <a:pt x="220" y="312"/>
                  </a:lnTo>
                  <a:lnTo>
                    <a:pt x="0" y="198"/>
                  </a:lnTo>
                  <a:lnTo>
                    <a:pt x="44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" name="Freeform 67"/>
            <p:cNvSpPr>
              <a:spLocks/>
            </p:cNvSpPr>
            <p:nvPr/>
          </p:nvSpPr>
          <p:spPr bwMode="auto">
            <a:xfrm>
              <a:off x="3302000" y="4989513"/>
              <a:ext cx="217488" cy="84138"/>
            </a:xfrm>
            <a:custGeom>
              <a:avLst/>
              <a:gdLst>
                <a:gd name="T0" fmla="*/ 551 w 683"/>
                <a:gd name="T1" fmla="*/ 0 h 261"/>
                <a:gd name="T2" fmla="*/ 683 w 683"/>
                <a:gd name="T3" fmla="*/ 142 h 261"/>
                <a:gd name="T4" fmla="*/ 132 w 683"/>
                <a:gd name="T5" fmla="*/ 261 h 261"/>
                <a:gd name="T6" fmla="*/ 0 w 683"/>
                <a:gd name="T7" fmla="*/ 119 h 261"/>
                <a:gd name="T8" fmla="*/ 551 w 683"/>
                <a:gd name="T9" fmla="*/ 0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3" h="261">
                  <a:moveTo>
                    <a:pt x="551" y="0"/>
                  </a:moveTo>
                  <a:lnTo>
                    <a:pt x="683" y="142"/>
                  </a:lnTo>
                  <a:lnTo>
                    <a:pt x="132" y="261"/>
                  </a:lnTo>
                  <a:lnTo>
                    <a:pt x="0" y="119"/>
                  </a:lnTo>
                  <a:lnTo>
                    <a:pt x="55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" name="Freeform 68"/>
            <p:cNvSpPr>
              <a:spLocks/>
            </p:cNvSpPr>
            <p:nvPr/>
          </p:nvSpPr>
          <p:spPr bwMode="auto">
            <a:xfrm>
              <a:off x="3276600" y="4935538"/>
              <a:ext cx="200025" cy="57150"/>
            </a:xfrm>
            <a:custGeom>
              <a:avLst/>
              <a:gdLst>
                <a:gd name="T0" fmla="*/ 600 w 628"/>
                <a:gd name="T1" fmla="*/ 0 h 181"/>
                <a:gd name="T2" fmla="*/ 628 w 628"/>
                <a:gd name="T3" fmla="*/ 156 h 181"/>
                <a:gd name="T4" fmla="*/ 29 w 628"/>
                <a:gd name="T5" fmla="*/ 181 h 181"/>
                <a:gd name="T6" fmla="*/ 0 w 628"/>
                <a:gd name="T7" fmla="*/ 26 h 181"/>
                <a:gd name="T8" fmla="*/ 600 w 628"/>
                <a:gd name="T9" fmla="*/ 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8" h="181">
                  <a:moveTo>
                    <a:pt x="600" y="0"/>
                  </a:moveTo>
                  <a:lnTo>
                    <a:pt x="628" y="156"/>
                  </a:lnTo>
                  <a:lnTo>
                    <a:pt x="29" y="181"/>
                  </a:lnTo>
                  <a:lnTo>
                    <a:pt x="0" y="26"/>
                  </a:lnTo>
                  <a:lnTo>
                    <a:pt x="60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" name="Freeform 69"/>
            <p:cNvSpPr>
              <a:spLocks/>
            </p:cNvSpPr>
            <p:nvPr/>
          </p:nvSpPr>
          <p:spPr bwMode="auto">
            <a:xfrm>
              <a:off x="3284538" y="4860926"/>
              <a:ext cx="209550" cy="69850"/>
            </a:xfrm>
            <a:custGeom>
              <a:avLst/>
              <a:gdLst>
                <a:gd name="T0" fmla="*/ 78 w 662"/>
                <a:gd name="T1" fmla="*/ 0 h 222"/>
                <a:gd name="T2" fmla="*/ 662 w 662"/>
                <a:gd name="T3" fmla="*/ 71 h 222"/>
                <a:gd name="T4" fmla="*/ 585 w 662"/>
                <a:gd name="T5" fmla="*/ 222 h 222"/>
                <a:gd name="T6" fmla="*/ 0 w 662"/>
                <a:gd name="T7" fmla="*/ 151 h 222"/>
                <a:gd name="T8" fmla="*/ 78 w 662"/>
                <a:gd name="T9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2" h="222">
                  <a:moveTo>
                    <a:pt x="78" y="0"/>
                  </a:moveTo>
                  <a:lnTo>
                    <a:pt x="662" y="71"/>
                  </a:lnTo>
                  <a:lnTo>
                    <a:pt x="585" y="222"/>
                  </a:lnTo>
                  <a:lnTo>
                    <a:pt x="0" y="151"/>
                  </a:lnTo>
                  <a:lnTo>
                    <a:pt x="7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" name="Freeform 70"/>
            <p:cNvSpPr>
              <a:spLocks/>
            </p:cNvSpPr>
            <p:nvPr/>
          </p:nvSpPr>
          <p:spPr bwMode="auto">
            <a:xfrm>
              <a:off x="3340100" y="4786313"/>
              <a:ext cx="215900" cy="92075"/>
            </a:xfrm>
            <a:custGeom>
              <a:avLst/>
              <a:gdLst>
                <a:gd name="T0" fmla="*/ 176 w 681"/>
                <a:gd name="T1" fmla="*/ 0 h 288"/>
                <a:gd name="T2" fmla="*/ 681 w 681"/>
                <a:gd name="T3" fmla="*/ 158 h 288"/>
                <a:gd name="T4" fmla="*/ 505 w 681"/>
                <a:gd name="T5" fmla="*/ 288 h 288"/>
                <a:gd name="T6" fmla="*/ 0 w 681"/>
                <a:gd name="T7" fmla="*/ 131 h 288"/>
                <a:gd name="T8" fmla="*/ 176 w 681"/>
                <a:gd name="T9" fmla="*/ 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1" h="288">
                  <a:moveTo>
                    <a:pt x="176" y="0"/>
                  </a:moveTo>
                  <a:lnTo>
                    <a:pt x="681" y="158"/>
                  </a:lnTo>
                  <a:lnTo>
                    <a:pt x="505" y="288"/>
                  </a:lnTo>
                  <a:lnTo>
                    <a:pt x="0" y="131"/>
                  </a:lnTo>
                  <a:lnTo>
                    <a:pt x="17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" name="Freeform 71"/>
            <p:cNvSpPr>
              <a:spLocks/>
            </p:cNvSpPr>
            <p:nvPr/>
          </p:nvSpPr>
          <p:spPr bwMode="auto">
            <a:xfrm>
              <a:off x="3448050" y="4730751"/>
              <a:ext cx="198438" cy="103188"/>
            </a:xfrm>
            <a:custGeom>
              <a:avLst/>
              <a:gdLst>
                <a:gd name="T0" fmla="*/ 254 w 626"/>
                <a:gd name="T1" fmla="*/ 0 h 325"/>
                <a:gd name="T2" fmla="*/ 626 w 626"/>
                <a:gd name="T3" fmla="*/ 229 h 325"/>
                <a:gd name="T4" fmla="*/ 371 w 626"/>
                <a:gd name="T5" fmla="*/ 325 h 325"/>
                <a:gd name="T6" fmla="*/ 0 w 626"/>
                <a:gd name="T7" fmla="*/ 96 h 325"/>
                <a:gd name="T8" fmla="*/ 254 w 626"/>
                <a:gd name="T9" fmla="*/ 0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6" h="325">
                  <a:moveTo>
                    <a:pt x="254" y="0"/>
                  </a:moveTo>
                  <a:lnTo>
                    <a:pt x="626" y="229"/>
                  </a:lnTo>
                  <a:lnTo>
                    <a:pt x="371" y="325"/>
                  </a:lnTo>
                  <a:lnTo>
                    <a:pt x="0" y="96"/>
                  </a:lnTo>
                  <a:lnTo>
                    <a:pt x="25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" name="Freeform 72"/>
            <p:cNvSpPr>
              <a:spLocks/>
            </p:cNvSpPr>
            <p:nvPr/>
          </p:nvSpPr>
          <p:spPr bwMode="auto">
            <a:xfrm>
              <a:off x="3594100" y="4699001"/>
              <a:ext cx="125413" cy="101600"/>
            </a:xfrm>
            <a:custGeom>
              <a:avLst/>
              <a:gdLst>
                <a:gd name="T0" fmla="*/ 305 w 396"/>
                <a:gd name="T1" fmla="*/ 0 h 321"/>
                <a:gd name="T2" fmla="*/ 396 w 396"/>
                <a:gd name="T3" fmla="*/ 127 h 321"/>
                <a:gd name="T4" fmla="*/ 382 w 396"/>
                <a:gd name="T5" fmla="*/ 138 h 321"/>
                <a:gd name="T6" fmla="*/ 370 w 396"/>
                <a:gd name="T7" fmla="*/ 150 h 321"/>
                <a:gd name="T8" fmla="*/ 362 w 396"/>
                <a:gd name="T9" fmla="*/ 163 h 321"/>
                <a:gd name="T10" fmla="*/ 356 w 396"/>
                <a:gd name="T11" fmla="*/ 177 h 321"/>
                <a:gd name="T12" fmla="*/ 352 w 396"/>
                <a:gd name="T13" fmla="*/ 188 h 321"/>
                <a:gd name="T14" fmla="*/ 349 w 396"/>
                <a:gd name="T15" fmla="*/ 197 h 321"/>
                <a:gd name="T16" fmla="*/ 348 w 396"/>
                <a:gd name="T17" fmla="*/ 202 h 321"/>
                <a:gd name="T18" fmla="*/ 340 w 396"/>
                <a:gd name="T19" fmla="*/ 226 h 321"/>
                <a:gd name="T20" fmla="*/ 334 w 396"/>
                <a:gd name="T21" fmla="*/ 246 h 321"/>
                <a:gd name="T22" fmla="*/ 327 w 396"/>
                <a:gd name="T23" fmla="*/ 265 h 321"/>
                <a:gd name="T24" fmla="*/ 255 w 396"/>
                <a:gd name="T25" fmla="*/ 294 h 321"/>
                <a:gd name="T26" fmla="*/ 199 w 396"/>
                <a:gd name="T27" fmla="*/ 318 h 321"/>
                <a:gd name="T28" fmla="*/ 193 w 396"/>
                <a:gd name="T29" fmla="*/ 321 h 321"/>
                <a:gd name="T30" fmla="*/ 0 w 396"/>
                <a:gd name="T31" fmla="*/ 50 h 321"/>
                <a:gd name="T32" fmla="*/ 305 w 396"/>
                <a:gd name="T33" fmla="*/ 0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96" h="321">
                  <a:moveTo>
                    <a:pt x="305" y="0"/>
                  </a:moveTo>
                  <a:lnTo>
                    <a:pt x="396" y="127"/>
                  </a:lnTo>
                  <a:lnTo>
                    <a:pt x="382" y="138"/>
                  </a:lnTo>
                  <a:lnTo>
                    <a:pt x="370" y="150"/>
                  </a:lnTo>
                  <a:lnTo>
                    <a:pt x="362" y="163"/>
                  </a:lnTo>
                  <a:lnTo>
                    <a:pt x="356" y="177"/>
                  </a:lnTo>
                  <a:lnTo>
                    <a:pt x="352" y="188"/>
                  </a:lnTo>
                  <a:lnTo>
                    <a:pt x="349" y="197"/>
                  </a:lnTo>
                  <a:lnTo>
                    <a:pt x="348" y="202"/>
                  </a:lnTo>
                  <a:lnTo>
                    <a:pt x="340" y="226"/>
                  </a:lnTo>
                  <a:lnTo>
                    <a:pt x="334" y="246"/>
                  </a:lnTo>
                  <a:lnTo>
                    <a:pt x="327" y="265"/>
                  </a:lnTo>
                  <a:lnTo>
                    <a:pt x="255" y="294"/>
                  </a:lnTo>
                  <a:lnTo>
                    <a:pt x="199" y="318"/>
                  </a:lnTo>
                  <a:lnTo>
                    <a:pt x="193" y="321"/>
                  </a:lnTo>
                  <a:lnTo>
                    <a:pt x="0" y="50"/>
                  </a:lnTo>
                  <a:lnTo>
                    <a:pt x="30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" name="Freeform 73"/>
            <p:cNvSpPr>
              <a:spLocks noEditPoints="1"/>
            </p:cNvSpPr>
            <p:nvPr/>
          </p:nvSpPr>
          <p:spPr bwMode="auto">
            <a:xfrm>
              <a:off x="3524250" y="4432301"/>
              <a:ext cx="577850" cy="633413"/>
            </a:xfrm>
            <a:custGeom>
              <a:avLst/>
              <a:gdLst>
                <a:gd name="T0" fmla="*/ 849 w 1820"/>
                <a:gd name="T1" fmla="*/ 1155 h 1995"/>
                <a:gd name="T2" fmla="*/ 1079 w 1820"/>
                <a:gd name="T3" fmla="*/ 20 h 1995"/>
                <a:gd name="T4" fmla="*/ 1054 w 1820"/>
                <a:gd name="T5" fmla="*/ 60 h 1995"/>
                <a:gd name="T6" fmla="*/ 1189 w 1820"/>
                <a:gd name="T7" fmla="*/ 183 h 1995"/>
                <a:gd name="T8" fmla="*/ 1235 w 1820"/>
                <a:gd name="T9" fmla="*/ 274 h 1995"/>
                <a:gd name="T10" fmla="*/ 1237 w 1820"/>
                <a:gd name="T11" fmla="*/ 368 h 1995"/>
                <a:gd name="T12" fmla="*/ 1237 w 1820"/>
                <a:gd name="T13" fmla="*/ 444 h 1995"/>
                <a:gd name="T14" fmla="*/ 1241 w 1820"/>
                <a:gd name="T15" fmla="*/ 498 h 1995"/>
                <a:gd name="T16" fmla="*/ 1260 w 1820"/>
                <a:gd name="T17" fmla="*/ 514 h 1995"/>
                <a:gd name="T18" fmla="*/ 1264 w 1820"/>
                <a:gd name="T19" fmla="*/ 526 h 1995"/>
                <a:gd name="T20" fmla="*/ 1251 w 1820"/>
                <a:gd name="T21" fmla="*/ 652 h 1995"/>
                <a:gd name="T22" fmla="*/ 1205 w 1820"/>
                <a:gd name="T23" fmla="*/ 768 h 1995"/>
                <a:gd name="T24" fmla="*/ 1182 w 1820"/>
                <a:gd name="T25" fmla="*/ 832 h 1995"/>
                <a:gd name="T26" fmla="*/ 1149 w 1820"/>
                <a:gd name="T27" fmla="*/ 901 h 1995"/>
                <a:gd name="T28" fmla="*/ 1146 w 1820"/>
                <a:gd name="T29" fmla="*/ 999 h 1995"/>
                <a:gd name="T30" fmla="*/ 1158 w 1820"/>
                <a:gd name="T31" fmla="*/ 1043 h 1995"/>
                <a:gd name="T32" fmla="*/ 1183 w 1820"/>
                <a:gd name="T33" fmla="*/ 1076 h 1995"/>
                <a:gd name="T34" fmla="*/ 1223 w 1820"/>
                <a:gd name="T35" fmla="*/ 1179 h 1995"/>
                <a:gd name="T36" fmla="*/ 1464 w 1820"/>
                <a:gd name="T37" fmla="*/ 1282 h 1995"/>
                <a:gd name="T38" fmla="*/ 1731 w 1820"/>
                <a:gd name="T39" fmla="*/ 1416 h 1995"/>
                <a:gd name="T40" fmla="*/ 1749 w 1820"/>
                <a:gd name="T41" fmla="*/ 1735 h 1995"/>
                <a:gd name="T42" fmla="*/ 1573 w 1820"/>
                <a:gd name="T43" fmla="*/ 1787 h 1995"/>
                <a:gd name="T44" fmla="*/ 1370 w 1820"/>
                <a:gd name="T45" fmla="*/ 1863 h 1995"/>
                <a:gd name="T46" fmla="*/ 1166 w 1820"/>
                <a:gd name="T47" fmla="*/ 1941 h 1995"/>
                <a:gd name="T48" fmla="*/ 982 w 1820"/>
                <a:gd name="T49" fmla="*/ 1991 h 1995"/>
                <a:gd name="T50" fmla="*/ 840 w 1820"/>
                <a:gd name="T51" fmla="*/ 1995 h 1995"/>
                <a:gd name="T52" fmla="*/ 634 w 1820"/>
                <a:gd name="T53" fmla="*/ 1949 h 1995"/>
                <a:gd name="T54" fmla="*/ 457 w 1820"/>
                <a:gd name="T55" fmla="*/ 1872 h 1995"/>
                <a:gd name="T56" fmla="*/ 287 w 1820"/>
                <a:gd name="T57" fmla="*/ 1791 h 1995"/>
                <a:gd name="T58" fmla="*/ 104 w 1820"/>
                <a:gd name="T59" fmla="*/ 1736 h 1995"/>
                <a:gd name="T60" fmla="*/ 91 w 1820"/>
                <a:gd name="T61" fmla="*/ 1420 h 1995"/>
                <a:gd name="T62" fmla="*/ 290 w 1820"/>
                <a:gd name="T63" fmla="*/ 1309 h 1995"/>
                <a:gd name="T64" fmla="*/ 575 w 1820"/>
                <a:gd name="T65" fmla="*/ 1189 h 1995"/>
                <a:gd name="T66" fmla="*/ 621 w 1820"/>
                <a:gd name="T67" fmla="*/ 1089 h 1995"/>
                <a:gd name="T68" fmla="*/ 638 w 1820"/>
                <a:gd name="T69" fmla="*/ 1054 h 1995"/>
                <a:gd name="T70" fmla="*/ 670 w 1820"/>
                <a:gd name="T71" fmla="*/ 1032 h 1995"/>
                <a:gd name="T72" fmla="*/ 684 w 1820"/>
                <a:gd name="T73" fmla="*/ 898 h 1995"/>
                <a:gd name="T74" fmla="*/ 635 w 1820"/>
                <a:gd name="T75" fmla="*/ 820 h 1995"/>
                <a:gd name="T76" fmla="*/ 599 w 1820"/>
                <a:gd name="T77" fmla="*/ 700 h 1995"/>
                <a:gd name="T78" fmla="*/ 562 w 1820"/>
                <a:gd name="T79" fmla="*/ 555 h 1995"/>
                <a:gd name="T80" fmla="*/ 563 w 1820"/>
                <a:gd name="T81" fmla="*/ 508 h 1995"/>
                <a:gd name="T82" fmla="*/ 588 w 1820"/>
                <a:gd name="T83" fmla="*/ 486 h 1995"/>
                <a:gd name="T84" fmla="*/ 592 w 1820"/>
                <a:gd name="T85" fmla="*/ 441 h 1995"/>
                <a:gd name="T86" fmla="*/ 592 w 1820"/>
                <a:gd name="T87" fmla="*/ 405 h 1995"/>
                <a:gd name="T88" fmla="*/ 595 w 1820"/>
                <a:gd name="T89" fmla="*/ 275 h 1995"/>
                <a:gd name="T90" fmla="*/ 630 w 1820"/>
                <a:gd name="T91" fmla="*/ 182 h 1995"/>
                <a:gd name="T92" fmla="*/ 719 w 1820"/>
                <a:gd name="T93" fmla="*/ 103 h 1995"/>
                <a:gd name="T94" fmla="*/ 876 w 1820"/>
                <a:gd name="T95" fmla="*/ 36 h 1995"/>
                <a:gd name="T96" fmla="*/ 1069 w 1820"/>
                <a:gd name="T97" fmla="*/ 0 h 19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820" h="1995">
                  <a:moveTo>
                    <a:pt x="849" y="1155"/>
                  </a:moveTo>
                  <a:lnTo>
                    <a:pt x="910" y="1285"/>
                  </a:lnTo>
                  <a:lnTo>
                    <a:pt x="970" y="1155"/>
                  </a:lnTo>
                  <a:lnTo>
                    <a:pt x="849" y="1155"/>
                  </a:lnTo>
                  <a:close/>
                  <a:moveTo>
                    <a:pt x="1069" y="0"/>
                  </a:moveTo>
                  <a:lnTo>
                    <a:pt x="1087" y="1"/>
                  </a:lnTo>
                  <a:lnTo>
                    <a:pt x="1093" y="11"/>
                  </a:lnTo>
                  <a:lnTo>
                    <a:pt x="1079" y="20"/>
                  </a:lnTo>
                  <a:lnTo>
                    <a:pt x="1066" y="31"/>
                  </a:lnTo>
                  <a:lnTo>
                    <a:pt x="1057" y="41"/>
                  </a:lnTo>
                  <a:lnTo>
                    <a:pt x="1053" y="50"/>
                  </a:lnTo>
                  <a:lnTo>
                    <a:pt x="1054" y="60"/>
                  </a:lnTo>
                  <a:lnTo>
                    <a:pt x="1059" y="69"/>
                  </a:lnTo>
                  <a:lnTo>
                    <a:pt x="1069" y="79"/>
                  </a:lnTo>
                  <a:lnTo>
                    <a:pt x="1129" y="130"/>
                  </a:lnTo>
                  <a:lnTo>
                    <a:pt x="1189" y="183"/>
                  </a:lnTo>
                  <a:lnTo>
                    <a:pt x="1207" y="203"/>
                  </a:lnTo>
                  <a:lnTo>
                    <a:pt x="1221" y="225"/>
                  </a:lnTo>
                  <a:lnTo>
                    <a:pt x="1230" y="249"/>
                  </a:lnTo>
                  <a:lnTo>
                    <a:pt x="1235" y="274"/>
                  </a:lnTo>
                  <a:lnTo>
                    <a:pt x="1237" y="301"/>
                  </a:lnTo>
                  <a:lnTo>
                    <a:pt x="1237" y="329"/>
                  </a:lnTo>
                  <a:lnTo>
                    <a:pt x="1237" y="350"/>
                  </a:lnTo>
                  <a:lnTo>
                    <a:pt x="1237" y="368"/>
                  </a:lnTo>
                  <a:lnTo>
                    <a:pt x="1237" y="386"/>
                  </a:lnTo>
                  <a:lnTo>
                    <a:pt x="1237" y="403"/>
                  </a:lnTo>
                  <a:lnTo>
                    <a:pt x="1237" y="423"/>
                  </a:lnTo>
                  <a:lnTo>
                    <a:pt x="1237" y="444"/>
                  </a:lnTo>
                  <a:lnTo>
                    <a:pt x="1237" y="471"/>
                  </a:lnTo>
                  <a:lnTo>
                    <a:pt x="1237" y="481"/>
                  </a:lnTo>
                  <a:lnTo>
                    <a:pt x="1238" y="490"/>
                  </a:lnTo>
                  <a:lnTo>
                    <a:pt x="1241" y="498"/>
                  </a:lnTo>
                  <a:lnTo>
                    <a:pt x="1246" y="505"/>
                  </a:lnTo>
                  <a:lnTo>
                    <a:pt x="1256" y="511"/>
                  </a:lnTo>
                  <a:lnTo>
                    <a:pt x="1258" y="512"/>
                  </a:lnTo>
                  <a:lnTo>
                    <a:pt x="1260" y="514"/>
                  </a:lnTo>
                  <a:lnTo>
                    <a:pt x="1262" y="517"/>
                  </a:lnTo>
                  <a:lnTo>
                    <a:pt x="1263" y="520"/>
                  </a:lnTo>
                  <a:lnTo>
                    <a:pt x="1264" y="523"/>
                  </a:lnTo>
                  <a:lnTo>
                    <a:pt x="1264" y="526"/>
                  </a:lnTo>
                  <a:lnTo>
                    <a:pt x="1258" y="586"/>
                  </a:lnTo>
                  <a:lnTo>
                    <a:pt x="1252" y="648"/>
                  </a:lnTo>
                  <a:lnTo>
                    <a:pt x="1252" y="650"/>
                  </a:lnTo>
                  <a:lnTo>
                    <a:pt x="1251" y="652"/>
                  </a:lnTo>
                  <a:lnTo>
                    <a:pt x="1235" y="679"/>
                  </a:lnTo>
                  <a:lnTo>
                    <a:pt x="1224" y="708"/>
                  </a:lnTo>
                  <a:lnTo>
                    <a:pt x="1214" y="738"/>
                  </a:lnTo>
                  <a:lnTo>
                    <a:pt x="1205" y="768"/>
                  </a:lnTo>
                  <a:lnTo>
                    <a:pt x="1195" y="798"/>
                  </a:lnTo>
                  <a:lnTo>
                    <a:pt x="1184" y="827"/>
                  </a:lnTo>
                  <a:lnTo>
                    <a:pt x="1183" y="830"/>
                  </a:lnTo>
                  <a:lnTo>
                    <a:pt x="1182" y="832"/>
                  </a:lnTo>
                  <a:lnTo>
                    <a:pt x="1181" y="834"/>
                  </a:lnTo>
                  <a:lnTo>
                    <a:pt x="1166" y="855"/>
                  </a:lnTo>
                  <a:lnTo>
                    <a:pt x="1156" y="878"/>
                  </a:lnTo>
                  <a:lnTo>
                    <a:pt x="1149" y="901"/>
                  </a:lnTo>
                  <a:lnTo>
                    <a:pt x="1146" y="926"/>
                  </a:lnTo>
                  <a:lnTo>
                    <a:pt x="1145" y="950"/>
                  </a:lnTo>
                  <a:lnTo>
                    <a:pt x="1146" y="975"/>
                  </a:lnTo>
                  <a:lnTo>
                    <a:pt x="1146" y="999"/>
                  </a:lnTo>
                  <a:lnTo>
                    <a:pt x="1147" y="1024"/>
                  </a:lnTo>
                  <a:lnTo>
                    <a:pt x="1148" y="1031"/>
                  </a:lnTo>
                  <a:lnTo>
                    <a:pt x="1152" y="1038"/>
                  </a:lnTo>
                  <a:lnTo>
                    <a:pt x="1158" y="1043"/>
                  </a:lnTo>
                  <a:lnTo>
                    <a:pt x="1167" y="1049"/>
                  </a:lnTo>
                  <a:lnTo>
                    <a:pt x="1175" y="1057"/>
                  </a:lnTo>
                  <a:lnTo>
                    <a:pt x="1180" y="1066"/>
                  </a:lnTo>
                  <a:lnTo>
                    <a:pt x="1183" y="1076"/>
                  </a:lnTo>
                  <a:lnTo>
                    <a:pt x="1187" y="1086"/>
                  </a:lnTo>
                  <a:lnTo>
                    <a:pt x="1200" y="1128"/>
                  </a:lnTo>
                  <a:lnTo>
                    <a:pt x="1216" y="1170"/>
                  </a:lnTo>
                  <a:lnTo>
                    <a:pt x="1223" y="1179"/>
                  </a:lnTo>
                  <a:lnTo>
                    <a:pt x="1233" y="1187"/>
                  </a:lnTo>
                  <a:lnTo>
                    <a:pt x="1244" y="1193"/>
                  </a:lnTo>
                  <a:lnTo>
                    <a:pt x="1355" y="1236"/>
                  </a:lnTo>
                  <a:lnTo>
                    <a:pt x="1464" y="1282"/>
                  </a:lnTo>
                  <a:lnTo>
                    <a:pt x="1573" y="1330"/>
                  </a:lnTo>
                  <a:lnTo>
                    <a:pt x="1680" y="1382"/>
                  </a:lnTo>
                  <a:lnTo>
                    <a:pt x="1706" y="1398"/>
                  </a:lnTo>
                  <a:lnTo>
                    <a:pt x="1731" y="1416"/>
                  </a:lnTo>
                  <a:lnTo>
                    <a:pt x="1753" y="1436"/>
                  </a:lnTo>
                  <a:lnTo>
                    <a:pt x="1820" y="1727"/>
                  </a:lnTo>
                  <a:lnTo>
                    <a:pt x="1786" y="1730"/>
                  </a:lnTo>
                  <a:lnTo>
                    <a:pt x="1749" y="1735"/>
                  </a:lnTo>
                  <a:lnTo>
                    <a:pt x="1708" y="1744"/>
                  </a:lnTo>
                  <a:lnTo>
                    <a:pt x="1666" y="1756"/>
                  </a:lnTo>
                  <a:lnTo>
                    <a:pt x="1620" y="1770"/>
                  </a:lnTo>
                  <a:lnTo>
                    <a:pt x="1573" y="1787"/>
                  </a:lnTo>
                  <a:lnTo>
                    <a:pt x="1523" y="1804"/>
                  </a:lnTo>
                  <a:lnTo>
                    <a:pt x="1473" y="1824"/>
                  </a:lnTo>
                  <a:lnTo>
                    <a:pt x="1422" y="1843"/>
                  </a:lnTo>
                  <a:lnTo>
                    <a:pt x="1370" y="1863"/>
                  </a:lnTo>
                  <a:lnTo>
                    <a:pt x="1318" y="1884"/>
                  </a:lnTo>
                  <a:lnTo>
                    <a:pt x="1268" y="1904"/>
                  </a:lnTo>
                  <a:lnTo>
                    <a:pt x="1217" y="1923"/>
                  </a:lnTo>
                  <a:lnTo>
                    <a:pt x="1166" y="1941"/>
                  </a:lnTo>
                  <a:lnTo>
                    <a:pt x="1117" y="1957"/>
                  </a:lnTo>
                  <a:lnTo>
                    <a:pt x="1070" y="1971"/>
                  </a:lnTo>
                  <a:lnTo>
                    <a:pt x="1025" y="1982"/>
                  </a:lnTo>
                  <a:lnTo>
                    <a:pt x="982" y="1991"/>
                  </a:lnTo>
                  <a:lnTo>
                    <a:pt x="1105" y="1821"/>
                  </a:lnTo>
                  <a:lnTo>
                    <a:pt x="910" y="1285"/>
                  </a:lnTo>
                  <a:lnTo>
                    <a:pt x="715" y="1821"/>
                  </a:lnTo>
                  <a:lnTo>
                    <a:pt x="840" y="1995"/>
                  </a:lnTo>
                  <a:lnTo>
                    <a:pt x="785" y="1988"/>
                  </a:lnTo>
                  <a:lnTo>
                    <a:pt x="732" y="1978"/>
                  </a:lnTo>
                  <a:lnTo>
                    <a:pt x="682" y="1966"/>
                  </a:lnTo>
                  <a:lnTo>
                    <a:pt x="634" y="1949"/>
                  </a:lnTo>
                  <a:lnTo>
                    <a:pt x="588" y="1932"/>
                  </a:lnTo>
                  <a:lnTo>
                    <a:pt x="544" y="1913"/>
                  </a:lnTo>
                  <a:lnTo>
                    <a:pt x="500" y="1892"/>
                  </a:lnTo>
                  <a:lnTo>
                    <a:pt x="457" y="1872"/>
                  </a:lnTo>
                  <a:lnTo>
                    <a:pt x="415" y="1850"/>
                  </a:lnTo>
                  <a:lnTo>
                    <a:pt x="373" y="1830"/>
                  </a:lnTo>
                  <a:lnTo>
                    <a:pt x="331" y="1809"/>
                  </a:lnTo>
                  <a:lnTo>
                    <a:pt x="287" y="1791"/>
                  </a:lnTo>
                  <a:lnTo>
                    <a:pt x="243" y="1773"/>
                  </a:lnTo>
                  <a:lnTo>
                    <a:pt x="198" y="1758"/>
                  </a:lnTo>
                  <a:lnTo>
                    <a:pt x="152" y="1746"/>
                  </a:lnTo>
                  <a:lnTo>
                    <a:pt x="104" y="1736"/>
                  </a:lnTo>
                  <a:lnTo>
                    <a:pt x="53" y="1730"/>
                  </a:lnTo>
                  <a:lnTo>
                    <a:pt x="0" y="1727"/>
                  </a:lnTo>
                  <a:lnTo>
                    <a:pt x="67" y="1439"/>
                  </a:lnTo>
                  <a:lnTo>
                    <a:pt x="91" y="1420"/>
                  </a:lnTo>
                  <a:lnTo>
                    <a:pt x="116" y="1402"/>
                  </a:lnTo>
                  <a:lnTo>
                    <a:pt x="144" y="1386"/>
                  </a:lnTo>
                  <a:lnTo>
                    <a:pt x="217" y="1347"/>
                  </a:lnTo>
                  <a:lnTo>
                    <a:pt x="290" y="1309"/>
                  </a:lnTo>
                  <a:lnTo>
                    <a:pt x="363" y="1278"/>
                  </a:lnTo>
                  <a:lnTo>
                    <a:pt x="437" y="1246"/>
                  </a:lnTo>
                  <a:lnTo>
                    <a:pt x="506" y="1217"/>
                  </a:lnTo>
                  <a:lnTo>
                    <a:pt x="575" y="1189"/>
                  </a:lnTo>
                  <a:lnTo>
                    <a:pt x="586" y="1179"/>
                  </a:lnTo>
                  <a:lnTo>
                    <a:pt x="595" y="1168"/>
                  </a:lnTo>
                  <a:lnTo>
                    <a:pt x="609" y="1129"/>
                  </a:lnTo>
                  <a:lnTo>
                    <a:pt x="621" y="1089"/>
                  </a:lnTo>
                  <a:lnTo>
                    <a:pt x="624" y="1079"/>
                  </a:lnTo>
                  <a:lnTo>
                    <a:pt x="628" y="1070"/>
                  </a:lnTo>
                  <a:lnTo>
                    <a:pt x="632" y="1061"/>
                  </a:lnTo>
                  <a:lnTo>
                    <a:pt x="638" y="1054"/>
                  </a:lnTo>
                  <a:lnTo>
                    <a:pt x="646" y="1047"/>
                  </a:lnTo>
                  <a:lnTo>
                    <a:pt x="658" y="1044"/>
                  </a:lnTo>
                  <a:lnTo>
                    <a:pt x="664" y="1039"/>
                  </a:lnTo>
                  <a:lnTo>
                    <a:pt x="670" y="1032"/>
                  </a:lnTo>
                  <a:lnTo>
                    <a:pt x="673" y="1024"/>
                  </a:lnTo>
                  <a:lnTo>
                    <a:pt x="680" y="966"/>
                  </a:lnTo>
                  <a:lnTo>
                    <a:pt x="684" y="907"/>
                  </a:lnTo>
                  <a:lnTo>
                    <a:pt x="684" y="898"/>
                  </a:lnTo>
                  <a:lnTo>
                    <a:pt x="680" y="889"/>
                  </a:lnTo>
                  <a:lnTo>
                    <a:pt x="676" y="882"/>
                  </a:lnTo>
                  <a:lnTo>
                    <a:pt x="653" y="852"/>
                  </a:lnTo>
                  <a:lnTo>
                    <a:pt x="635" y="820"/>
                  </a:lnTo>
                  <a:lnTo>
                    <a:pt x="623" y="786"/>
                  </a:lnTo>
                  <a:lnTo>
                    <a:pt x="615" y="749"/>
                  </a:lnTo>
                  <a:lnTo>
                    <a:pt x="608" y="724"/>
                  </a:lnTo>
                  <a:lnTo>
                    <a:pt x="599" y="700"/>
                  </a:lnTo>
                  <a:lnTo>
                    <a:pt x="589" y="675"/>
                  </a:lnTo>
                  <a:lnTo>
                    <a:pt x="576" y="624"/>
                  </a:lnTo>
                  <a:lnTo>
                    <a:pt x="564" y="574"/>
                  </a:lnTo>
                  <a:lnTo>
                    <a:pt x="562" y="555"/>
                  </a:lnTo>
                  <a:lnTo>
                    <a:pt x="561" y="535"/>
                  </a:lnTo>
                  <a:lnTo>
                    <a:pt x="560" y="525"/>
                  </a:lnTo>
                  <a:lnTo>
                    <a:pt x="560" y="516"/>
                  </a:lnTo>
                  <a:lnTo>
                    <a:pt x="563" y="508"/>
                  </a:lnTo>
                  <a:lnTo>
                    <a:pt x="570" y="501"/>
                  </a:lnTo>
                  <a:lnTo>
                    <a:pt x="580" y="496"/>
                  </a:lnTo>
                  <a:lnTo>
                    <a:pt x="584" y="492"/>
                  </a:lnTo>
                  <a:lnTo>
                    <a:pt x="588" y="486"/>
                  </a:lnTo>
                  <a:lnTo>
                    <a:pt x="590" y="478"/>
                  </a:lnTo>
                  <a:lnTo>
                    <a:pt x="591" y="471"/>
                  </a:lnTo>
                  <a:lnTo>
                    <a:pt x="592" y="453"/>
                  </a:lnTo>
                  <a:lnTo>
                    <a:pt x="592" y="441"/>
                  </a:lnTo>
                  <a:lnTo>
                    <a:pt x="592" y="431"/>
                  </a:lnTo>
                  <a:lnTo>
                    <a:pt x="592" y="423"/>
                  </a:lnTo>
                  <a:lnTo>
                    <a:pt x="592" y="415"/>
                  </a:lnTo>
                  <a:lnTo>
                    <a:pt x="592" y="405"/>
                  </a:lnTo>
                  <a:lnTo>
                    <a:pt x="592" y="393"/>
                  </a:lnTo>
                  <a:lnTo>
                    <a:pt x="592" y="376"/>
                  </a:lnTo>
                  <a:lnTo>
                    <a:pt x="592" y="325"/>
                  </a:lnTo>
                  <a:lnTo>
                    <a:pt x="595" y="275"/>
                  </a:lnTo>
                  <a:lnTo>
                    <a:pt x="599" y="249"/>
                  </a:lnTo>
                  <a:lnTo>
                    <a:pt x="607" y="225"/>
                  </a:lnTo>
                  <a:lnTo>
                    <a:pt x="617" y="203"/>
                  </a:lnTo>
                  <a:lnTo>
                    <a:pt x="630" y="182"/>
                  </a:lnTo>
                  <a:lnTo>
                    <a:pt x="646" y="163"/>
                  </a:lnTo>
                  <a:lnTo>
                    <a:pt x="664" y="145"/>
                  </a:lnTo>
                  <a:lnTo>
                    <a:pt x="683" y="128"/>
                  </a:lnTo>
                  <a:lnTo>
                    <a:pt x="719" y="103"/>
                  </a:lnTo>
                  <a:lnTo>
                    <a:pt x="755" y="81"/>
                  </a:lnTo>
                  <a:lnTo>
                    <a:pt x="794" y="63"/>
                  </a:lnTo>
                  <a:lnTo>
                    <a:pt x="834" y="48"/>
                  </a:lnTo>
                  <a:lnTo>
                    <a:pt x="876" y="36"/>
                  </a:lnTo>
                  <a:lnTo>
                    <a:pt x="917" y="25"/>
                  </a:lnTo>
                  <a:lnTo>
                    <a:pt x="983" y="13"/>
                  </a:lnTo>
                  <a:lnTo>
                    <a:pt x="1051" y="1"/>
                  </a:lnTo>
                  <a:lnTo>
                    <a:pt x="10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0" name="Group 89"/>
          <p:cNvGrpSpPr/>
          <p:nvPr/>
        </p:nvGrpSpPr>
        <p:grpSpPr>
          <a:xfrm>
            <a:off x="8186220" y="1937212"/>
            <a:ext cx="487777" cy="515623"/>
            <a:chOff x="3833813" y="3806826"/>
            <a:chExt cx="806450" cy="852488"/>
          </a:xfrm>
          <a:solidFill>
            <a:schemeClr val="tx1">
              <a:lumMod val="90000"/>
              <a:lumOff val="10000"/>
            </a:schemeClr>
          </a:solidFill>
        </p:grpSpPr>
        <p:sp>
          <p:nvSpPr>
            <p:cNvPr id="91" name="Freeform 78"/>
            <p:cNvSpPr>
              <a:spLocks/>
            </p:cNvSpPr>
            <p:nvPr/>
          </p:nvSpPr>
          <p:spPr bwMode="auto">
            <a:xfrm>
              <a:off x="3833813" y="4260851"/>
              <a:ext cx="806450" cy="398463"/>
            </a:xfrm>
            <a:custGeom>
              <a:avLst/>
              <a:gdLst>
                <a:gd name="T0" fmla="*/ 1869 w 3558"/>
                <a:gd name="T1" fmla="*/ 46 h 1506"/>
                <a:gd name="T2" fmla="*/ 1906 w 3558"/>
                <a:gd name="T3" fmla="*/ 94 h 1506"/>
                <a:gd name="T4" fmla="*/ 1959 w 3558"/>
                <a:gd name="T5" fmla="*/ 128 h 1506"/>
                <a:gd name="T6" fmla="*/ 2022 w 3558"/>
                <a:gd name="T7" fmla="*/ 146 h 1506"/>
                <a:gd name="T8" fmla="*/ 2085 w 3558"/>
                <a:gd name="T9" fmla="*/ 147 h 1506"/>
                <a:gd name="T10" fmla="*/ 2141 w 3558"/>
                <a:gd name="T11" fmla="*/ 132 h 1506"/>
                <a:gd name="T12" fmla="*/ 2297 w 3558"/>
                <a:gd name="T13" fmla="*/ 68 h 1506"/>
                <a:gd name="T14" fmla="*/ 2339 w 3558"/>
                <a:gd name="T15" fmla="*/ 37 h 1506"/>
                <a:gd name="T16" fmla="*/ 2378 w 3558"/>
                <a:gd name="T17" fmla="*/ 124 h 1506"/>
                <a:gd name="T18" fmla="*/ 2401 w 3558"/>
                <a:gd name="T19" fmla="*/ 146 h 1506"/>
                <a:gd name="T20" fmla="*/ 2434 w 3558"/>
                <a:gd name="T21" fmla="*/ 161 h 1506"/>
                <a:gd name="T22" fmla="*/ 2778 w 3558"/>
                <a:gd name="T23" fmla="*/ 279 h 1506"/>
                <a:gd name="T24" fmla="*/ 3117 w 3558"/>
                <a:gd name="T25" fmla="*/ 409 h 1506"/>
                <a:gd name="T26" fmla="*/ 3337 w 3558"/>
                <a:gd name="T27" fmla="*/ 505 h 1506"/>
                <a:gd name="T28" fmla="*/ 3428 w 3558"/>
                <a:gd name="T29" fmla="*/ 569 h 1506"/>
                <a:gd name="T30" fmla="*/ 3509 w 3558"/>
                <a:gd name="T31" fmla="*/ 1060 h 1506"/>
                <a:gd name="T32" fmla="*/ 3400 w 3558"/>
                <a:gd name="T33" fmla="*/ 1074 h 1506"/>
                <a:gd name="T34" fmla="*/ 3277 w 3558"/>
                <a:gd name="T35" fmla="*/ 1100 h 1506"/>
                <a:gd name="T36" fmla="*/ 3144 w 3558"/>
                <a:gd name="T37" fmla="*/ 1135 h 1506"/>
                <a:gd name="T38" fmla="*/ 3003 w 3558"/>
                <a:gd name="T39" fmla="*/ 1179 h 1506"/>
                <a:gd name="T40" fmla="*/ 2856 w 3558"/>
                <a:gd name="T41" fmla="*/ 1227 h 1506"/>
                <a:gd name="T42" fmla="*/ 2706 w 3558"/>
                <a:gd name="T43" fmla="*/ 1278 h 1506"/>
                <a:gd name="T44" fmla="*/ 2554 w 3558"/>
                <a:gd name="T45" fmla="*/ 1328 h 1506"/>
                <a:gd name="T46" fmla="*/ 2403 w 3558"/>
                <a:gd name="T47" fmla="*/ 1377 h 1506"/>
                <a:gd name="T48" fmla="*/ 2256 w 3558"/>
                <a:gd name="T49" fmla="*/ 1422 h 1506"/>
                <a:gd name="T50" fmla="*/ 2115 w 3558"/>
                <a:gd name="T51" fmla="*/ 1460 h 1506"/>
                <a:gd name="T52" fmla="*/ 1983 w 3558"/>
                <a:gd name="T53" fmla="*/ 1489 h 1506"/>
                <a:gd name="T54" fmla="*/ 2161 w 3558"/>
                <a:gd name="T55" fmla="*/ 1214 h 1506"/>
                <a:gd name="T56" fmla="*/ 1897 w 3558"/>
                <a:gd name="T57" fmla="*/ 99 h 1506"/>
                <a:gd name="T58" fmla="*/ 1779 w 3558"/>
                <a:gd name="T59" fmla="*/ 317 h 1506"/>
                <a:gd name="T60" fmla="*/ 1644 w 3558"/>
                <a:gd name="T61" fmla="*/ 1506 h 1506"/>
                <a:gd name="T62" fmla="*/ 1476 w 3558"/>
                <a:gd name="T63" fmla="*/ 1486 h 1506"/>
                <a:gd name="T64" fmla="*/ 1322 w 3558"/>
                <a:gd name="T65" fmla="*/ 1453 h 1506"/>
                <a:gd name="T66" fmla="*/ 1177 w 3558"/>
                <a:gd name="T67" fmla="*/ 1409 h 1506"/>
                <a:gd name="T68" fmla="*/ 1041 w 3558"/>
                <a:gd name="T69" fmla="*/ 1359 h 1506"/>
                <a:gd name="T70" fmla="*/ 909 w 3558"/>
                <a:gd name="T71" fmla="*/ 1305 h 1506"/>
                <a:gd name="T72" fmla="*/ 779 w 3558"/>
                <a:gd name="T73" fmla="*/ 1250 h 1506"/>
                <a:gd name="T74" fmla="*/ 650 w 3558"/>
                <a:gd name="T75" fmla="*/ 1196 h 1506"/>
                <a:gd name="T76" fmla="*/ 518 w 3558"/>
                <a:gd name="T77" fmla="*/ 1148 h 1506"/>
                <a:gd name="T78" fmla="*/ 382 w 3558"/>
                <a:gd name="T79" fmla="*/ 1106 h 1506"/>
                <a:gd name="T80" fmla="*/ 237 w 3558"/>
                <a:gd name="T81" fmla="*/ 1076 h 1506"/>
                <a:gd name="T82" fmla="*/ 82 w 3558"/>
                <a:gd name="T83" fmla="*/ 1060 h 1506"/>
                <a:gd name="T84" fmla="*/ 131 w 3558"/>
                <a:gd name="T85" fmla="*/ 575 h 1506"/>
                <a:gd name="T86" fmla="*/ 202 w 3558"/>
                <a:gd name="T87" fmla="*/ 527 h 1506"/>
                <a:gd name="T88" fmla="*/ 282 w 3558"/>
                <a:gd name="T89" fmla="*/ 486 h 1506"/>
                <a:gd name="T90" fmla="*/ 471 w 3558"/>
                <a:gd name="T91" fmla="*/ 399 h 1506"/>
                <a:gd name="T92" fmla="*/ 663 w 3558"/>
                <a:gd name="T93" fmla="*/ 321 h 1506"/>
                <a:gd name="T94" fmla="*/ 854 w 3558"/>
                <a:gd name="T95" fmla="*/ 251 h 1506"/>
                <a:gd name="T96" fmla="*/ 1126 w 3558"/>
                <a:gd name="T97" fmla="*/ 155 h 1506"/>
                <a:gd name="T98" fmla="*/ 1154 w 3558"/>
                <a:gd name="T99" fmla="*/ 135 h 1506"/>
                <a:gd name="T100" fmla="*/ 1191 w 3558"/>
                <a:gd name="T101" fmla="*/ 56 h 1506"/>
                <a:gd name="T102" fmla="*/ 1231 w 3558"/>
                <a:gd name="T103" fmla="*/ 90 h 1506"/>
                <a:gd name="T104" fmla="*/ 1281 w 3558"/>
                <a:gd name="T105" fmla="*/ 113 h 1506"/>
                <a:gd name="T106" fmla="*/ 1453 w 3558"/>
                <a:gd name="T107" fmla="*/ 165 h 1506"/>
                <a:gd name="T108" fmla="*/ 1518 w 3558"/>
                <a:gd name="T109" fmla="*/ 165 h 1506"/>
                <a:gd name="T110" fmla="*/ 1574 w 3558"/>
                <a:gd name="T111" fmla="*/ 151 h 1506"/>
                <a:gd name="T112" fmla="*/ 1628 w 3558"/>
                <a:gd name="T113" fmla="*/ 121 h 1506"/>
                <a:gd name="T114" fmla="*/ 1667 w 3558"/>
                <a:gd name="T115" fmla="*/ 78 h 1506"/>
                <a:gd name="T116" fmla="*/ 1701 w 3558"/>
                <a:gd name="T117" fmla="*/ 4 h 1506"/>
                <a:gd name="T118" fmla="*/ 1845 w 3558"/>
                <a:gd name="T119" fmla="*/ 0 h 1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558" h="1506">
                  <a:moveTo>
                    <a:pt x="1845" y="0"/>
                  </a:moveTo>
                  <a:lnTo>
                    <a:pt x="1869" y="46"/>
                  </a:lnTo>
                  <a:lnTo>
                    <a:pt x="1887" y="72"/>
                  </a:lnTo>
                  <a:lnTo>
                    <a:pt x="1906" y="94"/>
                  </a:lnTo>
                  <a:lnTo>
                    <a:pt x="1932" y="113"/>
                  </a:lnTo>
                  <a:lnTo>
                    <a:pt x="1959" y="128"/>
                  </a:lnTo>
                  <a:lnTo>
                    <a:pt x="1989" y="139"/>
                  </a:lnTo>
                  <a:lnTo>
                    <a:pt x="2022" y="146"/>
                  </a:lnTo>
                  <a:lnTo>
                    <a:pt x="2056" y="148"/>
                  </a:lnTo>
                  <a:lnTo>
                    <a:pt x="2085" y="147"/>
                  </a:lnTo>
                  <a:lnTo>
                    <a:pt x="2113" y="141"/>
                  </a:lnTo>
                  <a:lnTo>
                    <a:pt x="2141" y="132"/>
                  </a:lnTo>
                  <a:lnTo>
                    <a:pt x="2273" y="80"/>
                  </a:lnTo>
                  <a:lnTo>
                    <a:pt x="2297" y="68"/>
                  </a:lnTo>
                  <a:lnTo>
                    <a:pt x="2321" y="54"/>
                  </a:lnTo>
                  <a:lnTo>
                    <a:pt x="2339" y="37"/>
                  </a:lnTo>
                  <a:lnTo>
                    <a:pt x="2357" y="81"/>
                  </a:lnTo>
                  <a:lnTo>
                    <a:pt x="2378" y="124"/>
                  </a:lnTo>
                  <a:lnTo>
                    <a:pt x="2387" y="136"/>
                  </a:lnTo>
                  <a:lnTo>
                    <a:pt x="2401" y="146"/>
                  </a:lnTo>
                  <a:lnTo>
                    <a:pt x="2417" y="155"/>
                  </a:lnTo>
                  <a:lnTo>
                    <a:pt x="2434" y="161"/>
                  </a:lnTo>
                  <a:lnTo>
                    <a:pt x="2606" y="219"/>
                  </a:lnTo>
                  <a:lnTo>
                    <a:pt x="2778" y="279"/>
                  </a:lnTo>
                  <a:lnTo>
                    <a:pt x="2948" y="343"/>
                  </a:lnTo>
                  <a:lnTo>
                    <a:pt x="3117" y="409"/>
                  </a:lnTo>
                  <a:lnTo>
                    <a:pt x="3284" y="479"/>
                  </a:lnTo>
                  <a:lnTo>
                    <a:pt x="3337" y="505"/>
                  </a:lnTo>
                  <a:lnTo>
                    <a:pt x="3385" y="535"/>
                  </a:lnTo>
                  <a:lnTo>
                    <a:pt x="3428" y="569"/>
                  </a:lnTo>
                  <a:lnTo>
                    <a:pt x="3558" y="1058"/>
                  </a:lnTo>
                  <a:lnTo>
                    <a:pt x="3509" y="1060"/>
                  </a:lnTo>
                  <a:lnTo>
                    <a:pt x="3457" y="1065"/>
                  </a:lnTo>
                  <a:lnTo>
                    <a:pt x="3400" y="1074"/>
                  </a:lnTo>
                  <a:lnTo>
                    <a:pt x="3340" y="1085"/>
                  </a:lnTo>
                  <a:lnTo>
                    <a:pt x="3277" y="1100"/>
                  </a:lnTo>
                  <a:lnTo>
                    <a:pt x="3212" y="1117"/>
                  </a:lnTo>
                  <a:lnTo>
                    <a:pt x="3144" y="1135"/>
                  </a:lnTo>
                  <a:lnTo>
                    <a:pt x="3075" y="1157"/>
                  </a:lnTo>
                  <a:lnTo>
                    <a:pt x="3003" y="1179"/>
                  </a:lnTo>
                  <a:lnTo>
                    <a:pt x="2931" y="1203"/>
                  </a:lnTo>
                  <a:lnTo>
                    <a:pt x="2856" y="1227"/>
                  </a:lnTo>
                  <a:lnTo>
                    <a:pt x="2781" y="1252"/>
                  </a:lnTo>
                  <a:lnTo>
                    <a:pt x="2706" y="1278"/>
                  </a:lnTo>
                  <a:lnTo>
                    <a:pt x="2630" y="1303"/>
                  </a:lnTo>
                  <a:lnTo>
                    <a:pt x="2554" y="1328"/>
                  </a:lnTo>
                  <a:lnTo>
                    <a:pt x="2478" y="1353"/>
                  </a:lnTo>
                  <a:lnTo>
                    <a:pt x="2403" y="1377"/>
                  </a:lnTo>
                  <a:lnTo>
                    <a:pt x="2329" y="1400"/>
                  </a:lnTo>
                  <a:lnTo>
                    <a:pt x="2256" y="1422"/>
                  </a:lnTo>
                  <a:lnTo>
                    <a:pt x="2185" y="1442"/>
                  </a:lnTo>
                  <a:lnTo>
                    <a:pt x="2115" y="1460"/>
                  </a:lnTo>
                  <a:lnTo>
                    <a:pt x="2048" y="1476"/>
                  </a:lnTo>
                  <a:lnTo>
                    <a:pt x="1983" y="1489"/>
                  </a:lnTo>
                  <a:lnTo>
                    <a:pt x="1920" y="1499"/>
                  </a:lnTo>
                  <a:lnTo>
                    <a:pt x="2161" y="1214"/>
                  </a:lnTo>
                  <a:lnTo>
                    <a:pt x="1779" y="317"/>
                  </a:lnTo>
                  <a:lnTo>
                    <a:pt x="1897" y="99"/>
                  </a:lnTo>
                  <a:lnTo>
                    <a:pt x="1660" y="99"/>
                  </a:lnTo>
                  <a:lnTo>
                    <a:pt x="1779" y="317"/>
                  </a:lnTo>
                  <a:lnTo>
                    <a:pt x="1398" y="1214"/>
                  </a:lnTo>
                  <a:lnTo>
                    <a:pt x="1644" y="1506"/>
                  </a:lnTo>
                  <a:lnTo>
                    <a:pt x="1559" y="1498"/>
                  </a:lnTo>
                  <a:lnTo>
                    <a:pt x="1476" y="1486"/>
                  </a:lnTo>
                  <a:lnTo>
                    <a:pt x="1398" y="1471"/>
                  </a:lnTo>
                  <a:lnTo>
                    <a:pt x="1322" y="1453"/>
                  </a:lnTo>
                  <a:lnTo>
                    <a:pt x="1248" y="1432"/>
                  </a:lnTo>
                  <a:lnTo>
                    <a:pt x="1177" y="1409"/>
                  </a:lnTo>
                  <a:lnTo>
                    <a:pt x="1108" y="1385"/>
                  </a:lnTo>
                  <a:lnTo>
                    <a:pt x="1041" y="1359"/>
                  </a:lnTo>
                  <a:lnTo>
                    <a:pt x="974" y="1332"/>
                  </a:lnTo>
                  <a:lnTo>
                    <a:pt x="909" y="1305"/>
                  </a:lnTo>
                  <a:lnTo>
                    <a:pt x="844" y="1277"/>
                  </a:lnTo>
                  <a:lnTo>
                    <a:pt x="779" y="1250"/>
                  </a:lnTo>
                  <a:lnTo>
                    <a:pt x="715" y="1223"/>
                  </a:lnTo>
                  <a:lnTo>
                    <a:pt x="650" y="1196"/>
                  </a:lnTo>
                  <a:lnTo>
                    <a:pt x="585" y="1171"/>
                  </a:lnTo>
                  <a:lnTo>
                    <a:pt x="518" y="1148"/>
                  </a:lnTo>
                  <a:lnTo>
                    <a:pt x="450" y="1125"/>
                  </a:lnTo>
                  <a:lnTo>
                    <a:pt x="382" y="1106"/>
                  </a:lnTo>
                  <a:lnTo>
                    <a:pt x="309" y="1090"/>
                  </a:lnTo>
                  <a:lnTo>
                    <a:pt x="237" y="1076"/>
                  </a:lnTo>
                  <a:lnTo>
                    <a:pt x="160" y="1066"/>
                  </a:lnTo>
                  <a:lnTo>
                    <a:pt x="82" y="1060"/>
                  </a:lnTo>
                  <a:lnTo>
                    <a:pt x="0" y="1057"/>
                  </a:lnTo>
                  <a:lnTo>
                    <a:pt x="131" y="575"/>
                  </a:lnTo>
                  <a:lnTo>
                    <a:pt x="166" y="550"/>
                  </a:lnTo>
                  <a:lnTo>
                    <a:pt x="202" y="527"/>
                  </a:lnTo>
                  <a:lnTo>
                    <a:pt x="242" y="506"/>
                  </a:lnTo>
                  <a:lnTo>
                    <a:pt x="282" y="486"/>
                  </a:lnTo>
                  <a:lnTo>
                    <a:pt x="377" y="442"/>
                  </a:lnTo>
                  <a:lnTo>
                    <a:pt x="471" y="399"/>
                  </a:lnTo>
                  <a:lnTo>
                    <a:pt x="567" y="358"/>
                  </a:lnTo>
                  <a:lnTo>
                    <a:pt x="663" y="321"/>
                  </a:lnTo>
                  <a:lnTo>
                    <a:pt x="758" y="286"/>
                  </a:lnTo>
                  <a:lnTo>
                    <a:pt x="854" y="251"/>
                  </a:lnTo>
                  <a:lnTo>
                    <a:pt x="991" y="203"/>
                  </a:lnTo>
                  <a:lnTo>
                    <a:pt x="1126" y="155"/>
                  </a:lnTo>
                  <a:lnTo>
                    <a:pt x="1140" y="146"/>
                  </a:lnTo>
                  <a:lnTo>
                    <a:pt x="1154" y="135"/>
                  </a:lnTo>
                  <a:lnTo>
                    <a:pt x="1162" y="121"/>
                  </a:lnTo>
                  <a:lnTo>
                    <a:pt x="1191" y="56"/>
                  </a:lnTo>
                  <a:lnTo>
                    <a:pt x="1210" y="74"/>
                  </a:lnTo>
                  <a:lnTo>
                    <a:pt x="1231" y="90"/>
                  </a:lnTo>
                  <a:lnTo>
                    <a:pt x="1255" y="103"/>
                  </a:lnTo>
                  <a:lnTo>
                    <a:pt x="1281" y="113"/>
                  </a:lnTo>
                  <a:lnTo>
                    <a:pt x="1418" y="156"/>
                  </a:lnTo>
                  <a:lnTo>
                    <a:pt x="1453" y="165"/>
                  </a:lnTo>
                  <a:lnTo>
                    <a:pt x="1489" y="167"/>
                  </a:lnTo>
                  <a:lnTo>
                    <a:pt x="1518" y="165"/>
                  </a:lnTo>
                  <a:lnTo>
                    <a:pt x="1547" y="160"/>
                  </a:lnTo>
                  <a:lnTo>
                    <a:pt x="1574" y="151"/>
                  </a:lnTo>
                  <a:lnTo>
                    <a:pt x="1602" y="138"/>
                  </a:lnTo>
                  <a:lnTo>
                    <a:pt x="1628" y="121"/>
                  </a:lnTo>
                  <a:lnTo>
                    <a:pt x="1649" y="101"/>
                  </a:lnTo>
                  <a:lnTo>
                    <a:pt x="1667" y="78"/>
                  </a:lnTo>
                  <a:lnTo>
                    <a:pt x="1680" y="53"/>
                  </a:lnTo>
                  <a:lnTo>
                    <a:pt x="1701" y="4"/>
                  </a:lnTo>
                  <a:lnTo>
                    <a:pt x="1773" y="4"/>
                  </a:lnTo>
                  <a:lnTo>
                    <a:pt x="184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" name="Freeform 79"/>
            <p:cNvSpPr>
              <a:spLocks noEditPoints="1"/>
            </p:cNvSpPr>
            <p:nvPr/>
          </p:nvSpPr>
          <p:spPr bwMode="auto">
            <a:xfrm>
              <a:off x="3992563" y="3806826"/>
              <a:ext cx="460375" cy="461963"/>
            </a:xfrm>
            <a:custGeom>
              <a:avLst/>
              <a:gdLst>
                <a:gd name="T0" fmla="*/ 877 w 2030"/>
                <a:gd name="T1" fmla="*/ 507 h 1746"/>
                <a:gd name="T2" fmla="*/ 702 w 2030"/>
                <a:gd name="T3" fmla="*/ 598 h 1746"/>
                <a:gd name="T4" fmla="*/ 595 w 2030"/>
                <a:gd name="T5" fmla="*/ 740 h 1746"/>
                <a:gd name="T6" fmla="*/ 570 w 2030"/>
                <a:gd name="T7" fmla="*/ 906 h 1746"/>
                <a:gd name="T8" fmla="*/ 634 w 2030"/>
                <a:gd name="T9" fmla="*/ 1073 h 1746"/>
                <a:gd name="T10" fmla="*/ 773 w 2030"/>
                <a:gd name="T11" fmla="*/ 1195 h 1746"/>
                <a:gd name="T12" fmla="*/ 955 w 2030"/>
                <a:gd name="T13" fmla="*/ 1254 h 1746"/>
                <a:gd name="T14" fmla="*/ 1153 w 2030"/>
                <a:gd name="T15" fmla="*/ 1239 h 1746"/>
                <a:gd name="T16" fmla="*/ 1328 w 2030"/>
                <a:gd name="T17" fmla="*/ 1147 h 1746"/>
                <a:gd name="T18" fmla="*/ 1434 w 2030"/>
                <a:gd name="T19" fmla="*/ 1006 h 1746"/>
                <a:gd name="T20" fmla="*/ 1461 w 2030"/>
                <a:gd name="T21" fmla="*/ 839 h 1746"/>
                <a:gd name="T22" fmla="*/ 1397 w 2030"/>
                <a:gd name="T23" fmla="*/ 673 h 1746"/>
                <a:gd name="T24" fmla="*/ 1258 w 2030"/>
                <a:gd name="T25" fmla="*/ 550 h 1746"/>
                <a:gd name="T26" fmla="*/ 1075 w 2030"/>
                <a:gd name="T27" fmla="*/ 492 h 1746"/>
                <a:gd name="T28" fmla="*/ 1309 w 2030"/>
                <a:gd name="T29" fmla="*/ 6 h 1746"/>
                <a:gd name="T30" fmla="*/ 1507 w 2030"/>
                <a:gd name="T31" fmla="*/ 89 h 1746"/>
                <a:gd name="T32" fmla="*/ 1529 w 2030"/>
                <a:gd name="T33" fmla="*/ 172 h 1746"/>
                <a:gd name="T34" fmla="*/ 1577 w 2030"/>
                <a:gd name="T35" fmla="*/ 350 h 1746"/>
                <a:gd name="T36" fmla="*/ 1788 w 2030"/>
                <a:gd name="T37" fmla="*/ 378 h 1746"/>
                <a:gd name="T38" fmla="*/ 1885 w 2030"/>
                <a:gd name="T39" fmla="*/ 391 h 1746"/>
                <a:gd name="T40" fmla="*/ 1997 w 2030"/>
                <a:gd name="T41" fmla="*/ 553 h 1746"/>
                <a:gd name="T42" fmla="*/ 2000 w 2030"/>
                <a:gd name="T43" fmla="*/ 638 h 1746"/>
                <a:gd name="T44" fmla="*/ 1932 w 2030"/>
                <a:gd name="T45" fmla="*/ 702 h 1746"/>
                <a:gd name="T46" fmla="*/ 1837 w 2030"/>
                <a:gd name="T47" fmla="*/ 948 h 1746"/>
                <a:gd name="T48" fmla="*/ 2006 w 2030"/>
                <a:gd name="T49" fmla="*/ 1022 h 1746"/>
                <a:gd name="T50" fmla="*/ 2028 w 2030"/>
                <a:gd name="T51" fmla="*/ 1104 h 1746"/>
                <a:gd name="T52" fmla="*/ 1945 w 2030"/>
                <a:gd name="T53" fmla="*/ 1281 h 1746"/>
                <a:gd name="T54" fmla="*/ 1854 w 2030"/>
                <a:gd name="T55" fmla="*/ 1317 h 1746"/>
                <a:gd name="T56" fmla="*/ 1662 w 2030"/>
                <a:gd name="T57" fmla="*/ 1317 h 1746"/>
                <a:gd name="T58" fmla="*/ 1582 w 2030"/>
                <a:gd name="T59" fmla="*/ 1516 h 1746"/>
                <a:gd name="T60" fmla="*/ 1587 w 2030"/>
                <a:gd name="T61" fmla="*/ 1602 h 1746"/>
                <a:gd name="T62" fmla="*/ 1519 w 2030"/>
                <a:gd name="T63" fmla="*/ 1664 h 1746"/>
                <a:gd name="T64" fmla="*/ 1312 w 2030"/>
                <a:gd name="T65" fmla="*/ 1725 h 1746"/>
                <a:gd name="T66" fmla="*/ 1228 w 2030"/>
                <a:gd name="T67" fmla="*/ 1681 h 1746"/>
                <a:gd name="T68" fmla="*/ 1007 w 2030"/>
                <a:gd name="T69" fmla="*/ 1584 h 1746"/>
                <a:gd name="T70" fmla="*/ 861 w 2030"/>
                <a:gd name="T71" fmla="*/ 1710 h 1746"/>
                <a:gd name="T72" fmla="*/ 772 w 2030"/>
                <a:gd name="T73" fmla="*/ 1746 h 1746"/>
                <a:gd name="T74" fmla="*/ 562 w 2030"/>
                <a:gd name="T75" fmla="*/ 1686 h 1746"/>
                <a:gd name="T76" fmla="*/ 503 w 2030"/>
                <a:gd name="T77" fmla="*/ 1617 h 1746"/>
                <a:gd name="T78" fmla="*/ 548 w 2030"/>
                <a:gd name="T79" fmla="*/ 1459 h 1746"/>
                <a:gd name="T80" fmla="*/ 371 w 2030"/>
                <a:gd name="T81" fmla="*/ 1320 h 1746"/>
                <a:gd name="T82" fmla="*/ 192 w 2030"/>
                <a:gd name="T83" fmla="*/ 1370 h 1746"/>
                <a:gd name="T84" fmla="*/ 109 w 2030"/>
                <a:gd name="T85" fmla="*/ 1326 h 1746"/>
                <a:gd name="T86" fmla="*/ 23 w 2030"/>
                <a:gd name="T87" fmla="*/ 1149 h 1746"/>
                <a:gd name="T88" fmla="*/ 56 w 2030"/>
                <a:gd name="T89" fmla="*/ 1070 h 1746"/>
                <a:gd name="T90" fmla="*/ 192 w 2030"/>
                <a:gd name="T91" fmla="*/ 935 h 1746"/>
                <a:gd name="T92" fmla="*/ 62 w 2030"/>
                <a:gd name="T93" fmla="*/ 754 h 1746"/>
                <a:gd name="T94" fmla="*/ 4 w 2030"/>
                <a:gd name="T95" fmla="*/ 685 h 1746"/>
                <a:gd name="T96" fmla="*/ 59 w 2030"/>
                <a:gd name="T97" fmla="*/ 502 h 1746"/>
                <a:gd name="T98" fmla="*/ 126 w 2030"/>
                <a:gd name="T99" fmla="*/ 441 h 1746"/>
                <a:gd name="T100" fmla="*/ 226 w 2030"/>
                <a:gd name="T101" fmla="*/ 436 h 1746"/>
                <a:gd name="T102" fmla="*/ 450 w 2030"/>
                <a:gd name="T103" fmla="*/ 353 h 1746"/>
                <a:gd name="T104" fmla="*/ 436 w 2030"/>
                <a:gd name="T105" fmla="*/ 187 h 1746"/>
                <a:gd name="T106" fmla="*/ 469 w 2030"/>
                <a:gd name="T107" fmla="*/ 108 h 1746"/>
                <a:gd name="T108" fmla="*/ 668 w 2030"/>
                <a:gd name="T109" fmla="*/ 21 h 1746"/>
                <a:gd name="T110" fmla="*/ 766 w 2030"/>
                <a:gd name="T111" fmla="*/ 35 h 1746"/>
                <a:gd name="T112" fmla="*/ 864 w 2030"/>
                <a:gd name="T113" fmla="*/ 174 h 1746"/>
                <a:gd name="T114" fmla="*/ 1143 w 2030"/>
                <a:gd name="T115" fmla="*/ 72 h 1746"/>
                <a:gd name="T116" fmla="*/ 1210 w 2030"/>
                <a:gd name="T117" fmla="*/ 11 h 17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030" h="1746">
                  <a:moveTo>
                    <a:pt x="1026" y="488"/>
                  </a:moveTo>
                  <a:lnTo>
                    <a:pt x="976" y="490"/>
                  </a:lnTo>
                  <a:lnTo>
                    <a:pt x="926" y="496"/>
                  </a:lnTo>
                  <a:lnTo>
                    <a:pt x="877" y="507"/>
                  </a:lnTo>
                  <a:lnTo>
                    <a:pt x="828" y="523"/>
                  </a:lnTo>
                  <a:lnTo>
                    <a:pt x="782" y="545"/>
                  </a:lnTo>
                  <a:lnTo>
                    <a:pt x="740" y="569"/>
                  </a:lnTo>
                  <a:lnTo>
                    <a:pt x="702" y="598"/>
                  </a:lnTo>
                  <a:lnTo>
                    <a:pt x="669" y="629"/>
                  </a:lnTo>
                  <a:lnTo>
                    <a:pt x="640" y="665"/>
                  </a:lnTo>
                  <a:lnTo>
                    <a:pt x="615" y="701"/>
                  </a:lnTo>
                  <a:lnTo>
                    <a:pt x="595" y="740"/>
                  </a:lnTo>
                  <a:lnTo>
                    <a:pt x="581" y="780"/>
                  </a:lnTo>
                  <a:lnTo>
                    <a:pt x="572" y="821"/>
                  </a:lnTo>
                  <a:lnTo>
                    <a:pt x="569" y="863"/>
                  </a:lnTo>
                  <a:lnTo>
                    <a:pt x="570" y="906"/>
                  </a:lnTo>
                  <a:lnTo>
                    <a:pt x="577" y="950"/>
                  </a:lnTo>
                  <a:lnTo>
                    <a:pt x="590" y="992"/>
                  </a:lnTo>
                  <a:lnTo>
                    <a:pt x="609" y="1034"/>
                  </a:lnTo>
                  <a:lnTo>
                    <a:pt x="634" y="1073"/>
                  </a:lnTo>
                  <a:lnTo>
                    <a:pt x="663" y="1109"/>
                  </a:lnTo>
                  <a:lnTo>
                    <a:pt x="696" y="1142"/>
                  </a:lnTo>
                  <a:lnTo>
                    <a:pt x="733" y="1171"/>
                  </a:lnTo>
                  <a:lnTo>
                    <a:pt x="773" y="1195"/>
                  </a:lnTo>
                  <a:lnTo>
                    <a:pt x="815" y="1217"/>
                  </a:lnTo>
                  <a:lnTo>
                    <a:pt x="860" y="1234"/>
                  </a:lnTo>
                  <a:lnTo>
                    <a:pt x="907" y="1246"/>
                  </a:lnTo>
                  <a:lnTo>
                    <a:pt x="955" y="1254"/>
                  </a:lnTo>
                  <a:lnTo>
                    <a:pt x="1005" y="1258"/>
                  </a:lnTo>
                  <a:lnTo>
                    <a:pt x="1054" y="1256"/>
                  </a:lnTo>
                  <a:lnTo>
                    <a:pt x="1104" y="1250"/>
                  </a:lnTo>
                  <a:lnTo>
                    <a:pt x="1153" y="1239"/>
                  </a:lnTo>
                  <a:lnTo>
                    <a:pt x="1202" y="1223"/>
                  </a:lnTo>
                  <a:lnTo>
                    <a:pt x="1249" y="1202"/>
                  </a:lnTo>
                  <a:lnTo>
                    <a:pt x="1291" y="1176"/>
                  </a:lnTo>
                  <a:lnTo>
                    <a:pt x="1328" y="1147"/>
                  </a:lnTo>
                  <a:lnTo>
                    <a:pt x="1362" y="1116"/>
                  </a:lnTo>
                  <a:lnTo>
                    <a:pt x="1391" y="1081"/>
                  </a:lnTo>
                  <a:lnTo>
                    <a:pt x="1414" y="1045"/>
                  </a:lnTo>
                  <a:lnTo>
                    <a:pt x="1434" y="1006"/>
                  </a:lnTo>
                  <a:lnTo>
                    <a:pt x="1449" y="966"/>
                  </a:lnTo>
                  <a:lnTo>
                    <a:pt x="1459" y="925"/>
                  </a:lnTo>
                  <a:lnTo>
                    <a:pt x="1462" y="882"/>
                  </a:lnTo>
                  <a:lnTo>
                    <a:pt x="1461" y="839"/>
                  </a:lnTo>
                  <a:lnTo>
                    <a:pt x="1453" y="796"/>
                  </a:lnTo>
                  <a:lnTo>
                    <a:pt x="1440" y="754"/>
                  </a:lnTo>
                  <a:lnTo>
                    <a:pt x="1421" y="712"/>
                  </a:lnTo>
                  <a:lnTo>
                    <a:pt x="1397" y="673"/>
                  </a:lnTo>
                  <a:lnTo>
                    <a:pt x="1368" y="636"/>
                  </a:lnTo>
                  <a:lnTo>
                    <a:pt x="1334" y="603"/>
                  </a:lnTo>
                  <a:lnTo>
                    <a:pt x="1298" y="574"/>
                  </a:lnTo>
                  <a:lnTo>
                    <a:pt x="1258" y="550"/>
                  </a:lnTo>
                  <a:lnTo>
                    <a:pt x="1215" y="529"/>
                  </a:lnTo>
                  <a:lnTo>
                    <a:pt x="1169" y="512"/>
                  </a:lnTo>
                  <a:lnTo>
                    <a:pt x="1123" y="500"/>
                  </a:lnTo>
                  <a:lnTo>
                    <a:pt x="1075" y="492"/>
                  </a:lnTo>
                  <a:lnTo>
                    <a:pt x="1026" y="488"/>
                  </a:lnTo>
                  <a:close/>
                  <a:moveTo>
                    <a:pt x="1259" y="0"/>
                  </a:moveTo>
                  <a:lnTo>
                    <a:pt x="1285" y="1"/>
                  </a:lnTo>
                  <a:lnTo>
                    <a:pt x="1309" y="6"/>
                  </a:lnTo>
                  <a:lnTo>
                    <a:pt x="1446" y="50"/>
                  </a:lnTo>
                  <a:lnTo>
                    <a:pt x="1469" y="60"/>
                  </a:lnTo>
                  <a:lnTo>
                    <a:pt x="1490" y="73"/>
                  </a:lnTo>
                  <a:lnTo>
                    <a:pt x="1507" y="89"/>
                  </a:lnTo>
                  <a:lnTo>
                    <a:pt x="1518" y="109"/>
                  </a:lnTo>
                  <a:lnTo>
                    <a:pt x="1528" y="129"/>
                  </a:lnTo>
                  <a:lnTo>
                    <a:pt x="1531" y="150"/>
                  </a:lnTo>
                  <a:lnTo>
                    <a:pt x="1529" y="172"/>
                  </a:lnTo>
                  <a:lnTo>
                    <a:pt x="1523" y="194"/>
                  </a:lnTo>
                  <a:lnTo>
                    <a:pt x="1483" y="286"/>
                  </a:lnTo>
                  <a:lnTo>
                    <a:pt x="1531" y="317"/>
                  </a:lnTo>
                  <a:lnTo>
                    <a:pt x="1577" y="350"/>
                  </a:lnTo>
                  <a:lnTo>
                    <a:pt x="1619" y="387"/>
                  </a:lnTo>
                  <a:lnTo>
                    <a:pt x="1658" y="426"/>
                  </a:lnTo>
                  <a:lnTo>
                    <a:pt x="1763" y="385"/>
                  </a:lnTo>
                  <a:lnTo>
                    <a:pt x="1788" y="378"/>
                  </a:lnTo>
                  <a:lnTo>
                    <a:pt x="1813" y="375"/>
                  </a:lnTo>
                  <a:lnTo>
                    <a:pt x="1838" y="376"/>
                  </a:lnTo>
                  <a:lnTo>
                    <a:pt x="1862" y="382"/>
                  </a:lnTo>
                  <a:lnTo>
                    <a:pt x="1885" y="391"/>
                  </a:lnTo>
                  <a:lnTo>
                    <a:pt x="1904" y="404"/>
                  </a:lnTo>
                  <a:lnTo>
                    <a:pt x="1922" y="420"/>
                  </a:lnTo>
                  <a:lnTo>
                    <a:pt x="1935" y="440"/>
                  </a:lnTo>
                  <a:lnTo>
                    <a:pt x="1997" y="553"/>
                  </a:lnTo>
                  <a:lnTo>
                    <a:pt x="2005" y="574"/>
                  </a:lnTo>
                  <a:lnTo>
                    <a:pt x="2008" y="596"/>
                  </a:lnTo>
                  <a:lnTo>
                    <a:pt x="2006" y="617"/>
                  </a:lnTo>
                  <a:lnTo>
                    <a:pt x="2000" y="638"/>
                  </a:lnTo>
                  <a:lnTo>
                    <a:pt x="1990" y="658"/>
                  </a:lnTo>
                  <a:lnTo>
                    <a:pt x="1974" y="676"/>
                  </a:lnTo>
                  <a:lnTo>
                    <a:pt x="1955" y="690"/>
                  </a:lnTo>
                  <a:lnTo>
                    <a:pt x="1932" y="702"/>
                  </a:lnTo>
                  <a:lnTo>
                    <a:pt x="1829" y="743"/>
                  </a:lnTo>
                  <a:lnTo>
                    <a:pt x="1839" y="811"/>
                  </a:lnTo>
                  <a:lnTo>
                    <a:pt x="1841" y="880"/>
                  </a:lnTo>
                  <a:lnTo>
                    <a:pt x="1837" y="948"/>
                  </a:lnTo>
                  <a:lnTo>
                    <a:pt x="1945" y="983"/>
                  </a:lnTo>
                  <a:lnTo>
                    <a:pt x="1969" y="993"/>
                  </a:lnTo>
                  <a:lnTo>
                    <a:pt x="1990" y="1006"/>
                  </a:lnTo>
                  <a:lnTo>
                    <a:pt x="2006" y="1022"/>
                  </a:lnTo>
                  <a:lnTo>
                    <a:pt x="2018" y="1041"/>
                  </a:lnTo>
                  <a:lnTo>
                    <a:pt x="2027" y="1061"/>
                  </a:lnTo>
                  <a:lnTo>
                    <a:pt x="2030" y="1082"/>
                  </a:lnTo>
                  <a:lnTo>
                    <a:pt x="2028" y="1104"/>
                  </a:lnTo>
                  <a:lnTo>
                    <a:pt x="2022" y="1126"/>
                  </a:lnTo>
                  <a:lnTo>
                    <a:pt x="1972" y="1244"/>
                  </a:lnTo>
                  <a:lnTo>
                    <a:pt x="1960" y="1264"/>
                  </a:lnTo>
                  <a:lnTo>
                    <a:pt x="1945" y="1281"/>
                  </a:lnTo>
                  <a:lnTo>
                    <a:pt x="1927" y="1295"/>
                  </a:lnTo>
                  <a:lnTo>
                    <a:pt x="1904" y="1306"/>
                  </a:lnTo>
                  <a:lnTo>
                    <a:pt x="1880" y="1314"/>
                  </a:lnTo>
                  <a:lnTo>
                    <a:pt x="1854" y="1317"/>
                  </a:lnTo>
                  <a:lnTo>
                    <a:pt x="1830" y="1315"/>
                  </a:lnTo>
                  <a:lnTo>
                    <a:pt x="1805" y="1310"/>
                  </a:lnTo>
                  <a:lnTo>
                    <a:pt x="1697" y="1276"/>
                  </a:lnTo>
                  <a:lnTo>
                    <a:pt x="1662" y="1317"/>
                  </a:lnTo>
                  <a:lnTo>
                    <a:pt x="1622" y="1355"/>
                  </a:lnTo>
                  <a:lnTo>
                    <a:pt x="1580" y="1392"/>
                  </a:lnTo>
                  <a:lnTo>
                    <a:pt x="1535" y="1426"/>
                  </a:lnTo>
                  <a:lnTo>
                    <a:pt x="1582" y="1516"/>
                  </a:lnTo>
                  <a:lnTo>
                    <a:pt x="1592" y="1538"/>
                  </a:lnTo>
                  <a:lnTo>
                    <a:pt x="1594" y="1559"/>
                  </a:lnTo>
                  <a:lnTo>
                    <a:pt x="1593" y="1581"/>
                  </a:lnTo>
                  <a:lnTo>
                    <a:pt x="1587" y="1602"/>
                  </a:lnTo>
                  <a:lnTo>
                    <a:pt x="1575" y="1621"/>
                  </a:lnTo>
                  <a:lnTo>
                    <a:pt x="1560" y="1638"/>
                  </a:lnTo>
                  <a:lnTo>
                    <a:pt x="1542" y="1653"/>
                  </a:lnTo>
                  <a:lnTo>
                    <a:pt x="1519" y="1664"/>
                  </a:lnTo>
                  <a:lnTo>
                    <a:pt x="1386" y="1716"/>
                  </a:lnTo>
                  <a:lnTo>
                    <a:pt x="1362" y="1724"/>
                  </a:lnTo>
                  <a:lnTo>
                    <a:pt x="1336" y="1727"/>
                  </a:lnTo>
                  <a:lnTo>
                    <a:pt x="1312" y="1725"/>
                  </a:lnTo>
                  <a:lnTo>
                    <a:pt x="1287" y="1720"/>
                  </a:lnTo>
                  <a:lnTo>
                    <a:pt x="1265" y="1710"/>
                  </a:lnTo>
                  <a:lnTo>
                    <a:pt x="1245" y="1698"/>
                  </a:lnTo>
                  <a:lnTo>
                    <a:pt x="1228" y="1681"/>
                  </a:lnTo>
                  <a:lnTo>
                    <a:pt x="1215" y="1662"/>
                  </a:lnTo>
                  <a:lnTo>
                    <a:pt x="1166" y="1572"/>
                  </a:lnTo>
                  <a:lnTo>
                    <a:pt x="1087" y="1582"/>
                  </a:lnTo>
                  <a:lnTo>
                    <a:pt x="1007" y="1584"/>
                  </a:lnTo>
                  <a:lnTo>
                    <a:pt x="928" y="1580"/>
                  </a:lnTo>
                  <a:lnTo>
                    <a:pt x="888" y="1673"/>
                  </a:lnTo>
                  <a:lnTo>
                    <a:pt x="877" y="1692"/>
                  </a:lnTo>
                  <a:lnTo>
                    <a:pt x="861" y="1710"/>
                  </a:lnTo>
                  <a:lnTo>
                    <a:pt x="843" y="1724"/>
                  </a:lnTo>
                  <a:lnTo>
                    <a:pt x="821" y="1735"/>
                  </a:lnTo>
                  <a:lnTo>
                    <a:pt x="796" y="1743"/>
                  </a:lnTo>
                  <a:lnTo>
                    <a:pt x="772" y="1746"/>
                  </a:lnTo>
                  <a:lnTo>
                    <a:pt x="746" y="1744"/>
                  </a:lnTo>
                  <a:lnTo>
                    <a:pt x="721" y="1739"/>
                  </a:lnTo>
                  <a:lnTo>
                    <a:pt x="585" y="1696"/>
                  </a:lnTo>
                  <a:lnTo>
                    <a:pt x="562" y="1686"/>
                  </a:lnTo>
                  <a:lnTo>
                    <a:pt x="541" y="1673"/>
                  </a:lnTo>
                  <a:lnTo>
                    <a:pt x="524" y="1656"/>
                  </a:lnTo>
                  <a:lnTo>
                    <a:pt x="511" y="1637"/>
                  </a:lnTo>
                  <a:lnTo>
                    <a:pt x="503" y="1617"/>
                  </a:lnTo>
                  <a:lnTo>
                    <a:pt x="500" y="1595"/>
                  </a:lnTo>
                  <a:lnTo>
                    <a:pt x="501" y="1574"/>
                  </a:lnTo>
                  <a:lnTo>
                    <a:pt x="508" y="1552"/>
                  </a:lnTo>
                  <a:lnTo>
                    <a:pt x="548" y="1459"/>
                  </a:lnTo>
                  <a:lnTo>
                    <a:pt x="500" y="1429"/>
                  </a:lnTo>
                  <a:lnTo>
                    <a:pt x="454" y="1395"/>
                  </a:lnTo>
                  <a:lnTo>
                    <a:pt x="411" y="1359"/>
                  </a:lnTo>
                  <a:lnTo>
                    <a:pt x="371" y="1320"/>
                  </a:lnTo>
                  <a:lnTo>
                    <a:pt x="268" y="1361"/>
                  </a:lnTo>
                  <a:lnTo>
                    <a:pt x="243" y="1368"/>
                  </a:lnTo>
                  <a:lnTo>
                    <a:pt x="217" y="1371"/>
                  </a:lnTo>
                  <a:lnTo>
                    <a:pt x="192" y="1370"/>
                  </a:lnTo>
                  <a:lnTo>
                    <a:pt x="168" y="1364"/>
                  </a:lnTo>
                  <a:lnTo>
                    <a:pt x="146" y="1355"/>
                  </a:lnTo>
                  <a:lnTo>
                    <a:pt x="125" y="1342"/>
                  </a:lnTo>
                  <a:lnTo>
                    <a:pt x="109" y="1326"/>
                  </a:lnTo>
                  <a:lnTo>
                    <a:pt x="95" y="1306"/>
                  </a:lnTo>
                  <a:lnTo>
                    <a:pt x="34" y="1192"/>
                  </a:lnTo>
                  <a:lnTo>
                    <a:pt x="26" y="1171"/>
                  </a:lnTo>
                  <a:lnTo>
                    <a:pt x="23" y="1149"/>
                  </a:lnTo>
                  <a:lnTo>
                    <a:pt x="24" y="1128"/>
                  </a:lnTo>
                  <a:lnTo>
                    <a:pt x="31" y="1107"/>
                  </a:lnTo>
                  <a:lnTo>
                    <a:pt x="41" y="1088"/>
                  </a:lnTo>
                  <a:lnTo>
                    <a:pt x="56" y="1070"/>
                  </a:lnTo>
                  <a:lnTo>
                    <a:pt x="75" y="1056"/>
                  </a:lnTo>
                  <a:lnTo>
                    <a:pt x="98" y="1044"/>
                  </a:lnTo>
                  <a:lnTo>
                    <a:pt x="202" y="1003"/>
                  </a:lnTo>
                  <a:lnTo>
                    <a:pt x="192" y="935"/>
                  </a:lnTo>
                  <a:lnTo>
                    <a:pt x="188" y="865"/>
                  </a:lnTo>
                  <a:lnTo>
                    <a:pt x="193" y="798"/>
                  </a:lnTo>
                  <a:lnTo>
                    <a:pt x="86" y="763"/>
                  </a:lnTo>
                  <a:lnTo>
                    <a:pt x="62" y="754"/>
                  </a:lnTo>
                  <a:lnTo>
                    <a:pt x="42" y="741"/>
                  </a:lnTo>
                  <a:lnTo>
                    <a:pt x="25" y="725"/>
                  </a:lnTo>
                  <a:lnTo>
                    <a:pt x="12" y="706"/>
                  </a:lnTo>
                  <a:lnTo>
                    <a:pt x="4" y="685"/>
                  </a:lnTo>
                  <a:lnTo>
                    <a:pt x="0" y="663"/>
                  </a:lnTo>
                  <a:lnTo>
                    <a:pt x="2" y="641"/>
                  </a:lnTo>
                  <a:lnTo>
                    <a:pt x="9" y="619"/>
                  </a:lnTo>
                  <a:lnTo>
                    <a:pt x="59" y="502"/>
                  </a:lnTo>
                  <a:lnTo>
                    <a:pt x="70" y="483"/>
                  </a:lnTo>
                  <a:lnTo>
                    <a:pt x="86" y="466"/>
                  </a:lnTo>
                  <a:lnTo>
                    <a:pt x="105" y="452"/>
                  </a:lnTo>
                  <a:lnTo>
                    <a:pt x="126" y="441"/>
                  </a:lnTo>
                  <a:lnTo>
                    <a:pt x="151" y="433"/>
                  </a:lnTo>
                  <a:lnTo>
                    <a:pt x="175" y="430"/>
                  </a:lnTo>
                  <a:lnTo>
                    <a:pt x="201" y="431"/>
                  </a:lnTo>
                  <a:lnTo>
                    <a:pt x="226" y="436"/>
                  </a:lnTo>
                  <a:lnTo>
                    <a:pt x="334" y="471"/>
                  </a:lnTo>
                  <a:lnTo>
                    <a:pt x="369" y="430"/>
                  </a:lnTo>
                  <a:lnTo>
                    <a:pt x="408" y="391"/>
                  </a:lnTo>
                  <a:lnTo>
                    <a:pt x="450" y="353"/>
                  </a:lnTo>
                  <a:lnTo>
                    <a:pt x="496" y="319"/>
                  </a:lnTo>
                  <a:lnTo>
                    <a:pt x="447" y="230"/>
                  </a:lnTo>
                  <a:lnTo>
                    <a:pt x="439" y="208"/>
                  </a:lnTo>
                  <a:lnTo>
                    <a:pt x="436" y="187"/>
                  </a:lnTo>
                  <a:lnTo>
                    <a:pt x="438" y="165"/>
                  </a:lnTo>
                  <a:lnTo>
                    <a:pt x="444" y="145"/>
                  </a:lnTo>
                  <a:lnTo>
                    <a:pt x="454" y="125"/>
                  </a:lnTo>
                  <a:lnTo>
                    <a:pt x="469" y="108"/>
                  </a:lnTo>
                  <a:lnTo>
                    <a:pt x="489" y="92"/>
                  </a:lnTo>
                  <a:lnTo>
                    <a:pt x="511" y="81"/>
                  </a:lnTo>
                  <a:lnTo>
                    <a:pt x="643" y="29"/>
                  </a:lnTo>
                  <a:lnTo>
                    <a:pt x="668" y="21"/>
                  </a:lnTo>
                  <a:lnTo>
                    <a:pt x="693" y="19"/>
                  </a:lnTo>
                  <a:lnTo>
                    <a:pt x="719" y="20"/>
                  </a:lnTo>
                  <a:lnTo>
                    <a:pt x="742" y="26"/>
                  </a:lnTo>
                  <a:lnTo>
                    <a:pt x="766" y="35"/>
                  </a:lnTo>
                  <a:lnTo>
                    <a:pt x="786" y="48"/>
                  </a:lnTo>
                  <a:lnTo>
                    <a:pt x="802" y="64"/>
                  </a:lnTo>
                  <a:lnTo>
                    <a:pt x="816" y="83"/>
                  </a:lnTo>
                  <a:lnTo>
                    <a:pt x="864" y="174"/>
                  </a:lnTo>
                  <a:lnTo>
                    <a:pt x="944" y="164"/>
                  </a:lnTo>
                  <a:lnTo>
                    <a:pt x="1024" y="162"/>
                  </a:lnTo>
                  <a:lnTo>
                    <a:pt x="1103" y="166"/>
                  </a:lnTo>
                  <a:lnTo>
                    <a:pt x="1143" y="72"/>
                  </a:lnTo>
                  <a:lnTo>
                    <a:pt x="1154" y="53"/>
                  </a:lnTo>
                  <a:lnTo>
                    <a:pt x="1169" y="36"/>
                  </a:lnTo>
                  <a:lnTo>
                    <a:pt x="1189" y="22"/>
                  </a:lnTo>
                  <a:lnTo>
                    <a:pt x="1210" y="11"/>
                  </a:lnTo>
                  <a:lnTo>
                    <a:pt x="1235" y="4"/>
                  </a:lnTo>
                  <a:lnTo>
                    <a:pt x="12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3" name="Group 92"/>
          <p:cNvGrpSpPr/>
          <p:nvPr/>
        </p:nvGrpSpPr>
        <p:grpSpPr>
          <a:xfrm>
            <a:off x="9136864" y="1934381"/>
            <a:ext cx="458075" cy="521284"/>
            <a:chOff x="3702050" y="3589338"/>
            <a:chExt cx="931863" cy="1060450"/>
          </a:xfrm>
          <a:solidFill>
            <a:schemeClr val="tx1">
              <a:lumMod val="90000"/>
              <a:lumOff val="10000"/>
            </a:schemeClr>
          </a:solidFill>
        </p:grpSpPr>
        <p:sp>
          <p:nvSpPr>
            <p:cNvPr id="94" name="Freeform 84"/>
            <p:cNvSpPr>
              <a:spLocks noEditPoints="1"/>
            </p:cNvSpPr>
            <p:nvPr/>
          </p:nvSpPr>
          <p:spPr bwMode="auto">
            <a:xfrm>
              <a:off x="3702050" y="3589338"/>
              <a:ext cx="931863" cy="1060450"/>
            </a:xfrm>
            <a:custGeom>
              <a:avLst/>
              <a:gdLst>
                <a:gd name="T0" fmla="*/ 1265 w 2934"/>
                <a:gd name="T1" fmla="*/ 2384 h 3339"/>
                <a:gd name="T2" fmla="*/ 1074 w 2934"/>
                <a:gd name="T3" fmla="*/ 2554 h 3339"/>
                <a:gd name="T4" fmla="*/ 1001 w 2934"/>
                <a:gd name="T5" fmla="*/ 2805 h 3339"/>
                <a:gd name="T6" fmla="*/ 1074 w 2934"/>
                <a:gd name="T7" fmla="*/ 3055 h 3339"/>
                <a:gd name="T8" fmla="*/ 1265 w 2934"/>
                <a:gd name="T9" fmla="*/ 3225 h 3339"/>
                <a:gd name="T10" fmla="*/ 1526 w 2934"/>
                <a:gd name="T11" fmla="*/ 3269 h 3339"/>
                <a:gd name="T12" fmla="*/ 1766 w 2934"/>
                <a:gd name="T13" fmla="*/ 3169 h 3339"/>
                <a:gd name="T14" fmla="*/ 1915 w 2934"/>
                <a:gd name="T15" fmla="*/ 2962 h 3339"/>
                <a:gd name="T16" fmla="*/ 1931 w 2934"/>
                <a:gd name="T17" fmla="*/ 2697 h 3339"/>
                <a:gd name="T18" fmla="*/ 1805 w 2934"/>
                <a:gd name="T19" fmla="*/ 2474 h 3339"/>
                <a:gd name="T20" fmla="*/ 1580 w 2934"/>
                <a:gd name="T21" fmla="*/ 2349 h 3339"/>
                <a:gd name="T22" fmla="*/ 1753 w 2934"/>
                <a:gd name="T23" fmla="*/ 1 h 3339"/>
                <a:gd name="T24" fmla="*/ 1705 w 2934"/>
                <a:gd name="T25" fmla="*/ 63 h 3339"/>
                <a:gd name="T26" fmla="*/ 1722 w 2934"/>
                <a:gd name="T27" fmla="*/ 125 h 3339"/>
                <a:gd name="T28" fmla="*/ 1976 w 2934"/>
                <a:gd name="T29" fmla="*/ 376 h 3339"/>
                <a:gd name="T30" fmla="*/ 1994 w 2934"/>
                <a:gd name="T31" fmla="*/ 550 h 3339"/>
                <a:gd name="T32" fmla="*/ 1994 w 2934"/>
                <a:gd name="T33" fmla="*/ 679 h 3339"/>
                <a:gd name="T34" fmla="*/ 1997 w 2934"/>
                <a:gd name="T35" fmla="*/ 787 h 3339"/>
                <a:gd name="T36" fmla="*/ 2034 w 2934"/>
                <a:gd name="T37" fmla="*/ 823 h 3339"/>
                <a:gd name="T38" fmla="*/ 2019 w 2934"/>
                <a:gd name="T39" fmla="*/ 1034 h 3339"/>
                <a:gd name="T40" fmla="*/ 1968 w 2934"/>
                <a:gd name="T41" fmla="*/ 1140 h 3339"/>
                <a:gd name="T42" fmla="*/ 1909 w 2934"/>
                <a:gd name="T43" fmla="*/ 1317 h 3339"/>
                <a:gd name="T44" fmla="*/ 1869 w 2934"/>
                <a:gd name="T45" fmla="*/ 1384 h 3339"/>
                <a:gd name="T46" fmla="*/ 1847 w 2934"/>
                <a:gd name="T47" fmla="*/ 1537 h 3339"/>
                <a:gd name="T48" fmla="*/ 1853 w 2934"/>
                <a:gd name="T49" fmla="*/ 1649 h 3339"/>
                <a:gd name="T50" fmla="*/ 1898 w 2934"/>
                <a:gd name="T51" fmla="*/ 1691 h 3339"/>
                <a:gd name="T52" fmla="*/ 1942 w 2934"/>
                <a:gd name="T53" fmla="*/ 1821 h 3339"/>
                <a:gd name="T54" fmla="*/ 2006 w 2934"/>
                <a:gd name="T55" fmla="*/ 1900 h 3339"/>
                <a:gd name="T56" fmla="*/ 2707 w 2934"/>
                <a:gd name="T57" fmla="*/ 2203 h 3339"/>
                <a:gd name="T58" fmla="*/ 2890 w 2934"/>
                <a:gd name="T59" fmla="*/ 2755 h 3339"/>
                <a:gd name="T60" fmla="*/ 2629 w 2934"/>
                <a:gd name="T61" fmla="*/ 2815 h 3339"/>
                <a:gd name="T62" fmla="*/ 2314 w 2934"/>
                <a:gd name="T63" fmla="*/ 2929 h 3339"/>
                <a:gd name="T64" fmla="*/ 1986 w 2934"/>
                <a:gd name="T65" fmla="*/ 3055 h 3339"/>
                <a:gd name="T66" fmla="*/ 1791 w 2934"/>
                <a:gd name="T67" fmla="*/ 3247 h 3339"/>
                <a:gd name="T68" fmla="*/ 1525 w 2934"/>
                <a:gd name="T69" fmla="*/ 3336 h 3339"/>
                <a:gd name="T70" fmla="*/ 1236 w 2934"/>
                <a:gd name="T71" fmla="*/ 3295 h 3339"/>
                <a:gd name="T72" fmla="*/ 1005 w 2934"/>
                <a:gd name="T73" fmla="*/ 3131 h 3339"/>
                <a:gd name="T74" fmla="*/ 735 w 2934"/>
                <a:gd name="T75" fmla="*/ 2981 h 3339"/>
                <a:gd name="T76" fmla="*/ 451 w 2934"/>
                <a:gd name="T77" fmla="*/ 2848 h 3339"/>
                <a:gd name="T78" fmla="*/ 140 w 2934"/>
                <a:gd name="T79" fmla="*/ 2763 h 3339"/>
                <a:gd name="T80" fmla="*/ 166 w 2934"/>
                <a:gd name="T81" fmla="*/ 2248 h 3339"/>
                <a:gd name="T82" fmla="*/ 467 w 2934"/>
                <a:gd name="T83" fmla="*/ 2087 h 3339"/>
                <a:gd name="T84" fmla="*/ 928 w 2934"/>
                <a:gd name="T85" fmla="*/ 1894 h 3339"/>
                <a:gd name="T86" fmla="*/ 1002 w 2934"/>
                <a:gd name="T87" fmla="*/ 1736 h 3339"/>
                <a:gd name="T88" fmla="*/ 1032 w 2934"/>
                <a:gd name="T89" fmla="*/ 1676 h 3339"/>
                <a:gd name="T90" fmla="*/ 1082 w 2934"/>
                <a:gd name="T91" fmla="*/ 1641 h 3339"/>
                <a:gd name="T92" fmla="*/ 1097 w 2934"/>
                <a:gd name="T93" fmla="*/ 1417 h 3339"/>
                <a:gd name="T94" fmla="*/ 1001 w 2934"/>
                <a:gd name="T95" fmla="*/ 1240 h 3339"/>
                <a:gd name="T96" fmla="*/ 950 w 2934"/>
                <a:gd name="T97" fmla="*/ 1076 h 3339"/>
                <a:gd name="T98" fmla="*/ 905 w 2934"/>
                <a:gd name="T99" fmla="*/ 853 h 3339"/>
                <a:gd name="T100" fmla="*/ 920 w 2934"/>
                <a:gd name="T101" fmla="*/ 796 h 3339"/>
                <a:gd name="T102" fmla="*/ 952 w 2934"/>
                <a:gd name="T103" fmla="*/ 759 h 3339"/>
                <a:gd name="T104" fmla="*/ 956 w 2934"/>
                <a:gd name="T105" fmla="*/ 679 h 3339"/>
                <a:gd name="T106" fmla="*/ 956 w 2934"/>
                <a:gd name="T107" fmla="*/ 597 h 3339"/>
                <a:gd name="T108" fmla="*/ 988 w 2934"/>
                <a:gd name="T109" fmla="*/ 335 h 3339"/>
                <a:gd name="T110" fmla="*/ 1101 w 2934"/>
                <a:gd name="T111" fmla="*/ 204 h 3339"/>
                <a:gd name="T112" fmla="*/ 1329 w 2934"/>
                <a:gd name="T113" fmla="*/ 81 h 3339"/>
                <a:gd name="T114" fmla="*/ 1622 w 2934"/>
                <a:gd name="T115" fmla="*/ 13 h 33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934" h="3339">
                  <a:moveTo>
                    <a:pt x="1472" y="2336"/>
                  </a:moveTo>
                  <a:lnTo>
                    <a:pt x="1417" y="2339"/>
                  </a:lnTo>
                  <a:lnTo>
                    <a:pt x="1364" y="2349"/>
                  </a:lnTo>
                  <a:lnTo>
                    <a:pt x="1313" y="2364"/>
                  </a:lnTo>
                  <a:lnTo>
                    <a:pt x="1265" y="2384"/>
                  </a:lnTo>
                  <a:lnTo>
                    <a:pt x="1219" y="2409"/>
                  </a:lnTo>
                  <a:lnTo>
                    <a:pt x="1178" y="2439"/>
                  </a:lnTo>
                  <a:lnTo>
                    <a:pt x="1139" y="2474"/>
                  </a:lnTo>
                  <a:lnTo>
                    <a:pt x="1104" y="2512"/>
                  </a:lnTo>
                  <a:lnTo>
                    <a:pt x="1074" y="2554"/>
                  </a:lnTo>
                  <a:lnTo>
                    <a:pt x="1049" y="2598"/>
                  </a:lnTo>
                  <a:lnTo>
                    <a:pt x="1028" y="2647"/>
                  </a:lnTo>
                  <a:lnTo>
                    <a:pt x="1013" y="2697"/>
                  </a:lnTo>
                  <a:lnTo>
                    <a:pt x="1004" y="2750"/>
                  </a:lnTo>
                  <a:lnTo>
                    <a:pt x="1001" y="2805"/>
                  </a:lnTo>
                  <a:lnTo>
                    <a:pt x="1004" y="2859"/>
                  </a:lnTo>
                  <a:lnTo>
                    <a:pt x="1013" y="2912"/>
                  </a:lnTo>
                  <a:lnTo>
                    <a:pt x="1028" y="2962"/>
                  </a:lnTo>
                  <a:lnTo>
                    <a:pt x="1049" y="3010"/>
                  </a:lnTo>
                  <a:lnTo>
                    <a:pt x="1074" y="3055"/>
                  </a:lnTo>
                  <a:lnTo>
                    <a:pt x="1104" y="3096"/>
                  </a:lnTo>
                  <a:lnTo>
                    <a:pt x="1139" y="3134"/>
                  </a:lnTo>
                  <a:lnTo>
                    <a:pt x="1178" y="3169"/>
                  </a:lnTo>
                  <a:lnTo>
                    <a:pt x="1219" y="3199"/>
                  </a:lnTo>
                  <a:lnTo>
                    <a:pt x="1265" y="3225"/>
                  </a:lnTo>
                  <a:lnTo>
                    <a:pt x="1313" y="3244"/>
                  </a:lnTo>
                  <a:lnTo>
                    <a:pt x="1364" y="3260"/>
                  </a:lnTo>
                  <a:lnTo>
                    <a:pt x="1417" y="3269"/>
                  </a:lnTo>
                  <a:lnTo>
                    <a:pt x="1472" y="3272"/>
                  </a:lnTo>
                  <a:lnTo>
                    <a:pt x="1526" y="3269"/>
                  </a:lnTo>
                  <a:lnTo>
                    <a:pt x="1580" y="3260"/>
                  </a:lnTo>
                  <a:lnTo>
                    <a:pt x="1631" y="3244"/>
                  </a:lnTo>
                  <a:lnTo>
                    <a:pt x="1678" y="3225"/>
                  </a:lnTo>
                  <a:lnTo>
                    <a:pt x="1724" y="3199"/>
                  </a:lnTo>
                  <a:lnTo>
                    <a:pt x="1766" y="3169"/>
                  </a:lnTo>
                  <a:lnTo>
                    <a:pt x="1805" y="3134"/>
                  </a:lnTo>
                  <a:lnTo>
                    <a:pt x="1840" y="3096"/>
                  </a:lnTo>
                  <a:lnTo>
                    <a:pt x="1870" y="3055"/>
                  </a:lnTo>
                  <a:lnTo>
                    <a:pt x="1895" y="3010"/>
                  </a:lnTo>
                  <a:lnTo>
                    <a:pt x="1915" y="2962"/>
                  </a:lnTo>
                  <a:lnTo>
                    <a:pt x="1931" y="2912"/>
                  </a:lnTo>
                  <a:lnTo>
                    <a:pt x="1940" y="2859"/>
                  </a:lnTo>
                  <a:lnTo>
                    <a:pt x="1943" y="2805"/>
                  </a:lnTo>
                  <a:lnTo>
                    <a:pt x="1940" y="2750"/>
                  </a:lnTo>
                  <a:lnTo>
                    <a:pt x="1931" y="2697"/>
                  </a:lnTo>
                  <a:lnTo>
                    <a:pt x="1915" y="2647"/>
                  </a:lnTo>
                  <a:lnTo>
                    <a:pt x="1895" y="2598"/>
                  </a:lnTo>
                  <a:lnTo>
                    <a:pt x="1870" y="2554"/>
                  </a:lnTo>
                  <a:lnTo>
                    <a:pt x="1840" y="2512"/>
                  </a:lnTo>
                  <a:lnTo>
                    <a:pt x="1805" y="2474"/>
                  </a:lnTo>
                  <a:lnTo>
                    <a:pt x="1766" y="2439"/>
                  </a:lnTo>
                  <a:lnTo>
                    <a:pt x="1724" y="2409"/>
                  </a:lnTo>
                  <a:lnTo>
                    <a:pt x="1678" y="2384"/>
                  </a:lnTo>
                  <a:lnTo>
                    <a:pt x="1631" y="2364"/>
                  </a:lnTo>
                  <a:lnTo>
                    <a:pt x="1580" y="2349"/>
                  </a:lnTo>
                  <a:lnTo>
                    <a:pt x="1526" y="2339"/>
                  </a:lnTo>
                  <a:lnTo>
                    <a:pt x="1472" y="2336"/>
                  </a:lnTo>
                  <a:close/>
                  <a:moveTo>
                    <a:pt x="1714" y="0"/>
                  </a:moveTo>
                  <a:lnTo>
                    <a:pt x="1733" y="0"/>
                  </a:lnTo>
                  <a:lnTo>
                    <a:pt x="1753" y="1"/>
                  </a:lnTo>
                  <a:lnTo>
                    <a:pt x="1762" y="16"/>
                  </a:lnTo>
                  <a:lnTo>
                    <a:pt x="1747" y="26"/>
                  </a:lnTo>
                  <a:lnTo>
                    <a:pt x="1732" y="37"/>
                  </a:lnTo>
                  <a:lnTo>
                    <a:pt x="1718" y="49"/>
                  </a:lnTo>
                  <a:lnTo>
                    <a:pt x="1705" y="63"/>
                  </a:lnTo>
                  <a:lnTo>
                    <a:pt x="1699" y="75"/>
                  </a:lnTo>
                  <a:lnTo>
                    <a:pt x="1697" y="88"/>
                  </a:lnTo>
                  <a:lnTo>
                    <a:pt x="1700" y="100"/>
                  </a:lnTo>
                  <a:lnTo>
                    <a:pt x="1709" y="112"/>
                  </a:lnTo>
                  <a:lnTo>
                    <a:pt x="1722" y="125"/>
                  </a:lnTo>
                  <a:lnTo>
                    <a:pt x="1820" y="207"/>
                  </a:lnTo>
                  <a:lnTo>
                    <a:pt x="1916" y="291"/>
                  </a:lnTo>
                  <a:lnTo>
                    <a:pt x="1942" y="318"/>
                  </a:lnTo>
                  <a:lnTo>
                    <a:pt x="1962" y="345"/>
                  </a:lnTo>
                  <a:lnTo>
                    <a:pt x="1976" y="376"/>
                  </a:lnTo>
                  <a:lnTo>
                    <a:pt x="1987" y="409"/>
                  </a:lnTo>
                  <a:lnTo>
                    <a:pt x="1992" y="443"/>
                  </a:lnTo>
                  <a:lnTo>
                    <a:pt x="1994" y="479"/>
                  </a:lnTo>
                  <a:lnTo>
                    <a:pt x="1994" y="518"/>
                  </a:lnTo>
                  <a:lnTo>
                    <a:pt x="1994" y="550"/>
                  </a:lnTo>
                  <a:lnTo>
                    <a:pt x="1994" y="578"/>
                  </a:lnTo>
                  <a:lnTo>
                    <a:pt x="1994" y="602"/>
                  </a:lnTo>
                  <a:lnTo>
                    <a:pt x="1994" y="627"/>
                  </a:lnTo>
                  <a:lnTo>
                    <a:pt x="1994" y="652"/>
                  </a:lnTo>
                  <a:lnTo>
                    <a:pt x="1994" y="679"/>
                  </a:lnTo>
                  <a:lnTo>
                    <a:pt x="1994" y="711"/>
                  </a:lnTo>
                  <a:lnTo>
                    <a:pt x="1994" y="750"/>
                  </a:lnTo>
                  <a:lnTo>
                    <a:pt x="1994" y="763"/>
                  </a:lnTo>
                  <a:lnTo>
                    <a:pt x="1995" y="775"/>
                  </a:lnTo>
                  <a:lnTo>
                    <a:pt x="1997" y="787"/>
                  </a:lnTo>
                  <a:lnTo>
                    <a:pt x="2002" y="797"/>
                  </a:lnTo>
                  <a:lnTo>
                    <a:pt x="2011" y="806"/>
                  </a:lnTo>
                  <a:lnTo>
                    <a:pt x="2025" y="813"/>
                  </a:lnTo>
                  <a:lnTo>
                    <a:pt x="2030" y="817"/>
                  </a:lnTo>
                  <a:lnTo>
                    <a:pt x="2034" y="823"/>
                  </a:lnTo>
                  <a:lnTo>
                    <a:pt x="2037" y="830"/>
                  </a:lnTo>
                  <a:lnTo>
                    <a:pt x="2038" y="838"/>
                  </a:lnTo>
                  <a:lnTo>
                    <a:pt x="2029" y="934"/>
                  </a:lnTo>
                  <a:lnTo>
                    <a:pt x="2019" y="1031"/>
                  </a:lnTo>
                  <a:lnTo>
                    <a:pt x="2019" y="1034"/>
                  </a:lnTo>
                  <a:lnTo>
                    <a:pt x="2018" y="1036"/>
                  </a:lnTo>
                  <a:lnTo>
                    <a:pt x="2017" y="1038"/>
                  </a:lnTo>
                  <a:lnTo>
                    <a:pt x="1997" y="1071"/>
                  </a:lnTo>
                  <a:lnTo>
                    <a:pt x="1980" y="1105"/>
                  </a:lnTo>
                  <a:lnTo>
                    <a:pt x="1968" y="1140"/>
                  </a:lnTo>
                  <a:lnTo>
                    <a:pt x="1957" y="1175"/>
                  </a:lnTo>
                  <a:lnTo>
                    <a:pt x="1946" y="1211"/>
                  </a:lnTo>
                  <a:lnTo>
                    <a:pt x="1935" y="1247"/>
                  </a:lnTo>
                  <a:lnTo>
                    <a:pt x="1923" y="1283"/>
                  </a:lnTo>
                  <a:lnTo>
                    <a:pt x="1909" y="1317"/>
                  </a:lnTo>
                  <a:lnTo>
                    <a:pt x="1907" y="1321"/>
                  </a:lnTo>
                  <a:lnTo>
                    <a:pt x="1906" y="1324"/>
                  </a:lnTo>
                  <a:lnTo>
                    <a:pt x="1904" y="1328"/>
                  </a:lnTo>
                  <a:lnTo>
                    <a:pt x="1883" y="1355"/>
                  </a:lnTo>
                  <a:lnTo>
                    <a:pt x="1869" y="1384"/>
                  </a:lnTo>
                  <a:lnTo>
                    <a:pt x="1858" y="1414"/>
                  </a:lnTo>
                  <a:lnTo>
                    <a:pt x="1851" y="1444"/>
                  </a:lnTo>
                  <a:lnTo>
                    <a:pt x="1848" y="1474"/>
                  </a:lnTo>
                  <a:lnTo>
                    <a:pt x="1847" y="1505"/>
                  </a:lnTo>
                  <a:lnTo>
                    <a:pt x="1847" y="1537"/>
                  </a:lnTo>
                  <a:lnTo>
                    <a:pt x="1848" y="1568"/>
                  </a:lnTo>
                  <a:lnTo>
                    <a:pt x="1849" y="1600"/>
                  </a:lnTo>
                  <a:lnTo>
                    <a:pt x="1849" y="1632"/>
                  </a:lnTo>
                  <a:lnTo>
                    <a:pt x="1850" y="1640"/>
                  </a:lnTo>
                  <a:lnTo>
                    <a:pt x="1853" y="1649"/>
                  </a:lnTo>
                  <a:lnTo>
                    <a:pt x="1858" y="1657"/>
                  </a:lnTo>
                  <a:lnTo>
                    <a:pt x="1865" y="1662"/>
                  </a:lnTo>
                  <a:lnTo>
                    <a:pt x="1879" y="1670"/>
                  </a:lnTo>
                  <a:lnTo>
                    <a:pt x="1889" y="1680"/>
                  </a:lnTo>
                  <a:lnTo>
                    <a:pt x="1898" y="1691"/>
                  </a:lnTo>
                  <a:lnTo>
                    <a:pt x="1904" y="1703"/>
                  </a:lnTo>
                  <a:lnTo>
                    <a:pt x="1908" y="1717"/>
                  </a:lnTo>
                  <a:lnTo>
                    <a:pt x="1913" y="1731"/>
                  </a:lnTo>
                  <a:lnTo>
                    <a:pt x="1927" y="1776"/>
                  </a:lnTo>
                  <a:lnTo>
                    <a:pt x="1942" y="1821"/>
                  </a:lnTo>
                  <a:lnTo>
                    <a:pt x="1960" y="1864"/>
                  </a:lnTo>
                  <a:lnTo>
                    <a:pt x="1968" y="1875"/>
                  </a:lnTo>
                  <a:lnTo>
                    <a:pt x="1979" y="1885"/>
                  </a:lnTo>
                  <a:lnTo>
                    <a:pt x="1993" y="1894"/>
                  </a:lnTo>
                  <a:lnTo>
                    <a:pt x="2006" y="1900"/>
                  </a:lnTo>
                  <a:lnTo>
                    <a:pt x="2149" y="1955"/>
                  </a:lnTo>
                  <a:lnTo>
                    <a:pt x="2290" y="2012"/>
                  </a:lnTo>
                  <a:lnTo>
                    <a:pt x="2430" y="2072"/>
                  </a:lnTo>
                  <a:lnTo>
                    <a:pt x="2570" y="2135"/>
                  </a:lnTo>
                  <a:lnTo>
                    <a:pt x="2707" y="2203"/>
                  </a:lnTo>
                  <a:lnTo>
                    <a:pt x="2751" y="2227"/>
                  </a:lnTo>
                  <a:lnTo>
                    <a:pt x="2789" y="2256"/>
                  </a:lnTo>
                  <a:lnTo>
                    <a:pt x="2825" y="2288"/>
                  </a:lnTo>
                  <a:lnTo>
                    <a:pt x="2934" y="2753"/>
                  </a:lnTo>
                  <a:lnTo>
                    <a:pt x="2890" y="2755"/>
                  </a:lnTo>
                  <a:lnTo>
                    <a:pt x="2844" y="2761"/>
                  </a:lnTo>
                  <a:lnTo>
                    <a:pt x="2794" y="2770"/>
                  </a:lnTo>
                  <a:lnTo>
                    <a:pt x="2741" y="2782"/>
                  </a:lnTo>
                  <a:lnTo>
                    <a:pt x="2687" y="2798"/>
                  </a:lnTo>
                  <a:lnTo>
                    <a:pt x="2629" y="2815"/>
                  </a:lnTo>
                  <a:lnTo>
                    <a:pt x="2569" y="2836"/>
                  </a:lnTo>
                  <a:lnTo>
                    <a:pt x="2508" y="2857"/>
                  </a:lnTo>
                  <a:lnTo>
                    <a:pt x="2445" y="2880"/>
                  </a:lnTo>
                  <a:lnTo>
                    <a:pt x="2380" y="2904"/>
                  </a:lnTo>
                  <a:lnTo>
                    <a:pt x="2314" y="2929"/>
                  </a:lnTo>
                  <a:lnTo>
                    <a:pt x="2249" y="2955"/>
                  </a:lnTo>
                  <a:lnTo>
                    <a:pt x="2183" y="2980"/>
                  </a:lnTo>
                  <a:lnTo>
                    <a:pt x="2117" y="3006"/>
                  </a:lnTo>
                  <a:lnTo>
                    <a:pt x="2051" y="3031"/>
                  </a:lnTo>
                  <a:lnTo>
                    <a:pt x="1986" y="3055"/>
                  </a:lnTo>
                  <a:lnTo>
                    <a:pt x="1953" y="3101"/>
                  </a:lnTo>
                  <a:lnTo>
                    <a:pt x="1918" y="3143"/>
                  </a:lnTo>
                  <a:lnTo>
                    <a:pt x="1879" y="3181"/>
                  </a:lnTo>
                  <a:lnTo>
                    <a:pt x="1837" y="3216"/>
                  </a:lnTo>
                  <a:lnTo>
                    <a:pt x="1791" y="3247"/>
                  </a:lnTo>
                  <a:lnTo>
                    <a:pt x="1742" y="3274"/>
                  </a:lnTo>
                  <a:lnTo>
                    <a:pt x="1691" y="3297"/>
                  </a:lnTo>
                  <a:lnTo>
                    <a:pt x="1638" y="3315"/>
                  </a:lnTo>
                  <a:lnTo>
                    <a:pt x="1582" y="3329"/>
                  </a:lnTo>
                  <a:lnTo>
                    <a:pt x="1525" y="3336"/>
                  </a:lnTo>
                  <a:lnTo>
                    <a:pt x="1466" y="3339"/>
                  </a:lnTo>
                  <a:lnTo>
                    <a:pt x="1406" y="3336"/>
                  </a:lnTo>
                  <a:lnTo>
                    <a:pt x="1347" y="3328"/>
                  </a:lnTo>
                  <a:lnTo>
                    <a:pt x="1291" y="3313"/>
                  </a:lnTo>
                  <a:lnTo>
                    <a:pt x="1236" y="3295"/>
                  </a:lnTo>
                  <a:lnTo>
                    <a:pt x="1183" y="3270"/>
                  </a:lnTo>
                  <a:lnTo>
                    <a:pt x="1133" y="3241"/>
                  </a:lnTo>
                  <a:lnTo>
                    <a:pt x="1088" y="3208"/>
                  </a:lnTo>
                  <a:lnTo>
                    <a:pt x="1044" y="3171"/>
                  </a:lnTo>
                  <a:lnTo>
                    <a:pt x="1005" y="3131"/>
                  </a:lnTo>
                  <a:lnTo>
                    <a:pt x="970" y="3087"/>
                  </a:lnTo>
                  <a:lnTo>
                    <a:pt x="909" y="3063"/>
                  </a:lnTo>
                  <a:lnTo>
                    <a:pt x="850" y="3036"/>
                  </a:lnTo>
                  <a:lnTo>
                    <a:pt x="792" y="3009"/>
                  </a:lnTo>
                  <a:lnTo>
                    <a:pt x="735" y="2981"/>
                  </a:lnTo>
                  <a:lnTo>
                    <a:pt x="678" y="2954"/>
                  </a:lnTo>
                  <a:lnTo>
                    <a:pt x="622" y="2926"/>
                  </a:lnTo>
                  <a:lnTo>
                    <a:pt x="566" y="2898"/>
                  </a:lnTo>
                  <a:lnTo>
                    <a:pt x="509" y="2873"/>
                  </a:lnTo>
                  <a:lnTo>
                    <a:pt x="451" y="2848"/>
                  </a:lnTo>
                  <a:lnTo>
                    <a:pt x="392" y="2825"/>
                  </a:lnTo>
                  <a:lnTo>
                    <a:pt x="332" y="2805"/>
                  </a:lnTo>
                  <a:lnTo>
                    <a:pt x="270" y="2787"/>
                  </a:lnTo>
                  <a:lnTo>
                    <a:pt x="206" y="2773"/>
                  </a:lnTo>
                  <a:lnTo>
                    <a:pt x="140" y="2763"/>
                  </a:lnTo>
                  <a:lnTo>
                    <a:pt x="71" y="2755"/>
                  </a:lnTo>
                  <a:lnTo>
                    <a:pt x="0" y="2753"/>
                  </a:lnTo>
                  <a:lnTo>
                    <a:pt x="108" y="2293"/>
                  </a:lnTo>
                  <a:lnTo>
                    <a:pt x="137" y="2270"/>
                  </a:lnTo>
                  <a:lnTo>
                    <a:pt x="166" y="2248"/>
                  </a:lnTo>
                  <a:lnTo>
                    <a:pt x="199" y="2227"/>
                  </a:lnTo>
                  <a:lnTo>
                    <a:pt x="233" y="2209"/>
                  </a:lnTo>
                  <a:lnTo>
                    <a:pt x="310" y="2167"/>
                  </a:lnTo>
                  <a:lnTo>
                    <a:pt x="389" y="2126"/>
                  </a:lnTo>
                  <a:lnTo>
                    <a:pt x="467" y="2087"/>
                  </a:lnTo>
                  <a:lnTo>
                    <a:pt x="546" y="2052"/>
                  </a:lnTo>
                  <a:lnTo>
                    <a:pt x="625" y="2018"/>
                  </a:lnTo>
                  <a:lnTo>
                    <a:pt x="704" y="1986"/>
                  </a:lnTo>
                  <a:lnTo>
                    <a:pt x="816" y="1940"/>
                  </a:lnTo>
                  <a:lnTo>
                    <a:pt x="928" y="1894"/>
                  </a:lnTo>
                  <a:lnTo>
                    <a:pt x="940" y="1885"/>
                  </a:lnTo>
                  <a:lnTo>
                    <a:pt x="950" y="1874"/>
                  </a:lnTo>
                  <a:lnTo>
                    <a:pt x="959" y="1862"/>
                  </a:lnTo>
                  <a:lnTo>
                    <a:pt x="981" y="1799"/>
                  </a:lnTo>
                  <a:lnTo>
                    <a:pt x="1002" y="1736"/>
                  </a:lnTo>
                  <a:lnTo>
                    <a:pt x="1006" y="1722"/>
                  </a:lnTo>
                  <a:lnTo>
                    <a:pt x="1010" y="1709"/>
                  </a:lnTo>
                  <a:lnTo>
                    <a:pt x="1016" y="1696"/>
                  </a:lnTo>
                  <a:lnTo>
                    <a:pt x="1023" y="1685"/>
                  </a:lnTo>
                  <a:lnTo>
                    <a:pt x="1032" y="1676"/>
                  </a:lnTo>
                  <a:lnTo>
                    <a:pt x="1043" y="1669"/>
                  </a:lnTo>
                  <a:lnTo>
                    <a:pt x="1060" y="1663"/>
                  </a:lnTo>
                  <a:lnTo>
                    <a:pt x="1067" y="1659"/>
                  </a:lnTo>
                  <a:lnTo>
                    <a:pt x="1075" y="1651"/>
                  </a:lnTo>
                  <a:lnTo>
                    <a:pt x="1082" y="1641"/>
                  </a:lnTo>
                  <a:lnTo>
                    <a:pt x="1085" y="1631"/>
                  </a:lnTo>
                  <a:lnTo>
                    <a:pt x="1095" y="1538"/>
                  </a:lnTo>
                  <a:lnTo>
                    <a:pt x="1103" y="1446"/>
                  </a:lnTo>
                  <a:lnTo>
                    <a:pt x="1102" y="1431"/>
                  </a:lnTo>
                  <a:lnTo>
                    <a:pt x="1097" y="1417"/>
                  </a:lnTo>
                  <a:lnTo>
                    <a:pt x="1089" y="1405"/>
                  </a:lnTo>
                  <a:lnTo>
                    <a:pt x="1059" y="1368"/>
                  </a:lnTo>
                  <a:lnTo>
                    <a:pt x="1034" y="1328"/>
                  </a:lnTo>
                  <a:lnTo>
                    <a:pt x="1016" y="1285"/>
                  </a:lnTo>
                  <a:lnTo>
                    <a:pt x="1001" y="1240"/>
                  </a:lnTo>
                  <a:lnTo>
                    <a:pt x="992" y="1193"/>
                  </a:lnTo>
                  <a:lnTo>
                    <a:pt x="983" y="1163"/>
                  </a:lnTo>
                  <a:lnTo>
                    <a:pt x="973" y="1134"/>
                  </a:lnTo>
                  <a:lnTo>
                    <a:pt x="961" y="1105"/>
                  </a:lnTo>
                  <a:lnTo>
                    <a:pt x="950" y="1076"/>
                  </a:lnTo>
                  <a:lnTo>
                    <a:pt x="929" y="995"/>
                  </a:lnTo>
                  <a:lnTo>
                    <a:pt x="910" y="914"/>
                  </a:lnTo>
                  <a:lnTo>
                    <a:pt x="907" y="894"/>
                  </a:lnTo>
                  <a:lnTo>
                    <a:pt x="906" y="873"/>
                  </a:lnTo>
                  <a:lnTo>
                    <a:pt x="905" y="853"/>
                  </a:lnTo>
                  <a:lnTo>
                    <a:pt x="903" y="840"/>
                  </a:lnTo>
                  <a:lnTo>
                    <a:pt x="903" y="826"/>
                  </a:lnTo>
                  <a:lnTo>
                    <a:pt x="905" y="815"/>
                  </a:lnTo>
                  <a:lnTo>
                    <a:pt x="911" y="805"/>
                  </a:lnTo>
                  <a:lnTo>
                    <a:pt x="920" y="796"/>
                  </a:lnTo>
                  <a:lnTo>
                    <a:pt x="936" y="790"/>
                  </a:lnTo>
                  <a:lnTo>
                    <a:pt x="941" y="786"/>
                  </a:lnTo>
                  <a:lnTo>
                    <a:pt x="946" y="779"/>
                  </a:lnTo>
                  <a:lnTo>
                    <a:pt x="950" y="769"/>
                  </a:lnTo>
                  <a:lnTo>
                    <a:pt x="952" y="759"/>
                  </a:lnTo>
                  <a:lnTo>
                    <a:pt x="954" y="750"/>
                  </a:lnTo>
                  <a:lnTo>
                    <a:pt x="954" y="725"/>
                  </a:lnTo>
                  <a:lnTo>
                    <a:pt x="954" y="706"/>
                  </a:lnTo>
                  <a:lnTo>
                    <a:pt x="956" y="692"/>
                  </a:lnTo>
                  <a:lnTo>
                    <a:pt x="956" y="679"/>
                  </a:lnTo>
                  <a:lnTo>
                    <a:pt x="956" y="668"/>
                  </a:lnTo>
                  <a:lnTo>
                    <a:pt x="956" y="657"/>
                  </a:lnTo>
                  <a:lnTo>
                    <a:pt x="956" y="642"/>
                  </a:lnTo>
                  <a:lnTo>
                    <a:pt x="956" y="623"/>
                  </a:lnTo>
                  <a:lnTo>
                    <a:pt x="956" y="597"/>
                  </a:lnTo>
                  <a:lnTo>
                    <a:pt x="956" y="518"/>
                  </a:lnTo>
                  <a:lnTo>
                    <a:pt x="959" y="438"/>
                  </a:lnTo>
                  <a:lnTo>
                    <a:pt x="964" y="401"/>
                  </a:lnTo>
                  <a:lnTo>
                    <a:pt x="974" y="367"/>
                  </a:lnTo>
                  <a:lnTo>
                    <a:pt x="988" y="335"/>
                  </a:lnTo>
                  <a:lnTo>
                    <a:pt x="1005" y="305"/>
                  </a:lnTo>
                  <a:lnTo>
                    <a:pt x="1026" y="278"/>
                  </a:lnTo>
                  <a:lnTo>
                    <a:pt x="1049" y="252"/>
                  </a:lnTo>
                  <a:lnTo>
                    <a:pt x="1074" y="227"/>
                  </a:lnTo>
                  <a:lnTo>
                    <a:pt x="1101" y="204"/>
                  </a:lnTo>
                  <a:lnTo>
                    <a:pt x="1144" y="172"/>
                  </a:lnTo>
                  <a:lnTo>
                    <a:pt x="1187" y="144"/>
                  </a:lnTo>
                  <a:lnTo>
                    <a:pt x="1234" y="120"/>
                  </a:lnTo>
                  <a:lnTo>
                    <a:pt x="1280" y="100"/>
                  </a:lnTo>
                  <a:lnTo>
                    <a:pt x="1329" y="81"/>
                  </a:lnTo>
                  <a:lnTo>
                    <a:pt x="1377" y="66"/>
                  </a:lnTo>
                  <a:lnTo>
                    <a:pt x="1428" y="52"/>
                  </a:lnTo>
                  <a:lnTo>
                    <a:pt x="1478" y="39"/>
                  </a:lnTo>
                  <a:lnTo>
                    <a:pt x="1549" y="25"/>
                  </a:lnTo>
                  <a:lnTo>
                    <a:pt x="1622" y="13"/>
                  </a:lnTo>
                  <a:lnTo>
                    <a:pt x="1694" y="1"/>
                  </a:lnTo>
                  <a:lnTo>
                    <a:pt x="17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" name="Freeform 85"/>
            <p:cNvSpPr>
              <a:spLocks noEditPoints="1"/>
            </p:cNvSpPr>
            <p:nvPr/>
          </p:nvSpPr>
          <p:spPr bwMode="auto">
            <a:xfrm>
              <a:off x="4149725" y="4392613"/>
              <a:ext cx="39688" cy="174625"/>
            </a:xfrm>
            <a:custGeom>
              <a:avLst/>
              <a:gdLst>
                <a:gd name="T0" fmla="*/ 60 w 121"/>
                <a:gd name="T1" fmla="*/ 424 h 548"/>
                <a:gd name="T2" fmla="*/ 76 w 121"/>
                <a:gd name="T3" fmla="*/ 426 h 548"/>
                <a:gd name="T4" fmla="*/ 92 w 121"/>
                <a:gd name="T5" fmla="*/ 432 h 548"/>
                <a:gd name="T6" fmla="*/ 103 w 121"/>
                <a:gd name="T7" fmla="*/ 441 h 548"/>
                <a:gd name="T8" fmla="*/ 112 w 121"/>
                <a:gd name="T9" fmla="*/ 453 h 548"/>
                <a:gd name="T10" fmla="*/ 119 w 121"/>
                <a:gd name="T11" fmla="*/ 469 h 548"/>
                <a:gd name="T12" fmla="*/ 121 w 121"/>
                <a:gd name="T13" fmla="*/ 485 h 548"/>
                <a:gd name="T14" fmla="*/ 119 w 121"/>
                <a:gd name="T15" fmla="*/ 503 h 548"/>
                <a:gd name="T16" fmla="*/ 112 w 121"/>
                <a:gd name="T17" fmla="*/ 518 h 548"/>
                <a:gd name="T18" fmla="*/ 103 w 121"/>
                <a:gd name="T19" fmla="*/ 531 h 548"/>
                <a:gd name="T20" fmla="*/ 92 w 121"/>
                <a:gd name="T21" fmla="*/ 540 h 548"/>
                <a:gd name="T22" fmla="*/ 76 w 121"/>
                <a:gd name="T23" fmla="*/ 546 h 548"/>
                <a:gd name="T24" fmla="*/ 60 w 121"/>
                <a:gd name="T25" fmla="*/ 548 h 548"/>
                <a:gd name="T26" fmla="*/ 43 w 121"/>
                <a:gd name="T27" fmla="*/ 546 h 548"/>
                <a:gd name="T28" fmla="*/ 29 w 121"/>
                <a:gd name="T29" fmla="*/ 540 h 548"/>
                <a:gd name="T30" fmla="*/ 16 w 121"/>
                <a:gd name="T31" fmla="*/ 531 h 548"/>
                <a:gd name="T32" fmla="*/ 7 w 121"/>
                <a:gd name="T33" fmla="*/ 517 h 548"/>
                <a:gd name="T34" fmla="*/ 2 w 121"/>
                <a:gd name="T35" fmla="*/ 503 h 548"/>
                <a:gd name="T36" fmla="*/ 0 w 121"/>
                <a:gd name="T37" fmla="*/ 485 h 548"/>
                <a:gd name="T38" fmla="*/ 2 w 121"/>
                <a:gd name="T39" fmla="*/ 469 h 548"/>
                <a:gd name="T40" fmla="*/ 7 w 121"/>
                <a:gd name="T41" fmla="*/ 453 h 548"/>
                <a:gd name="T42" fmla="*/ 16 w 121"/>
                <a:gd name="T43" fmla="*/ 441 h 548"/>
                <a:gd name="T44" fmla="*/ 29 w 121"/>
                <a:gd name="T45" fmla="*/ 432 h 548"/>
                <a:gd name="T46" fmla="*/ 43 w 121"/>
                <a:gd name="T47" fmla="*/ 426 h 548"/>
                <a:gd name="T48" fmla="*/ 60 w 121"/>
                <a:gd name="T49" fmla="*/ 424 h 548"/>
                <a:gd name="T50" fmla="*/ 6 w 121"/>
                <a:gd name="T51" fmla="*/ 0 h 548"/>
                <a:gd name="T52" fmla="*/ 113 w 121"/>
                <a:gd name="T53" fmla="*/ 0 h 548"/>
                <a:gd name="T54" fmla="*/ 103 w 121"/>
                <a:gd name="T55" fmla="*/ 388 h 548"/>
                <a:gd name="T56" fmla="*/ 17 w 121"/>
                <a:gd name="T57" fmla="*/ 388 h 548"/>
                <a:gd name="T58" fmla="*/ 6 w 121"/>
                <a:gd name="T59" fmla="*/ 0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21" h="548">
                  <a:moveTo>
                    <a:pt x="60" y="424"/>
                  </a:moveTo>
                  <a:lnTo>
                    <a:pt x="76" y="426"/>
                  </a:lnTo>
                  <a:lnTo>
                    <a:pt x="92" y="432"/>
                  </a:lnTo>
                  <a:lnTo>
                    <a:pt x="103" y="441"/>
                  </a:lnTo>
                  <a:lnTo>
                    <a:pt x="112" y="453"/>
                  </a:lnTo>
                  <a:lnTo>
                    <a:pt x="119" y="469"/>
                  </a:lnTo>
                  <a:lnTo>
                    <a:pt x="121" y="485"/>
                  </a:lnTo>
                  <a:lnTo>
                    <a:pt x="119" y="503"/>
                  </a:lnTo>
                  <a:lnTo>
                    <a:pt x="112" y="518"/>
                  </a:lnTo>
                  <a:lnTo>
                    <a:pt x="103" y="531"/>
                  </a:lnTo>
                  <a:lnTo>
                    <a:pt x="92" y="540"/>
                  </a:lnTo>
                  <a:lnTo>
                    <a:pt x="76" y="546"/>
                  </a:lnTo>
                  <a:lnTo>
                    <a:pt x="60" y="548"/>
                  </a:lnTo>
                  <a:lnTo>
                    <a:pt x="43" y="546"/>
                  </a:lnTo>
                  <a:lnTo>
                    <a:pt x="29" y="540"/>
                  </a:lnTo>
                  <a:lnTo>
                    <a:pt x="16" y="531"/>
                  </a:lnTo>
                  <a:lnTo>
                    <a:pt x="7" y="517"/>
                  </a:lnTo>
                  <a:lnTo>
                    <a:pt x="2" y="503"/>
                  </a:lnTo>
                  <a:lnTo>
                    <a:pt x="0" y="485"/>
                  </a:lnTo>
                  <a:lnTo>
                    <a:pt x="2" y="469"/>
                  </a:lnTo>
                  <a:lnTo>
                    <a:pt x="7" y="453"/>
                  </a:lnTo>
                  <a:lnTo>
                    <a:pt x="16" y="441"/>
                  </a:lnTo>
                  <a:lnTo>
                    <a:pt x="29" y="432"/>
                  </a:lnTo>
                  <a:lnTo>
                    <a:pt x="43" y="426"/>
                  </a:lnTo>
                  <a:lnTo>
                    <a:pt x="60" y="424"/>
                  </a:lnTo>
                  <a:close/>
                  <a:moveTo>
                    <a:pt x="6" y="0"/>
                  </a:moveTo>
                  <a:lnTo>
                    <a:pt x="113" y="0"/>
                  </a:lnTo>
                  <a:lnTo>
                    <a:pt x="103" y="388"/>
                  </a:lnTo>
                  <a:lnTo>
                    <a:pt x="17" y="388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6" name="Group 95"/>
          <p:cNvGrpSpPr/>
          <p:nvPr/>
        </p:nvGrpSpPr>
        <p:grpSpPr>
          <a:xfrm>
            <a:off x="10913502" y="1959505"/>
            <a:ext cx="646185" cy="471036"/>
            <a:chOff x="2219325" y="3856038"/>
            <a:chExt cx="1206500" cy="879476"/>
          </a:xfrm>
          <a:solidFill>
            <a:schemeClr val="tx1">
              <a:lumMod val="90000"/>
              <a:lumOff val="10000"/>
            </a:schemeClr>
          </a:solidFill>
        </p:grpSpPr>
        <p:sp>
          <p:nvSpPr>
            <p:cNvPr id="97" name="Freeform 90"/>
            <p:cNvSpPr>
              <a:spLocks/>
            </p:cNvSpPr>
            <p:nvPr/>
          </p:nvSpPr>
          <p:spPr bwMode="auto">
            <a:xfrm>
              <a:off x="2574925" y="3856038"/>
              <a:ext cx="495300" cy="342900"/>
            </a:xfrm>
            <a:custGeom>
              <a:avLst/>
              <a:gdLst>
                <a:gd name="T0" fmla="*/ 778 w 1557"/>
                <a:gd name="T1" fmla="*/ 0 h 1082"/>
                <a:gd name="T2" fmla="*/ 1557 w 1557"/>
                <a:gd name="T3" fmla="*/ 1082 h 1082"/>
                <a:gd name="T4" fmla="*/ 0 w 1557"/>
                <a:gd name="T5" fmla="*/ 1082 h 1082"/>
                <a:gd name="T6" fmla="*/ 778 w 1557"/>
                <a:gd name="T7" fmla="*/ 0 h 10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57" h="1082">
                  <a:moveTo>
                    <a:pt x="778" y="0"/>
                  </a:moveTo>
                  <a:lnTo>
                    <a:pt x="1557" y="1082"/>
                  </a:lnTo>
                  <a:lnTo>
                    <a:pt x="0" y="1082"/>
                  </a:lnTo>
                  <a:lnTo>
                    <a:pt x="77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" name="Freeform 91"/>
            <p:cNvSpPr>
              <a:spLocks noEditPoints="1"/>
            </p:cNvSpPr>
            <p:nvPr/>
          </p:nvSpPr>
          <p:spPr bwMode="auto">
            <a:xfrm>
              <a:off x="2219325" y="4524376"/>
              <a:ext cx="1206500" cy="211138"/>
            </a:xfrm>
            <a:custGeom>
              <a:avLst/>
              <a:gdLst>
                <a:gd name="T0" fmla="*/ 248 w 3802"/>
                <a:gd name="T1" fmla="*/ 482 h 663"/>
                <a:gd name="T2" fmla="*/ 188 w 3802"/>
                <a:gd name="T3" fmla="*/ 567 h 663"/>
                <a:gd name="T4" fmla="*/ 3614 w 3802"/>
                <a:gd name="T5" fmla="*/ 567 h 663"/>
                <a:gd name="T6" fmla="*/ 3554 w 3802"/>
                <a:gd name="T7" fmla="*/ 483 h 663"/>
                <a:gd name="T8" fmla="*/ 248 w 3802"/>
                <a:gd name="T9" fmla="*/ 483 h 663"/>
                <a:gd name="T10" fmla="*/ 248 w 3802"/>
                <a:gd name="T11" fmla="*/ 482 h 663"/>
                <a:gd name="T12" fmla="*/ 294 w 3802"/>
                <a:gd name="T13" fmla="*/ 419 h 663"/>
                <a:gd name="T14" fmla="*/ 272 w 3802"/>
                <a:gd name="T15" fmla="*/ 450 h 663"/>
                <a:gd name="T16" fmla="*/ 3529 w 3802"/>
                <a:gd name="T17" fmla="*/ 450 h 663"/>
                <a:gd name="T18" fmla="*/ 3508 w 3802"/>
                <a:gd name="T19" fmla="*/ 419 h 663"/>
                <a:gd name="T20" fmla="*/ 294 w 3802"/>
                <a:gd name="T21" fmla="*/ 419 h 663"/>
                <a:gd name="T22" fmla="*/ 376 w 3802"/>
                <a:gd name="T23" fmla="*/ 304 h 663"/>
                <a:gd name="T24" fmla="*/ 319 w 3802"/>
                <a:gd name="T25" fmla="*/ 385 h 663"/>
                <a:gd name="T26" fmla="*/ 3483 w 3802"/>
                <a:gd name="T27" fmla="*/ 385 h 663"/>
                <a:gd name="T28" fmla="*/ 3427 w 3802"/>
                <a:gd name="T29" fmla="*/ 305 h 663"/>
                <a:gd name="T30" fmla="*/ 376 w 3802"/>
                <a:gd name="T31" fmla="*/ 305 h 663"/>
                <a:gd name="T32" fmla="*/ 376 w 3802"/>
                <a:gd name="T33" fmla="*/ 304 h 663"/>
                <a:gd name="T34" fmla="*/ 421 w 3802"/>
                <a:gd name="T35" fmla="*/ 242 h 663"/>
                <a:gd name="T36" fmla="*/ 398 w 3802"/>
                <a:gd name="T37" fmla="*/ 273 h 663"/>
                <a:gd name="T38" fmla="*/ 3402 w 3802"/>
                <a:gd name="T39" fmla="*/ 273 h 663"/>
                <a:gd name="T40" fmla="*/ 3381 w 3802"/>
                <a:gd name="T41" fmla="*/ 242 h 663"/>
                <a:gd name="T42" fmla="*/ 421 w 3802"/>
                <a:gd name="T43" fmla="*/ 242 h 663"/>
                <a:gd name="T44" fmla="*/ 525 w 3802"/>
                <a:gd name="T45" fmla="*/ 97 h 663"/>
                <a:gd name="T46" fmla="*/ 445 w 3802"/>
                <a:gd name="T47" fmla="*/ 210 h 663"/>
                <a:gd name="T48" fmla="*/ 3357 w 3802"/>
                <a:gd name="T49" fmla="*/ 210 h 663"/>
                <a:gd name="T50" fmla="*/ 3277 w 3802"/>
                <a:gd name="T51" fmla="*/ 97 h 663"/>
                <a:gd name="T52" fmla="*/ 525 w 3802"/>
                <a:gd name="T53" fmla="*/ 97 h 663"/>
                <a:gd name="T54" fmla="*/ 476 w 3802"/>
                <a:gd name="T55" fmla="*/ 0 h 663"/>
                <a:gd name="T56" fmla="*/ 3325 w 3802"/>
                <a:gd name="T57" fmla="*/ 0 h 663"/>
                <a:gd name="T58" fmla="*/ 3802 w 3802"/>
                <a:gd name="T59" fmla="*/ 663 h 663"/>
                <a:gd name="T60" fmla="*/ 0 w 3802"/>
                <a:gd name="T61" fmla="*/ 663 h 663"/>
                <a:gd name="T62" fmla="*/ 476 w 3802"/>
                <a:gd name="T63" fmla="*/ 0 h 6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802" h="663">
                  <a:moveTo>
                    <a:pt x="248" y="482"/>
                  </a:moveTo>
                  <a:lnTo>
                    <a:pt x="188" y="567"/>
                  </a:lnTo>
                  <a:lnTo>
                    <a:pt x="3614" y="567"/>
                  </a:lnTo>
                  <a:lnTo>
                    <a:pt x="3554" y="483"/>
                  </a:lnTo>
                  <a:lnTo>
                    <a:pt x="248" y="483"/>
                  </a:lnTo>
                  <a:lnTo>
                    <a:pt x="248" y="482"/>
                  </a:lnTo>
                  <a:close/>
                  <a:moveTo>
                    <a:pt x="294" y="419"/>
                  </a:moveTo>
                  <a:lnTo>
                    <a:pt x="272" y="450"/>
                  </a:lnTo>
                  <a:lnTo>
                    <a:pt x="3529" y="450"/>
                  </a:lnTo>
                  <a:lnTo>
                    <a:pt x="3508" y="419"/>
                  </a:lnTo>
                  <a:lnTo>
                    <a:pt x="294" y="419"/>
                  </a:lnTo>
                  <a:close/>
                  <a:moveTo>
                    <a:pt x="376" y="304"/>
                  </a:moveTo>
                  <a:lnTo>
                    <a:pt x="319" y="385"/>
                  </a:lnTo>
                  <a:lnTo>
                    <a:pt x="3483" y="385"/>
                  </a:lnTo>
                  <a:lnTo>
                    <a:pt x="3427" y="305"/>
                  </a:lnTo>
                  <a:lnTo>
                    <a:pt x="376" y="305"/>
                  </a:lnTo>
                  <a:lnTo>
                    <a:pt x="376" y="304"/>
                  </a:lnTo>
                  <a:close/>
                  <a:moveTo>
                    <a:pt x="421" y="242"/>
                  </a:moveTo>
                  <a:lnTo>
                    <a:pt x="398" y="273"/>
                  </a:lnTo>
                  <a:lnTo>
                    <a:pt x="3402" y="273"/>
                  </a:lnTo>
                  <a:lnTo>
                    <a:pt x="3381" y="242"/>
                  </a:lnTo>
                  <a:lnTo>
                    <a:pt x="421" y="242"/>
                  </a:lnTo>
                  <a:close/>
                  <a:moveTo>
                    <a:pt x="525" y="97"/>
                  </a:moveTo>
                  <a:lnTo>
                    <a:pt x="445" y="210"/>
                  </a:lnTo>
                  <a:lnTo>
                    <a:pt x="3357" y="210"/>
                  </a:lnTo>
                  <a:lnTo>
                    <a:pt x="3277" y="97"/>
                  </a:lnTo>
                  <a:lnTo>
                    <a:pt x="525" y="97"/>
                  </a:lnTo>
                  <a:close/>
                  <a:moveTo>
                    <a:pt x="476" y="0"/>
                  </a:moveTo>
                  <a:lnTo>
                    <a:pt x="3325" y="0"/>
                  </a:lnTo>
                  <a:lnTo>
                    <a:pt x="3802" y="663"/>
                  </a:lnTo>
                  <a:lnTo>
                    <a:pt x="0" y="663"/>
                  </a:lnTo>
                  <a:lnTo>
                    <a:pt x="47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" name="Freeform 92"/>
            <p:cNvSpPr>
              <a:spLocks noEditPoints="1"/>
            </p:cNvSpPr>
            <p:nvPr/>
          </p:nvSpPr>
          <p:spPr bwMode="auto">
            <a:xfrm>
              <a:off x="2378075" y="4229101"/>
              <a:ext cx="889000" cy="265113"/>
            </a:xfrm>
            <a:custGeom>
              <a:avLst/>
              <a:gdLst>
                <a:gd name="T0" fmla="*/ 2443 w 2802"/>
                <a:gd name="T1" fmla="*/ 739 h 835"/>
                <a:gd name="T2" fmla="*/ 2531 w 2802"/>
                <a:gd name="T3" fmla="*/ 623 h 835"/>
                <a:gd name="T4" fmla="*/ 2384 w 2802"/>
                <a:gd name="T5" fmla="*/ 739 h 835"/>
                <a:gd name="T6" fmla="*/ 2512 w 2802"/>
                <a:gd name="T7" fmla="*/ 596 h 835"/>
                <a:gd name="T8" fmla="*/ 2332 w 2802"/>
                <a:gd name="T9" fmla="*/ 347 h 835"/>
                <a:gd name="T10" fmla="*/ 2346 w 2802"/>
                <a:gd name="T11" fmla="*/ 739 h 835"/>
                <a:gd name="T12" fmla="*/ 2332 w 2802"/>
                <a:gd name="T13" fmla="*/ 347 h 835"/>
                <a:gd name="T14" fmla="*/ 2018 w 2802"/>
                <a:gd name="T15" fmla="*/ 739 h 835"/>
                <a:gd name="T16" fmla="*/ 2312 w 2802"/>
                <a:gd name="T17" fmla="*/ 320 h 835"/>
                <a:gd name="T18" fmla="*/ 2151 w 2802"/>
                <a:gd name="T19" fmla="*/ 97 h 835"/>
                <a:gd name="T20" fmla="*/ 1981 w 2802"/>
                <a:gd name="T21" fmla="*/ 739 h 835"/>
                <a:gd name="T22" fmla="*/ 2153 w 2802"/>
                <a:gd name="T23" fmla="*/ 97 h 835"/>
                <a:gd name="T24" fmla="*/ 2086 w 2802"/>
                <a:gd name="T25" fmla="*/ 97 h 835"/>
                <a:gd name="T26" fmla="*/ 1697 w 2802"/>
                <a:gd name="T27" fmla="*/ 739 h 835"/>
                <a:gd name="T28" fmla="*/ 2086 w 2802"/>
                <a:gd name="T29" fmla="*/ 97 h 835"/>
                <a:gd name="T30" fmla="*/ 1398 w 2802"/>
                <a:gd name="T31" fmla="*/ 739 h 835"/>
                <a:gd name="T32" fmla="*/ 2049 w 2802"/>
                <a:gd name="T33" fmla="*/ 97 h 835"/>
                <a:gd name="T34" fmla="*/ 1746 w 2802"/>
                <a:gd name="T35" fmla="*/ 97 h 835"/>
                <a:gd name="T36" fmla="*/ 1369 w 2802"/>
                <a:gd name="T37" fmla="*/ 739 h 835"/>
                <a:gd name="T38" fmla="*/ 1772 w 2802"/>
                <a:gd name="T39" fmla="*/ 97 h 835"/>
                <a:gd name="T40" fmla="*/ 1488 w 2802"/>
                <a:gd name="T41" fmla="*/ 97 h 835"/>
                <a:gd name="T42" fmla="*/ 1301 w 2802"/>
                <a:gd name="T43" fmla="*/ 739 h 835"/>
                <a:gd name="T44" fmla="*/ 1707 w 2802"/>
                <a:gd name="T45" fmla="*/ 97 h 835"/>
                <a:gd name="T46" fmla="*/ 1425 w 2802"/>
                <a:gd name="T47" fmla="*/ 97 h 835"/>
                <a:gd name="T48" fmla="*/ 1040 w 2802"/>
                <a:gd name="T49" fmla="*/ 739 h 835"/>
                <a:gd name="T50" fmla="*/ 1425 w 2802"/>
                <a:gd name="T51" fmla="*/ 97 h 835"/>
                <a:gd name="T52" fmla="*/ 702 w 2802"/>
                <a:gd name="T53" fmla="*/ 739 h 835"/>
                <a:gd name="T54" fmla="*/ 1388 w 2802"/>
                <a:gd name="T55" fmla="*/ 97 h 835"/>
                <a:gd name="T56" fmla="*/ 1049 w 2802"/>
                <a:gd name="T57" fmla="*/ 97 h 835"/>
                <a:gd name="T58" fmla="*/ 665 w 2802"/>
                <a:gd name="T59" fmla="*/ 739 h 835"/>
                <a:gd name="T60" fmla="*/ 1049 w 2802"/>
                <a:gd name="T61" fmla="*/ 97 h 835"/>
                <a:gd name="T62" fmla="*/ 381 w 2802"/>
                <a:gd name="T63" fmla="*/ 739 h 835"/>
                <a:gd name="T64" fmla="*/ 1012 w 2802"/>
                <a:gd name="T65" fmla="*/ 97 h 835"/>
                <a:gd name="T66" fmla="*/ 728 w 2802"/>
                <a:gd name="T67" fmla="*/ 97 h 835"/>
                <a:gd name="T68" fmla="*/ 344 w 2802"/>
                <a:gd name="T69" fmla="*/ 739 h 835"/>
                <a:gd name="T70" fmla="*/ 728 w 2802"/>
                <a:gd name="T71" fmla="*/ 97 h 835"/>
                <a:gd name="T72" fmla="*/ 187 w 2802"/>
                <a:gd name="T73" fmla="*/ 739 h 835"/>
                <a:gd name="T74" fmla="*/ 691 w 2802"/>
                <a:gd name="T75" fmla="*/ 97 h 835"/>
                <a:gd name="T76" fmla="*/ 600 w 2802"/>
                <a:gd name="T77" fmla="*/ 0 h 835"/>
                <a:gd name="T78" fmla="*/ 2802 w 2802"/>
                <a:gd name="T79" fmla="*/ 835 h 835"/>
                <a:gd name="T80" fmla="*/ 600 w 2802"/>
                <a:gd name="T81" fmla="*/ 0 h 8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802" h="835">
                  <a:moveTo>
                    <a:pt x="2531" y="623"/>
                  </a:moveTo>
                  <a:lnTo>
                    <a:pt x="2443" y="739"/>
                  </a:lnTo>
                  <a:lnTo>
                    <a:pt x="2615" y="739"/>
                  </a:lnTo>
                  <a:lnTo>
                    <a:pt x="2531" y="623"/>
                  </a:lnTo>
                  <a:close/>
                  <a:moveTo>
                    <a:pt x="2498" y="578"/>
                  </a:moveTo>
                  <a:lnTo>
                    <a:pt x="2384" y="739"/>
                  </a:lnTo>
                  <a:lnTo>
                    <a:pt x="2404" y="739"/>
                  </a:lnTo>
                  <a:lnTo>
                    <a:pt x="2512" y="596"/>
                  </a:lnTo>
                  <a:lnTo>
                    <a:pt x="2498" y="578"/>
                  </a:lnTo>
                  <a:close/>
                  <a:moveTo>
                    <a:pt x="2332" y="347"/>
                  </a:moveTo>
                  <a:lnTo>
                    <a:pt x="2076" y="739"/>
                  </a:lnTo>
                  <a:lnTo>
                    <a:pt x="2346" y="739"/>
                  </a:lnTo>
                  <a:lnTo>
                    <a:pt x="2479" y="550"/>
                  </a:lnTo>
                  <a:lnTo>
                    <a:pt x="2332" y="347"/>
                  </a:lnTo>
                  <a:close/>
                  <a:moveTo>
                    <a:pt x="2300" y="300"/>
                  </a:moveTo>
                  <a:lnTo>
                    <a:pt x="2018" y="739"/>
                  </a:lnTo>
                  <a:lnTo>
                    <a:pt x="2039" y="739"/>
                  </a:lnTo>
                  <a:lnTo>
                    <a:pt x="2312" y="320"/>
                  </a:lnTo>
                  <a:lnTo>
                    <a:pt x="2300" y="300"/>
                  </a:lnTo>
                  <a:close/>
                  <a:moveTo>
                    <a:pt x="2151" y="97"/>
                  </a:moveTo>
                  <a:lnTo>
                    <a:pt x="1735" y="739"/>
                  </a:lnTo>
                  <a:lnTo>
                    <a:pt x="1981" y="739"/>
                  </a:lnTo>
                  <a:lnTo>
                    <a:pt x="2279" y="273"/>
                  </a:lnTo>
                  <a:lnTo>
                    <a:pt x="2153" y="97"/>
                  </a:lnTo>
                  <a:lnTo>
                    <a:pt x="2151" y="97"/>
                  </a:lnTo>
                  <a:close/>
                  <a:moveTo>
                    <a:pt x="2086" y="97"/>
                  </a:moveTo>
                  <a:lnTo>
                    <a:pt x="1671" y="739"/>
                  </a:lnTo>
                  <a:lnTo>
                    <a:pt x="1697" y="739"/>
                  </a:lnTo>
                  <a:lnTo>
                    <a:pt x="2113" y="97"/>
                  </a:lnTo>
                  <a:lnTo>
                    <a:pt x="2086" y="97"/>
                  </a:lnTo>
                  <a:close/>
                  <a:moveTo>
                    <a:pt x="1809" y="97"/>
                  </a:moveTo>
                  <a:lnTo>
                    <a:pt x="1398" y="739"/>
                  </a:lnTo>
                  <a:lnTo>
                    <a:pt x="1634" y="739"/>
                  </a:lnTo>
                  <a:lnTo>
                    <a:pt x="2049" y="97"/>
                  </a:lnTo>
                  <a:lnTo>
                    <a:pt x="1809" y="97"/>
                  </a:lnTo>
                  <a:close/>
                  <a:moveTo>
                    <a:pt x="1746" y="97"/>
                  </a:moveTo>
                  <a:lnTo>
                    <a:pt x="1333" y="739"/>
                  </a:lnTo>
                  <a:lnTo>
                    <a:pt x="1369" y="739"/>
                  </a:lnTo>
                  <a:lnTo>
                    <a:pt x="1362" y="735"/>
                  </a:lnTo>
                  <a:lnTo>
                    <a:pt x="1772" y="97"/>
                  </a:lnTo>
                  <a:lnTo>
                    <a:pt x="1746" y="97"/>
                  </a:lnTo>
                  <a:close/>
                  <a:moveTo>
                    <a:pt x="1488" y="97"/>
                  </a:moveTo>
                  <a:lnTo>
                    <a:pt x="1077" y="739"/>
                  </a:lnTo>
                  <a:lnTo>
                    <a:pt x="1301" y="739"/>
                  </a:lnTo>
                  <a:lnTo>
                    <a:pt x="1298" y="737"/>
                  </a:lnTo>
                  <a:lnTo>
                    <a:pt x="1707" y="97"/>
                  </a:lnTo>
                  <a:lnTo>
                    <a:pt x="1488" y="97"/>
                  </a:lnTo>
                  <a:close/>
                  <a:moveTo>
                    <a:pt x="1425" y="97"/>
                  </a:moveTo>
                  <a:lnTo>
                    <a:pt x="1014" y="739"/>
                  </a:lnTo>
                  <a:lnTo>
                    <a:pt x="1040" y="739"/>
                  </a:lnTo>
                  <a:lnTo>
                    <a:pt x="1451" y="97"/>
                  </a:lnTo>
                  <a:lnTo>
                    <a:pt x="1425" y="97"/>
                  </a:lnTo>
                  <a:close/>
                  <a:moveTo>
                    <a:pt x="1113" y="97"/>
                  </a:moveTo>
                  <a:lnTo>
                    <a:pt x="702" y="739"/>
                  </a:lnTo>
                  <a:lnTo>
                    <a:pt x="976" y="739"/>
                  </a:lnTo>
                  <a:lnTo>
                    <a:pt x="1388" y="97"/>
                  </a:lnTo>
                  <a:lnTo>
                    <a:pt x="1113" y="97"/>
                  </a:lnTo>
                  <a:close/>
                  <a:moveTo>
                    <a:pt x="1049" y="97"/>
                  </a:moveTo>
                  <a:lnTo>
                    <a:pt x="638" y="739"/>
                  </a:lnTo>
                  <a:lnTo>
                    <a:pt x="665" y="739"/>
                  </a:lnTo>
                  <a:lnTo>
                    <a:pt x="1076" y="97"/>
                  </a:lnTo>
                  <a:lnTo>
                    <a:pt x="1049" y="97"/>
                  </a:lnTo>
                  <a:close/>
                  <a:moveTo>
                    <a:pt x="793" y="97"/>
                  </a:moveTo>
                  <a:lnTo>
                    <a:pt x="381" y="739"/>
                  </a:lnTo>
                  <a:lnTo>
                    <a:pt x="600" y="739"/>
                  </a:lnTo>
                  <a:lnTo>
                    <a:pt x="1012" y="97"/>
                  </a:lnTo>
                  <a:lnTo>
                    <a:pt x="793" y="97"/>
                  </a:lnTo>
                  <a:close/>
                  <a:moveTo>
                    <a:pt x="728" y="97"/>
                  </a:moveTo>
                  <a:lnTo>
                    <a:pt x="317" y="739"/>
                  </a:lnTo>
                  <a:lnTo>
                    <a:pt x="344" y="739"/>
                  </a:lnTo>
                  <a:lnTo>
                    <a:pt x="755" y="97"/>
                  </a:lnTo>
                  <a:lnTo>
                    <a:pt x="728" y="97"/>
                  </a:lnTo>
                  <a:close/>
                  <a:moveTo>
                    <a:pt x="649" y="97"/>
                  </a:moveTo>
                  <a:lnTo>
                    <a:pt x="187" y="739"/>
                  </a:lnTo>
                  <a:lnTo>
                    <a:pt x="280" y="739"/>
                  </a:lnTo>
                  <a:lnTo>
                    <a:pt x="691" y="97"/>
                  </a:lnTo>
                  <a:lnTo>
                    <a:pt x="649" y="97"/>
                  </a:lnTo>
                  <a:close/>
                  <a:moveTo>
                    <a:pt x="600" y="0"/>
                  </a:moveTo>
                  <a:lnTo>
                    <a:pt x="2202" y="0"/>
                  </a:lnTo>
                  <a:lnTo>
                    <a:pt x="2802" y="835"/>
                  </a:lnTo>
                  <a:lnTo>
                    <a:pt x="0" y="835"/>
                  </a:lnTo>
                  <a:lnTo>
                    <a:pt x="60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0" name="Group 99"/>
          <p:cNvGrpSpPr/>
          <p:nvPr/>
        </p:nvGrpSpPr>
        <p:grpSpPr>
          <a:xfrm>
            <a:off x="10087679" y="1930000"/>
            <a:ext cx="456496" cy="530047"/>
            <a:chOff x="4906963" y="4306888"/>
            <a:chExt cx="906463" cy="1052513"/>
          </a:xfrm>
          <a:solidFill>
            <a:schemeClr val="tx1">
              <a:lumMod val="90000"/>
              <a:lumOff val="10000"/>
            </a:schemeClr>
          </a:solidFill>
        </p:grpSpPr>
        <p:sp>
          <p:nvSpPr>
            <p:cNvPr id="101" name="Freeform 97"/>
            <p:cNvSpPr>
              <a:spLocks noEditPoints="1"/>
            </p:cNvSpPr>
            <p:nvPr/>
          </p:nvSpPr>
          <p:spPr bwMode="auto">
            <a:xfrm>
              <a:off x="5008563" y="4475163"/>
              <a:ext cx="257175" cy="68263"/>
            </a:xfrm>
            <a:custGeom>
              <a:avLst/>
              <a:gdLst>
                <a:gd name="T0" fmla="*/ 731 w 814"/>
                <a:gd name="T1" fmla="*/ 3 h 215"/>
                <a:gd name="T2" fmla="*/ 773 w 814"/>
                <a:gd name="T3" fmla="*/ 24 h 215"/>
                <a:gd name="T4" fmla="*/ 803 w 814"/>
                <a:gd name="T5" fmla="*/ 61 h 215"/>
                <a:gd name="T6" fmla="*/ 814 w 814"/>
                <a:gd name="T7" fmla="*/ 108 h 215"/>
                <a:gd name="T8" fmla="*/ 803 w 814"/>
                <a:gd name="T9" fmla="*/ 155 h 215"/>
                <a:gd name="T10" fmla="*/ 773 w 814"/>
                <a:gd name="T11" fmla="*/ 191 h 215"/>
                <a:gd name="T12" fmla="*/ 731 w 814"/>
                <a:gd name="T13" fmla="*/ 213 h 215"/>
                <a:gd name="T14" fmla="*/ 681 w 814"/>
                <a:gd name="T15" fmla="*/ 213 h 215"/>
                <a:gd name="T16" fmla="*/ 639 w 814"/>
                <a:gd name="T17" fmla="*/ 191 h 215"/>
                <a:gd name="T18" fmla="*/ 609 w 814"/>
                <a:gd name="T19" fmla="*/ 155 h 215"/>
                <a:gd name="T20" fmla="*/ 598 w 814"/>
                <a:gd name="T21" fmla="*/ 108 h 215"/>
                <a:gd name="T22" fmla="*/ 609 w 814"/>
                <a:gd name="T23" fmla="*/ 61 h 215"/>
                <a:gd name="T24" fmla="*/ 639 w 814"/>
                <a:gd name="T25" fmla="*/ 24 h 215"/>
                <a:gd name="T26" fmla="*/ 681 w 814"/>
                <a:gd name="T27" fmla="*/ 3 h 215"/>
                <a:gd name="T28" fmla="*/ 405 w 814"/>
                <a:gd name="T29" fmla="*/ 0 h 215"/>
                <a:gd name="T30" fmla="*/ 453 w 814"/>
                <a:gd name="T31" fmla="*/ 11 h 215"/>
                <a:gd name="T32" fmla="*/ 490 w 814"/>
                <a:gd name="T33" fmla="*/ 40 h 215"/>
                <a:gd name="T34" fmla="*/ 510 w 814"/>
                <a:gd name="T35" fmla="*/ 83 h 215"/>
                <a:gd name="T36" fmla="*/ 510 w 814"/>
                <a:gd name="T37" fmla="*/ 133 h 215"/>
                <a:gd name="T38" fmla="*/ 490 w 814"/>
                <a:gd name="T39" fmla="*/ 175 h 215"/>
                <a:gd name="T40" fmla="*/ 453 w 814"/>
                <a:gd name="T41" fmla="*/ 204 h 215"/>
                <a:gd name="T42" fmla="*/ 405 w 814"/>
                <a:gd name="T43" fmla="*/ 215 h 215"/>
                <a:gd name="T44" fmla="*/ 358 w 814"/>
                <a:gd name="T45" fmla="*/ 204 h 215"/>
                <a:gd name="T46" fmla="*/ 321 w 814"/>
                <a:gd name="T47" fmla="*/ 175 h 215"/>
                <a:gd name="T48" fmla="*/ 300 w 814"/>
                <a:gd name="T49" fmla="*/ 133 h 215"/>
                <a:gd name="T50" fmla="*/ 300 w 814"/>
                <a:gd name="T51" fmla="*/ 83 h 215"/>
                <a:gd name="T52" fmla="*/ 321 w 814"/>
                <a:gd name="T53" fmla="*/ 40 h 215"/>
                <a:gd name="T54" fmla="*/ 358 w 814"/>
                <a:gd name="T55" fmla="*/ 11 h 215"/>
                <a:gd name="T56" fmla="*/ 405 w 814"/>
                <a:gd name="T57" fmla="*/ 0 h 215"/>
                <a:gd name="T58" fmla="*/ 133 w 814"/>
                <a:gd name="T59" fmla="*/ 3 h 215"/>
                <a:gd name="T60" fmla="*/ 177 w 814"/>
                <a:gd name="T61" fmla="*/ 24 h 215"/>
                <a:gd name="T62" fmla="*/ 205 w 814"/>
                <a:gd name="T63" fmla="*/ 61 h 215"/>
                <a:gd name="T64" fmla="*/ 217 w 814"/>
                <a:gd name="T65" fmla="*/ 108 h 215"/>
                <a:gd name="T66" fmla="*/ 205 w 814"/>
                <a:gd name="T67" fmla="*/ 155 h 215"/>
                <a:gd name="T68" fmla="*/ 177 w 814"/>
                <a:gd name="T69" fmla="*/ 191 h 215"/>
                <a:gd name="T70" fmla="*/ 133 w 814"/>
                <a:gd name="T71" fmla="*/ 213 h 215"/>
                <a:gd name="T72" fmla="*/ 84 w 814"/>
                <a:gd name="T73" fmla="*/ 213 h 215"/>
                <a:gd name="T74" fmla="*/ 42 w 814"/>
                <a:gd name="T75" fmla="*/ 191 h 215"/>
                <a:gd name="T76" fmla="*/ 12 w 814"/>
                <a:gd name="T77" fmla="*/ 155 h 215"/>
                <a:gd name="T78" fmla="*/ 0 w 814"/>
                <a:gd name="T79" fmla="*/ 108 h 215"/>
                <a:gd name="T80" fmla="*/ 12 w 814"/>
                <a:gd name="T81" fmla="*/ 61 h 215"/>
                <a:gd name="T82" fmla="*/ 42 w 814"/>
                <a:gd name="T83" fmla="*/ 24 h 215"/>
                <a:gd name="T84" fmla="*/ 84 w 814"/>
                <a:gd name="T85" fmla="*/ 3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814" h="215">
                  <a:moveTo>
                    <a:pt x="706" y="0"/>
                  </a:moveTo>
                  <a:lnTo>
                    <a:pt x="731" y="3"/>
                  </a:lnTo>
                  <a:lnTo>
                    <a:pt x="754" y="11"/>
                  </a:lnTo>
                  <a:lnTo>
                    <a:pt x="773" y="24"/>
                  </a:lnTo>
                  <a:lnTo>
                    <a:pt x="791" y="40"/>
                  </a:lnTo>
                  <a:lnTo>
                    <a:pt x="803" y="61"/>
                  </a:lnTo>
                  <a:lnTo>
                    <a:pt x="811" y="83"/>
                  </a:lnTo>
                  <a:lnTo>
                    <a:pt x="814" y="108"/>
                  </a:lnTo>
                  <a:lnTo>
                    <a:pt x="811" y="133"/>
                  </a:lnTo>
                  <a:lnTo>
                    <a:pt x="803" y="155"/>
                  </a:lnTo>
                  <a:lnTo>
                    <a:pt x="791" y="175"/>
                  </a:lnTo>
                  <a:lnTo>
                    <a:pt x="773" y="191"/>
                  </a:lnTo>
                  <a:lnTo>
                    <a:pt x="754" y="204"/>
                  </a:lnTo>
                  <a:lnTo>
                    <a:pt x="731" y="213"/>
                  </a:lnTo>
                  <a:lnTo>
                    <a:pt x="706" y="215"/>
                  </a:lnTo>
                  <a:lnTo>
                    <a:pt x="681" y="213"/>
                  </a:lnTo>
                  <a:lnTo>
                    <a:pt x="659" y="204"/>
                  </a:lnTo>
                  <a:lnTo>
                    <a:pt x="639" y="191"/>
                  </a:lnTo>
                  <a:lnTo>
                    <a:pt x="622" y="175"/>
                  </a:lnTo>
                  <a:lnTo>
                    <a:pt x="609" y="155"/>
                  </a:lnTo>
                  <a:lnTo>
                    <a:pt x="601" y="133"/>
                  </a:lnTo>
                  <a:lnTo>
                    <a:pt x="598" y="108"/>
                  </a:lnTo>
                  <a:lnTo>
                    <a:pt x="601" y="83"/>
                  </a:lnTo>
                  <a:lnTo>
                    <a:pt x="609" y="61"/>
                  </a:lnTo>
                  <a:lnTo>
                    <a:pt x="622" y="40"/>
                  </a:lnTo>
                  <a:lnTo>
                    <a:pt x="639" y="24"/>
                  </a:lnTo>
                  <a:lnTo>
                    <a:pt x="659" y="11"/>
                  </a:lnTo>
                  <a:lnTo>
                    <a:pt x="681" y="3"/>
                  </a:lnTo>
                  <a:lnTo>
                    <a:pt x="706" y="0"/>
                  </a:lnTo>
                  <a:close/>
                  <a:moveTo>
                    <a:pt x="405" y="0"/>
                  </a:moveTo>
                  <a:lnTo>
                    <a:pt x="430" y="3"/>
                  </a:lnTo>
                  <a:lnTo>
                    <a:pt x="453" y="11"/>
                  </a:lnTo>
                  <a:lnTo>
                    <a:pt x="473" y="24"/>
                  </a:lnTo>
                  <a:lnTo>
                    <a:pt x="490" y="40"/>
                  </a:lnTo>
                  <a:lnTo>
                    <a:pt x="502" y="61"/>
                  </a:lnTo>
                  <a:lnTo>
                    <a:pt x="510" y="83"/>
                  </a:lnTo>
                  <a:lnTo>
                    <a:pt x="514" y="108"/>
                  </a:lnTo>
                  <a:lnTo>
                    <a:pt x="510" y="133"/>
                  </a:lnTo>
                  <a:lnTo>
                    <a:pt x="502" y="155"/>
                  </a:lnTo>
                  <a:lnTo>
                    <a:pt x="490" y="175"/>
                  </a:lnTo>
                  <a:lnTo>
                    <a:pt x="473" y="191"/>
                  </a:lnTo>
                  <a:lnTo>
                    <a:pt x="453" y="204"/>
                  </a:lnTo>
                  <a:lnTo>
                    <a:pt x="430" y="213"/>
                  </a:lnTo>
                  <a:lnTo>
                    <a:pt x="405" y="215"/>
                  </a:lnTo>
                  <a:lnTo>
                    <a:pt x="381" y="213"/>
                  </a:lnTo>
                  <a:lnTo>
                    <a:pt x="358" y="204"/>
                  </a:lnTo>
                  <a:lnTo>
                    <a:pt x="338" y="191"/>
                  </a:lnTo>
                  <a:lnTo>
                    <a:pt x="321" y="175"/>
                  </a:lnTo>
                  <a:lnTo>
                    <a:pt x="308" y="155"/>
                  </a:lnTo>
                  <a:lnTo>
                    <a:pt x="300" y="133"/>
                  </a:lnTo>
                  <a:lnTo>
                    <a:pt x="297" y="108"/>
                  </a:lnTo>
                  <a:lnTo>
                    <a:pt x="300" y="83"/>
                  </a:lnTo>
                  <a:lnTo>
                    <a:pt x="308" y="61"/>
                  </a:lnTo>
                  <a:lnTo>
                    <a:pt x="321" y="40"/>
                  </a:lnTo>
                  <a:lnTo>
                    <a:pt x="338" y="24"/>
                  </a:lnTo>
                  <a:lnTo>
                    <a:pt x="358" y="11"/>
                  </a:lnTo>
                  <a:lnTo>
                    <a:pt x="381" y="3"/>
                  </a:lnTo>
                  <a:lnTo>
                    <a:pt x="405" y="0"/>
                  </a:lnTo>
                  <a:close/>
                  <a:moveTo>
                    <a:pt x="109" y="0"/>
                  </a:moveTo>
                  <a:lnTo>
                    <a:pt x="133" y="3"/>
                  </a:lnTo>
                  <a:lnTo>
                    <a:pt x="156" y="11"/>
                  </a:lnTo>
                  <a:lnTo>
                    <a:pt x="177" y="24"/>
                  </a:lnTo>
                  <a:lnTo>
                    <a:pt x="193" y="40"/>
                  </a:lnTo>
                  <a:lnTo>
                    <a:pt x="205" y="61"/>
                  </a:lnTo>
                  <a:lnTo>
                    <a:pt x="214" y="83"/>
                  </a:lnTo>
                  <a:lnTo>
                    <a:pt x="217" y="108"/>
                  </a:lnTo>
                  <a:lnTo>
                    <a:pt x="214" y="133"/>
                  </a:lnTo>
                  <a:lnTo>
                    <a:pt x="205" y="155"/>
                  </a:lnTo>
                  <a:lnTo>
                    <a:pt x="193" y="175"/>
                  </a:lnTo>
                  <a:lnTo>
                    <a:pt x="177" y="191"/>
                  </a:lnTo>
                  <a:lnTo>
                    <a:pt x="156" y="204"/>
                  </a:lnTo>
                  <a:lnTo>
                    <a:pt x="133" y="213"/>
                  </a:lnTo>
                  <a:lnTo>
                    <a:pt x="109" y="215"/>
                  </a:lnTo>
                  <a:lnTo>
                    <a:pt x="84" y="213"/>
                  </a:lnTo>
                  <a:lnTo>
                    <a:pt x="61" y="204"/>
                  </a:lnTo>
                  <a:lnTo>
                    <a:pt x="42" y="191"/>
                  </a:lnTo>
                  <a:lnTo>
                    <a:pt x="25" y="175"/>
                  </a:lnTo>
                  <a:lnTo>
                    <a:pt x="12" y="155"/>
                  </a:lnTo>
                  <a:lnTo>
                    <a:pt x="3" y="133"/>
                  </a:lnTo>
                  <a:lnTo>
                    <a:pt x="0" y="108"/>
                  </a:lnTo>
                  <a:lnTo>
                    <a:pt x="3" y="83"/>
                  </a:lnTo>
                  <a:lnTo>
                    <a:pt x="12" y="61"/>
                  </a:lnTo>
                  <a:lnTo>
                    <a:pt x="25" y="40"/>
                  </a:lnTo>
                  <a:lnTo>
                    <a:pt x="42" y="24"/>
                  </a:lnTo>
                  <a:lnTo>
                    <a:pt x="61" y="11"/>
                  </a:lnTo>
                  <a:lnTo>
                    <a:pt x="84" y="3"/>
                  </a:lnTo>
                  <a:lnTo>
                    <a:pt x="10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" name="Freeform 98"/>
            <p:cNvSpPr>
              <a:spLocks noEditPoints="1"/>
            </p:cNvSpPr>
            <p:nvPr/>
          </p:nvSpPr>
          <p:spPr bwMode="auto">
            <a:xfrm>
              <a:off x="4906963" y="4306888"/>
              <a:ext cx="906463" cy="1052513"/>
            </a:xfrm>
            <a:custGeom>
              <a:avLst/>
              <a:gdLst>
                <a:gd name="T0" fmla="*/ 1439 w 2858"/>
                <a:gd name="T1" fmla="*/ 1718 h 3312"/>
                <a:gd name="T2" fmla="*/ 1240 w 2858"/>
                <a:gd name="T3" fmla="*/ 1935 h 3312"/>
                <a:gd name="T4" fmla="*/ 1192 w 2858"/>
                <a:gd name="T5" fmla="*/ 2222 h 3312"/>
                <a:gd name="T6" fmla="*/ 1320 w 2858"/>
                <a:gd name="T7" fmla="*/ 2497 h 3312"/>
                <a:gd name="T8" fmla="*/ 1569 w 2858"/>
                <a:gd name="T9" fmla="*/ 2648 h 3312"/>
                <a:gd name="T10" fmla="*/ 1864 w 2858"/>
                <a:gd name="T11" fmla="*/ 2638 h 3312"/>
                <a:gd name="T12" fmla="*/ 2108 w 2858"/>
                <a:gd name="T13" fmla="*/ 2461 h 3312"/>
                <a:gd name="T14" fmla="*/ 2209 w 2858"/>
                <a:gd name="T15" fmla="*/ 2189 h 3312"/>
                <a:gd name="T16" fmla="*/ 2139 w 2858"/>
                <a:gd name="T17" fmla="*/ 1897 h 3312"/>
                <a:gd name="T18" fmla="*/ 1921 w 2858"/>
                <a:gd name="T19" fmla="*/ 1698 h 3312"/>
                <a:gd name="T20" fmla="*/ 298 w 2858"/>
                <a:gd name="T21" fmla="*/ 122 h 3312"/>
                <a:gd name="T22" fmla="*/ 145 w 2858"/>
                <a:gd name="T23" fmla="*/ 209 h 3312"/>
                <a:gd name="T24" fmla="*/ 133 w 2858"/>
                <a:gd name="T25" fmla="*/ 1052 h 3312"/>
                <a:gd name="T26" fmla="*/ 266 w 2858"/>
                <a:gd name="T27" fmla="*/ 1163 h 3312"/>
                <a:gd name="T28" fmla="*/ 1385 w 2858"/>
                <a:gd name="T29" fmla="*/ 1479 h 3312"/>
                <a:gd name="T30" fmla="*/ 1303 w 2858"/>
                <a:gd name="T31" fmla="*/ 297 h 3312"/>
                <a:gd name="T32" fmla="*/ 1217 w 2858"/>
                <a:gd name="T33" fmla="*/ 146 h 3312"/>
                <a:gd name="T34" fmla="*/ 1128 w 2858"/>
                <a:gd name="T35" fmla="*/ 0 h 3312"/>
                <a:gd name="T36" fmla="*/ 1352 w 2858"/>
                <a:gd name="T37" fmla="*/ 103 h 3312"/>
                <a:gd name="T38" fmla="*/ 1425 w 2858"/>
                <a:gd name="T39" fmla="*/ 1001 h 3312"/>
                <a:gd name="T40" fmla="*/ 1663 w 2858"/>
                <a:gd name="T41" fmla="*/ 1215 h 3312"/>
                <a:gd name="T42" fmla="*/ 1890 w 2858"/>
                <a:gd name="T43" fmla="*/ 1035 h 3312"/>
                <a:gd name="T44" fmla="*/ 2035 w 2858"/>
                <a:gd name="T45" fmla="*/ 1010 h 3312"/>
                <a:gd name="T46" fmla="*/ 2279 w 2858"/>
                <a:gd name="T47" fmla="*/ 1156 h 3312"/>
                <a:gd name="T48" fmla="*/ 2289 w 2858"/>
                <a:gd name="T49" fmla="*/ 1420 h 3312"/>
                <a:gd name="T50" fmla="*/ 2604 w 2858"/>
                <a:gd name="T51" fmla="*/ 1497 h 3312"/>
                <a:gd name="T52" fmla="*/ 2737 w 2858"/>
                <a:gd name="T53" fmla="*/ 1559 h 3312"/>
                <a:gd name="T54" fmla="*/ 2827 w 2858"/>
                <a:gd name="T55" fmla="*/ 1834 h 3312"/>
                <a:gd name="T56" fmla="*/ 2628 w 2858"/>
                <a:gd name="T57" fmla="*/ 1984 h 3312"/>
                <a:gd name="T58" fmla="*/ 2785 w 2858"/>
                <a:gd name="T59" fmla="*/ 2312 h 3312"/>
                <a:gd name="T60" fmla="*/ 2858 w 2858"/>
                <a:gd name="T61" fmla="*/ 2440 h 3312"/>
                <a:gd name="T62" fmla="*/ 2753 w 2858"/>
                <a:gd name="T63" fmla="*/ 2704 h 3312"/>
                <a:gd name="T64" fmla="*/ 2601 w 2858"/>
                <a:gd name="T65" fmla="*/ 2735 h 3312"/>
                <a:gd name="T66" fmla="*/ 2347 w 2858"/>
                <a:gd name="T67" fmla="*/ 3008 h 3312"/>
                <a:gd name="T68" fmla="*/ 2334 w 2858"/>
                <a:gd name="T69" fmla="*/ 3155 h 3312"/>
                <a:gd name="T70" fmla="*/ 2073 w 2858"/>
                <a:gd name="T71" fmla="*/ 3286 h 3312"/>
                <a:gd name="T72" fmla="*/ 1940 w 2858"/>
                <a:gd name="T73" fmla="*/ 3224 h 3312"/>
                <a:gd name="T74" fmla="*/ 1599 w 2858"/>
                <a:gd name="T75" fmla="*/ 3092 h 3312"/>
                <a:gd name="T76" fmla="*/ 1449 w 2858"/>
                <a:gd name="T77" fmla="*/ 3308 h 3312"/>
                <a:gd name="T78" fmla="*/ 1157 w 2858"/>
                <a:gd name="T79" fmla="*/ 3215 h 3312"/>
                <a:gd name="T80" fmla="*/ 1119 w 2858"/>
                <a:gd name="T81" fmla="*/ 3055 h 3312"/>
                <a:gd name="T82" fmla="*/ 845 w 2858"/>
                <a:gd name="T83" fmla="*/ 2802 h 3312"/>
                <a:gd name="T84" fmla="*/ 698 w 2858"/>
                <a:gd name="T85" fmla="*/ 2789 h 3312"/>
                <a:gd name="T86" fmla="*/ 566 w 2858"/>
                <a:gd name="T87" fmla="*/ 2529 h 3312"/>
                <a:gd name="T88" fmla="*/ 629 w 2858"/>
                <a:gd name="T89" fmla="*/ 2397 h 3312"/>
                <a:gd name="T90" fmla="*/ 760 w 2858"/>
                <a:gd name="T91" fmla="*/ 2057 h 3312"/>
                <a:gd name="T92" fmla="*/ 544 w 2858"/>
                <a:gd name="T93" fmla="*/ 1907 h 3312"/>
                <a:gd name="T94" fmla="*/ 633 w 2858"/>
                <a:gd name="T95" fmla="*/ 1621 h 3312"/>
                <a:gd name="T96" fmla="*/ 772 w 2858"/>
                <a:gd name="T97" fmla="*/ 1572 h 3312"/>
                <a:gd name="T98" fmla="*/ 1095 w 2858"/>
                <a:gd name="T99" fmla="*/ 1432 h 3312"/>
                <a:gd name="T100" fmla="*/ 136 w 2858"/>
                <a:gd name="T101" fmla="*/ 1238 h 3312"/>
                <a:gd name="T102" fmla="*/ 3 w 2858"/>
                <a:gd name="T103" fmla="*/ 1033 h 3312"/>
                <a:gd name="T104" fmla="*/ 48 w 2858"/>
                <a:gd name="T105" fmla="*/ 136 h 3312"/>
                <a:gd name="T106" fmla="*/ 253 w 2858"/>
                <a:gd name="T107" fmla="*/ 4 h 3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858" h="3312">
                  <a:moveTo>
                    <a:pt x="1683" y="1647"/>
                  </a:moveTo>
                  <a:lnTo>
                    <a:pt x="1633" y="1651"/>
                  </a:lnTo>
                  <a:lnTo>
                    <a:pt x="1583" y="1660"/>
                  </a:lnTo>
                  <a:lnTo>
                    <a:pt x="1534" y="1674"/>
                  </a:lnTo>
                  <a:lnTo>
                    <a:pt x="1486" y="1694"/>
                  </a:lnTo>
                  <a:lnTo>
                    <a:pt x="1439" y="1718"/>
                  </a:lnTo>
                  <a:lnTo>
                    <a:pt x="1396" y="1746"/>
                  </a:lnTo>
                  <a:lnTo>
                    <a:pt x="1357" y="1778"/>
                  </a:lnTo>
                  <a:lnTo>
                    <a:pt x="1322" y="1813"/>
                  </a:lnTo>
                  <a:lnTo>
                    <a:pt x="1290" y="1851"/>
                  </a:lnTo>
                  <a:lnTo>
                    <a:pt x="1262" y="1892"/>
                  </a:lnTo>
                  <a:lnTo>
                    <a:pt x="1240" y="1935"/>
                  </a:lnTo>
                  <a:lnTo>
                    <a:pt x="1220" y="1980"/>
                  </a:lnTo>
                  <a:lnTo>
                    <a:pt x="1206" y="2027"/>
                  </a:lnTo>
                  <a:lnTo>
                    <a:pt x="1195" y="2074"/>
                  </a:lnTo>
                  <a:lnTo>
                    <a:pt x="1189" y="2123"/>
                  </a:lnTo>
                  <a:lnTo>
                    <a:pt x="1189" y="2173"/>
                  </a:lnTo>
                  <a:lnTo>
                    <a:pt x="1192" y="2222"/>
                  </a:lnTo>
                  <a:lnTo>
                    <a:pt x="1201" y="2271"/>
                  </a:lnTo>
                  <a:lnTo>
                    <a:pt x="1216" y="2321"/>
                  </a:lnTo>
                  <a:lnTo>
                    <a:pt x="1235" y="2369"/>
                  </a:lnTo>
                  <a:lnTo>
                    <a:pt x="1259" y="2415"/>
                  </a:lnTo>
                  <a:lnTo>
                    <a:pt x="1288" y="2458"/>
                  </a:lnTo>
                  <a:lnTo>
                    <a:pt x="1320" y="2497"/>
                  </a:lnTo>
                  <a:lnTo>
                    <a:pt x="1355" y="2532"/>
                  </a:lnTo>
                  <a:lnTo>
                    <a:pt x="1393" y="2564"/>
                  </a:lnTo>
                  <a:lnTo>
                    <a:pt x="1434" y="2592"/>
                  </a:lnTo>
                  <a:lnTo>
                    <a:pt x="1478" y="2614"/>
                  </a:lnTo>
                  <a:lnTo>
                    <a:pt x="1522" y="2634"/>
                  </a:lnTo>
                  <a:lnTo>
                    <a:pt x="1569" y="2648"/>
                  </a:lnTo>
                  <a:lnTo>
                    <a:pt x="1617" y="2659"/>
                  </a:lnTo>
                  <a:lnTo>
                    <a:pt x="1666" y="2665"/>
                  </a:lnTo>
                  <a:lnTo>
                    <a:pt x="1716" y="2665"/>
                  </a:lnTo>
                  <a:lnTo>
                    <a:pt x="1765" y="2661"/>
                  </a:lnTo>
                  <a:lnTo>
                    <a:pt x="1815" y="2652"/>
                  </a:lnTo>
                  <a:lnTo>
                    <a:pt x="1864" y="2638"/>
                  </a:lnTo>
                  <a:lnTo>
                    <a:pt x="1912" y="2619"/>
                  </a:lnTo>
                  <a:lnTo>
                    <a:pt x="1959" y="2595"/>
                  </a:lnTo>
                  <a:lnTo>
                    <a:pt x="2002" y="2566"/>
                  </a:lnTo>
                  <a:lnTo>
                    <a:pt x="2041" y="2534"/>
                  </a:lnTo>
                  <a:lnTo>
                    <a:pt x="2076" y="2499"/>
                  </a:lnTo>
                  <a:lnTo>
                    <a:pt x="2108" y="2461"/>
                  </a:lnTo>
                  <a:lnTo>
                    <a:pt x="2136" y="2420"/>
                  </a:lnTo>
                  <a:lnTo>
                    <a:pt x="2159" y="2377"/>
                  </a:lnTo>
                  <a:lnTo>
                    <a:pt x="2178" y="2333"/>
                  </a:lnTo>
                  <a:lnTo>
                    <a:pt x="2193" y="2286"/>
                  </a:lnTo>
                  <a:lnTo>
                    <a:pt x="2203" y="2238"/>
                  </a:lnTo>
                  <a:lnTo>
                    <a:pt x="2209" y="2189"/>
                  </a:lnTo>
                  <a:lnTo>
                    <a:pt x="2209" y="2140"/>
                  </a:lnTo>
                  <a:lnTo>
                    <a:pt x="2206" y="2090"/>
                  </a:lnTo>
                  <a:lnTo>
                    <a:pt x="2197" y="2040"/>
                  </a:lnTo>
                  <a:lnTo>
                    <a:pt x="2182" y="1992"/>
                  </a:lnTo>
                  <a:lnTo>
                    <a:pt x="2163" y="1944"/>
                  </a:lnTo>
                  <a:lnTo>
                    <a:pt x="2139" y="1897"/>
                  </a:lnTo>
                  <a:lnTo>
                    <a:pt x="2110" y="1854"/>
                  </a:lnTo>
                  <a:lnTo>
                    <a:pt x="2078" y="1815"/>
                  </a:lnTo>
                  <a:lnTo>
                    <a:pt x="2043" y="1780"/>
                  </a:lnTo>
                  <a:lnTo>
                    <a:pt x="2005" y="1748"/>
                  </a:lnTo>
                  <a:lnTo>
                    <a:pt x="1964" y="1721"/>
                  </a:lnTo>
                  <a:lnTo>
                    <a:pt x="1921" y="1698"/>
                  </a:lnTo>
                  <a:lnTo>
                    <a:pt x="1876" y="1679"/>
                  </a:lnTo>
                  <a:lnTo>
                    <a:pt x="1829" y="1664"/>
                  </a:lnTo>
                  <a:lnTo>
                    <a:pt x="1782" y="1654"/>
                  </a:lnTo>
                  <a:lnTo>
                    <a:pt x="1732" y="1648"/>
                  </a:lnTo>
                  <a:lnTo>
                    <a:pt x="1683" y="1647"/>
                  </a:lnTo>
                  <a:close/>
                  <a:moveTo>
                    <a:pt x="298" y="122"/>
                  </a:moveTo>
                  <a:lnTo>
                    <a:pt x="266" y="124"/>
                  </a:lnTo>
                  <a:lnTo>
                    <a:pt x="236" y="133"/>
                  </a:lnTo>
                  <a:lnTo>
                    <a:pt x="208" y="146"/>
                  </a:lnTo>
                  <a:lnTo>
                    <a:pt x="184" y="163"/>
                  </a:lnTo>
                  <a:lnTo>
                    <a:pt x="163" y="184"/>
                  </a:lnTo>
                  <a:lnTo>
                    <a:pt x="145" y="209"/>
                  </a:lnTo>
                  <a:lnTo>
                    <a:pt x="133" y="236"/>
                  </a:lnTo>
                  <a:lnTo>
                    <a:pt x="125" y="266"/>
                  </a:lnTo>
                  <a:lnTo>
                    <a:pt x="122" y="297"/>
                  </a:lnTo>
                  <a:lnTo>
                    <a:pt x="122" y="990"/>
                  </a:lnTo>
                  <a:lnTo>
                    <a:pt x="125" y="1022"/>
                  </a:lnTo>
                  <a:lnTo>
                    <a:pt x="133" y="1052"/>
                  </a:lnTo>
                  <a:lnTo>
                    <a:pt x="145" y="1080"/>
                  </a:lnTo>
                  <a:lnTo>
                    <a:pt x="163" y="1103"/>
                  </a:lnTo>
                  <a:lnTo>
                    <a:pt x="184" y="1125"/>
                  </a:lnTo>
                  <a:lnTo>
                    <a:pt x="208" y="1142"/>
                  </a:lnTo>
                  <a:lnTo>
                    <a:pt x="236" y="1155"/>
                  </a:lnTo>
                  <a:lnTo>
                    <a:pt x="266" y="1163"/>
                  </a:lnTo>
                  <a:lnTo>
                    <a:pt x="298" y="1166"/>
                  </a:lnTo>
                  <a:lnTo>
                    <a:pt x="938" y="1166"/>
                  </a:lnTo>
                  <a:lnTo>
                    <a:pt x="1356" y="1474"/>
                  </a:lnTo>
                  <a:lnTo>
                    <a:pt x="1365" y="1479"/>
                  </a:lnTo>
                  <a:lnTo>
                    <a:pt x="1376" y="1481"/>
                  </a:lnTo>
                  <a:lnTo>
                    <a:pt x="1385" y="1479"/>
                  </a:lnTo>
                  <a:lnTo>
                    <a:pt x="1393" y="1475"/>
                  </a:lnTo>
                  <a:lnTo>
                    <a:pt x="1402" y="1466"/>
                  </a:lnTo>
                  <a:lnTo>
                    <a:pt x="1406" y="1455"/>
                  </a:lnTo>
                  <a:lnTo>
                    <a:pt x="1406" y="1441"/>
                  </a:lnTo>
                  <a:lnTo>
                    <a:pt x="1303" y="1015"/>
                  </a:lnTo>
                  <a:lnTo>
                    <a:pt x="1303" y="297"/>
                  </a:lnTo>
                  <a:lnTo>
                    <a:pt x="1300" y="266"/>
                  </a:lnTo>
                  <a:lnTo>
                    <a:pt x="1292" y="236"/>
                  </a:lnTo>
                  <a:lnTo>
                    <a:pt x="1280" y="209"/>
                  </a:lnTo>
                  <a:lnTo>
                    <a:pt x="1262" y="184"/>
                  </a:lnTo>
                  <a:lnTo>
                    <a:pt x="1241" y="163"/>
                  </a:lnTo>
                  <a:lnTo>
                    <a:pt x="1217" y="146"/>
                  </a:lnTo>
                  <a:lnTo>
                    <a:pt x="1189" y="133"/>
                  </a:lnTo>
                  <a:lnTo>
                    <a:pt x="1159" y="124"/>
                  </a:lnTo>
                  <a:lnTo>
                    <a:pt x="1128" y="122"/>
                  </a:lnTo>
                  <a:lnTo>
                    <a:pt x="298" y="122"/>
                  </a:lnTo>
                  <a:close/>
                  <a:moveTo>
                    <a:pt x="298" y="0"/>
                  </a:moveTo>
                  <a:lnTo>
                    <a:pt x="1128" y="0"/>
                  </a:lnTo>
                  <a:lnTo>
                    <a:pt x="1172" y="4"/>
                  </a:lnTo>
                  <a:lnTo>
                    <a:pt x="1214" y="13"/>
                  </a:lnTo>
                  <a:lnTo>
                    <a:pt x="1253" y="28"/>
                  </a:lnTo>
                  <a:lnTo>
                    <a:pt x="1289" y="48"/>
                  </a:lnTo>
                  <a:lnTo>
                    <a:pt x="1322" y="73"/>
                  </a:lnTo>
                  <a:lnTo>
                    <a:pt x="1352" y="103"/>
                  </a:lnTo>
                  <a:lnTo>
                    <a:pt x="1377" y="136"/>
                  </a:lnTo>
                  <a:lnTo>
                    <a:pt x="1397" y="172"/>
                  </a:lnTo>
                  <a:lnTo>
                    <a:pt x="1412" y="211"/>
                  </a:lnTo>
                  <a:lnTo>
                    <a:pt x="1421" y="253"/>
                  </a:lnTo>
                  <a:lnTo>
                    <a:pt x="1425" y="297"/>
                  </a:lnTo>
                  <a:lnTo>
                    <a:pt x="1425" y="1001"/>
                  </a:lnTo>
                  <a:lnTo>
                    <a:pt x="1442" y="1068"/>
                  </a:lnTo>
                  <a:lnTo>
                    <a:pt x="1458" y="1089"/>
                  </a:lnTo>
                  <a:lnTo>
                    <a:pt x="1471" y="1111"/>
                  </a:lnTo>
                  <a:lnTo>
                    <a:pt x="1526" y="1231"/>
                  </a:lnTo>
                  <a:lnTo>
                    <a:pt x="1595" y="1220"/>
                  </a:lnTo>
                  <a:lnTo>
                    <a:pt x="1663" y="1215"/>
                  </a:lnTo>
                  <a:lnTo>
                    <a:pt x="1731" y="1215"/>
                  </a:lnTo>
                  <a:lnTo>
                    <a:pt x="1799" y="1220"/>
                  </a:lnTo>
                  <a:lnTo>
                    <a:pt x="1844" y="1097"/>
                  </a:lnTo>
                  <a:lnTo>
                    <a:pt x="1856" y="1073"/>
                  </a:lnTo>
                  <a:lnTo>
                    <a:pt x="1871" y="1053"/>
                  </a:lnTo>
                  <a:lnTo>
                    <a:pt x="1890" y="1035"/>
                  </a:lnTo>
                  <a:lnTo>
                    <a:pt x="1910" y="1021"/>
                  </a:lnTo>
                  <a:lnTo>
                    <a:pt x="1934" y="1011"/>
                  </a:lnTo>
                  <a:lnTo>
                    <a:pt x="1959" y="1004"/>
                  </a:lnTo>
                  <a:lnTo>
                    <a:pt x="1985" y="1001"/>
                  </a:lnTo>
                  <a:lnTo>
                    <a:pt x="2010" y="1003"/>
                  </a:lnTo>
                  <a:lnTo>
                    <a:pt x="2035" y="1010"/>
                  </a:lnTo>
                  <a:lnTo>
                    <a:pt x="2191" y="1067"/>
                  </a:lnTo>
                  <a:lnTo>
                    <a:pt x="2215" y="1079"/>
                  </a:lnTo>
                  <a:lnTo>
                    <a:pt x="2236" y="1093"/>
                  </a:lnTo>
                  <a:lnTo>
                    <a:pt x="2255" y="1111"/>
                  </a:lnTo>
                  <a:lnTo>
                    <a:pt x="2269" y="1133"/>
                  </a:lnTo>
                  <a:lnTo>
                    <a:pt x="2279" y="1156"/>
                  </a:lnTo>
                  <a:lnTo>
                    <a:pt x="2285" y="1180"/>
                  </a:lnTo>
                  <a:lnTo>
                    <a:pt x="2289" y="1205"/>
                  </a:lnTo>
                  <a:lnTo>
                    <a:pt x="2286" y="1232"/>
                  </a:lnTo>
                  <a:lnTo>
                    <a:pt x="2279" y="1257"/>
                  </a:lnTo>
                  <a:lnTo>
                    <a:pt x="2234" y="1380"/>
                  </a:lnTo>
                  <a:lnTo>
                    <a:pt x="2289" y="1420"/>
                  </a:lnTo>
                  <a:lnTo>
                    <a:pt x="2340" y="1464"/>
                  </a:lnTo>
                  <a:lnTo>
                    <a:pt x="2388" y="1512"/>
                  </a:lnTo>
                  <a:lnTo>
                    <a:pt x="2434" y="1565"/>
                  </a:lnTo>
                  <a:lnTo>
                    <a:pt x="2553" y="1510"/>
                  </a:lnTo>
                  <a:lnTo>
                    <a:pt x="2578" y="1501"/>
                  </a:lnTo>
                  <a:lnTo>
                    <a:pt x="2604" y="1497"/>
                  </a:lnTo>
                  <a:lnTo>
                    <a:pt x="2630" y="1497"/>
                  </a:lnTo>
                  <a:lnTo>
                    <a:pt x="2654" y="1502"/>
                  </a:lnTo>
                  <a:lnTo>
                    <a:pt x="2678" y="1510"/>
                  </a:lnTo>
                  <a:lnTo>
                    <a:pt x="2701" y="1523"/>
                  </a:lnTo>
                  <a:lnTo>
                    <a:pt x="2720" y="1539"/>
                  </a:lnTo>
                  <a:lnTo>
                    <a:pt x="2737" y="1559"/>
                  </a:lnTo>
                  <a:lnTo>
                    <a:pt x="2750" y="1582"/>
                  </a:lnTo>
                  <a:lnTo>
                    <a:pt x="2819" y="1733"/>
                  </a:lnTo>
                  <a:lnTo>
                    <a:pt x="2828" y="1758"/>
                  </a:lnTo>
                  <a:lnTo>
                    <a:pt x="2833" y="1783"/>
                  </a:lnTo>
                  <a:lnTo>
                    <a:pt x="2833" y="1809"/>
                  </a:lnTo>
                  <a:lnTo>
                    <a:pt x="2827" y="1834"/>
                  </a:lnTo>
                  <a:lnTo>
                    <a:pt x="2819" y="1857"/>
                  </a:lnTo>
                  <a:lnTo>
                    <a:pt x="2807" y="1880"/>
                  </a:lnTo>
                  <a:lnTo>
                    <a:pt x="2790" y="1899"/>
                  </a:lnTo>
                  <a:lnTo>
                    <a:pt x="2770" y="1916"/>
                  </a:lnTo>
                  <a:lnTo>
                    <a:pt x="2747" y="1929"/>
                  </a:lnTo>
                  <a:lnTo>
                    <a:pt x="2628" y="1984"/>
                  </a:lnTo>
                  <a:lnTo>
                    <a:pt x="2638" y="2052"/>
                  </a:lnTo>
                  <a:lnTo>
                    <a:pt x="2643" y="2120"/>
                  </a:lnTo>
                  <a:lnTo>
                    <a:pt x="2643" y="2188"/>
                  </a:lnTo>
                  <a:lnTo>
                    <a:pt x="2638" y="2256"/>
                  </a:lnTo>
                  <a:lnTo>
                    <a:pt x="2761" y="2301"/>
                  </a:lnTo>
                  <a:lnTo>
                    <a:pt x="2785" y="2312"/>
                  </a:lnTo>
                  <a:lnTo>
                    <a:pt x="2807" y="2328"/>
                  </a:lnTo>
                  <a:lnTo>
                    <a:pt x="2824" y="2346"/>
                  </a:lnTo>
                  <a:lnTo>
                    <a:pt x="2839" y="2367"/>
                  </a:lnTo>
                  <a:lnTo>
                    <a:pt x="2850" y="2389"/>
                  </a:lnTo>
                  <a:lnTo>
                    <a:pt x="2856" y="2414"/>
                  </a:lnTo>
                  <a:lnTo>
                    <a:pt x="2858" y="2440"/>
                  </a:lnTo>
                  <a:lnTo>
                    <a:pt x="2856" y="2465"/>
                  </a:lnTo>
                  <a:lnTo>
                    <a:pt x="2849" y="2491"/>
                  </a:lnTo>
                  <a:lnTo>
                    <a:pt x="2791" y="2647"/>
                  </a:lnTo>
                  <a:lnTo>
                    <a:pt x="2782" y="2668"/>
                  </a:lnTo>
                  <a:lnTo>
                    <a:pt x="2769" y="2687"/>
                  </a:lnTo>
                  <a:lnTo>
                    <a:pt x="2753" y="2704"/>
                  </a:lnTo>
                  <a:lnTo>
                    <a:pt x="2735" y="2718"/>
                  </a:lnTo>
                  <a:lnTo>
                    <a:pt x="2714" y="2729"/>
                  </a:lnTo>
                  <a:lnTo>
                    <a:pt x="2687" y="2740"/>
                  </a:lnTo>
                  <a:lnTo>
                    <a:pt x="2658" y="2744"/>
                  </a:lnTo>
                  <a:lnTo>
                    <a:pt x="2630" y="2742"/>
                  </a:lnTo>
                  <a:lnTo>
                    <a:pt x="2601" y="2735"/>
                  </a:lnTo>
                  <a:lnTo>
                    <a:pt x="2478" y="2688"/>
                  </a:lnTo>
                  <a:lnTo>
                    <a:pt x="2437" y="2744"/>
                  </a:lnTo>
                  <a:lnTo>
                    <a:pt x="2393" y="2795"/>
                  </a:lnTo>
                  <a:lnTo>
                    <a:pt x="2345" y="2843"/>
                  </a:lnTo>
                  <a:lnTo>
                    <a:pt x="2293" y="2889"/>
                  </a:lnTo>
                  <a:lnTo>
                    <a:pt x="2347" y="3008"/>
                  </a:lnTo>
                  <a:lnTo>
                    <a:pt x="2357" y="3032"/>
                  </a:lnTo>
                  <a:lnTo>
                    <a:pt x="2361" y="3058"/>
                  </a:lnTo>
                  <a:lnTo>
                    <a:pt x="2361" y="3084"/>
                  </a:lnTo>
                  <a:lnTo>
                    <a:pt x="2355" y="3109"/>
                  </a:lnTo>
                  <a:lnTo>
                    <a:pt x="2347" y="3132"/>
                  </a:lnTo>
                  <a:lnTo>
                    <a:pt x="2334" y="3155"/>
                  </a:lnTo>
                  <a:lnTo>
                    <a:pt x="2317" y="3174"/>
                  </a:lnTo>
                  <a:lnTo>
                    <a:pt x="2298" y="3191"/>
                  </a:lnTo>
                  <a:lnTo>
                    <a:pt x="2275" y="3204"/>
                  </a:lnTo>
                  <a:lnTo>
                    <a:pt x="2124" y="3273"/>
                  </a:lnTo>
                  <a:lnTo>
                    <a:pt x="2099" y="3282"/>
                  </a:lnTo>
                  <a:lnTo>
                    <a:pt x="2073" y="3286"/>
                  </a:lnTo>
                  <a:lnTo>
                    <a:pt x="2047" y="3286"/>
                  </a:lnTo>
                  <a:lnTo>
                    <a:pt x="2023" y="3281"/>
                  </a:lnTo>
                  <a:lnTo>
                    <a:pt x="1999" y="3273"/>
                  </a:lnTo>
                  <a:lnTo>
                    <a:pt x="1976" y="3261"/>
                  </a:lnTo>
                  <a:lnTo>
                    <a:pt x="1957" y="3244"/>
                  </a:lnTo>
                  <a:lnTo>
                    <a:pt x="1940" y="3224"/>
                  </a:lnTo>
                  <a:lnTo>
                    <a:pt x="1927" y="3201"/>
                  </a:lnTo>
                  <a:lnTo>
                    <a:pt x="1872" y="3082"/>
                  </a:lnTo>
                  <a:lnTo>
                    <a:pt x="1803" y="3092"/>
                  </a:lnTo>
                  <a:lnTo>
                    <a:pt x="1735" y="3097"/>
                  </a:lnTo>
                  <a:lnTo>
                    <a:pt x="1667" y="3097"/>
                  </a:lnTo>
                  <a:lnTo>
                    <a:pt x="1599" y="3092"/>
                  </a:lnTo>
                  <a:lnTo>
                    <a:pt x="1554" y="3215"/>
                  </a:lnTo>
                  <a:lnTo>
                    <a:pt x="1540" y="3242"/>
                  </a:lnTo>
                  <a:lnTo>
                    <a:pt x="1524" y="3265"/>
                  </a:lnTo>
                  <a:lnTo>
                    <a:pt x="1502" y="3284"/>
                  </a:lnTo>
                  <a:lnTo>
                    <a:pt x="1477" y="3299"/>
                  </a:lnTo>
                  <a:lnTo>
                    <a:pt x="1449" y="3308"/>
                  </a:lnTo>
                  <a:lnTo>
                    <a:pt x="1420" y="3312"/>
                  </a:lnTo>
                  <a:lnTo>
                    <a:pt x="1391" y="3310"/>
                  </a:lnTo>
                  <a:lnTo>
                    <a:pt x="1363" y="3303"/>
                  </a:lnTo>
                  <a:lnTo>
                    <a:pt x="1207" y="3245"/>
                  </a:lnTo>
                  <a:lnTo>
                    <a:pt x="1181" y="3233"/>
                  </a:lnTo>
                  <a:lnTo>
                    <a:pt x="1157" y="3215"/>
                  </a:lnTo>
                  <a:lnTo>
                    <a:pt x="1139" y="3194"/>
                  </a:lnTo>
                  <a:lnTo>
                    <a:pt x="1123" y="3168"/>
                  </a:lnTo>
                  <a:lnTo>
                    <a:pt x="1114" y="3140"/>
                  </a:lnTo>
                  <a:lnTo>
                    <a:pt x="1110" y="3113"/>
                  </a:lnTo>
                  <a:lnTo>
                    <a:pt x="1112" y="3084"/>
                  </a:lnTo>
                  <a:lnTo>
                    <a:pt x="1119" y="3055"/>
                  </a:lnTo>
                  <a:lnTo>
                    <a:pt x="1164" y="2933"/>
                  </a:lnTo>
                  <a:lnTo>
                    <a:pt x="1110" y="2892"/>
                  </a:lnTo>
                  <a:lnTo>
                    <a:pt x="1058" y="2848"/>
                  </a:lnTo>
                  <a:lnTo>
                    <a:pt x="1010" y="2799"/>
                  </a:lnTo>
                  <a:lnTo>
                    <a:pt x="964" y="2748"/>
                  </a:lnTo>
                  <a:lnTo>
                    <a:pt x="845" y="2802"/>
                  </a:lnTo>
                  <a:lnTo>
                    <a:pt x="820" y="2812"/>
                  </a:lnTo>
                  <a:lnTo>
                    <a:pt x="794" y="2816"/>
                  </a:lnTo>
                  <a:lnTo>
                    <a:pt x="769" y="2816"/>
                  </a:lnTo>
                  <a:lnTo>
                    <a:pt x="744" y="2811"/>
                  </a:lnTo>
                  <a:lnTo>
                    <a:pt x="720" y="2802"/>
                  </a:lnTo>
                  <a:lnTo>
                    <a:pt x="698" y="2789"/>
                  </a:lnTo>
                  <a:lnTo>
                    <a:pt x="678" y="2773"/>
                  </a:lnTo>
                  <a:lnTo>
                    <a:pt x="661" y="2753"/>
                  </a:lnTo>
                  <a:lnTo>
                    <a:pt x="648" y="2730"/>
                  </a:lnTo>
                  <a:lnTo>
                    <a:pt x="578" y="2579"/>
                  </a:lnTo>
                  <a:lnTo>
                    <a:pt x="570" y="2555"/>
                  </a:lnTo>
                  <a:lnTo>
                    <a:pt x="566" y="2529"/>
                  </a:lnTo>
                  <a:lnTo>
                    <a:pt x="566" y="2503"/>
                  </a:lnTo>
                  <a:lnTo>
                    <a:pt x="571" y="2479"/>
                  </a:lnTo>
                  <a:lnTo>
                    <a:pt x="579" y="2454"/>
                  </a:lnTo>
                  <a:lnTo>
                    <a:pt x="591" y="2433"/>
                  </a:lnTo>
                  <a:lnTo>
                    <a:pt x="608" y="2413"/>
                  </a:lnTo>
                  <a:lnTo>
                    <a:pt x="629" y="2397"/>
                  </a:lnTo>
                  <a:lnTo>
                    <a:pt x="651" y="2383"/>
                  </a:lnTo>
                  <a:lnTo>
                    <a:pt x="771" y="2329"/>
                  </a:lnTo>
                  <a:lnTo>
                    <a:pt x="760" y="2260"/>
                  </a:lnTo>
                  <a:lnTo>
                    <a:pt x="755" y="2192"/>
                  </a:lnTo>
                  <a:lnTo>
                    <a:pt x="755" y="2124"/>
                  </a:lnTo>
                  <a:lnTo>
                    <a:pt x="760" y="2057"/>
                  </a:lnTo>
                  <a:lnTo>
                    <a:pt x="637" y="2011"/>
                  </a:lnTo>
                  <a:lnTo>
                    <a:pt x="610" y="1998"/>
                  </a:lnTo>
                  <a:lnTo>
                    <a:pt x="587" y="1982"/>
                  </a:lnTo>
                  <a:lnTo>
                    <a:pt x="568" y="1960"/>
                  </a:lnTo>
                  <a:lnTo>
                    <a:pt x="553" y="1934"/>
                  </a:lnTo>
                  <a:lnTo>
                    <a:pt x="544" y="1907"/>
                  </a:lnTo>
                  <a:lnTo>
                    <a:pt x="540" y="1878"/>
                  </a:lnTo>
                  <a:lnTo>
                    <a:pt x="542" y="1849"/>
                  </a:lnTo>
                  <a:lnTo>
                    <a:pt x="549" y="1821"/>
                  </a:lnTo>
                  <a:lnTo>
                    <a:pt x="607" y="1665"/>
                  </a:lnTo>
                  <a:lnTo>
                    <a:pt x="618" y="1643"/>
                  </a:lnTo>
                  <a:lnTo>
                    <a:pt x="633" y="1621"/>
                  </a:lnTo>
                  <a:lnTo>
                    <a:pt x="651" y="1604"/>
                  </a:lnTo>
                  <a:lnTo>
                    <a:pt x="673" y="1589"/>
                  </a:lnTo>
                  <a:lnTo>
                    <a:pt x="697" y="1579"/>
                  </a:lnTo>
                  <a:lnTo>
                    <a:pt x="721" y="1572"/>
                  </a:lnTo>
                  <a:lnTo>
                    <a:pt x="746" y="1570"/>
                  </a:lnTo>
                  <a:lnTo>
                    <a:pt x="772" y="1572"/>
                  </a:lnTo>
                  <a:lnTo>
                    <a:pt x="798" y="1578"/>
                  </a:lnTo>
                  <a:lnTo>
                    <a:pt x="920" y="1623"/>
                  </a:lnTo>
                  <a:lnTo>
                    <a:pt x="959" y="1572"/>
                  </a:lnTo>
                  <a:lnTo>
                    <a:pt x="1000" y="1522"/>
                  </a:lnTo>
                  <a:lnTo>
                    <a:pt x="1047" y="1476"/>
                  </a:lnTo>
                  <a:lnTo>
                    <a:pt x="1095" y="1432"/>
                  </a:lnTo>
                  <a:lnTo>
                    <a:pt x="897" y="1286"/>
                  </a:lnTo>
                  <a:lnTo>
                    <a:pt x="298" y="1286"/>
                  </a:lnTo>
                  <a:lnTo>
                    <a:pt x="253" y="1283"/>
                  </a:lnTo>
                  <a:lnTo>
                    <a:pt x="211" y="1274"/>
                  </a:lnTo>
                  <a:lnTo>
                    <a:pt x="172" y="1258"/>
                  </a:lnTo>
                  <a:lnTo>
                    <a:pt x="136" y="1238"/>
                  </a:lnTo>
                  <a:lnTo>
                    <a:pt x="103" y="1213"/>
                  </a:lnTo>
                  <a:lnTo>
                    <a:pt x="73" y="1184"/>
                  </a:lnTo>
                  <a:lnTo>
                    <a:pt x="48" y="1152"/>
                  </a:lnTo>
                  <a:lnTo>
                    <a:pt x="28" y="1115"/>
                  </a:lnTo>
                  <a:lnTo>
                    <a:pt x="13" y="1076"/>
                  </a:lnTo>
                  <a:lnTo>
                    <a:pt x="3" y="1033"/>
                  </a:lnTo>
                  <a:lnTo>
                    <a:pt x="0" y="990"/>
                  </a:lnTo>
                  <a:lnTo>
                    <a:pt x="0" y="297"/>
                  </a:lnTo>
                  <a:lnTo>
                    <a:pt x="3" y="253"/>
                  </a:lnTo>
                  <a:lnTo>
                    <a:pt x="13" y="211"/>
                  </a:lnTo>
                  <a:lnTo>
                    <a:pt x="28" y="172"/>
                  </a:lnTo>
                  <a:lnTo>
                    <a:pt x="48" y="136"/>
                  </a:lnTo>
                  <a:lnTo>
                    <a:pt x="73" y="103"/>
                  </a:lnTo>
                  <a:lnTo>
                    <a:pt x="103" y="73"/>
                  </a:lnTo>
                  <a:lnTo>
                    <a:pt x="136" y="48"/>
                  </a:lnTo>
                  <a:lnTo>
                    <a:pt x="172" y="28"/>
                  </a:lnTo>
                  <a:lnTo>
                    <a:pt x="211" y="13"/>
                  </a:lnTo>
                  <a:lnTo>
                    <a:pt x="253" y="4"/>
                  </a:lnTo>
                  <a:lnTo>
                    <a:pt x="29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3" name="Group 102"/>
          <p:cNvGrpSpPr/>
          <p:nvPr/>
        </p:nvGrpSpPr>
        <p:grpSpPr>
          <a:xfrm>
            <a:off x="2602069" y="2742757"/>
            <a:ext cx="430150" cy="446614"/>
            <a:chOff x="11406188" y="4768851"/>
            <a:chExt cx="995363" cy="1033462"/>
          </a:xfrm>
          <a:solidFill>
            <a:schemeClr val="tx1">
              <a:lumMod val="90000"/>
              <a:lumOff val="10000"/>
            </a:schemeClr>
          </a:solidFill>
        </p:grpSpPr>
        <p:sp>
          <p:nvSpPr>
            <p:cNvPr id="104" name="Freeform 113"/>
            <p:cNvSpPr>
              <a:spLocks/>
            </p:cNvSpPr>
            <p:nvPr/>
          </p:nvSpPr>
          <p:spPr bwMode="auto">
            <a:xfrm>
              <a:off x="11406188" y="5002213"/>
              <a:ext cx="801688" cy="800100"/>
            </a:xfrm>
            <a:custGeom>
              <a:avLst/>
              <a:gdLst>
                <a:gd name="T0" fmla="*/ 8 w 2523"/>
                <a:gd name="T1" fmla="*/ 0 h 2521"/>
                <a:gd name="T2" fmla="*/ 275 w 2523"/>
                <a:gd name="T3" fmla="*/ 251 h 2521"/>
                <a:gd name="T4" fmla="*/ 263 w 2523"/>
                <a:gd name="T5" fmla="*/ 273 h 2521"/>
                <a:gd name="T6" fmla="*/ 254 w 2523"/>
                <a:gd name="T7" fmla="*/ 297 h 2521"/>
                <a:gd name="T8" fmla="*/ 249 w 2523"/>
                <a:gd name="T9" fmla="*/ 321 h 2521"/>
                <a:gd name="T10" fmla="*/ 249 w 2523"/>
                <a:gd name="T11" fmla="*/ 345 h 2521"/>
                <a:gd name="T12" fmla="*/ 253 w 2523"/>
                <a:gd name="T13" fmla="*/ 369 h 2521"/>
                <a:gd name="T14" fmla="*/ 261 w 2523"/>
                <a:gd name="T15" fmla="*/ 392 h 2521"/>
                <a:gd name="T16" fmla="*/ 273 w 2523"/>
                <a:gd name="T17" fmla="*/ 415 h 2521"/>
                <a:gd name="T18" fmla="*/ 290 w 2523"/>
                <a:gd name="T19" fmla="*/ 434 h 2521"/>
                <a:gd name="T20" fmla="*/ 310 w 2523"/>
                <a:gd name="T21" fmla="*/ 451 h 2521"/>
                <a:gd name="T22" fmla="*/ 333 w 2523"/>
                <a:gd name="T23" fmla="*/ 464 h 2521"/>
                <a:gd name="T24" fmla="*/ 357 w 2523"/>
                <a:gd name="T25" fmla="*/ 472 h 2521"/>
                <a:gd name="T26" fmla="*/ 382 w 2523"/>
                <a:gd name="T27" fmla="*/ 475 h 2521"/>
                <a:gd name="T28" fmla="*/ 408 w 2523"/>
                <a:gd name="T29" fmla="*/ 474 h 2521"/>
                <a:gd name="T30" fmla="*/ 433 w 2523"/>
                <a:gd name="T31" fmla="*/ 468 h 2521"/>
                <a:gd name="T32" fmla="*/ 456 w 2523"/>
                <a:gd name="T33" fmla="*/ 457 h 2521"/>
                <a:gd name="T34" fmla="*/ 479 w 2523"/>
                <a:gd name="T35" fmla="*/ 442 h 2521"/>
                <a:gd name="T36" fmla="*/ 597 w 2523"/>
                <a:gd name="T37" fmla="*/ 553 h 2521"/>
                <a:gd name="T38" fmla="*/ 603 w 2523"/>
                <a:gd name="T39" fmla="*/ 558 h 2521"/>
                <a:gd name="T40" fmla="*/ 620 w 2523"/>
                <a:gd name="T41" fmla="*/ 568 h 2521"/>
                <a:gd name="T42" fmla="*/ 639 w 2523"/>
                <a:gd name="T43" fmla="*/ 574 h 2521"/>
                <a:gd name="T44" fmla="*/ 659 w 2523"/>
                <a:gd name="T45" fmla="*/ 576 h 2521"/>
                <a:gd name="T46" fmla="*/ 1465 w 2523"/>
                <a:gd name="T47" fmla="*/ 576 h 2521"/>
                <a:gd name="T48" fmla="*/ 2437 w 2523"/>
                <a:gd name="T49" fmla="*/ 1554 h 2521"/>
                <a:gd name="T50" fmla="*/ 2463 w 2523"/>
                <a:gd name="T51" fmla="*/ 1584 h 2521"/>
                <a:gd name="T52" fmla="*/ 2485 w 2523"/>
                <a:gd name="T53" fmla="*/ 1618 h 2521"/>
                <a:gd name="T54" fmla="*/ 2502 w 2523"/>
                <a:gd name="T55" fmla="*/ 1652 h 2521"/>
                <a:gd name="T56" fmla="*/ 2514 w 2523"/>
                <a:gd name="T57" fmla="*/ 1689 h 2521"/>
                <a:gd name="T58" fmla="*/ 2521 w 2523"/>
                <a:gd name="T59" fmla="*/ 1726 h 2521"/>
                <a:gd name="T60" fmla="*/ 2523 w 2523"/>
                <a:gd name="T61" fmla="*/ 1764 h 2521"/>
                <a:gd name="T62" fmla="*/ 2521 w 2523"/>
                <a:gd name="T63" fmla="*/ 1802 h 2521"/>
                <a:gd name="T64" fmla="*/ 2514 w 2523"/>
                <a:gd name="T65" fmla="*/ 1840 h 2521"/>
                <a:gd name="T66" fmla="*/ 2502 w 2523"/>
                <a:gd name="T67" fmla="*/ 1876 h 2521"/>
                <a:gd name="T68" fmla="*/ 2485 w 2523"/>
                <a:gd name="T69" fmla="*/ 1911 h 2521"/>
                <a:gd name="T70" fmla="*/ 2463 w 2523"/>
                <a:gd name="T71" fmla="*/ 1943 h 2521"/>
                <a:gd name="T72" fmla="*/ 2437 w 2523"/>
                <a:gd name="T73" fmla="*/ 1974 h 2521"/>
                <a:gd name="T74" fmla="*/ 1979 w 2523"/>
                <a:gd name="T75" fmla="*/ 2434 h 2521"/>
                <a:gd name="T76" fmla="*/ 1949 w 2523"/>
                <a:gd name="T77" fmla="*/ 2461 h 2521"/>
                <a:gd name="T78" fmla="*/ 1917 w 2523"/>
                <a:gd name="T79" fmla="*/ 2482 h 2521"/>
                <a:gd name="T80" fmla="*/ 1882 w 2523"/>
                <a:gd name="T81" fmla="*/ 2499 h 2521"/>
                <a:gd name="T82" fmla="*/ 1846 w 2523"/>
                <a:gd name="T83" fmla="*/ 2512 h 2521"/>
                <a:gd name="T84" fmla="*/ 1809 w 2523"/>
                <a:gd name="T85" fmla="*/ 2519 h 2521"/>
                <a:gd name="T86" fmla="*/ 1771 w 2523"/>
                <a:gd name="T87" fmla="*/ 2521 h 2521"/>
                <a:gd name="T88" fmla="*/ 1734 w 2523"/>
                <a:gd name="T89" fmla="*/ 2519 h 2521"/>
                <a:gd name="T90" fmla="*/ 1695 w 2523"/>
                <a:gd name="T91" fmla="*/ 2512 h 2521"/>
                <a:gd name="T92" fmla="*/ 1659 w 2523"/>
                <a:gd name="T93" fmla="*/ 2499 h 2521"/>
                <a:gd name="T94" fmla="*/ 1625 w 2523"/>
                <a:gd name="T95" fmla="*/ 2482 h 2521"/>
                <a:gd name="T96" fmla="*/ 1592 w 2523"/>
                <a:gd name="T97" fmla="*/ 2461 h 2521"/>
                <a:gd name="T98" fmla="*/ 1562 w 2523"/>
                <a:gd name="T99" fmla="*/ 2434 h 2521"/>
                <a:gd name="T100" fmla="*/ 41 w 2523"/>
                <a:gd name="T101" fmla="*/ 904 h 2521"/>
                <a:gd name="T102" fmla="*/ 33 w 2523"/>
                <a:gd name="T103" fmla="*/ 894 h 2521"/>
                <a:gd name="T104" fmla="*/ 29 w 2523"/>
                <a:gd name="T105" fmla="*/ 881 h 2521"/>
                <a:gd name="T106" fmla="*/ 0 w 2523"/>
                <a:gd name="T107" fmla="*/ 32 h 2521"/>
                <a:gd name="T108" fmla="*/ 0 w 2523"/>
                <a:gd name="T109" fmla="*/ 21 h 2521"/>
                <a:gd name="T110" fmla="*/ 2 w 2523"/>
                <a:gd name="T111" fmla="*/ 10 h 2521"/>
                <a:gd name="T112" fmla="*/ 8 w 2523"/>
                <a:gd name="T113" fmla="*/ 0 h 25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523" h="2521">
                  <a:moveTo>
                    <a:pt x="8" y="0"/>
                  </a:moveTo>
                  <a:lnTo>
                    <a:pt x="275" y="251"/>
                  </a:lnTo>
                  <a:lnTo>
                    <a:pt x="263" y="273"/>
                  </a:lnTo>
                  <a:lnTo>
                    <a:pt x="254" y="297"/>
                  </a:lnTo>
                  <a:lnTo>
                    <a:pt x="249" y="321"/>
                  </a:lnTo>
                  <a:lnTo>
                    <a:pt x="249" y="345"/>
                  </a:lnTo>
                  <a:lnTo>
                    <a:pt x="253" y="369"/>
                  </a:lnTo>
                  <a:lnTo>
                    <a:pt x="261" y="392"/>
                  </a:lnTo>
                  <a:lnTo>
                    <a:pt x="273" y="415"/>
                  </a:lnTo>
                  <a:lnTo>
                    <a:pt x="290" y="434"/>
                  </a:lnTo>
                  <a:lnTo>
                    <a:pt x="310" y="451"/>
                  </a:lnTo>
                  <a:lnTo>
                    <a:pt x="333" y="464"/>
                  </a:lnTo>
                  <a:lnTo>
                    <a:pt x="357" y="472"/>
                  </a:lnTo>
                  <a:lnTo>
                    <a:pt x="382" y="475"/>
                  </a:lnTo>
                  <a:lnTo>
                    <a:pt x="408" y="474"/>
                  </a:lnTo>
                  <a:lnTo>
                    <a:pt x="433" y="468"/>
                  </a:lnTo>
                  <a:lnTo>
                    <a:pt x="456" y="457"/>
                  </a:lnTo>
                  <a:lnTo>
                    <a:pt x="479" y="442"/>
                  </a:lnTo>
                  <a:lnTo>
                    <a:pt x="597" y="553"/>
                  </a:lnTo>
                  <a:lnTo>
                    <a:pt x="603" y="558"/>
                  </a:lnTo>
                  <a:lnTo>
                    <a:pt x="620" y="568"/>
                  </a:lnTo>
                  <a:lnTo>
                    <a:pt x="639" y="574"/>
                  </a:lnTo>
                  <a:lnTo>
                    <a:pt x="659" y="576"/>
                  </a:lnTo>
                  <a:lnTo>
                    <a:pt x="1465" y="576"/>
                  </a:lnTo>
                  <a:lnTo>
                    <a:pt x="2437" y="1554"/>
                  </a:lnTo>
                  <a:lnTo>
                    <a:pt x="2463" y="1584"/>
                  </a:lnTo>
                  <a:lnTo>
                    <a:pt x="2485" y="1618"/>
                  </a:lnTo>
                  <a:lnTo>
                    <a:pt x="2502" y="1652"/>
                  </a:lnTo>
                  <a:lnTo>
                    <a:pt x="2514" y="1689"/>
                  </a:lnTo>
                  <a:lnTo>
                    <a:pt x="2521" y="1726"/>
                  </a:lnTo>
                  <a:lnTo>
                    <a:pt x="2523" y="1764"/>
                  </a:lnTo>
                  <a:lnTo>
                    <a:pt x="2521" y="1802"/>
                  </a:lnTo>
                  <a:lnTo>
                    <a:pt x="2514" y="1840"/>
                  </a:lnTo>
                  <a:lnTo>
                    <a:pt x="2502" y="1876"/>
                  </a:lnTo>
                  <a:lnTo>
                    <a:pt x="2485" y="1911"/>
                  </a:lnTo>
                  <a:lnTo>
                    <a:pt x="2463" y="1943"/>
                  </a:lnTo>
                  <a:lnTo>
                    <a:pt x="2437" y="1974"/>
                  </a:lnTo>
                  <a:lnTo>
                    <a:pt x="1979" y="2434"/>
                  </a:lnTo>
                  <a:lnTo>
                    <a:pt x="1949" y="2461"/>
                  </a:lnTo>
                  <a:lnTo>
                    <a:pt x="1917" y="2482"/>
                  </a:lnTo>
                  <a:lnTo>
                    <a:pt x="1882" y="2499"/>
                  </a:lnTo>
                  <a:lnTo>
                    <a:pt x="1846" y="2512"/>
                  </a:lnTo>
                  <a:lnTo>
                    <a:pt x="1809" y="2519"/>
                  </a:lnTo>
                  <a:lnTo>
                    <a:pt x="1771" y="2521"/>
                  </a:lnTo>
                  <a:lnTo>
                    <a:pt x="1734" y="2519"/>
                  </a:lnTo>
                  <a:lnTo>
                    <a:pt x="1695" y="2512"/>
                  </a:lnTo>
                  <a:lnTo>
                    <a:pt x="1659" y="2499"/>
                  </a:lnTo>
                  <a:lnTo>
                    <a:pt x="1625" y="2482"/>
                  </a:lnTo>
                  <a:lnTo>
                    <a:pt x="1592" y="2461"/>
                  </a:lnTo>
                  <a:lnTo>
                    <a:pt x="1562" y="2434"/>
                  </a:lnTo>
                  <a:lnTo>
                    <a:pt x="41" y="904"/>
                  </a:lnTo>
                  <a:lnTo>
                    <a:pt x="33" y="894"/>
                  </a:lnTo>
                  <a:lnTo>
                    <a:pt x="29" y="881"/>
                  </a:lnTo>
                  <a:lnTo>
                    <a:pt x="0" y="32"/>
                  </a:lnTo>
                  <a:lnTo>
                    <a:pt x="0" y="21"/>
                  </a:lnTo>
                  <a:lnTo>
                    <a:pt x="2" y="10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" name="Freeform 114"/>
            <p:cNvSpPr>
              <a:spLocks noEditPoints="1"/>
            </p:cNvSpPr>
            <p:nvPr/>
          </p:nvSpPr>
          <p:spPr bwMode="auto">
            <a:xfrm>
              <a:off x="11414126" y="4768851"/>
              <a:ext cx="987425" cy="395288"/>
            </a:xfrm>
            <a:custGeom>
              <a:avLst/>
              <a:gdLst>
                <a:gd name="T0" fmla="*/ 406 w 3107"/>
                <a:gd name="T1" fmla="*/ 494 h 1245"/>
                <a:gd name="T2" fmla="*/ 368 w 3107"/>
                <a:gd name="T3" fmla="*/ 623 h 1245"/>
                <a:gd name="T4" fmla="*/ 452 w 3107"/>
                <a:gd name="T5" fmla="*/ 725 h 1245"/>
                <a:gd name="T6" fmla="*/ 584 w 3107"/>
                <a:gd name="T7" fmla="*/ 712 h 1245"/>
                <a:gd name="T8" fmla="*/ 646 w 3107"/>
                <a:gd name="T9" fmla="*/ 594 h 1245"/>
                <a:gd name="T10" fmla="*/ 584 w 3107"/>
                <a:gd name="T11" fmla="*/ 477 h 1245"/>
                <a:gd name="T12" fmla="*/ 2481 w 3107"/>
                <a:gd name="T13" fmla="*/ 335 h 1245"/>
                <a:gd name="T14" fmla="*/ 2305 w 3107"/>
                <a:gd name="T15" fmla="*/ 411 h 1245"/>
                <a:gd name="T16" fmla="*/ 2213 w 3107"/>
                <a:gd name="T17" fmla="*/ 570 h 1245"/>
                <a:gd name="T18" fmla="*/ 2226 w 3107"/>
                <a:gd name="T19" fmla="*/ 777 h 1245"/>
                <a:gd name="T20" fmla="*/ 2345 w 3107"/>
                <a:gd name="T21" fmla="*/ 919 h 1245"/>
                <a:gd name="T22" fmla="*/ 2540 w 3107"/>
                <a:gd name="T23" fmla="*/ 956 h 1245"/>
                <a:gd name="T24" fmla="*/ 2673 w 3107"/>
                <a:gd name="T25" fmla="*/ 923 h 1245"/>
                <a:gd name="T26" fmla="*/ 2576 w 3107"/>
                <a:gd name="T27" fmla="*/ 866 h 1245"/>
                <a:gd name="T28" fmla="*/ 2433 w 3107"/>
                <a:gd name="T29" fmla="*/ 852 h 1245"/>
                <a:gd name="T30" fmla="*/ 2333 w 3107"/>
                <a:gd name="T31" fmla="*/ 748 h 1245"/>
                <a:gd name="T32" fmla="*/ 2320 w 3107"/>
                <a:gd name="T33" fmla="*/ 587 h 1245"/>
                <a:gd name="T34" fmla="*/ 2388 w 3107"/>
                <a:gd name="T35" fmla="*/ 468 h 1245"/>
                <a:gd name="T36" fmla="*/ 2525 w 3107"/>
                <a:gd name="T37" fmla="*/ 420 h 1245"/>
                <a:gd name="T38" fmla="*/ 2651 w 3107"/>
                <a:gd name="T39" fmla="*/ 448 h 1245"/>
                <a:gd name="T40" fmla="*/ 2562 w 3107"/>
                <a:gd name="T41" fmla="*/ 335 h 1245"/>
                <a:gd name="T42" fmla="*/ 1019 w 3107"/>
                <a:gd name="T43" fmla="*/ 353 h 1245"/>
                <a:gd name="T44" fmla="*/ 1032 w 3107"/>
                <a:gd name="T45" fmla="*/ 430 h 1245"/>
                <a:gd name="T46" fmla="*/ 1180 w 3107"/>
                <a:gd name="T47" fmla="*/ 419 h 1245"/>
                <a:gd name="T48" fmla="*/ 1248 w 3107"/>
                <a:gd name="T49" fmla="*/ 471 h 1245"/>
                <a:gd name="T50" fmla="*/ 1266 w 3107"/>
                <a:gd name="T51" fmla="*/ 539 h 1245"/>
                <a:gd name="T52" fmla="*/ 1124 w 3107"/>
                <a:gd name="T53" fmla="*/ 576 h 1245"/>
                <a:gd name="T54" fmla="*/ 963 w 3107"/>
                <a:gd name="T55" fmla="*/ 649 h 1245"/>
                <a:gd name="T56" fmla="*/ 908 w 3107"/>
                <a:gd name="T57" fmla="*/ 786 h 1245"/>
                <a:gd name="T58" fmla="*/ 946 w 3107"/>
                <a:gd name="T59" fmla="*/ 896 h 1245"/>
                <a:gd name="T60" fmla="*/ 1058 w 3107"/>
                <a:gd name="T61" fmla="*/ 957 h 1245"/>
                <a:gd name="T62" fmla="*/ 1213 w 3107"/>
                <a:gd name="T63" fmla="*/ 925 h 1245"/>
                <a:gd name="T64" fmla="*/ 1284 w 3107"/>
                <a:gd name="T65" fmla="*/ 945 h 1245"/>
                <a:gd name="T66" fmla="*/ 1373 w 3107"/>
                <a:gd name="T67" fmla="*/ 802 h 1245"/>
                <a:gd name="T68" fmla="*/ 1360 w 3107"/>
                <a:gd name="T69" fmla="*/ 477 h 1245"/>
                <a:gd name="T70" fmla="*/ 1293 w 3107"/>
                <a:gd name="T71" fmla="*/ 374 h 1245"/>
                <a:gd name="T72" fmla="*/ 1147 w 3107"/>
                <a:gd name="T73" fmla="*/ 332 h 1245"/>
                <a:gd name="T74" fmla="*/ 1545 w 3107"/>
                <a:gd name="T75" fmla="*/ 912 h 1245"/>
                <a:gd name="T76" fmla="*/ 1662 w 3107"/>
                <a:gd name="T77" fmla="*/ 874 h 1245"/>
                <a:gd name="T78" fmla="*/ 1783 w 3107"/>
                <a:gd name="T79" fmla="*/ 952 h 1245"/>
                <a:gd name="T80" fmla="*/ 1928 w 3107"/>
                <a:gd name="T81" fmla="*/ 944 h 1245"/>
                <a:gd name="T82" fmla="*/ 2049 w 3107"/>
                <a:gd name="T83" fmla="*/ 854 h 1245"/>
                <a:gd name="T84" fmla="*/ 2110 w 3107"/>
                <a:gd name="T85" fmla="*/ 682 h 1245"/>
                <a:gd name="T86" fmla="*/ 2080 w 3107"/>
                <a:gd name="T87" fmla="*/ 478 h 1245"/>
                <a:gd name="T88" fmla="*/ 1962 w 3107"/>
                <a:gd name="T89" fmla="*/ 355 h 1245"/>
                <a:gd name="T90" fmla="*/ 1794 w 3107"/>
                <a:gd name="T91" fmla="*/ 340 h 1245"/>
                <a:gd name="T92" fmla="*/ 1673 w 3107"/>
                <a:gd name="T93" fmla="*/ 418 h 1245"/>
                <a:gd name="T94" fmla="*/ 660 w 3107"/>
                <a:gd name="T95" fmla="*/ 0 h 1245"/>
                <a:gd name="T96" fmla="*/ 2960 w 3107"/>
                <a:gd name="T97" fmla="*/ 41 h 1245"/>
                <a:gd name="T98" fmla="*/ 3084 w 3107"/>
                <a:gd name="T99" fmla="*/ 182 h 1245"/>
                <a:gd name="T100" fmla="*/ 3104 w 3107"/>
                <a:gd name="T101" fmla="*/ 988 h 1245"/>
                <a:gd name="T102" fmla="*/ 3020 w 3107"/>
                <a:gd name="T103" fmla="*/ 1158 h 1245"/>
                <a:gd name="T104" fmla="*/ 2851 w 3107"/>
                <a:gd name="T105" fmla="*/ 1242 h 1245"/>
                <a:gd name="T106" fmla="*/ 18 w 3107"/>
                <a:gd name="T107" fmla="*/ 657 h 1245"/>
                <a:gd name="T108" fmla="*/ 9 w 3107"/>
                <a:gd name="T109" fmla="*/ 597 h 1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107" h="1245">
                  <a:moveTo>
                    <a:pt x="506" y="452"/>
                  </a:moveTo>
                  <a:lnTo>
                    <a:pt x="478" y="455"/>
                  </a:lnTo>
                  <a:lnTo>
                    <a:pt x="452" y="464"/>
                  </a:lnTo>
                  <a:lnTo>
                    <a:pt x="427" y="477"/>
                  </a:lnTo>
                  <a:lnTo>
                    <a:pt x="406" y="494"/>
                  </a:lnTo>
                  <a:lnTo>
                    <a:pt x="389" y="515"/>
                  </a:lnTo>
                  <a:lnTo>
                    <a:pt x="376" y="539"/>
                  </a:lnTo>
                  <a:lnTo>
                    <a:pt x="368" y="565"/>
                  </a:lnTo>
                  <a:lnTo>
                    <a:pt x="365" y="594"/>
                  </a:lnTo>
                  <a:lnTo>
                    <a:pt x="368" y="623"/>
                  </a:lnTo>
                  <a:lnTo>
                    <a:pt x="376" y="649"/>
                  </a:lnTo>
                  <a:lnTo>
                    <a:pt x="389" y="673"/>
                  </a:lnTo>
                  <a:lnTo>
                    <a:pt x="406" y="694"/>
                  </a:lnTo>
                  <a:lnTo>
                    <a:pt x="427" y="712"/>
                  </a:lnTo>
                  <a:lnTo>
                    <a:pt x="452" y="725"/>
                  </a:lnTo>
                  <a:lnTo>
                    <a:pt x="478" y="733"/>
                  </a:lnTo>
                  <a:lnTo>
                    <a:pt x="506" y="736"/>
                  </a:lnTo>
                  <a:lnTo>
                    <a:pt x="534" y="733"/>
                  </a:lnTo>
                  <a:lnTo>
                    <a:pt x="561" y="725"/>
                  </a:lnTo>
                  <a:lnTo>
                    <a:pt x="584" y="712"/>
                  </a:lnTo>
                  <a:lnTo>
                    <a:pt x="605" y="694"/>
                  </a:lnTo>
                  <a:lnTo>
                    <a:pt x="622" y="673"/>
                  </a:lnTo>
                  <a:lnTo>
                    <a:pt x="635" y="649"/>
                  </a:lnTo>
                  <a:lnTo>
                    <a:pt x="643" y="623"/>
                  </a:lnTo>
                  <a:lnTo>
                    <a:pt x="646" y="594"/>
                  </a:lnTo>
                  <a:lnTo>
                    <a:pt x="643" y="565"/>
                  </a:lnTo>
                  <a:lnTo>
                    <a:pt x="635" y="539"/>
                  </a:lnTo>
                  <a:lnTo>
                    <a:pt x="622" y="515"/>
                  </a:lnTo>
                  <a:lnTo>
                    <a:pt x="605" y="494"/>
                  </a:lnTo>
                  <a:lnTo>
                    <a:pt x="584" y="477"/>
                  </a:lnTo>
                  <a:lnTo>
                    <a:pt x="561" y="464"/>
                  </a:lnTo>
                  <a:lnTo>
                    <a:pt x="534" y="455"/>
                  </a:lnTo>
                  <a:lnTo>
                    <a:pt x="506" y="452"/>
                  </a:lnTo>
                  <a:close/>
                  <a:moveTo>
                    <a:pt x="2525" y="333"/>
                  </a:moveTo>
                  <a:lnTo>
                    <a:pt x="2481" y="335"/>
                  </a:lnTo>
                  <a:lnTo>
                    <a:pt x="2440" y="342"/>
                  </a:lnTo>
                  <a:lnTo>
                    <a:pt x="2402" y="354"/>
                  </a:lnTo>
                  <a:lnTo>
                    <a:pt x="2367" y="369"/>
                  </a:lnTo>
                  <a:lnTo>
                    <a:pt x="2334" y="388"/>
                  </a:lnTo>
                  <a:lnTo>
                    <a:pt x="2305" y="411"/>
                  </a:lnTo>
                  <a:lnTo>
                    <a:pt x="2279" y="437"/>
                  </a:lnTo>
                  <a:lnTo>
                    <a:pt x="2257" y="467"/>
                  </a:lnTo>
                  <a:lnTo>
                    <a:pt x="2239" y="498"/>
                  </a:lnTo>
                  <a:lnTo>
                    <a:pt x="2224" y="533"/>
                  </a:lnTo>
                  <a:lnTo>
                    <a:pt x="2213" y="570"/>
                  </a:lnTo>
                  <a:lnTo>
                    <a:pt x="2207" y="610"/>
                  </a:lnTo>
                  <a:lnTo>
                    <a:pt x="2205" y="652"/>
                  </a:lnTo>
                  <a:lnTo>
                    <a:pt x="2207" y="697"/>
                  </a:lnTo>
                  <a:lnTo>
                    <a:pt x="2214" y="738"/>
                  </a:lnTo>
                  <a:lnTo>
                    <a:pt x="2226" y="777"/>
                  </a:lnTo>
                  <a:lnTo>
                    <a:pt x="2242" y="813"/>
                  </a:lnTo>
                  <a:lnTo>
                    <a:pt x="2262" y="845"/>
                  </a:lnTo>
                  <a:lnTo>
                    <a:pt x="2286" y="873"/>
                  </a:lnTo>
                  <a:lnTo>
                    <a:pt x="2313" y="898"/>
                  </a:lnTo>
                  <a:lnTo>
                    <a:pt x="2345" y="919"/>
                  </a:lnTo>
                  <a:lnTo>
                    <a:pt x="2380" y="936"/>
                  </a:lnTo>
                  <a:lnTo>
                    <a:pt x="2417" y="948"/>
                  </a:lnTo>
                  <a:lnTo>
                    <a:pt x="2458" y="955"/>
                  </a:lnTo>
                  <a:lnTo>
                    <a:pt x="2502" y="958"/>
                  </a:lnTo>
                  <a:lnTo>
                    <a:pt x="2540" y="956"/>
                  </a:lnTo>
                  <a:lnTo>
                    <a:pt x="2575" y="952"/>
                  </a:lnTo>
                  <a:lnTo>
                    <a:pt x="2606" y="946"/>
                  </a:lnTo>
                  <a:lnTo>
                    <a:pt x="2633" y="939"/>
                  </a:lnTo>
                  <a:lnTo>
                    <a:pt x="2656" y="931"/>
                  </a:lnTo>
                  <a:lnTo>
                    <a:pt x="2673" y="923"/>
                  </a:lnTo>
                  <a:lnTo>
                    <a:pt x="2655" y="841"/>
                  </a:lnTo>
                  <a:lnTo>
                    <a:pt x="2638" y="848"/>
                  </a:lnTo>
                  <a:lnTo>
                    <a:pt x="2619" y="855"/>
                  </a:lnTo>
                  <a:lnTo>
                    <a:pt x="2599" y="861"/>
                  </a:lnTo>
                  <a:lnTo>
                    <a:pt x="2576" y="866"/>
                  </a:lnTo>
                  <a:lnTo>
                    <a:pt x="2550" y="869"/>
                  </a:lnTo>
                  <a:lnTo>
                    <a:pt x="2521" y="871"/>
                  </a:lnTo>
                  <a:lnTo>
                    <a:pt x="2490" y="869"/>
                  </a:lnTo>
                  <a:lnTo>
                    <a:pt x="2460" y="863"/>
                  </a:lnTo>
                  <a:lnTo>
                    <a:pt x="2433" y="852"/>
                  </a:lnTo>
                  <a:lnTo>
                    <a:pt x="2407" y="839"/>
                  </a:lnTo>
                  <a:lnTo>
                    <a:pt x="2384" y="821"/>
                  </a:lnTo>
                  <a:lnTo>
                    <a:pt x="2364" y="800"/>
                  </a:lnTo>
                  <a:lnTo>
                    <a:pt x="2347" y="775"/>
                  </a:lnTo>
                  <a:lnTo>
                    <a:pt x="2333" y="748"/>
                  </a:lnTo>
                  <a:lnTo>
                    <a:pt x="2323" y="717"/>
                  </a:lnTo>
                  <a:lnTo>
                    <a:pt x="2316" y="683"/>
                  </a:lnTo>
                  <a:lnTo>
                    <a:pt x="2314" y="647"/>
                  </a:lnTo>
                  <a:lnTo>
                    <a:pt x="2316" y="616"/>
                  </a:lnTo>
                  <a:lnTo>
                    <a:pt x="2320" y="587"/>
                  </a:lnTo>
                  <a:lnTo>
                    <a:pt x="2328" y="558"/>
                  </a:lnTo>
                  <a:lnTo>
                    <a:pt x="2339" y="532"/>
                  </a:lnTo>
                  <a:lnTo>
                    <a:pt x="2353" y="508"/>
                  </a:lnTo>
                  <a:lnTo>
                    <a:pt x="2369" y="487"/>
                  </a:lnTo>
                  <a:lnTo>
                    <a:pt x="2388" y="468"/>
                  </a:lnTo>
                  <a:lnTo>
                    <a:pt x="2410" y="451"/>
                  </a:lnTo>
                  <a:lnTo>
                    <a:pt x="2435" y="438"/>
                  </a:lnTo>
                  <a:lnTo>
                    <a:pt x="2462" y="428"/>
                  </a:lnTo>
                  <a:lnTo>
                    <a:pt x="2492" y="422"/>
                  </a:lnTo>
                  <a:lnTo>
                    <a:pt x="2525" y="420"/>
                  </a:lnTo>
                  <a:lnTo>
                    <a:pt x="2558" y="422"/>
                  </a:lnTo>
                  <a:lnTo>
                    <a:pt x="2587" y="426"/>
                  </a:lnTo>
                  <a:lnTo>
                    <a:pt x="2612" y="432"/>
                  </a:lnTo>
                  <a:lnTo>
                    <a:pt x="2633" y="440"/>
                  </a:lnTo>
                  <a:lnTo>
                    <a:pt x="2651" y="448"/>
                  </a:lnTo>
                  <a:lnTo>
                    <a:pt x="2676" y="365"/>
                  </a:lnTo>
                  <a:lnTo>
                    <a:pt x="2655" y="356"/>
                  </a:lnTo>
                  <a:lnTo>
                    <a:pt x="2628" y="347"/>
                  </a:lnTo>
                  <a:lnTo>
                    <a:pt x="2597" y="340"/>
                  </a:lnTo>
                  <a:lnTo>
                    <a:pt x="2562" y="335"/>
                  </a:lnTo>
                  <a:lnTo>
                    <a:pt x="2525" y="333"/>
                  </a:lnTo>
                  <a:close/>
                  <a:moveTo>
                    <a:pt x="1147" y="332"/>
                  </a:moveTo>
                  <a:lnTo>
                    <a:pt x="1102" y="334"/>
                  </a:lnTo>
                  <a:lnTo>
                    <a:pt x="1059" y="341"/>
                  </a:lnTo>
                  <a:lnTo>
                    <a:pt x="1019" y="353"/>
                  </a:lnTo>
                  <a:lnTo>
                    <a:pt x="983" y="368"/>
                  </a:lnTo>
                  <a:lnTo>
                    <a:pt x="951" y="386"/>
                  </a:lnTo>
                  <a:lnTo>
                    <a:pt x="975" y="457"/>
                  </a:lnTo>
                  <a:lnTo>
                    <a:pt x="1002" y="442"/>
                  </a:lnTo>
                  <a:lnTo>
                    <a:pt x="1032" y="430"/>
                  </a:lnTo>
                  <a:lnTo>
                    <a:pt x="1064" y="420"/>
                  </a:lnTo>
                  <a:lnTo>
                    <a:pt x="1098" y="415"/>
                  </a:lnTo>
                  <a:lnTo>
                    <a:pt x="1131" y="413"/>
                  </a:lnTo>
                  <a:lnTo>
                    <a:pt x="1157" y="414"/>
                  </a:lnTo>
                  <a:lnTo>
                    <a:pt x="1180" y="419"/>
                  </a:lnTo>
                  <a:lnTo>
                    <a:pt x="1199" y="425"/>
                  </a:lnTo>
                  <a:lnTo>
                    <a:pt x="1215" y="434"/>
                  </a:lnTo>
                  <a:lnTo>
                    <a:pt x="1229" y="445"/>
                  </a:lnTo>
                  <a:lnTo>
                    <a:pt x="1239" y="457"/>
                  </a:lnTo>
                  <a:lnTo>
                    <a:pt x="1248" y="471"/>
                  </a:lnTo>
                  <a:lnTo>
                    <a:pt x="1255" y="484"/>
                  </a:lnTo>
                  <a:lnTo>
                    <a:pt x="1259" y="498"/>
                  </a:lnTo>
                  <a:lnTo>
                    <a:pt x="1263" y="513"/>
                  </a:lnTo>
                  <a:lnTo>
                    <a:pt x="1265" y="526"/>
                  </a:lnTo>
                  <a:lnTo>
                    <a:pt x="1266" y="539"/>
                  </a:lnTo>
                  <a:lnTo>
                    <a:pt x="1266" y="551"/>
                  </a:lnTo>
                  <a:lnTo>
                    <a:pt x="1266" y="563"/>
                  </a:lnTo>
                  <a:lnTo>
                    <a:pt x="1215" y="564"/>
                  </a:lnTo>
                  <a:lnTo>
                    <a:pt x="1167" y="568"/>
                  </a:lnTo>
                  <a:lnTo>
                    <a:pt x="1124" y="576"/>
                  </a:lnTo>
                  <a:lnTo>
                    <a:pt x="1084" y="585"/>
                  </a:lnTo>
                  <a:lnTo>
                    <a:pt x="1047" y="598"/>
                  </a:lnTo>
                  <a:lnTo>
                    <a:pt x="1015" y="612"/>
                  </a:lnTo>
                  <a:lnTo>
                    <a:pt x="987" y="629"/>
                  </a:lnTo>
                  <a:lnTo>
                    <a:pt x="963" y="649"/>
                  </a:lnTo>
                  <a:lnTo>
                    <a:pt x="943" y="672"/>
                  </a:lnTo>
                  <a:lnTo>
                    <a:pt x="928" y="697"/>
                  </a:lnTo>
                  <a:lnTo>
                    <a:pt x="917" y="725"/>
                  </a:lnTo>
                  <a:lnTo>
                    <a:pt x="910" y="754"/>
                  </a:lnTo>
                  <a:lnTo>
                    <a:pt x="908" y="786"/>
                  </a:lnTo>
                  <a:lnTo>
                    <a:pt x="909" y="811"/>
                  </a:lnTo>
                  <a:lnTo>
                    <a:pt x="914" y="834"/>
                  </a:lnTo>
                  <a:lnTo>
                    <a:pt x="921" y="856"/>
                  </a:lnTo>
                  <a:lnTo>
                    <a:pt x="932" y="877"/>
                  </a:lnTo>
                  <a:lnTo>
                    <a:pt x="946" y="896"/>
                  </a:lnTo>
                  <a:lnTo>
                    <a:pt x="962" y="914"/>
                  </a:lnTo>
                  <a:lnTo>
                    <a:pt x="982" y="929"/>
                  </a:lnTo>
                  <a:lnTo>
                    <a:pt x="1004" y="942"/>
                  </a:lnTo>
                  <a:lnTo>
                    <a:pt x="1030" y="951"/>
                  </a:lnTo>
                  <a:lnTo>
                    <a:pt x="1058" y="957"/>
                  </a:lnTo>
                  <a:lnTo>
                    <a:pt x="1090" y="959"/>
                  </a:lnTo>
                  <a:lnTo>
                    <a:pt x="1125" y="956"/>
                  </a:lnTo>
                  <a:lnTo>
                    <a:pt x="1158" y="949"/>
                  </a:lnTo>
                  <a:lnTo>
                    <a:pt x="1187" y="939"/>
                  </a:lnTo>
                  <a:lnTo>
                    <a:pt x="1213" y="925"/>
                  </a:lnTo>
                  <a:lnTo>
                    <a:pt x="1236" y="908"/>
                  </a:lnTo>
                  <a:lnTo>
                    <a:pt x="1256" y="889"/>
                  </a:lnTo>
                  <a:lnTo>
                    <a:pt x="1272" y="869"/>
                  </a:lnTo>
                  <a:lnTo>
                    <a:pt x="1276" y="869"/>
                  </a:lnTo>
                  <a:lnTo>
                    <a:pt x="1284" y="945"/>
                  </a:lnTo>
                  <a:lnTo>
                    <a:pt x="1382" y="945"/>
                  </a:lnTo>
                  <a:lnTo>
                    <a:pt x="1378" y="913"/>
                  </a:lnTo>
                  <a:lnTo>
                    <a:pt x="1375" y="877"/>
                  </a:lnTo>
                  <a:lnTo>
                    <a:pt x="1373" y="840"/>
                  </a:lnTo>
                  <a:lnTo>
                    <a:pt x="1373" y="802"/>
                  </a:lnTo>
                  <a:lnTo>
                    <a:pt x="1373" y="578"/>
                  </a:lnTo>
                  <a:lnTo>
                    <a:pt x="1372" y="551"/>
                  </a:lnTo>
                  <a:lnTo>
                    <a:pt x="1370" y="526"/>
                  </a:lnTo>
                  <a:lnTo>
                    <a:pt x="1366" y="501"/>
                  </a:lnTo>
                  <a:lnTo>
                    <a:pt x="1360" y="477"/>
                  </a:lnTo>
                  <a:lnTo>
                    <a:pt x="1351" y="452"/>
                  </a:lnTo>
                  <a:lnTo>
                    <a:pt x="1341" y="430"/>
                  </a:lnTo>
                  <a:lnTo>
                    <a:pt x="1328" y="410"/>
                  </a:lnTo>
                  <a:lnTo>
                    <a:pt x="1312" y="391"/>
                  </a:lnTo>
                  <a:lnTo>
                    <a:pt x="1293" y="374"/>
                  </a:lnTo>
                  <a:lnTo>
                    <a:pt x="1271" y="360"/>
                  </a:lnTo>
                  <a:lnTo>
                    <a:pt x="1245" y="348"/>
                  </a:lnTo>
                  <a:lnTo>
                    <a:pt x="1216" y="339"/>
                  </a:lnTo>
                  <a:lnTo>
                    <a:pt x="1184" y="334"/>
                  </a:lnTo>
                  <a:lnTo>
                    <a:pt x="1147" y="332"/>
                  </a:lnTo>
                  <a:close/>
                  <a:moveTo>
                    <a:pt x="1547" y="66"/>
                  </a:moveTo>
                  <a:lnTo>
                    <a:pt x="1547" y="790"/>
                  </a:lnTo>
                  <a:lnTo>
                    <a:pt x="1547" y="832"/>
                  </a:lnTo>
                  <a:lnTo>
                    <a:pt x="1546" y="872"/>
                  </a:lnTo>
                  <a:lnTo>
                    <a:pt x="1545" y="912"/>
                  </a:lnTo>
                  <a:lnTo>
                    <a:pt x="1543" y="945"/>
                  </a:lnTo>
                  <a:lnTo>
                    <a:pt x="1636" y="945"/>
                  </a:lnTo>
                  <a:lnTo>
                    <a:pt x="1641" y="846"/>
                  </a:lnTo>
                  <a:lnTo>
                    <a:pt x="1645" y="846"/>
                  </a:lnTo>
                  <a:lnTo>
                    <a:pt x="1662" y="874"/>
                  </a:lnTo>
                  <a:lnTo>
                    <a:pt x="1682" y="897"/>
                  </a:lnTo>
                  <a:lnTo>
                    <a:pt x="1704" y="917"/>
                  </a:lnTo>
                  <a:lnTo>
                    <a:pt x="1729" y="932"/>
                  </a:lnTo>
                  <a:lnTo>
                    <a:pt x="1755" y="944"/>
                  </a:lnTo>
                  <a:lnTo>
                    <a:pt x="1783" y="952"/>
                  </a:lnTo>
                  <a:lnTo>
                    <a:pt x="1813" y="957"/>
                  </a:lnTo>
                  <a:lnTo>
                    <a:pt x="1844" y="959"/>
                  </a:lnTo>
                  <a:lnTo>
                    <a:pt x="1873" y="957"/>
                  </a:lnTo>
                  <a:lnTo>
                    <a:pt x="1901" y="952"/>
                  </a:lnTo>
                  <a:lnTo>
                    <a:pt x="1928" y="944"/>
                  </a:lnTo>
                  <a:lnTo>
                    <a:pt x="1955" y="933"/>
                  </a:lnTo>
                  <a:lnTo>
                    <a:pt x="1981" y="918"/>
                  </a:lnTo>
                  <a:lnTo>
                    <a:pt x="2005" y="900"/>
                  </a:lnTo>
                  <a:lnTo>
                    <a:pt x="2028" y="879"/>
                  </a:lnTo>
                  <a:lnTo>
                    <a:pt x="2049" y="854"/>
                  </a:lnTo>
                  <a:lnTo>
                    <a:pt x="2067" y="827"/>
                  </a:lnTo>
                  <a:lnTo>
                    <a:pt x="2082" y="796"/>
                  </a:lnTo>
                  <a:lnTo>
                    <a:pt x="2095" y="761"/>
                  </a:lnTo>
                  <a:lnTo>
                    <a:pt x="2104" y="723"/>
                  </a:lnTo>
                  <a:lnTo>
                    <a:pt x="2110" y="682"/>
                  </a:lnTo>
                  <a:lnTo>
                    <a:pt x="2112" y="638"/>
                  </a:lnTo>
                  <a:lnTo>
                    <a:pt x="2110" y="594"/>
                  </a:lnTo>
                  <a:lnTo>
                    <a:pt x="2104" y="552"/>
                  </a:lnTo>
                  <a:lnTo>
                    <a:pt x="2094" y="514"/>
                  </a:lnTo>
                  <a:lnTo>
                    <a:pt x="2080" y="478"/>
                  </a:lnTo>
                  <a:lnTo>
                    <a:pt x="2063" y="445"/>
                  </a:lnTo>
                  <a:lnTo>
                    <a:pt x="2042" y="417"/>
                  </a:lnTo>
                  <a:lnTo>
                    <a:pt x="2018" y="392"/>
                  </a:lnTo>
                  <a:lnTo>
                    <a:pt x="1991" y="371"/>
                  </a:lnTo>
                  <a:lnTo>
                    <a:pt x="1962" y="355"/>
                  </a:lnTo>
                  <a:lnTo>
                    <a:pt x="1930" y="342"/>
                  </a:lnTo>
                  <a:lnTo>
                    <a:pt x="1896" y="334"/>
                  </a:lnTo>
                  <a:lnTo>
                    <a:pt x="1860" y="332"/>
                  </a:lnTo>
                  <a:lnTo>
                    <a:pt x="1826" y="334"/>
                  </a:lnTo>
                  <a:lnTo>
                    <a:pt x="1794" y="340"/>
                  </a:lnTo>
                  <a:lnTo>
                    <a:pt x="1764" y="349"/>
                  </a:lnTo>
                  <a:lnTo>
                    <a:pt x="1738" y="363"/>
                  </a:lnTo>
                  <a:lnTo>
                    <a:pt x="1713" y="379"/>
                  </a:lnTo>
                  <a:lnTo>
                    <a:pt x="1691" y="397"/>
                  </a:lnTo>
                  <a:lnTo>
                    <a:pt x="1673" y="418"/>
                  </a:lnTo>
                  <a:lnTo>
                    <a:pt x="1657" y="442"/>
                  </a:lnTo>
                  <a:lnTo>
                    <a:pt x="1655" y="442"/>
                  </a:lnTo>
                  <a:lnTo>
                    <a:pt x="1655" y="66"/>
                  </a:lnTo>
                  <a:lnTo>
                    <a:pt x="1547" y="66"/>
                  </a:lnTo>
                  <a:close/>
                  <a:moveTo>
                    <a:pt x="660" y="0"/>
                  </a:moveTo>
                  <a:lnTo>
                    <a:pt x="2811" y="0"/>
                  </a:lnTo>
                  <a:lnTo>
                    <a:pt x="2851" y="3"/>
                  </a:lnTo>
                  <a:lnTo>
                    <a:pt x="2890" y="10"/>
                  </a:lnTo>
                  <a:lnTo>
                    <a:pt x="2926" y="24"/>
                  </a:lnTo>
                  <a:lnTo>
                    <a:pt x="2960" y="41"/>
                  </a:lnTo>
                  <a:lnTo>
                    <a:pt x="2992" y="62"/>
                  </a:lnTo>
                  <a:lnTo>
                    <a:pt x="3020" y="87"/>
                  </a:lnTo>
                  <a:lnTo>
                    <a:pt x="3045" y="115"/>
                  </a:lnTo>
                  <a:lnTo>
                    <a:pt x="3066" y="148"/>
                  </a:lnTo>
                  <a:lnTo>
                    <a:pt x="3084" y="182"/>
                  </a:lnTo>
                  <a:lnTo>
                    <a:pt x="3096" y="218"/>
                  </a:lnTo>
                  <a:lnTo>
                    <a:pt x="3104" y="257"/>
                  </a:lnTo>
                  <a:lnTo>
                    <a:pt x="3107" y="297"/>
                  </a:lnTo>
                  <a:lnTo>
                    <a:pt x="3107" y="948"/>
                  </a:lnTo>
                  <a:lnTo>
                    <a:pt x="3104" y="988"/>
                  </a:lnTo>
                  <a:lnTo>
                    <a:pt x="3096" y="1027"/>
                  </a:lnTo>
                  <a:lnTo>
                    <a:pt x="3084" y="1063"/>
                  </a:lnTo>
                  <a:lnTo>
                    <a:pt x="3066" y="1097"/>
                  </a:lnTo>
                  <a:lnTo>
                    <a:pt x="3045" y="1130"/>
                  </a:lnTo>
                  <a:lnTo>
                    <a:pt x="3020" y="1158"/>
                  </a:lnTo>
                  <a:lnTo>
                    <a:pt x="2992" y="1183"/>
                  </a:lnTo>
                  <a:lnTo>
                    <a:pt x="2960" y="1204"/>
                  </a:lnTo>
                  <a:lnTo>
                    <a:pt x="2926" y="1221"/>
                  </a:lnTo>
                  <a:lnTo>
                    <a:pt x="2890" y="1234"/>
                  </a:lnTo>
                  <a:lnTo>
                    <a:pt x="2851" y="1242"/>
                  </a:lnTo>
                  <a:lnTo>
                    <a:pt x="2811" y="1245"/>
                  </a:lnTo>
                  <a:lnTo>
                    <a:pt x="660" y="1245"/>
                  </a:lnTo>
                  <a:lnTo>
                    <a:pt x="648" y="1243"/>
                  </a:lnTo>
                  <a:lnTo>
                    <a:pt x="636" y="1236"/>
                  </a:lnTo>
                  <a:lnTo>
                    <a:pt x="18" y="657"/>
                  </a:lnTo>
                  <a:lnTo>
                    <a:pt x="9" y="647"/>
                  </a:lnTo>
                  <a:lnTo>
                    <a:pt x="3" y="636"/>
                  </a:lnTo>
                  <a:lnTo>
                    <a:pt x="0" y="622"/>
                  </a:lnTo>
                  <a:lnTo>
                    <a:pt x="3" y="609"/>
                  </a:lnTo>
                  <a:lnTo>
                    <a:pt x="9" y="597"/>
                  </a:lnTo>
                  <a:lnTo>
                    <a:pt x="18" y="588"/>
                  </a:lnTo>
                  <a:lnTo>
                    <a:pt x="636" y="8"/>
                  </a:lnTo>
                  <a:lnTo>
                    <a:pt x="648" y="2"/>
                  </a:lnTo>
                  <a:lnTo>
                    <a:pt x="6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" name="Freeform 115"/>
            <p:cNvSpPr>
              <a:spLocks/>
            </p:cNvSpPr>
            <p:nvPr/>
          </p:nvSpPr>
          <p:spPr bwMode="auto">
            <a:xfrm>
              <a:off x="11737976" y="4972051"/>
              <a:ext cx="79375" cy="76200"/>
            </a:xfrm>
            <a:custGeom>
              <a:avLst/>
              <a:gdLst>
                <a:gd name="T0" fmla="*/ 227 w 252"/>
                <a:gd name="T1" fmla="*/ 0 h 239"/>
                <a:gd name="T2" fmla="*/ 252 w 252"/>
                <a:gd name="T3" fmla="*/ 0 h 239"/>
                <a:gd name="T4" fmla="*/ 252 w 252"/>
                <a:gd name="T5" fmla="*/ 104 h 239"/>
                <a:gd name="T6" fmla="*/ 251 w 252"/>
                <a:gd name="T7" fmla="*/ 121 h 239"/>
                <a:gd name="T8" fmla="*/ 246 w 252"/>
                <a:gd name="T9" fmla="*/ 139 h 239"/>
                <a:gd name="T10" fmla="*/ 238 w 252"/>
                <a:gd name="T11" fmla="*/ 158 h 239"/>
                <a:gd name="T12" fmla="*/ 227 w 252"/>
                <a:gd name="T13" fmla="*/ 177 h 239"/>
                <a:gd name="T14" fmla="*/ 214 w 252"/>
                <a:gd name="T15" fmla="*/ 193 h 239"/>
                <a:gd name="T16" fmla="*/ 197 w 252"/>
                <a:gd name="T17" fmla="*/ 208 h 239"/>
                <a:gd name="T18" fmla="*/ 177 w 252"/>
                <a:gd name="T19" fmla="*/ 221 h 239"/>
                <a:gd name="T20" fmla="*/ 155 w 252"/>
                <a:gd name="T21" fmla="*/ 231 h 239"/>
                <a:gd name="T22" fmla="*/ 130 w 252"/>
                <a:gd name="T23" fmla="*/ 237 h 239"/>
                <a:gd name="T24" fmla="*/ 103 w 252"/>
                <a:gd name="T25" fmla="*/ 239 h 239"/>
                <a:gd name="T26" fmla="*/ 82 w 252"/>
                <a:gd name="T27" fmla="*/ 238 h 239"/>
                <a:gd name="T28" fmla="*/ 63 w 252"/>
                <a:gd name="T29" fmla="*/ 233 h 239"/>
                <a:gd name="T30" fmla="*/ 45 w 252"/>
                <a:gd name="T31" fmla="*/ 225 h 239"/>
                <a:gd name="T32" fmla="*/ 30 w 252"/>
                <a:gd name="T33" fmla="*/ 214 h 239"/>
                <a:gd name="T34" fmla="*/ 17 w 252"/>
                <a:gd name="T35" fmla="*/ 199 h 239"/>
                <a:gd name="T36" fmla="*/ 8 w 252"/>
                <a:gd name="T37" fmla="*/ 182 h 239"/>
                <a:gd name="T38" fmla="*/ 2 w 252"/>
                <a:gd name="T39" fmla="*/ 161 h 239"/>
                <a:gd name="T40" fmla="*/ 0 w 252"/>
                <a:gd name="T41" fmla="*/ 135 h 239"/>
                <a:gd name="T42" fmla="*/ 2 w 252"/>
                <a:gd name="T43" fmla="*/ 112 h 239"/>
                <a:gd name="T44" fmla="*/ 8 w 252"/>
                <a:gd name="T45" fmla="*/ 91 h 239"/>
                <a:gd name="T46" fmla="*/ 17 w 252"/>
                <a:gd name="T47" fmla="*/ 73 h 239"/>
                <a:gd name="T48" fmla="*/ 29 w 252"/>
                <a:gd name="T49" fmla="*/ 58 h 239"/>
                <a:gd name="T50" fmla="*/ 44 w 252"/>
                <a:gd name="T51" fmla="*/ 43 h 239"/>
                <a:gd name="T52" fmla="*/ 63 w 252"/>
                <a:gd name="T53" fmla="*/ 32 h 239"/>
                <a:gd name="T54" fmla="*/ 82 w 252"/>
                <a:gd name="T55" fmla="*/ 23 h 239"/>
                <a:gd name="T56" fmla="*/ 104 w 252"/>
                <a:gd name="T57" fmla="*/ 16 h 239"/>
                <a:gd name="T58" fmla="*/ 127 w 252"/>
                <a:gd name="T59" fmla="*/ 10 h 239"/>
                <a:gd name="T60" fmla="*/ 151 w 252"/>
                <a:gd name="T61" fmla="*/ 6 h 239"/>
                <a:gd name="T62" fmla="*/ 176 w 252"/>
                <a:gd name="T63" fmla="*/ 3 h 239"/>
                <a:gd name="T64" fmla="*/ 201 w 252"/>
                <a:gd name="T65" fmla="*/ 1 h 239"/>
                <a:gd name="T66" fmla="*/ 227 w 252"/>
                <a:gd name="T67" fmla="*/ 0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52" h="239">
                  <a:moveTo>
                    <a:pt x="227" y="0"/>
                  </a:moveTo>
                  <a:lnTo>
                    <a:pt x="252" y="0"/>
                  </a:lnTo>
                  <a:lnTo>
                    <a:pt x="252" y="104"/>
                  </a:lnTo>
                  <a:lnTo>
                    <a:pt x="251" y="121"/>
                  </a:lnTo>
                  <a:lnTo>
                    <a:pt x="246" y="139"/>
                  </a:lnTo>
                  <a:lnTo>
                    <a:pt x="238" y="158"/>
                  </a:lnTo>
                  <a:lnTo>
                    <a:pt x="227" y="177"/>
                  </a:lnTo>
                  <a:lnTo>
                    <a:pt x="214" y="193"/>
                  </a:lnTo>
                  <a:lnTo>
                    <a:pt x="197" y="208"/>
                  </a:lnTo>
                  <a:lnTo>
                    <a:pt x="177" y="221"/>
                  </a:lnTo>
                  <a:lnTo>
                    <a:pt x="155" y="231"/>
                  </a:lnTo>
                  <a:lnTo>
                    <a:pt x="130" y="237"/>
                  </a:lnTo>
                  <a:lnTo>
                    <a:pt x="103" y="239"/>
                  </a:lnTo>
                  <a:lnTo>
                    <a:pt x="82" y="238"/>
                  </a:lnTo>
                  <a:lnTo>
                    <a:pt x="63" y="233"/>
                  </a:lnTo>
                  <a:lnTo>
                    <a:pt x="45" y="225"/>
                  </a:lnTo>
                  <a:lnTo>
                    <a:pt x="30" y="214"/>
                  </a:lnTo>
                  <a:lnTo>
                    <a:pt x="17" y="199"/>
                  </a:lnTo>
                  <a:lnTo>
                    <a:pt x="8" y="182"/>
                  </a:lnTo>
                  <a:lnTo>
                    <a:pt x="2" y="161"/>
                  </a:lnTo>
                  <a:lnTo>
                    <a:pt x="0" y="135"/>
                  </a:lnTo>
                  <a:lnTo>
                    <a:pt x="2" y="112"/>
                  </a:lnTo>
                  <a:lnTo>
                    <a:pt x="8" y="91"/>
                  </a:lnTo>
                  <a:lnTo>
                    <a:pt x="17" y="73"/>
                  </a:lnTo>
                  <a:lnTo>
                    <a:pt x="29" y="58"/>
                  </a:lnTo>
                  <a:lnTo>
                    <a:pt x="44" y="43"/>
                  </a:lnTo>
                  <a:lnTo>
                    <a:pt x="63" y="32"/>
                  </a:lnTo>
                  <a:lnTo>
                    <a:pt x="82" y="23"/>
                  </a:lnTo>
                  <a:lnTo>
                    <a:pt x="104" y="16"/>
                  </a:lnTo>
                  <a:lnTo>
                    <a:pt x="127" y="10"/>
                  </a:lnTo>
                  <a:lnTo>
                    <a:pt x="151" y="6"/>
                  </a:lnTo>
                  <a:lnTo>
                    <a:pt x="176" y="3"/>
                  </a:lnTo>
                  <a:lnTo>
                    <a:pt x="201" y="1"/>
                  </a:lnTo>
                  <a:lnTo>
                    <a:pt x="22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" name="Freeform 116"/>
            <p:cNvSpPr>
              <a:spLocks/>
            </p:cNvSpPr>
            <p:nvPr/>
          </p:nvSpPr>
          <p:spPr bwMode="auto">
            <a:xfrm>
              <a:off x="11939588" y="4902201"/>
              <a:ext cx="111125" cy="144463"/>
            </a:xfrm>
            <a:custGeom>
              <a:avLst/>
              <a:gdLst>
                <a:gd name="T0" fmla="*/ 171 w 348"/>
                <a:gd name="T1" fmla="*/ 0 h 453"/>
                <a:gd name="T2" fmla="*/ 201 w 348"/>
                <a:gd name="T3" fmla="*/ 2 h 453"/>
                <a:gd name="T4" fmla="*/ 229 w 348"/>
                <a:gd name="T5" fmla="*/ 9 h 453"/>
                <a:gd name="T6" fmla="*/ 253 w 348"/>
                <a:gd name="T7" fmla="*/ 21 h 453"/>
                <a:gd name="T8" fmla="*/ 275 w 348"/>
                <a:gd name="T9" fmla="*/ 36 h 453"/>
                <a:gd name="T10" fmla="*/ 294 w 348"/>
                <a:gd name="T11" fmla="*/ 56 h 453"/>
                <a:gd name="T12" fmla="*/ 310 w 348"/>
                <a:gd name="T13" fmla="*/ 78 h 453"/>
                <a:gd name="T14" fmla="*/ 324 w 348"/>
                <a:gd name="T15" fmla="*/ 103 h 453"/>
                <a:gd name="T16" fmla="*/ 334 w 348"/>
                <a:gd name="T17" fmla="*/ 130 h 453"/>
                <a:gd name="T18" fmla="*/ 342 w 348"/>
                <a:gd name="T19" fmla="*/ 160 h 453"/>
                <a:gd name="T20" fmla="*/ 346 w 348"/>
                <a:gd name="T21" fmla="*/ 191 h 453"/>
                <a:gd name="T22" fmla="*/ 348 w 348"/>
                <a:gd name="T23" fmla="*/ 223 h 453"/>
                <a:gd name="T24" fmla="*/ 346 w 348"/>
                <a:gd name="T25" fmla="*/ 259 h 453"/>
                <a:gd name="T26" fmla="*/ 341 w 348"/>
                <a:gd name="T27" fmla="*/ 293 h 453"/>
                <a:gd name="T28" fmla="*/ 333 w 348"/>
                <a:gd name="T29" fmla="*/ 324 h 453"/>
                <a:gd name="T30" fmla="*/ 322 w 348"/>
                <a:gd name="T31" fmla="*/ 352 h 453"/>
                <a:gd name="T32" fmla="*/ 308 w 348"/>
                <a:gd name="T33" fmla="*/ 379 h 453"/>
                <a:gd name="T34" fmla="*/ 291 w 348"/>
                <a:gd name="T35" fmla="*/ 400 h 453"/>
                <a:gd name="T36" fmla="*/ 271 w 348"/>
                <a:gd name="T37" fmla="*/ 419 h 453"/>
                <a:gd name="T38" fmla="*/ 249 w 348"/>
                <a:gd name="T39" fmla="*/ 433 h 453"/>
                <a:gd name="T40" fmla="*/ 224 w 348"/>
                <a:gd name="T41" fmla="*/ 444 h 453"/>
                <a:gd name="T42" fmla="*/ 197 w 348"/>
                <a:gd name="T43" fmla="*/ 451 h 453"/>
                <a:gd name="T44" fmla="*/ 167 w 348"/>
                <a:gd name="T45" fmla="*/ 453 h 453"/>
                <a:gd name="T46" fmla="*/ 139 w 348"/>
                <a:gd name="T47" fmla="*/ 451 h 453"/>
                <a:gd name="T48" fmla="*/ 112 w 348"/>
                <a:gd name="T49" fmla="*/ 444 h 453"/>
                <a:gd name="T50" fmla="*/ 87 w 348"/>
                <a:gd name="T51" fmla="*/ 433 h 453"/>
                <a:gd name="T52" fmla="*/ 65 w 348"/>
                <a:gd name="T53" fmla="*/ 418 h 453"/>
                <a:gd name="T54" fmla="*/ 44 w 348"/>
                <a:gd name="T55" fmla="*/ 399 h 453"/>
                <a:gd name="T56" fmla="*/ 27 w 348"/>
                <a:gd name="T57" fmla="*/ 378 h 453"/>
                <a:gd name="T58" fmla="*/ 14 w 348"/>
                <a:gd name="T59" fmla="*/ 352 h 453"/>
                <a:gd name="T60" fmla="*/ 4 w 348"/>
                <a:gd name="T61" fmla="*/ 326 h 453"/>
                <a:gd name="T62" fmla="*/ 1 w 348"/>
                <a:gd name="T63" fmla="*/ 306 h 453"/>
                <a:gd name="T64" fmla="*/ 0 w 348"/>
                <a:gd name="T65" fmla="*/ 286 h 453"/>
                <a:gd name="T66" fmla="*/ 0 w 348"/>
                <a:gd name="T67" fmla="*/ 179 h 453"/>
                <a:gd name="T68" fmla="*/ 1 w 348"/>
                <a:gd name="T69" fmla="*/ 162 h 453"/>
                <a:gd name="T70" fmla="*/ 3 w 348"/>
                <a:gd name="T71" fmla="*/ 146 h 453"/>
                <a:gd name="T72" fmla="*/ 6 w 348"/>
                <a:gd name="T73" fmla="*/ 133 h 453"/>
                <a:gd name="T74" fmla="*/ 16 w 348"/>
                <a:gd name="T75" fmla="*/ 104 h 453"/>
                <a:gd name="T76" fmla="*/ 30 w 348"/>
                <a:gd name="T77" fmla="*/ 78 h 453"/>
                <a:gd name="T78" fmla="*/ 48 w 348"/>
                <a:gd name="T79" fmla="*/ 55 h 453"/>
                <a:gd name="T80" fmla="*/ 70 w 348"/>
                <a:gd name="T81" fmla="*/ 35 h 453"/>
                <a:gd name="T82" fmla="*/ 92 w 348"/>
                <a:gd name="T83" fmla="*/ 20 h 453"/>
                <a:gd name="T84" fmla="*/ 117 w 348"/>
                <a:gd name="T85" fmla="*/ 9 h 453"/>
                <a:gd name="T86" fmla="*/ 144 w 348"/>
                <a:gd name="T87" fmla="*/ 2 h 453"/>
                <a:gd name="T88" fmla="*/ 171 w 348"/>
                <a:gd name="T89" fmla="*/ 0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48" h="453">
                  <a:moveTo>
                    <a:pt x="171" y="0"/>
                  </a:moveTo>
                  <a:lnTo>
                    <a:pt x="201" y="2"/>
                  </a:lnTo>
                  <a:lnTo>
                    <a:pt x="229" y="9"/>
                  </a:lnTo>
                  <a:lnTo>
                    <a:pt x="253" y="21"/>
                  </a:lnTo>
                  <a:lnTo>
                    <a:pt x="275" y="36"/>
                  </a:lnTo>
                  <a:lnTo>
                    <a:pt x="294" y="56"/>
                  </a:lnTo>
                  <a:lnTo>
                    <a:pt x="310" y="78"/>
                  </a:lnTo>
                  <a:lnTo>
                    <a:pt x="324" y="103"/>
                  </a:lnTo>
                  <a:lnTo>
                    <a:pt x="334" y="130"/>
                  </a:lnTo>
                  <a:lnTo>
                    <a:pt x="342" y="160"/>
                  </a:lnTo>
                  <a:lnTo>
                    <a:pt x="346" y="191"/>
                  </a:lnTo>
                  <a:lnTo>
                    <a:pt x="348" y="223"/>
                  </a:lnTo>
                  <a:lnTo>
                    <a:pt x="346" y="259"/>
                  </a:lnTo>
                  <a:lnTo>
                    <a:pt x="341" y="293"/>
                  </a:lnTo>
                  <a:lnTo>
                    <a:pt x="333" y="324"/>
                  </a:lnTo>
                  <a:lnTo>
                    <a:pt x="322" y="352"/>
                  </a:lnTo>
                  <a:lnTo>
                    <a:pt x="308" y="379"/>
                  </a:lnTo>
                  <a:lnTo>
                    <a:pt x="291" y="400"/>
                  </a:lnTo>
                  <a:lnTo>
                    <a:pt x="271" y="419"/>
                  </a:lnTo>
                  <a:lnTo>
                    <a:pt x="249" y="433"/>
                  </a:lnTo>
                  <a:lnTo>
                    <a:pt x="224" y="444"/>
                  </a:lnTo>
                  <a:lnTo>
                    <a:pt x="197" y="451"/>
                  </a:lnTo>
                  <a:lnTo>
                    <a:pt x="167" y="453"/>
                  </a:lnTo>
                  <a:lnTo>
                    <a:pt x="139" y="451"/>
                  </a:lnTo>
                  <a:lnTo>
                    <a:pt x="112" y="444"/>
                  </a:lnTo>
                  <a:lnTo>
                    <a:pt x="87" y="433"/>
                  </a:lnTo>
                  <a:lnTo>
                    <a:pt x="65" y="418"/>
                  </a:lnTo>
                  <a:lnTo>
                    <a:pt x="44" y="399"/>
                  </a:lnTo>
                  <a:lnTo>
                    <a:pt x="27" y="378"/>
                  </a:lnTo>
                  <a:lnTo>
                    <a:pt x="14" y="352"/>
                  </a:lnTo>
                  <a:lnTo>
                    <a:pt x="4" y="326"/>
                  </a:lnTo>
                  <a:lnTo>
                    <a:pt x="1" y="306"/>
                  </a:lnTo>
                  <a:lnTo>
                    <a:pt x="0" y="286"/>
                  </a:lnTo>
                  <a:lnTo>
                    <a:pt x="0" y="179"/>
                  </a:lnTo>
                  <a:lnTo>
                    <a:pt x="1" y="162"/>
                  </a:lnTo>
                  <a:lnTo>
                    <a:pt x="3" y="146"/>
                  </a:lnTo>
                  <a:lnTo>
                    <a:pt x="6" y="133"/>
                  </a:lnTo>
                  <a:lnTo>
                    <a:pt x="16" y="104"/>
                  </a:lnTo>
                  <a:lnTo>
                    <a:pt x="30" y="78"/>
                  </a:lnTo>
                  <a:lnTo>
                    <a:pt x="48" y="55"/>
                  </a:lnTo>
                  <a:lnTo>
                    <a:pt x="70" y="35"/>
                  </a:lnTo>
                  <a:lnTo>
                    <a:pt x="92" y="20"/>
                  </a:lnTo>
                  <a:lnTo>
                    <a:pt x="117" y="9"/>
                  </a:lnTo>
                  <a:lnTo>
                    <a:pt x="144" y="2"/>
                  </a:lnTo>
                  <a:lnTo>
                    <a:pt x="17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8" name="Group 107"/>
          <p:cNvGrpSpPr/>
          <p:nvPr/>
        </p:nvGrpSpPr>
        <p:grpSpPr>
          <a:xfrm>
            <a:off x="1598186" y="2731051"/>
            <a:ext cx="566929" cy="470027"/>
            <a:chOff x="8774113" y="3287713"/>
            <a:chExt cx="993775" cy="823913"/>
          </a:xfrm>
          <a:solidFill>
            <a:schemeClr val="tx1">
              <a:lumMod val="90000"/>
              <a:lumOff val="10000"/>
            </a:schemeClr>
          </a:solidFill>
        </p:grpSpPr>
        <p:sp>
          <p:nvSpPr>
            <p:cNvPr id="109" name="Freeform 121"/>
            <p:cNvSpPr>
              <a:spLocks noEditPoints="1"/>
            </p:cNvSpPr>
            <p:nvPr/>
          </p:nvSpPr>
          <p:spPr bwMode="auto">
            <a:xfrm>
              <a:off x="8774113" y="3287713"/>
              <a:ext cx="993775" cy="823913"/>
            </a:xfrm>
            <a:custGeom>
              <a:avLst/>
              <a:gdLst>
                <a:gd name="T0" fmla="*/ 2716 w 3756"/>
                <a:gd name="T1" fmla="*/ 1546 h 3116"/>
                <a:gd name="T2" fmla="*/ 2530 w 3756"/>
                <a:gd name="T3" fmla="*/ 1613 h 3116"/>
                <a:gd name="T4" fmla="*/ 2376 w 3756"/>
                <a:gd name="T5" fmla="*/ 1731 h 3116"/>
                <a:gd name="T6" fmla="*/ 2259 w 3756"/>
                <a:gd name="T7" fmla="*/ 1887 h 3116"/>
                <a:gd name="T8" fmla="*/ 2191 w 3756"/>
                <a:gd name="T9" fmla="*/ 2072 h 3116"/>
                <a:gd name="T10" fmla="*/ 2181 w 3756"/>
                <a:gd name="T11" fmla="*/ 2278 h 3116"/>
                <a:gd name="T12" fmla="*/ 2230 w 3756"/>
                <a:gd name="T13" fmla="*/ 2472 h 3116"/>
                <a:gd name="T14" fmla="*/ 2332 w 3756"/>
                <a:gd name="T15" fmla="*/ 2639 h 3116"/>
                <a:gd name="T16" fmla="*/ 2475 w 3756"/>
                <a:gd name="T17" fmla="*/ 2770 h 3116"/>
                <a:gd name="T18" fmla="*/ 2652 w 3756"/>
                <a:gd name="T19" fmla="*/ 2855 h 3116"/>
                <a:gd name="T20" fmla="*/ 2852 w 3756"/>
                <a:gd name="T21" fmla="*/ 2885 h 3116"/>
                <a:gd name="T22" fmla="*/ 3051 w 3756"/>
                <a:gd name="T23" fmla="*/ 2855 h 3116"/>
                <a:gd name="T24" fmla="*/ 3228 w 3756"/>
                <a:gd name="T25" fmla="*/ 2770 h 3116"/>
                <a:gd name="T26" fmla="*/ 3372 w 3756"/>
                <a:gd name="T27" fmla="*/ 2639 h 3116"/>
                <a:gd name="T28" fmla="*/ 3473 w 3756"/>
                <a:gd name="T29" fmla="*/ 2472 h 3116"/>
                <a:gd name="T30" fmla="*/ 3522 w 3756"/>
                <a:gd name="T31" fmla="*/ 2278 h 3116"/>
                <a:gd name="T32" fmla="*/ 3512 w 3756"/>
                <a:gd name="T33" fmla="*/ 2072 h 3116"/>
                <a:gd name="T34" fmla="*/ 3444 w 3756"/>
                <a:gd name="T35" fmla="*/ 1887 h 3116"/>
                <a:gd name="T36" fmla="*/ 3329 w 3756"/>
                <a:gd name="T37" fmla="*/ 1731 h 3116"/>
                <a:gd name="T38" fmla="*/ 3173 w 3756"/>
                <a:gd name="T39" fmla="*/ 1613 h 3116"/>
                <a:gd name="T40" fmla="*/ 2987 w 3756"/>
                <a:gd name="T41" fmla="*/ 1546 h 3116"/>
                <a:gd name="T42" fmla="*/ 228 w 3756"/>
                <a:gd name="T43" fmla="*/ 461 h 3116"/>
                <a:gd name="T44" fmla="*/ 1975 w 3756"/>
                <a:gd name="T45" fmla="*/ 2427 h 3116"/>
                <a:gd name="T46" fmla="*/ 1948 w 3756"/>
                <a:gd name="T47" fmla="*/ 2209 h 3116"/>
                <a:gd name="T48" fmla="*/ 1977 w 3756"/>
                <a:gd name="T49" fmla="*/ 1980 h 3116"/>
                <a:gd name="T50" fmla="*/ 2060 w 3756"/>
                <a:gd name="T51" fmla="*/ 1772 h 3116"/>
                <a:gd name="T52" fmla="*/ 2188 w 3756"/>
                <a:gd name="T53" fmla="*/ 1594 h 3116"/>
                <a:gd name="T54" fmla="*/ 2355 w 3756"/>
                <a:gd name="T55" fmla="*/ 1451 h 3116"/>
                <a:gd name="T56" fmla="*/ 2552 w 3756"/>
                <a:gd name="T57" fmla="*/ 1353 h 3116"/>
                <a:gd name="T58" fmla="*/ 2774 w 3756"/>
                <a:gd name="T59" fmla="*/ 1305 h 3116"/>
                <a:gd name="T60" fmla="*/ 2988 w 3756"/>
                <a:gd name="T61" fmla="*/ 1312 h 3116"/>
                <a:gd name="T62" fmla="*/ 3118 w 3756"/>
                <a:gd name="T63" fmla="*/ 461 h 3116"/>
                <a:gd name="T64" fmla="*/ 2805 w 3756"/>
                <a:gd name="T65" fmla="*/ 303 h 3116"/>
                <a:gd name="T66" fmla="*/ 2805 w 3756"/>
                <a:gd name="T67" fmla="*/ 201 h 3116"/>
                <a:gd name="T68" fmla="*/ 2582 w 3756"/>
                <a:gd name="T69" fmla="*/ 303 h 3116"/>
                <a:gd name="T70" fmla="*/ 1758 w 3756"/>
                <a:gd name="T71" fmla="*/ 201 h 3116"/>
                <a:gd name="T72" fmla="*/ 2053 w 3756"/>
                <a:gd name="T73" fmla="*/ 201 h 3116"/>
                <a:gd name="T74" fmla="*/ 3158 w 3756"/>
                <a:gd name="T75" fmla="*/ 0 h 3116"/>
                <a:gd name="T76" fmla="*/ 3254 w 3756"/>
                <a:gd name="T77" fmla="*/ 26 h 3116"/>
                <a:gd name="T78" fmla="*/ 3323 w 3756"/>
                <a:gd name="T79" fmla="*/ 95 h 3116"/>
                <a:gd name="T80" fmla="*/ 3349 w 3756"/>
                <a:gd name="T81" fmla="*/ 192 h 3116"/>
                <a:gd name="T82" fmla="*/ 3464 w 3756"/>
                <a:gd name="T83" fmla="*/ 1542 h 3116"/>
                <a:gd name="T84" fmla="*/ 3606 w 3756"/>
                <a:gd name="T85" fmla="*/ 1710 h 3116"/>
                <a:gd name="T86" fmla="*/ 3704 w 3756"/>
                <a:gd name="T87" fmla="*/ 1908 h 3116"/>
                <a:gd name="T88" fmla="*/ 3753 w 3756"/>
                <a:gd name="T89" fmla="*/ 2131 h 3116"/>
                <a:gd name="T90" fmla="*/ 3742 w 3756"/>
                <a:gd name="T91" fmla="*/ 2363 h 3116"/>
                <a:gd name="T92" fmla="*/ 3677 w 3756"/>
                <a:gd name="T93" fmla="*/ 2578 h 3116"/>
                <a:gd name="T94" fmla="*/ 3564 w 3756"/>
                <a:gd name="T95" fmla="*/ 2768 h 3116"/>
                <a:gd name="T96" fmla="*/ 3409 w 3756"/>
                <a:gd name="T97" fmla="*/ 2923 h 3116"/>
                <a:gd name="T98" fmla="*/ 3220 w 3756"/>
                <a:gd name="T99" fmla="*/ 3037 h 3116"/>
                <a:gd name="T100" fmla="*/ 3006 w 3756"/>
                <a:gd name="T101" fmla="*/ 3102 h 3116"/>
                <a:gd name="T102" fmla="*/ 2774 w 3756"/>
                <a:gd name="T103" fmla="*/ 3112 h 3116"/>
                <a:gd name="T104" fmla="*/ 2552 w 3756"/>
                <a:gd name="T105" fmla="*/ 3064 h 3116"/>
                <a:gd name="T106" fmla="*/ 2355 w 3756"/>
                <a:gd name="T107" fmla="*/ 2965 h 3116"/>
                <a:gd name="T108" fmla="*/ 2188 w 3756"/>
                <a:gd name="T109" fmla="*/ 2823 h 3116"/>
                <a:gd name="T110" fmla="*/ 191 w 3756"/>
                <a:gd name="T111" fmla="*/ 2708 h 3116"/>
                <a:gd name="T112" fmla="*/ 95 w 3756"/>
                <a:gd name="T113" fmla="*/ 2681 h 3116"/>
                <a:gd name="T114" fmla="*/ 26 w 3756"/>
                <a:gd name="T115" fmla="*/ 2612 h 3116"/>
                <a:gd name="T116" fmla="*/ 0 w 3756"/>
                <a:gd name="T117" fmla="*/ 2516 h 3116"/>
                <a:gd name="T118" fmla="*/ 11 w 3756"/>
                <a:gd name="T119" fmla="*/ 125 h 3116"/>
                <a:gd name="T120" fmla="*/ 68 w 3756"/>
                <a:gd name="T121" fmla="*/ 46 h 3116"/>
                <a:gd name="T122" fmla="*/ 157 w 3756"/>
                <a:gd name="T123" fmla="*/ 3 h 3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756" h="3116">
                  <a:moveTo>
                    <a:pt x="2852" y="1532"/>
                  </a:moveTo>
                  <a:lnTo>
                    <a:pt x="2783" y="1535"/>
                  </a:lnTo>
                  <a:lnTo>
                    <a:pt x="2716" y="1546"/>
                  </a:lnTo>
                  <a:lnTo>
                    <a:pt x="2652" y="1563"/>
                  </a:lnTo>
                  <a:lnTo>
                    <a:pt x="2590" y="1586"/>
                  </a:lnTo>
                  <a:lnTo>
                    <a:pt x="2530" y="1613"/>
                  </a:lnTo>
                  <a:lnTo>
                    <a:pt x="2475" y="1648"/>
                  </a:lnTo>
                  <a:lnTo>
                    <a:pt x="2424" y="1687"/>
                  </a:lnTo>
                  <a:lnTo>
                    <a:pt x="2376" y="1731"/>
                  </a:lnTo>
                  <a:lnTo>
                    <a:pt x="2332" y="1779"/>
                  </a:lnTo>
                  <a:lnTo>
                    <a:pt x="2293" y="1831"/>
                  </a:lnTo>
                  <a:lnTo>
                    <a:pt x="2259" y="1887"/>
                  </a:lnTo>
                  <a:lnTo>
                    <a:pt x="2230" y="1946"/>
                  </a:lnTo>
                  <a:lnTo>
                    <a:pt x="2208" y="2008"/>
                  </a:lnTo>
                  <a:lnTo>
                    <a:pt x="2191" y="2072"/>
                  </a:lnTo>
                  <a:lnTo>
                    <a:pt x="2181" y="2140"/>
                  </a:lnTo>
                  <a:lnTo>
                    <a:pt x="2178" y="2209"/>
                  </a:lnTo>
                  <a:lnTo>
                    <a:pt x="2181" y="2278"/>
                  </a:lnTo>
                  <a:lnTo>
                    <a:pt x="2191" y="2345"/>
                  </a:lnTo>
                  <a:lnTo>
                    <a:pt x="2208" y="2410"/>
                  </a:lnTo>
                  <a:lnTo>
                    <a:pt x="2230" y="2472"/>
                  </a:lnTo>
                  <a:lnTo>
                    <a:pt x="2259" y="2531"/>
                  </a:lnTo>
                  <a:lnTo>
                    <a:pt x="2293" y="2587"/>
                  </a:lnTo>
                  <a:lnTo>
                    <a:pt x="2332" y="2639"/>
                  </a:lnTo>
                  <a:lnTo>
                    <a:pt x="2376" y="2687"/>
                  </a:lnTo>
                  <a:lnTo>
                    <a:pt x="2424" y="2731"/>
                  </a:lnTo>
                  <a:lnTo>
                    <a:pt x="2475" y="2770"/>
                  </a:lnTo>
                  <a:lnTo>
                    <a:pt x="2530" y="2803"/>
                  </a:lnTo>
                  <a:lnTo>
                    <a:pt x="2590" y="2832"/>
                  </a:lnTo>
                  <a:lnTo>
                    <a:pt x="2652" y="2855"/>
                  </a:lnTo>
                  <a:lnTo>
                    <a:pt x="2716" y="2871"/>
                  </a:lnTo>
                  <a:lnTo>
                    <a:pt x="2783" y="2881"/>
                  </a:lnTo>
                  <a:lnTo>
                    <a:pt x="2852" y="2885"/>
                  </a:lnTo>
                  <a:lnTo>
                    <a:pt x="2921" y="2881"/>
                  </a:lnTo>
                  <a:lnTo>
                    <a:pt x="2987" y="2871"/>
                  </a:lnTo>
                  <a:lnTo>
                    <a:pt x="3051" y="2855"/>
                  </a:lnTo>
                  <a:lnTo>
                    <a:pt x="3113" y="2832"/>
                  </a:lnTo>
                  <a:lnTo>
                    <a:pt x="3173" y="2803"/>
                  </a:lnTo>
                  <a:lnTo>
                    <a:pt x="3228" y="2770"/>
                  </a:lnTo>
                  <a:lnTo>
                    <a:pt x="3281" y="2731"/>
                  </a:lnTo>
                  <a:lnTo>
                    <a:pt x="3329" y="2687"/>
                  </a:lnTo>
                  <a:lnTo>
                    <a:pt x="3372" y="2639"/>
                  </a:lnTo>
                  <a:lnTo>
                    <a:pt x="3410" y="2587"/>
                  </a:lnTo>
                  <a:lnTo>
                    <a:pt x="3444" y="2531"/>
                  </a:lnTo>
                  <a:lnTo>
                    <a:pt x="3473" y="2472"/>
                  </a:lnTo>
                  <a:lnTo>
                    <a:pt x="3496" y="2410"/>
                  </a:lnTo>
                  <a:lnTo>
                    <a:pt x="3512" y="2345"/>
                  </a:lnTo>
                  <a:lnTo>
                    <a:pt x="3522" y="2278"/>
                  </a:lnTo>
                  <a:lnTo>
                    <a:pt x="3526" y="2209"/>
                  </a:lnTo>
                  <a:lnTo>
                    <a:pt x="3522" y="2140"/>
                  </a:lnTo>
                  <a:lnTo>
                    <a:pt x="3512" y="2072"/>
                  </a:lnTo>
                  <a:lnTo>
                    <a:pt x="3496" y="2008"/>
                  </a:lnTo>
                  <a:lnTo>
                    <a:pt x="3473" y="1946"/>
                  </a:lnTo>
                  <a:lnTo>
                    <a:pt x="3444" y="1887"/>
                  </a:lnTo>
                  <a:lnTo>
                    <a:pt x="3410" y="1831"/>
                  </a:lnTo>
                  <a:lnTo>
                    <a:pt x="3372" y="1779"/>
                  </a:lnTo>
                  <a:lnTo>
                    <a:pt x="3329" y="1731"/>
                  </a:lnTo>
                  <a:lnTo>
                    <a:pt x="3281" y="1687"/>
                  </a:lnTo>
                  <a:lnTo>
                    <a:pt x="3228" y="1648"/>
                  </a:lnTo>
                  <a:lnTo>
                    <a:pt x="3173" y="1613"/>
                  </a:lnTo>
                  <a:lnTo>
                    <a:pt x="3113" y="1586"/>
                  </a:lnTo>
                  <a:lnTo>
                    <a:pt x="3051" y="1563"/>
                  </a:lnTo>
                  <a:lnTo>
                    <a:pt x="2987" y="1546"/>
                  </a:lnTo>
                  <a:lnTo>
                    <a:pt x="2921" y="1535"/>
                  </a:lnTo>
                  <a:lnTo>
                    <a:pt x="2852" y="1532"/>
                  </a:lnTo>
                  <a:close/>
                  <a:moveTo>
                    <a:pt x="228" y="461"/>
                  </a:moveTo>
                  <a:lnTo>
                    <a:pt x="228" y="2496"/>
                  </a:lnTo>
                  <a:lnTo>
                    <a:pt x="1995" y="2496"/>
                  </a:lnTo>
                  <a:lnTo>
                    <a:pt x="1975" y="2427"/>
                  </a:lnTo>
                  <a:lnTo>
                    <a:pt x="1960" y="2356"/>
                  </a:lnTo>
                  <a:lnTo>
                    <a:pt x="1951" y="2284"/>
                  </a:lnTo>
                  <a:lnTo>
                    <a:pt x="1948" y="2209"/>
                  </a:lnTo>
                  <a:lnTo>
                    <a:pt x="1952" y="2131"/>
                  </a:lnTo>
                  <a:lnTo>
                    <a:pt x="1961" y="2054"/>
                  </a:lnTo>
                  <a:lnTo>
                    <a:pt x="1977" y="1980"/>
                  </a:lnTo>
                  <a:lnTo>
                    <a:pt x="1999" y="1908"/>
                  </a:lnTo>
                  <a:lnTo>
                    <a:pt x="2026" y="1839"/>
                  </a:lnTo>
                  <a:lnTo>
                    <a:pt x="2060" y="1772"/>
                  </a:lnTo>
                  <a:lnTo>
                    <a:pt x="2097" y="1710"/>
                  </a:lnTo>
                  <a:lnTo>
                    <a:pt x="2141" y="1650"/>
                  </a:lnTo>
                  <a:lnTo>
                    <a:pt x="2188" y="1594"/>
                  </a:lnTo>
                  <a:lnTo>
                    <a:pt x="2239" y="1542"/>
                  </a:lnTo>
                  <a:lnTo>
                    <a:pt x="2295" y="1495"/>
                  </a:lnTo>
                  <a:lnTo>
                    <a:pt x="2355" y="1451"/>
                  </a:lnTo>
                  <a:lnTo>
                    <a:pt x="2417" y="1413"/>
                  </a:lnTo>
                  <a:lnTo>
                    <a:pt x="2483" y="1380"/>
                  </a:lnTo>
                  <a:lnTo>
                    <a:pt x="2552" y="1353"/>
                  </a:lnTo>
                  <a:lnTo>
                    <a:pt x="2624" y="1331"/>
                  </a:lnTo>
                  <a:lnTo>
                    <a:pt x="2698" y="1315"/>
                  </a:lnTo>
                  <a:lnTo>
                    <a:pt x="2774" y="1305"/>
                  </a:lnTo>
                  <a:lnTo>
                    <a:pt x="2852" y="1302"/>
                  </a:lnTo>
                  <a:lnTo>
                    <a:pt x="2921" y="1304"/>
                  </a:lnTo>
                  <a:lnTo>
                    <a:pt x="2988" y="1312"/>
                  </a:lnTo>
                  <a:lnTo>
                    <a:pt x="3054" y="1325"/>
                  </a:lnTo>
                  <a:lnTo>
                    <a:pt x="3118" y="1342"/>
                  </a:lnTo>
                  <a:lnTo>
                    <a:pt x="3118" y="461"/>
                  </a:lnTo>
                  <a:lnTo>
                    <a:pt x="228" y="461"/>
                  </a:lnTo>
                  <a:close/>
                  <a:moveTo>
                    <a:pt x="2805" y="201"/>
                  </a:moveTo>
                  <a:lnTo>
                    <a:pt x="2805" y="303"/>
                  </a:lnTo>
                  <a:lnTo>
                    <a:pt x="3098" y="303"/>
                  </a:lnTo>
                  <a:lnTo>
                    <a:pt x="3098" y="201"/>
                  </a:lnTo>
                  <a:lnTo>
                    <a:pt x="2805" y="201"/>
                  </a:lnTo>
                  <a:close/>
                  <a:moveTo>
                    <a:pt x="2289" y="201"/>
                  </a:moveTo>
                  <a:lnTo>
                    <a:pt x="2289" y="303"/>
                  </a:lnTo>
                  <a:lnTo>
                    <a:pt x="2582" y="303"/>
                  </a:lnTo>
                  <a:lnTo>
                    <a:pt x="2582" y="201"/>
                  </a:lnTo>
                  <a:lnTo>
                    <a:pt x="2289" y="201"/>
                  </a:lnTo>
                  <a:close/>
                  <a:moveTo>
                    <a:pt x="1758" y="201"/>
                  </a:moveTo>
                  <a:lnTo>
                    <a:pt x="1758" y="303"/>
                  </a:lnTo>
                  <a:lnTo>
                    <a:pt x="2053" y="303"/>
                  </a:lnTo>
                  <a:lnTo>
                    <a:pt x="2053" y="201"/>
                  </a:lnTo>
                  <a:lnTo>
                    <a:pt x="1758" y="201"/>
                  </a:lnTo>
                  <a:close/>
                  <a:moveTo>
                    <a:pt x="191" y="0"/>
                  </a:moveTo>
                  <a:lnTo>
                    <a:pt x="3158" y="0"/>
                  </a:lnTo>
                  <a:lnTo>
                    <a:pt x="3192" y="3"/>
                  </a:lnTo>
                  <a:lnTo>
                    <a:pt x="3224" y="12"/>
                  </a:lnTo>
                  <a:lnTo>
                    <a:pt x="3254" y="26"/>
                  </a:lnTo>
                  <a:lnTo>
                    <a:pt x="3282" y="46"/>
                  </a:lnTo>
                  <a:lnTo>
                    <a:pt x="3305" y="69"/>
                  </a:lnTo>
                  <a:lnTo>
                    <a:pt x="3323" y="95"/>
                  </a:lnTo>
                  <a:lnTo>
                    <a:pt x="3338" y="125"/>
                  </a:lnTo>
                  <a:lnTo>
                    <a:pt x="3346" y="157"/>
                  </a:lnTo>
                  <a:lnTo>
                    <a:pt x="3349" y="192"/>
                  </a:lnTo>
                  <a:lnTo>
                    <a:pt x="3349" y="1453"/>
                  </a:lnTo>
                  <a:lnTo>
                    <a:pt x="3409" y="1495"/>
                  </a:lnTo>
                  <a:lnTo>
                    <a:pt x="3464" y="1542"/>
                  </a:lnTo>
                  <a:lnTo>
                    <a:pt x="3515" y="1595"/>
                  </a:lnTo>
                  <a:lnTo>
                    <a:pt x="3564" y="1650"/>
                  </a:lnTo>
                  <a:lnTo>
                    <a:pt x="3606" y="1710"/>
                  </a:lnTo>
                  <a:lnTo>
                    <a:pt x="3644" y="1773"/>
                  </a:lnTo>
                  <a:lnTo>
                    <a:pt x="3677" y="1839"/>
                  </a:lnTo>
                  <a:lnTo>
                    <a:pt x="3704" y="1908"/>
                  </a:lnTo>
                  <a:lnTo>
                    <a:pt x="3726" y="1980"/>
                  </a:lnTo>
                  <a:lnTo>
                    <a:pt x="3742" y="2054"/>
                  </a:lnTo>
                  <a:lnTo>
                    <a:pt x="3753" y="2131"/>
                  </a:lnTo>
                  <a:lnTo>
                    <a:pt x="3756" y="2209"/>
                  </a:lnTo>
                  <a:lnTo>
                    <a:pt x="3753" y="2287"/>
                  </a:lnTo>
                  <a:lnTo>
                    <a:pt x="3742" y="2363"/>
                  </a:lnTo>
                  <a:lnTo>
                    <a:pt x="3726" y="2438"/>
                  </a:lnTo>
                  <a:lnTo>
                    <a:pt x="3704" y="2509"/>
                  </a:lnTo>
                  <a:lnTo>
                    <a:pt x="3677" y="2578"/>
                  </a:lnTo>
                  <a:lnTo>
                    <a:pt x="3644" y="2645"/>
                  </a:lnTo>
                  <a:lnTo>
                    <a:pt x="3606" y="2708"/>
                  </a:lnTo>
                  <a:lnTo>
                    <a:pt x="3564" y="2768"/>
                  </a:lnTo>
                  <a:lnTo>
                    <a:pt x="3515" y="2823"/>
                  </a:lnTo>
                  <a:lnTo>
                    <a:pt x="3464" y="2874"/>
                  </a:lnTo>
                  <a:lnTo>
                    <a:pt x="3409" y="2923"/>
                  </a:lnTo>
                  <a:lnTo>
                    <a:pt x="3349" y="2965"/>
                  </a:lnTo>
                  <a:lnTo>
                    <a:pt x="3286" y="3003"/>
                  </a:lnTo>
                  <a:lnTo>
                    <a:pt x="3220" y="3037"/>
                  </a:lnTo>
                  <a:lnTo>
                    <a:pt x="3151" y="3064"/>
                  </a:lnTo>
                  <a:lnTo>
                    <a:pt x="3080" y="3086"/>
                  </a:lnTo>
                  <a:lnTo>
                    <a:pt x="3006" y="3102"/>
                  </a:lnTo>
                  <a:lnTo>
                    <a:pt x="2930" y="3112"/>
                  </a:lnTo>
                  <a:lnTo>
                    <a:pt x="2852" y="3116"/>
                  </a:lnTo>
                  <a:lnTo>
                    <a:pt x="2774" y="3112"/>
                  </a:lnTo>
                  <a:lnTo>
                    <a:pt x="2698" y="3102"/>
                  </a:lnTo>
                  <a:lnTo>
                    <a:pt x="2624" y="3086"/>
                  </a:lnTo>
                  <a:lnTo>
                    <a:pt x="2552" y="3064"/>
                  </a:lnTo>
                  <a:lnTo>
                    <a:pt x="2483" y="3037"/>
                  </a:lnTo>
                  <a:lnTo>
                    <a:pt x="2418" y="3003"/>
                  </a:lnTo>
                  <a:lnTo>
                    <a:pt x="2355" y="2965"/>
                  </a:lnTo>
                  <a:lnTo>
                    <a:pt x="2295" y="2923"/>
                  </a:lnTo>
                  <a:lnTo>
                    <a:pt x="2239" y="2876"/>
                  </a:lnTo>
                  <a:lnTo>
                    <a:pt x="2188" y="2823"/>
                  </a:lnTo>
                  <a:lnTo>
                    <a:pt x="2141" y="2768"/>
                  </a:lnTo>
                  <a:lnTo>
                    <a:pt x="2097" y="2708"/>
                  </a:lnTo>
                  <a:lnTo>
                    <a:pt x="191" y="2708"/>
                  </a:lnTo>
                  <a:lnTo>
                    <a:pt x="157" y="2704"/>
                  </a:lnTo>
                  <a:lnTo>
                    <a:pt x="125" y="2696"/>
                  </a:lnTo>
                  <a:lnTo>
                    <a:pt x="95" y="2681"/>
                  </a:lnTo>
                  <a:lnTo>
                    <a:pt x="68" y="2663"/>
                  </a:lnTo>
                  <a:lnTo>
                    <a:pt x="45" y="2640"/>
                  </a:lnTo>
                  <a:lnTo>
                    <a:pt x="26" y="2612"/>
                  </a:lnTo>
                  <a:lnTo>
                    <a:pt x="11" y="2583"/>
                  </a:lnTo>
                  <a:lnTo>
                    <a:pt x="3" y="2550"/>
                  </a:lnTo>
                  <a:lnTo>
                    <a:pt x="0" y="2516"/>
                  </a:lnTo>
                  <a:lnTo>
                    <a:pt x="0" y="192"/>
                  </a:lnTo>
                  <a:lnTo>
                    <a:pt x="3" y="157"/>
                  </a:lnTo>
                  <a:lnTo>
                    <a:pt x="11" y="125"/>
                  </a:lnTo>
                  <a:lnTo>
                    <a:pt x="26" y="95"/>
                  </a:lnTo>
                  <a:lnTo>
                    <a:pt x="45" y="69"/>
                  </a:lnTo>
                  <a:lnTo>
                    <a:pt x="68" y="46"/>
                  </a:lnTo>
                  <a:lnTo>
                    <a:pt x="95" y="26"/>
                  </a:lnTo>
                  <a:lnTo>
                    <a:pt x="125" y="12"/>
                  </a:lnTo>
                  <a:lnTo>
                    <a:pt x="157" y="3"/>
                  </a:lnTo>
                  <a:lnTo>
                    <a:pt x="19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" name="Freeform 122"/>
            <p:cNvSpPr>
              <a:spLocks/>
            </p:cNvSpPr>
            <p:nvPr/>
          </p:nvSpPr>
          <p:spPr bwMode="auto">
            <a:xfrm>
              <a:off x="9509126" y="3719513"/>
              <a:ext cx="168275" cy="184150"/>
            </a:xfrm>
            <a:custGeom>
              <a:avLst/>
              <a:gdLst>
                <a:gd name="T0" fmla="*/ 57 w 637"/>
                <a:gd name="T1" fmla="*/ 0 h 692"/>
                <a:gd name="T2" fmla="*/ 74 w 637"/>
                <a:gd name="T3" fmla="*/ 4 h 692"/>
                <a:gd name="T4" fmla="*/ 91 w 637"/>
                <a:gd name="T5" fmla="*/ 12 h 692"/>
                <a:gd name="T6" fmla="*/ 103 w 637"/>
                <a:gd name="T7" fmla="*/ 24 h 692"/>
                <a:gd name="T8" fmla="*/ 111 w 637"/>
                <a:gd name="T9" fmla="*/ 40 h 692"/>
                <a:gd name="T10" fmla="*/ 115 w 637"/>
                <a:gd name="T11" fmla="*/ 59 h 692"/>
                <a:gd name="T12" fmla="*/ 115 w 637"/>
                <a:gd name="T13" fmla="*/ 577 h 692"/>
                <a:gd name="T14" fmla="*/ 580 w 637"/>
                <a:gd name="T15" fmla="*/ 577 h 692"/>
                <a:gd name="T16" fmla="*/ 598 w 637"/>
                <a:gd name="T17" fmla="*/ 580 h 692"/>
                <a:gd name="T18" fmla="*/ 614 w 637"/>
                <a:gd name="T19" fmla="*/ 588 h 692"/>
                <a:gd name="T20" fmla="*/ 627 w 637"/>
                <a:gd name="T21" fmla="*/ 600 h 692"/>
                <a:gd name="T22" fmla="*/ 635 w 637"/>
                <a:gd name="T23" fmla="*/ 616 h 692"/>
                <a:gd name="T24" fmla="*/ 637 w 637"/>
                <a:gd name="T25" fmla="*/ 635 h 692"/>
                <a:gd name="T26" fmla="*/ 635 w 637"/>
                <a:gd name="T27" fmla="*/ 653 h 692"/>
                <a:gd name="T28" fmla="*/ 627 w 637"/>
                <a:gd name="T29" fmla="*/ 668 h 692"/>
                <a:gd name="T30" fmla="*/ 614 w 637"/>
                <a:gd name="T31" fmla="*/ 681 h 692"/>
                <a:gd name="T32" fmla="*/ 598 w 637"/>
                <a:gd name="T33" fmla="*/ 689 h 692"/>
                <a:gd name="T34" fmla="*/ 580 w 637"/>
                <a:gd name="T35" fmla="*/ 692 h 692"/>
                <a:gd name="T36" fmla="*/ 57 w 637"/>
                <a:gd name="T37" fmla="*/ 692 h 692"/>
                <a:gd name="T38" fmla="*/ 39 w 637"/>
                <a:gd name="T39" fmla="*/ 689 h 692"/>
                <a:gd name="T40" fmla="*/ 23 w 637"/>
                <a:gd name="T41" fmla="*/ 681 h 692"/>
                <a:gd name="T42" fmla="*/ 10 w 637"/>
                <a:gd name="T43" fmla="*/ 668 h 692"/>
                <a:gd name="T44" fmla="*/ 2 w 637"/>
                <a:gd name="T45" fmla="*/ 653 h 692"/>
                <a:gd name="T46" fmla="*/ 0 w 637"/>
                <a:gd name="T47" fmla="*/ 635 h 692"/>
                <a:gd name="T48" fmla="*/ 0 w 637"/>
                <a:gd name="T49" fmla="*/ 59 h 692"/>
                <a:gd name="T50" fmla="*/ 2 w 637"/>
                <a:gd name="T51" fmla="*/ 40 h 692"/>
                <a:gd name="T52" fmla="*/ 10 w 637"/>
                <a:gd name="T53" fmla="*/ 24 h 692"/>
                <a:gd name="T54" fmla="*/ 23 w 637"/>
                <a:gd name="T55" fmla="*/ 12 h 692"/>
                <a:gd name="T56" fmla="*/ 39 w 637"/>
                <a:gd name="T57" fmla="*/ 4 h 692"/>
                <a:gd name="T58" fmla="*/ 57 w 637"/>
                <a:gd name="T59" fmla="*/ 0 h 6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37" h="692">
                  <a:moveTo>
                    <a:pt x="57" y="0"/>
                  </a:moveTo>
                  <a:lnTo>
                    <a:pt x="74" y="4"/>
                  </a:lnTo>
                  <a:lnTo>
                    <a:pt x="91" y="12"/>
                  </a:lnTo>
                  <a:lnTo>
                    <a:pt x="103" y="24"/>
                  </a:lnTo>
                  <a:lnTo>
                    <a:pt x="111" y="40"/>
                  </a:lnTo>
                  <a:lnTo>
                    <a:pt x="115" y="59"/>
                  </a:lnTo>
                  <a:lnTo>
                    <a:pt x="115" y="577"/>
                  </a:lnTo>
                  <a:lnTo>
                    <a:pt x="580" y="577"/>
                  </a:lnTo>
                  <a:lnTo>
                    <a:pt x="598" y="580"/>
                  </a:lnTo>
                  <a:lnTo>
                    <a:pt x="614" y="588"/>
                  </a:lnTo>
                  <a:lnTo>
                    <a:pt x="627" y="600"/>
                  </a:lnTo>
                  <a:lnTo>
                    <a:pt x="635" y="616"/>
                  </a:lnTo>
                  <a:lnTo>
                    <a:pt x="637" y="635"/>
                  </a:lnTo>
                  <a:lnTo>
                    <a:pt x="635" y="653"/>
                  </a:lnTo>
                  <a:lnTo>
                    <a:pt x="627" y="668"/>
                  </a:lnTo>
                  <a:lnTo>
                    <a:pt x="614" y="681"/>
                  </a:lnTo>
                  <a:lnTo>
                    <a:pt x="598" y="689"/>
                  </a:lnTo>
                  <a:lnTo>
                    <a:pt x="580" y="692"/>
                  </a:lnTo>
                  <a:lnTo>
                    <a:pt x="57" y="692"/>
                  </a:lnTo>
                  <a:lnTo>
                    <a:pt x="39" y="689"/>
                  </a:lnTo>
                  <a:lnTo>
                    <a:pt x="23" y="681"/>
                  </a:lnTo>
                  <a:lnTo>
                    <a:pt x="10" y="668"/>
                  </a:lnTo>
                  <a:lnTo>
                    <a:pt x="2" y="653"/>
                  </a:lnTo>
                  <a:lnTo>
                    <a:pt x="0" y="635"/>
                  </a:lnTo>
                  <a:lnTo>
                    <a:pt x="0" y="59"/>
                  </a:lnTo>
                  <a:lnTo>
                    <a:pt x="2" y="40"/>
                  </a:lnTo>
                  <a:lnTo>
                    <a:pt x="10" y="24"/>
                  </a:lnTo>
                  <a:lnTo>
                    <a:pt x="23" y="12"/>
                  </a:lnTo>
                  <a:lnTo>
                    <a:pt x="39" y="4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114284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Theme 01">
      <a:dk1>
        <a:srgbClr val="262626"/>
      </a:dk1>
      <a:lt1>
        <a:srgbClr val="FFFFFF"/>
      </a:lt1>
      <a:dk2>
        <a:srgbClr val="262626"/>
      </a:dk2>
      <a:lt2>
        <a:srgbClr val="FFFFFF"/>
      </a:lt2>
      <a:accent1>
        <a:srgbClr val="176490"/>
      </a:accent1>
      <a:accent2>
        <a:srgbClr val="0187AC"/>
      </a:accent2>
      <a:accent3>
        <a:srgbClr val="1AA4BE"/>
      </a:accent3>
      <a:accent4>
        <a:srgbClr val="52C3CB"/>
      </a:accent4>
      <a:accent5>
        <a:srgbClr val="42BDC6"/>
      </a:accent5>
      <a:accent6>
        <a:srgbClr val="168EA6"/>
      </a:accent6>
      <a:hlink>
        <a:srgbClr val="FFFFFF"/>
      </a:hlink>
      <a:folHlink>
        <a:srgbClr val="595959"/>
      </a:folHlink>
    </a:clrScheme>
    <a:fontScheme name="Custom 68">
      <a:majorFont>
        <a:latin typeface="Calibri"/>
        <a:ea typeface=""/>
        <a:cs typeface=""/>
      </a:majorFont>
      <a:minorFont>
        <a:latin typeface="Calibri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73</TotalTime>
  <Words>24</Words>
  <Application>Microsoft Office PowerPoint</Application>
  <PresentationFormat>Widescreen</PresentationFormat>
  <Paragraphs>6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Calibri</vt:lpstr>
      <vt:lpstr>Calibri Light</vt:lpstr>
      <vt:lpstr>Roboto</vt:lpstr>
      <vt:lpstr>Office Theme</vt:lpstr>
      <vt:lpstr>Data Analytics Vector Icons</vt:lpstr>
      <vt:lpstr>Data Analytics Vector Icons</vt:lpstr>
      <vt:lpstr>Data Analytics Vector Icons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Medical Vector Icons</dc:title>
  <dc:creator>Adam</dc:creator>
  <cp:lastModifiedBy>me</cp:lastModifiedBy>
  <cp:revision>15</cp:revision>
  <dcterms:created xsi:type="dcterms:W3CDTF">2016-11-20T20:27:57Z</dcterms:created>
  <dcterms:modified xsi:type="dcterms:W3CDTF">2016-11-21T18:15:43Z</dcterms:modified>
</cp:coreProperties>
</file>